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72" r:id="rId3"/>
    <p:sldId id="293" r:id="rId4"/>
    <p:sldId id="275" r:id="rId5"/>
    <p:sldId id="273" r:id="rId6"/>
    <p:sldId id="274" r:id="rId7"/>
    <p:sldId id="276" r:id="rId8"/>
    <p:sldId id="279" r:id="rId9"/>
    <p:sldId id="277" r:id="rId10"/>
    <p:sldId id="278" r:id="rId11"/>
    <p:sldId id="281" r:id="rId12"/>
    <p:sldId id="289" r:id="rId13"/>
    <p:sldId id="287" r:id="rId14"/>
    <p:sldId id="290" r:id="rId15"/>
    <p:sldId id="292" r:id="rId16"/>
    <p:sldId id="288" r:id="rId17"/>
    <p:sldId id="291" r:id="rId18"/>
    <p:sldId id="294" r:id="rId19"/>
    <p:sldId id="298" r:id="rId20"/>
    <p:sldId id="295" r:id="rId21"/>
    <p:sldId id="296" r:id="rId22"/>
    <p:sldId id="299" r:id="rId23"/>
    <p:sldId id="30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320"/>
    <a:srgbClr val="222C46"/>
    <a:srgbClr val="A6A5A4"/>
    <a:srgbClr val="FFFFF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6" autoAdjust="0"/>
    <p:restoredTop sz="94674"/>
  </p:normalViewPr>
  <p:slideViewPr>
    <p:cSldViewPr snapToGrid="0" snapToObjects="1">
      <p:cViewPr varScale="1">
        <p:scale>
          <a:sx n="99" d="100"/>
          <a:sy n="99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22C4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222C46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D8D8D8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222C46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D8D8D8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22C4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40433408"/>
        <c:axId val="1340438848"/>
      </c:barChart>
      <c:catAx>
        <c:axId val="134043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1340438848"/>
        <c:crosses val="autoZero"/>
        <c:auto val="1"/>
        <c:lblAlgn val="ctr"/>
        <c:lblOffset val="100"/>
        <c:noMultiLvlLbl val="0"/>
      </c:catAx>
      <c:valAx>
        <c:axId val="134043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134043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FFFFF"/>
          </a:solidFill>
          <a:latin typeface="Microsoft YaHei" charset="-122"/>
          <a:ea typeface="Microsoft YaHei" charset="-122"/>
          <a:cs typeface="Microsoft YaHei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222D47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222D47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A6A5A4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227465466018398E-2"/>
          <c:y val="0.124072008939639"/>
          <c:w val="0.86032069798924204"/>
          <c:h val="0.77791718623895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2</c:v>
                </c:pt>
              </c:strCache>
            </c:strRef>
          </c:tx>
          <c:spPr>
            <a:solidFill>
              <a:srgbClr val="A6A5A4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2.5000000000000001E-2"/>
                  <c:y val="-0.16648425977171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16648425977171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15024189296472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6388006448120502E-17"/>
                  <c:y val="-2.8424141912244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8749999999999999E-2"/>
                  <c:y val="-5.2787692122739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30787420598132E-2"/>
                  <c:y val="3.64590300979340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  <c:pt idx="5">
                  <c:v>value 6</c:v>
                </c:pt>
                <c:pt idx="6">
                  <c:v>value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8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1</c:v>
                </c:pt>
              </c:strCache>
            </c:strRef>
          </c:tx>
          <c:spPr>
            <a:solidFill>
              <a:srgbClr val="222D47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8749972967166999E-2"/>
                  <c:y val="-8.6221299996957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4.8727100420990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4.06059170174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85594650643001E-3"/>
                  <c:y val="-0.10770296828354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7372977464682802E-3"/>
                  <c:y val="-0.143604226709226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3078742059813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  <c:pt idx="5">
                  <c:v>value 6</c:v>
                </c:pt>
                <c:pt idx="6">
                  <c:v>value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6</c:v>
                </c:pt>
                <c:pt idx="6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8025472"/>
        <c:axId val="1348030368"/>
      </c:areaChart>
      <c:catAx>
        <c:axId val="13480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1348030368"/>
        <c:crosses val="autoZero"/>
        <c:auto val="1"/>
        <c:lblAlgn val="ctr"/>
        <c:lblOffset val="100"/>
        <c:noMultiLvlLbl val="0"/>
      </c:catAx>
      <c:valAx>
        <c:axId val="134803036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spPr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134802547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DE662-98EB-F84B-988A-7F7CB39997C1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00AE8-EF8E-CA41-9B70-045675E35D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8923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11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057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691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29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29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1200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5754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7018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611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38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8295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0A46B-9AE0-8F4C-8E1B-4D0B05E7B888}" type="datetimeFigureOut">
              <a:rPr kumimoji="1" lang="zh-CN" altLang="en-US" smtClean="0"/>
              <a:t>2019/11/19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036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C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610"/>
            <a:ext cx="12192000" cy="6858000"/>
          </a:xfrm>
          <a:prstGeom prst="rect">
            <a:avLst/>
          </a:prstGeom>
          <a:solidFill>
            <a:srgbClr val="16132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3467416" y="432302"/>
            <a:ext cx="5357363" cy="6000633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bg1">
              <a:alpha val="12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3644073" y="630169"/>
            <a:ext cx="5004052" cy="5604899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54106" y="3796440"/>
            <a:ext cx="3934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ipsum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 sit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5194831" y="4700265"/>
            <a:ext cx="1902538" cy="468923"/>
          </a:xfrm>
          <a:prstGeom prst="roundRect">
            <a:avLst/>
          </a:prstGeom>
          <a:solidFill>
            <a:srgbClr val="222C4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汇报人：</a:t>
            </a:r>
            <a:r>
              <a:rPr lang="en-US" altLang="zh-CN" sz="1400" b="1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sunny</a:t>
            </a:r>
            <a:endParaRPr lang="zh-CN" altLang="en-US" sz="14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0014" y="2856905"/>
            <a:ext cx="4763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4000" b="1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年终</a:t>
            </a:r>
            <a:r>
              <a:rPr lang="zh-CN" altLang="en-US" sz="4000" b="1" dirty="0" smtClean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</a:t>
            </a:r>
            <a:r>
              <a:rPr lang="zh-CN" altLang="en-US" sz="4000" b="1" dirty="0" smtClean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作汇报</a:t>
            </a:r>
            <a:r>
              <a:rPr lang="en-US" altLang="zh-CN" sz="4000" b="1" dirty="0" smtClean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PPT</a:t>
            </a:r>
            <a:endParaRPr lang="zh-CN" altLang="en-US" sz="4000" b="1" dirty="0">
              <a:solidFill>
                <a:prstClr val="whit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26763" y="1562943"/>
            <a:ext cx="2589170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en-US" altLang="zh-CN" sz="8000" dirty="0" smtClean="0">
                <a:effectLst/>
                <a:latin typeface="Microsoft YaHei" charset="-122"/>
                <a:ea typeface="Microsoft YaHei" charset="-122"/>
                <a:cs typeface="Microsoft YaHei" charset="-122"/>
              </a:rPr>
              <a:t>2020</a:t>
            </a:r>
            <a:endParaRPr lang="zh-CN" altLang="en-US" sz="8000" dirty="0">
              <a:effectLst/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8" name="组合 20"/>
          <p:cNvGrpSpPr/>
          <p:nvPr/>
        </p:nvGrpSpPr>
        <p:grpSpPr>
          <a:xfrm flipV="1">
            <a:off x="4557698" y="3675547"/>
            <a:ext cx="3176800" cy="60959"/>
            <a:chOff x="1239791" y="3373704"/>
            <a:chExt cx="5327375" cy="56535"/>
          </a:xfrm>
        </p:grpSpPr>
        <p:sp>
          <p:nvSpPr>
            <p:cNvPr id="29" name="矩形 2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20" name="Freeform 10"/>
          <p:cNvSpPr>
            <a:spLocks/>
          </p:cNvSpPr>
          <p:nvPr/>
        </p:nvSpPr>
        <p:spPr bwMode="auto">
          <a:xfrm>
            <a:off x="6952453" y="4901414"/>
            <a:ext cx="1223082" cy="1369940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rgbClr val="FFC000"/>
          </a:solidFill>
          <a:ln w="15875" cap="flat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11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12" name="차트 7"/>
          <p:cNvGraphicFramePr/>
          <p:nvPr>
            <p:extLst>
              <p:ext uri="{D42A27DB-BD31-4B8C-83A1-F6EECF244321}">
                <p14:modId xmlns:p14="http://schemas.microsoft.com/office/powerpoint/2010/main" val="220704074"/>
              </p:ext>
            </p:extLst>
          </p:nvPr>
        </p:nvGraphicFramePr>
        <p:xfrm>
          <a:off x="1351259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타원 8"/>
          <p:cNvSpPr/>
          <p:nvPr/>
        </p:nvSpPr>
        <p:spPr>
          <a:xfrm>
            <a:off x="1530887" y="1122259"/>
            <a:ext cx="1883511" cy="1883510"/>
          </a:xfrm>
          <a:prstGeom prst="ellips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829848" y="1821899"/>
            <a:ext cx="1285589" cy="48422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en-US" altLang="ko-KR" sz="1867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1867" dirty="0">
              <a:solidFill>
                <a:srgbClr val="222D4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" name="그룹 18"/>
          <p:cNvGrpSpPr/>
          <p:nvPr/>
        </p:nvGrpSpPr>
        <p:grpSpPr>
          <a:xfrm>
            <a:off x="1242401" y="3737988"/>
            <a:ext cx="2755468" cy="2258149"/>
            <a:chOff x="1053459" y="4138782"/>
            <a:chExt cx="2121363" cy="1738490"/>
          </a:xfrm>
        </p:grpSpPr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1091498" y="4361291"/>
              <a:ext cx="2046812" cy="20716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1068709" y="5038447"/>
              <a:ext cx="2092395" cy="60273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38" name="직선 연결선 21"/>
            <p:cNvCxnSpPr/>
            <p:nvPr/>
          </p:nvCxnSpPr>
          <p:spPr>
            <a:xfrm>
              <a:off x="1053459" y="413878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22"/>
            <p:cNvCxnSpPr/>
            <p:nvPr/>
          </p:nvCxnSpPr>
          <p:spPr>
            <a:xfrm>
              <a:off x="1054989" y="587727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23"/>
            <p:cNvCxnSpPr/>
            <p:nvPr/>
          </p:nvCxnSpPr>
          <p:spPr>
            <a:xfrm>
              <a:off x="1054989" y="4737094"/>
              <a:ext cx="2119833" cy="0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1053459" y="4300921"/>
              <a:ext cx="345904" cy="345019"/>
            </a:xfrm>
            <a:custGeom>
              <a:avLst/>
              <a:gdLst>
                <a:gd name="T0" fmla="*/ 653 w 1173"/>
                <a:gd name="T1" fmla="*/ 859 h 1170"/>
                <a:gd name="T2" fmla="*/ 698 w 1173"/>
                <a:gd name="T3" fmla="*/ 811 h 1170"/>
                <a:gd name="T4" fmla="*/ 811 w 1173"/>
                <a:gd name="T5" fmla="*/ 693 h 1170"/>
                <a:gd name="T6" fmla="*/ 930 w 1173"/>
                <a:gd name="T7" fmla="*/ 475 h 1170"/>
                <a:gd name="T8" fmla="*/ 906 w 1173"/>
                <a:gd name="T9" fmla="*/ 293 h 1170"/>
                <a:gd name="T10" fmla="*/ 794 w 1173"/>
                <a:gd name="T11" fmla="*/ 151 h 1170"/>
                <a:gd name="T12" fmla="*/ 622 w 1173"/>
                <a:gd name="T13" fmla="*/ 85 h 1170"/>
                <a:gd name="T14" fmla="*/ 452 w 1173"/>
                <a:gd name="T15" fmla="*/ 110 h 1170"/>
                <a:gd name="T16" fmla="*/ 309 w 1173"/>
                <a:gd name="T17" fmla="*/ 222 h 1170"/>
                <a:gd name="T18" fmla="*/ 242 w 1173"/>
                <a:gd name="T19" fmla="*/ 393 h 1170"/>
                <a:gd name="T20" fmla="*/ 289 w 1173"/>
                <a:gd name="T21" fmla="*/ 605 h 1170"/>
                <a:gd name="T22" fmla="*/ 444 w 1173"/>
                <a:gd name="T23" fmla="*/ 750 h 1170"/>
                <a:gd name="T24" fmla="*/ 660 w 1173"/>
                <a:gd name="T25" fmla="*/ 1142 h 1170"/>
                <a:gd name="T26" fmla="*/ 535 w 1173"/>
                <a:gd name="T27" fmla="*/ 1162 h 1170"/>
                <a:gd name="T28" fmla="*/ 449 w 1173"/>
                <a:gd name="T29" fmla="*/ 1117 h 1170"/>
                <a:gd name="T30" fmla="*/ 396 w 1173"/>
                <a:gd name="T31" fmla="*/ 1046 h 1170"/>
                <a:gd name="T32" fmla="*/ 310 w 1173"/>
                <a:gd name="T33" fmla="*/ 756 h 1170"/>
                <a:gd name="T34" fmla="*/ 162 w 1173"/>
                <a:gd name="T35" fmla="*/ 486 h 1170"/>
                <a:gd name="T36" fmla="*/ 192 w 1173"/>
                <a:gd name="T37" fmla="*/ 262 h 1170"/>
                <a:gd name="T38" fmla="*/ 331 w 1173"/>
                <a:gd name="T39" fmla="*/ 86 h 1170"/>
                <a:gd name="T40" fmla="*/ 543 w 1173"/>
                <a:gd name="T41" fmla="*/ 3 h 1170"/>
                <a:gd name="T42" fmla="*/ 753 w 1173"/>
                <a:gd name="T43" fmla="*/ 34 h 1170"/>
                <a:gd name="T44" fmla="*/ 930 w 1173"/>
                <a:gd name="T45" fmla="*/ 173 h 1170"/>
                <a:gd name="T46" fmla="*/ 1013 w 1173"/>
                <a:gd name="T47" fmla="*/ 385 h 1170"/>
                <a:gd name="T48" fmla="*/ 955 w 1173"/>
                <a:gd name="T49" fmla="*/ 647 h 1170"/>
                <a:gd name="T50" fmla="*/ 782 w 1173"/>
                <a:gd name="T51" fmla="*/ 815 h 1170"/>
                <a:gd name="T52" fmla="*/ 759 w 1173"/>
                <a:gd name="T53" fmla="*/ 1092 h 1170"/>
                <a:gd name="T54" fmla="*/ 668 w 1173"/>
                <a:gd name="T55" fmla="*/ 1124 h 1170"/>
                <a:gd name="T56" fmla="*/ 995 w 1173"/>
                <a:gd name="T57" fmla="*/ 660 h 1170"/>
                <a:gd name="T58" fmla="*/ 1090 w 1173"/>
                <a:gd name="T59" fmla="*/ 684 h 1170"/>
                <a:gd name="T60" fmla="*/ 1083 w 1173"/>
                <a:gd name="T61" fmla="*/ 728 h 1170"/>
                <a:gd name="T62" fmla="*/ 1021 w 1173"/>
                <a:gd name="T63" fmla="*/ 202 h 1170"/>
                <a:gd name="T64" fmla="*/ 992 w 1173"/>
                <a:gd name="T65" fmla="*/ 168 h 1170"/>
                <a:gd name="T66" fmla="*/ 1083 w 1173"/>
                <a:gd name="T67" fmla="*/ 120 h 1170"/>
                <a:gd name="T68" fmla="*/ 1090 w 1173"/>
                <a:gd name="T69" fmla="*/ 166 h 1170"/>
                <a:gd name="T70" fmla="*/ 1060 w 1173"/>
                <a:gd name="T71" fmla="*/ 435 h 1170"/>
                <a:gd name="T72" fmla="*/ 1085 w 1173"/>
                <a:gd name="T73" fmla="*/ 397 h 1170"/>
                <a:gd name="T74" fmla="*/ 1173 w 1173"/>
                <a:gd name="T75" fmla="*/ 425 h 1170"/>
                <a:gd name="T76" fmla="*/ 169 w 1173"/>
                <a:gd name="T77" fmla="*/ 152 h 1170"/>
                <a:gd name="T78" fmla="*/ 176 w 1173"/>
                <a:gd name="T79" fmla="*/ 193 h 1170"/>
                <a:gd name="T80" fmla="*/ 81 w 1173"/>
                <a:gd name="T81" fmla="*/ 161 h 1170"/>
                <a:gd name="T82" fmla="*/ 96 w 1173"/>
                <a:gd name="T83" fmla="*/ 119 h 1170"/>
                <a:gd name="T84" fmla="*/ 157 w 1173"/>
                <a:gd name="T85" fmla="*/ 646 h 1170"/>
                <a:gd name="T86" fmla="*/ 180 w 1173"/>
                <a:gd name="T87" fmla="*/ 686 h 1170"/>
                <a:gd name="T88" fmla="*/ 86 w 1173"/>
                <a:gd name="T89" fmla="*/ 726 h 1170"/>
                <a:gd name="T90" fmla="*/ 89 w 1173"/>
                <a:gd name="T91" fmla="*/ 680 h 1170"/>
                <a:gd name="T92" fmla="*/ 115 w 1173"/>
                <a:gd name="T93" fmla="*/ 419 h 1170"/>
                <a:gd name="T94" fmla="*/ 27 w 1173"/>
                <a:gd name="T95" fmla="*/ 452 h 1170"/>
                <a:gd name="T96" fmla="*/ 1 w 1173"/>
                <a:gd name="T97" fmla="*/ 419 h 1170"/>
                <a:gd name="T98" fmla="*/ 381 w 1173"/>
                <a:gd name="T99" fmla="*/ 303 h 1170"/>
                <a:gd name="T100" fmla="*/ 410 w 1173"/>
                <a:gd name="T101" fmla="*/ 268 h 1170"/>
                <a:gd name="T102" fmla="*/ 507 w 1173"/>
                <a:gd name="T103" fmla="*/ 323 h 1170"/>
                <a:gd name="T104" fmla="*/ 572 w 1173"/>
                <a:gd name="T105" fmla="*/ 252 h 1170"/>
                <a:gd name="T106" fmla="*/ 614 w 1173"/>
                <a:gd name="T107" fmla="*/ 270 h 1170"/>
                <a:gd name="T108" fmla="*/ 741 w 1173"/>
                <a:gd name="T109" fmla="*/ 288 h 1170"/>
                <a:gd name="T110" fmla="*/ 779 w 1173"/>
                <a:gd name="T111" fmla="*/ 271 h 1170"/>
                <a:gd name="T112" fmla="*/ 687 w 1173"/>
                <a:gd name="T113" fmla="*/ 656 h 1170"/>
                <a:gd name="T114" fmla="*/ 643 w 1173"/>
                <a:gd name="T115" fmla="*/ 652 h 1170"/>
                <a:gd name="T116" fmla="*/ 636 w 1173"/>
                <a:gd name="T117" fmla="*/ 373 h 1170"/>
                <a:gd name="T118" fmla="*/ 587 w 1173"/>
                <a:gd name="T119" fmla="*/ 466 h 1170"/>
                <a:gd name="T120" fmla="*/ 559 w 1173"/>
                <a:gd name="T121" fmla="*/ 371 h 1170"/>
                <a:gd name="T122" fmla="*/ 534 w 1173"/>
                <a:gd name="T123" fmla="*/ 643 h 1170"/>
                <a:gd name="T124" fmla="*/ 494 w 1173"/>
                <a:gd name="T125" fmla="*/ 663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3" h="1170">
                  <a:moveTo>
                    <a:pt x="477" y="826"/>
                  </a:moveTo>
                  <a:lnTo>
                    <a:pt x="477" y="826"/>
                  </a:lnTo>
                  <a:lnTo>
                    <a:pt x="479" y="833"/>
                  </a:lnTo>
                  <a:lnTo>
                    <a:pt x="483" y="840"/>
                  </a:lnTo>
                  <a:lnTo>
                    <a:pt x="487" y="846"/>
                  </a:lnTo>
                  <a:lnTo>
                    <a:pt x="493" y="850"/>
                  </a:lnTo>
                  <a:lnTo>
                    <a:pt x="499" y="854"/>
                  </a:lnTo>
                  <a:lnTo>
                    <a:pt x="506" y="857"/>
                  </a:lnTo>
                  <a:lnTo>
                    <a:pt x="514" y="859"/>
                  </a:lnTo>
                  <a:lnTo>
                    <a:pt x="522" y="859"/>
                  </a:lnTo>
                  <a:lnTo>
                    <a:pt x="653" y="859"/>
                  </a:lnTo>
                  <a:lnTo>
                    <a:pt x="653" y="859"/>
                  </a:lnTo>
                  <a:lnTo>
                    <a:pt x="660" y="859"/>
                  </a:lnTo>
                  <a:lnTo>
                    <a:pt x="668" y="857"/>
                  </a:lnTo>
                  <a:lnTo>
                    <a:pt x="674" y="854"/>
                  </a:lnTo>
                  <a:lnTo>
                    <a:pt x="681" y="850"/>
                  </a:lnTo>
                  <a:lnTo>
                    <a:pt x="687" y="846"/>
                  </a:lnTo>
                  <a:lnTo>
                    <a:pt x="692" y="840"/>
                  </a:lnTo>
                  <a:lnTo>
                    <a:pt x="695" y="833"/>
                  </a:lnTo>
                  <a:lnTo>
                    <a:pt x="696" y="826"/>
                  </a:lnTo>
                  <a:lnTo>
                    <a:pt x="696" y="826"/>
                  </a:lnTo>
                  <a:lnTo>
                    <a:pt x="698" y="811"/>
                  </a:lnTo>
                  <a:lnTo>
                    <a:pt x="702" y="798"/>
                  </a:lnTo>
                  <a:lnTo>
                    <a:pt x="706" y="784"/>
                  </a:lnTo>
                  <a:lnTo>
                    <a:pt x="713" y="771"/>
                  </a:lnTo>
                  <a:lnTo>
                    <a:pt x="721" y="760"/>
                  </a:lnTo>
                  <a:lnTo>
                    <a:pt x="730" y="750"/>
                  </a:lnTo>
                  <a:lnTo>
                    <a:pt x="741" y="741"/>
                  </a:lnTo>
                  <a:lnTo>
                    <a:pt x="753" y="733"/>
                  </a:lnTo>
                  <a:lnTo>
                    <a:pt x="753" y="733"/>
                  </a:lnTo>
                  <a:lnTo>
                    <a:pt x="774" y="720"/>
                  </a:lnTo>
                  <a:lnTo>
                    <a:pt x="793" y="708"/>
                  </a:lnTo>
                  <a:lnTo>
                    <a:pt x="811" y="693"/>
                  </a:lnTo>
                  <a:lnTo>
                    <a:pt x="829" y="677"/>
                  </a:lnTo>
                  <a:lnTo>
                    <a:pt x="845" y="661"/>
                  </a:lnTo>
                  <a:lnTo>
                    <a:pt x="859" y="643"/>
                  </a:lnTo>
                  <a:lnTo>
                    <a:pt x="872" y="624"/>
                  </a:lnTo>
                  <a:lnTo>
                    <a:pt x="884" y="605"/>
                  </a:lnTo>
                  <a:lnTo>
                    <a:pt x="896" y="586"/>
                  </a:lnTo>
                  <a:lnTo>
                    <a:pt x="905" y="564"/>
                  </a:lnTo>
                  <a:lnTo>
                    <a:pt x="914" y="543"/>
                  </a:lnTo>
                  <a:lnTo>
                    <a:pt x="921" y="520"/>
                  </a:lnTo>
                  <a:lnTo>
                    <a:pt x="926" y="499"/>
                  </a:lnTo>
                  <a:lnTo>
                    <a:pt x="930" y="475"/>
                  </a:lnTo>
                  <a:lnTo>
                    <a:pt x="932" y="452"/>
                  </a:lnTo>
                  <a:lnTo>
                    <a:pt x="934" y="428"/>
                  </a:lnTo>
                  <a:lnTo>
                    <a:pt x="934" y="428"/>
                  </a:lnTo>
                  <a:lnTo>
                    <a:pt x="932" y="411"/>
                  </a:lnTo>
                  <a:lnTo>
                    <a:pt x="931" y="393"/>
                  </a:lnTo>
                  <a:lnTo>
                    <a:pt x="929" y="376"/>
                  </a:lnTo>
                  <a:lnTo>
                    <a:pt x="926" y="358"/>
                  </a:lnTo>
                  <a:lnTo>
                    <a:pt x="922" y="343"/>
                  </a:lnTo>
                  <a:lnTo>
                    <a:pt x="918" y="325"/>
                  </a:lnTo>
                  <a:lnTo>
                    <a:pt x="912" y="309"/>
                  </a:lnTo>
                  <a:lnTo>
                    <a:pt x="906" y="293"/>
                  </a:lnTo>
                  <a:lnTo>
                    <a:pt x="899" y="279"/>
                  </a:lnTo>
                  <a:lnTo>
                    <a:pt x="891" y="264"/>
                  </a:lnTo>
                  <a:lnTo>
                    <a:pt x="883" y="249"/>
                  </a:lnTo>
                  <a:lnTo>
                    <a:pt x="874" y="235"/>
                  </a:lnTo>
                  <a:lnTo>
                    <a:pt x="864" y="222"/>
                  </a:lnTo>
                  <a:lnTo>
                    <a:pt x="854" y="208"/>
                  </a:lnTo>
                  <a:lnTo>
                    <a:pt x="843" y="195"/>
                  </a:lnTo>
                  <a:lnTo>
                    <a:pt x="832" y="184"/>
                  </a:lnTo>
                  <a:lnTo>
                    <a:pt x="819" y="173"/>
                  </a:lnTo>
                  <a:lnTo>
                    <a:pt x="807" y="161"/>
                  </a:lnTo>
                  <a:lnTo>
                    <a:pt x="794" y="151"/>
                  </a:lnTo>
                  <a:lnTo>
                    <a:pt x="781" y="142"/>
                  </a:lnTo>
                  <a:lnTo>
                    <a:pt x="767" y="133"/>
                  </a:lnTo>
                  <a:lnTo>
                    <a:pt x="752" y="125"/>
                  </a:lnTo>
                  <a:lnTo>
                    <a:pt x="737" y="117"/>
                  </a:lnTo>
                  <a:lnTo>
                    <a:pt x="721" y="110"/>
                  </a:lnTo>
                  <a:lnTo>
                    <a:pt x="706" y="103"/>
                  </a:lnTo>
                  <a:lnTo>
                    <a:pt x="689" y="98"/>
                  </a:lnTo>
                  <a:lnTo>
                    <a:pt x="673" y="94"/>
                  </a:lnTo>
                  <a:lnTo>
                    <a:pt x="656" y="89"/>
                  </a:lnTo>
                  <a:lnTo>
                    <a:pt x="639" y="87"/>
                  </a:lnTo>
                  <a:lnTo>
                    <a:pt x="622" y="85"/>
                  </a:lnTo>
                  <a:lnTo>
                    <a:pt x="605" y="82"/>
                  </a:lnTo>
                  <a:lnTo>
                    <a:pt x="587" y="82"/>
                  </a:lnTo>
                  <a:lnTo>
                    <a:pt x="587" y="82"/>
                  </a:lnTo>
                  <a:lnTo>
                    <a:pt x="569" y="82"/>
                  </a:lnTo>
                  <a:lnTo>
                    <a:pt x="551" y="85"/>
                  </a:lnTo>
                  <a:lnTo>
                    <a:pt x="534" y="87"/>
                  </a:lnTo>
                  <a:lnTo>
                    <a:pt x="517" y="89"/>
                  </a:lnTo>
                  <a:lnTo>
                    <a:pt x="500" y="94"/>
                  </a:lnTo>
                  <a:lnTo>
                    <a:pt x="484" y="98"/>
                  </a:lnTo>
                  <a:lnTo>
                    <a:pt x="468" y="103"/>
                  </a:lnTo>
                  <a:lnTo>
                    <a:pt x="452" y="110"/>
                  </a:lnTo>
                  <a:lnTo>
                    <a:pt x="437" y="117"/>
                  </a:lnTo>
                  <a:lnTo>
                    <a:pt x="422" y="125"/>
                  </a:lnTo>
                  <a:lnTo>
                    <a:pt x="407" y="133"/>
                  </a:lnTo>
                  <a:lnTo>
                    <a:pt x="394" y="142"/>
                  </a:lnTo>
                  <a:lnTo>
                    <a:pt x="380" y="151"/>
                  </a:lnTo>
                  <a:lnTo>
                    <a:pt x="366" y="161"/>
                  </a:lnTo>
                  <a:lnTo>
                    <a:pt x="354" y="173"/>
                  </a:lnTo>
                  <a:lnTo>
                    <a:pt x="342" y="184"/>
                  </a:lnTo>
                  <a:lnTo>
                    <a:pt x="331" y="195"/>
                  </a:lnTo>
                  <a:lnTo>
                    <a:pt x="320" y="208"/>
                  </a:lnTo>
                  <a:lnTo>
                    <a:pt x="309" y="222"/>
                  </a:lnTo>
                  <a:lnTo>
                    <a:pt x="300" y="235"/>
                  </a:lnTo>
                  <a:lnTo>
                    <a:pt x="291" y="249"/>
                  </a:lnTo>
                  <a:lnTo>
                    <a:pt x="283" y="264"/>
                  </a:lnTo>
                  <a:lnTo>
                    <a:pt x="275" y="279"/>
                  </a:lnTo>
                  <a:lnTo>
                    <a:pt x="268" y="293"/>
                  </a:lnTo>
                  <a:lnTo>
                    <a:pt x="261" y="309"/>
                  </a:lnTo>
                  <a:lnTo>
                    <a:pt x="257" y="325"/>
                  </a:lnTo>
                  <a:lnTo>
                    <a:pt x="251" y="343"/>
                  </a:lnTo>
                  <a:lnTo>
                    <a:pt x="248" y="358"/>
                  </a:lnTo>
                  <a:lnTo>
                    <a:pt x="244" y="376"/>
                  </a:lnTo>
                  <a:lnTo>
                    <a:pt x="242" y="393"/>
                  </a:lnTo>
                  <a:lnTo>
                    <a:pt x="241" y="411"/>
                  </a:lnTo>
                  <a:lnTo>
                    <a:pt x="241" y="428"/>
                  </a:lnTo>
                  <a:lnTo>
                    <a:pt x="241" y="428"/>
                  </a:lnTo>
                  <a:lnTo>
                    <a:pt x="242" y="452"/>
                  </a:lnTo>
                  <a:lnTo>
                    <a:pt x="244" y="475"/>
                  </a:lnTo>
                  <a:lnTo>
                    <a:pt x="248" y="499"/>
                  </a:lnTo>
                  <a:lnTo>
                    <a:pt x="253" y="520"/>
                  </a:lnTo>
                  <a:lnTo>
                    <a:pt x="260" y="543"/>
                  </a:lnTo>
                  <a:lnTo>
                    <a:pt x="268" y="564"/>
                  </a:lnTo>
                  <a:lnTo>
                    <a:pt x="278" y="586"/>
                  </a:lnTo>
                  <a:lnTo>
                    <a:pt x="289" y="605"/>
                  </a:lnTo>
                  <a:lnTo>
                    <a:pt x="301" y="624"/>
                  </a:lnTo>
                  <a:lnTo>
                    <a:pt x="315" y="643"/>
                  </a:lnTo>
                  <a:lnTo>
                    <a:pt x="330" y="661"/>
                  </a:lnTo>
                  <a:lnTo>
                    <a:pt x="346" y="677"/>
                  </a:lnTo>
                  <a:lnTo>
                    <a:pt x="363" y="693"/>
                  </a:lnTo>
                  <a:lnTo>
                    <a:pt x="381" y="708"/>
                  </a:lnTo>
                  <a:lnTo>
                    <a:pt x="401" y="720"/>
                  </a:lnTo>
                  <a:lnTo>
                    <a:pt x="421" y="733"/>
                  </a:lnTo>
                  <a:lnTo>
                    <a:pt x="421" y="733"/>
                  </a:lnTo>
                  <a:lnTo>
                    <a:pt x="433" y="741"/>
                  </a:lnTo>
                  <a:lnTo>
                    <a:pt x="444" y="750"/>
                  </a:lnTo>
                  <a:lnTo>
                    <a:pt x="453" y="760"/>
                  </a:lnTo>
                  <a:lnTo>
                    <a:pt x="461" y="771"/>
                  </a:lnTo>
                  <a:lnTo>
                    <a:pt x="467" y="784"/>
                  </a:lnTo>
                  <a:lnTo>
                    <a:pt x="471" y="798"/>
                  </a:lnTo>
                  <a:lnTo>
                    <a:pt x="476" y="811"/>
                  </a:lnTo>
                  <a:lnTo>
                    <a:pt x="477" y="826"/>
                  </a:lnTo>
                  <a:lnTo>
                    <a:pt x="477" y="826"/>
                  </a:lnTo>
                  <a:close/>
                  <a:moveTo>
                    <a:pt x="668" y="1124"/>
                  </a:moveTo>
                  <a:lnTo>
                    <a:pt x="668" y="1124"/>
                  </a:lnTo>
                  <a:lnTo>
                    <a:pt x="664" y="1133"/>
                  </a:lnTo>
                  <a:lnTo>
                    <a:pt x="660" y="1142"/>
                  </a:lnTo>
                  <a:lnTo>
                    <a:pt x="654" y="1150"/>
                  </a:lnTo>
                  <a:lnTo>
                    <a:pt x="647" y="1157"/>
                  </a:lnTo>
                  <a:lnTo>
                    <a:pt x="639" y="1162"/>
                  </a:lnTo>
                  <a:lnTo>
                    <a:pt x="630" y="1166"/>
                  </a:lnTo>
                  <a:lnTo>
                    <a:pt x="620" y="1169"/>
                  </a:lnTo>
                  <a:lnTo>
                    <a:pt x="609" y="1170"/>
                  </a:lnTo>
                  <a:lnTo>
                    <a:pt x="564" y="1170"/>
                  </a:lnTo>
                  <a:lnTo>
                    <a:pt x="564" y="1170"/>
                  </a:lnTo>
                  <a:lnTo>
                    <a:pt x="554" y="1169"/>
                  </a:lnTo>
                  <a:lnTo>
                    <a:pt x="544" y="1166"/>
                  </a:lnTo>
                  <a:lnTo>
                    <a:pt x="535" y="1162"/>
                  </a:lnTo>
                  <a:lnTo>
                    <a:pt x="527" y="1157"/>
                  </a:lnTo>
                  <a:lnTo>
                    <a:pt x="520" y="1150"/>
                  </a:lnTo>
                  <a:lnTo>
                    <a:pt x="514" y="1142"/>
                  </a:lnTo>
                  <a:lnTo>
                    <a:pt x="509" y="1133"/>
                  </a:lnTo>
                  <a:lnTo>
                    <a:pt x="507" y="1124"/>
                  </a:lnTo>
                  <a:lnTo>
                    <a:pt x="483" y="1124"/>
                  </a:lnTo>
                  <a:lnTo>
                    <a:pt x="483" y="1124"/>
                  </a:lnTo>
                  <a:lnTo>
                    <a:pt x="474" y="1124"/>
                  </a:lnTo>
                  <a:lnTo>
                    <a:pt x="466" y="1122"/>
                  </a:lnTo>
                  <a:lnTo>
                    <a:pt x="457" y="1121"/>
                  </a:lnTo>
                  <a:lnTo>
                    <a:pt x="449" y="1117"/>
                  </a:lnTo>
                  <a:lnTo>
                    <a:pt x="442" y="1114"/>
                  </a:lnTo>
                  <a:lnTo>
                    <a:pt x="434" y="1109"/>
                  </a:lnTo>
                  <a:lnTo>
                    <a:pt x="427" y="1105"/>
                  </a:lnTo>
                  <a:lnTo>
                    <a:pt x="421" y="1099"/>
                  </a:lnTo>
                  <a:lnTo>
                    <a:pt x="415" y="1092"/>
                  </a:lnTo>
                  <a:lnTo>
                    <a:pt x="411" y="1085"/>
                  </a:lnTo>
                  <a:lnTo>
                    <a:pt x="406" y="1078"/>
                  </a:lnTo>
                  <a:lnTo>
                    <a:pt x="402" y="1072"/>
                  </a:lnTo>
                  <a:lnTo>
                    <a:pt x="399" y="1064"/>
                  </a:lnTo>
                  <a:lnTo>
                    <a:pt x="397" y="1054"/>
                  </a:lnTo>
                  <a:lnTo>
                    <a:pt x="396" y="1046"/>
                  </a:lnTo>
                  <a:lnTo>
                    <a:pt x="395" y="1037"/>
                  </a:lnTo>
                  <a:lnTo>
                    <a:pt x="396" y="829"/>
                  </a:lnTo>
                  <a:lnTo>
                    <a:pt x="396" y="829"/>
                  </a:lnTo>
                  <a:lnTo>
                    <a:pt x="395" y="821"/>
                  </a:lnTo>
                  <a:lnTo>
                    <a:pt x="393" y="815"/>
                  </a:lnTo>
                  <a:lnTo>
                    <a:pt x="388" y="809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56" y="790"/>
                  </a:lnTo>
                  <a:lnTo>
                    <a:pt x="332" y="773"/>
                  </a:lnTo>
                  <a:lnTo>
                    <a:pt x="310" y="756"/>
                  </a:lnTo>
                  <a:lnTo>
                    <a:pt x="289" y="736"/>
                  </a:lnTo>
                  <a:lnTo>
                    <a:pt x="269" y="716"/>
                  </a:lnTo>
                  <a:lnTo>
                    <a:pt x="251" y="694"/>
                  </a:lnTo>
                  <a:lnTo>
                    <a:pt x="234" y="671"/>
                  </a:lnTo>
                  <a:lnTo>
                    <a:pt x="218" y="647"/>
                  </a:lnTo>
                  <a:lnTo>
                    <a:pt x="204" y="622"/>
                  </a:lnTo>
                  <a:lnTo>
                    <a:pt x="193" y="597"/>
                  </a:lnTo>
                  <a:lnTo>
                    <a:pt x="183" y="570"/>
                  </a:lnTo>
                  <a:lnTo>
                    <a:pt x="173" y="542"/>
                  </a:lnTo>
                  <a:lnTo>
                    <a:pt x="168" y="515"/>
                  </a:lnTo>
                  <a:lnTo>
                    <a:pt x="162" y="486"/>
                  </a:lnTo>
                  <a:lnTo>
                    <a:pt x="160" y="458"/>
                  </a:lnTo>
                  <a:lnTo>
                    <a:pt x="159" y="428"/>
                  </a:lnTo>
                  <a:lnTo>
                    <a:pt x="159" y="428"/>
                  </a:lnTo>
                  <a:lnTo>
                    <a:pt x="159" y="406"/>
                  </a:lnTo>
                  <a:lnTo>
                    <a:pt x="161" y="385"/>
                  </a:lnTo>
                  <a:lnTo>
                    <a:pt x="163" y="363"/>
                  </a:lnTo>
                  <a:lnTo>
                    <a:pt x="168" y="343"/>
                  </a:lnTo>
                  <a:lnTo>
                    <a:pt x="172" y="322"/>
                  </a:lnTo>
                  <a:lnTo>
                    <a:pt x="178" y="301"/>
                  </a:lnTo>
                  <a:lnTo>
                    <a:pt x="185" y="281"/>
                  </a:lnTo>
                  <a:lnTo>
                    <a:pt x="192" y="262"/>
                  </a:lnTo>
                  <a:lnTo>
                    <a:pt x="201" y="243"/>
                  </a:lnTo>
                  <a:lnTo>
                    <a:pt x="210" y="224"/>
                  </a:lnTo>
                  <a:lnTo>
                    <a:pt x="220" y="207"/>
                  </a:lnTo>
                  <a:lnTo>
                    <a:pt x="232" y="190"/>
                  </a:lnTo>
                  <a:lnTo>
                    <a:pt x="243" y="173"/>
                  </a:lnTo>
                  <a:lnTo>
                    <a:pt x="257" y="157"/>
                  </a:lnTo>
                  <a:lnTo>
                    <a:pt x="269" y="141"/>
                  </a:lnTo>
                  <a:lnTo>
                    <a:pt x="284" y="126"/>
                  </a:lnTo>
                  <a:lnTo>
                    <a:pt x="299" y="112"/>
                  </a:lnTo>
                  <a:lnTo>
                    <a:pt x="314" y="98"/>
                  </a:lnTo>
                  <a:lnTo>
                    <a:pt x="331" y="86"/>
                  </a:lnTo>
                  <a:lnTo>
                    <a:pt x="347" y="73"/>
                  </a:lnTo>
                  <a:lnTo>
                    <a:pt x="365" y="62"/>
                  </a:lnTo>
                  <a:lnTo>
                    <a:pt x="382" y="52"/>
                  </a:lnTo>
                  <a:lnTo>
                    <a:pt x="402" y="42"/>
                  </a:lnTo>
                  <a:lnTo>
                    <a:pt x="420" y="34"/>
                  </a:lnTo>
                  <a:lnTo>
                    <a:pt x="439" y="26"/>
                  </a:lnTo>
                  <a:lnTo>
                    <a:pt x="460" y="20"/>
                  </a:lnTo>
                  <a:lnTo>
                    <a:pt x="479" y="14"/>
                  </a:lnTo>
                  <a:lnTo>
                    <a:pt x="501" y="9"/>
                  </a:lnTo>
                  <a:lnTo>
                    <a:pt x="522" y="5"/>
                  </a:lnTo>
                  <a:lnTo>
                    <a:pt x="543" y="3"/>
                  </a:lnTo>
                  <a:lnTo>
                    <a:pt x="565" y="1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609" y="1"/>
                  </a:lnTo>
                  <a:lnTo>
                    <a:pt x="631" y="3"/>
                  </a:lnTo>
                  <a:lnTo>
                    <a:pt x="652" y="5"/>
                  </a:lnTo>
                  <a:lnTo>
                    <a:pt x="673" y="9"/>
                  </a:lnTo>
                  <a:lnTo>
                    <a:pt x="694" y="14"/>
                  </a:lnTo>
                  <a:lnTo>
                    <a:pt x="714" y="20"/>
                  </a:lnTo>
                  <a:lnTo>
                    <a:pt x="734" y="26"/>
                  </a:lnTo>
                  <a:lnTo>
                    <a:pt x="753" y="34"/>
                  </a:lnTo>
                  <a:lnTo>
                    <a:pt x="773" y="42"/>
                  </a:lnTo>
                  <a:lnTo>
                    <a:pt x="791" y="52"/>
                  </a:lnTo>
                  <a:lnTo>
                    <a:pt x="809" y="62"/>
                  </a:lnTo>
                  <a:lnTo>
                    <a:pt x="826" y="73"/>
                  </a:lnTo>
                  <a:lnTo>
                    <a:pt x="843" y="86"/>
                  </a:lnTo>
                  <a:lnTo>
                    <a:pt x="859" y="98"/>
                  </a:lnTo>
                  <a:lnTo>
                    <a:pt x="875" y="112"/>
                  </a:lnTo>
                  <a:lnTo>
                    <a:pt x="890" y="126"/>
                  </a:lnTo>
                  <a:lnTo>
                    <a:pt x="904" y="141"/>
                  </a:lnTo>
                  <a:lnTo>
                    <a:pt x="918" y="157"/>
                  </a:lnTo>
                  <a:lnTo>
                    <a:pt x="930" y="173"/>
                  </a:lnTo>
                  <a:lnTo>
                    <a:pt x="942" y="190"/>
                  </a:lnTo>
                  <a:lnTo>
                    <a:pt x="953" y="207"/>
                  </a:lnTo>
                  <a:lnTo>
                    <a:pt x="963" y="224"/>
                  </a:lnTo>
                  <a:lnTo>
                    <a:pt x="974" y="243"/>
                  </a:lnTo>
                  <a:lnTo>
                    <a:pt x="981" y="262"/>
                  </a:lnTo>
                  <a:lnTo>
                    <a:pt x="989" y="281"/>
                  </a:lnTo>
                  <a:lnTo>
                    <a:pt x="996" y="301"/>
                  </a:lnTo>
                  <a:lnTo>
                    <a:pt x="1002" y="322"/>
                  </a:lnTo>
                  <a:lnTo>
                    <a:pt x="1007" y="343"/>
                  </a:lnTo>
                  <a:lnTo>
                    <a:pt x="1010" y="363"/>
                  </a:lnTo>
                  <a:lnTo>
                    <a:pt x="1013" y="385"/>
                  </a:lnTo>
                  <a:lnTo>
                    <a:pt x="1015" y="406"/>
                  </a:lnTo>
                  <a:lnTo>
                    <a:pt x="1016" y="428"/>
                  </a:lnTo>
                  <a:lnTo>
                    <a:pt x="1016" y="428"/>
                  </a:lnTo>
                  <a:lnTo>
                    <a:pt x="1015" y="458"/>
                  </a:lnTo>
                  <a:lnTo>
                    <a:pt x="1011" y="486"/>
                  </a:lnTo>
                  <a:lnTo>
                    <a:pt x="1007" y="515"/>
                  </a:lnTo>
                  <a:lnTo>
                    <a:pt x="1000" y="542"/>
                  </a:lnTo>
                  <a:lnTo>
                    <a:pt x="992" y="570"/>
                  </a:lnTo>
                  <a:lnTo>
                    <a:pt x="981" y="597"/>
                  </a:lnTo>
                  <a:lnTo>
                    <a:pt x="969" y="622"/>
                  </a:lnTo>
                  <a:lnTo>
                    <a:pt x="955" y="647"/>
                  </a:lnTo>
                  <a:lnTo>
                    <a:pt x="940" y="671"/>
                  </a:lnTo>
                  <a:lnTo>
                    <a:pt x="923" y="694"/>
                  </a:lnTo>
                  <a:lnTo>
                    <a:pt x="905" y="716"/>
                  </a:lnTo>
                  <a:lnTo>
                    <a:pt x="886" y="736"/>
                  </a:lnTo>
                  <a:lnTo>
                    <a:pt x="864" y="756"/>
                  </a:lnTo>
                  <a:lnTo>
                    <a:pt x="841" y="773"/>
                  </a:lnTo>
                  <a:lnTo>
                    <a:pt x="817" y="790"/>
                  </a:lnTo>
                  <a:lnTo>
                    <a:pt x="792" y="805"/>
                  </a:lnTo>
                  <a:lnTo>
                    <a:pt x="792" y="805"/>
                  </a:lnTo>
                  <a:lnTo>
                    <a:pt x="786" y="809"/>
                  </a:lnTo>
                  <a:lnTo>
                    <a:pt x="782" y="815"/>
                  </a:lnTo>
                  <a:lnTo>
                    <a:pt x="779" y="821"/>
                  </a:lnTo>
                  <a:lnTo>
                    <a:pt x="778" y="829"/>
                  </a:lnTo>
                  <a:lnTo>
                    <a:pt x="778" y="1037"/>
                  </a:lnTo>
                  <a:lnTo>
                    <a:pt x="778" y="1037"/>
                  </a:lnTo>
                  <a:lnTo>
                    <a:pt x="778" y="1046"/>
                  </a:lnTo>
                  <a:lnTo>
                    <a:pt x="777" y="1054"/>
                  </a:lnTo>
                  <a:lnTo>
                    <a:pt x="775" y="1064"/>
                  </a:lnTo>
                  <a:lnTo>
                    <a:pt x="772" y="1072"/>
                  </a:lnTo>
                  <a:lnTo>
                    <a:pt x="768" y="1078"/>
                  </a:lnTo>
                  <a:lnTo>
                    <a:pt x="764" y="1085"/>
                  </a:lnTo>
                  <a:lnTo>
                    <a:pt x="759" y="1092"/>
                  </a:lnTo>
                  <a:lnTo>
                    <a:pt x="753" y="1099"/>
                  </a:lnTo>
                  <a:lnTo>
                    <a:pt x="746" y="1105"/>
                  </a:lnTo>
                  <a:lnTo>
                    <a:pt x="740" y="1109"/>
                  </a:lnTo>
                  <a:lnTo>
                    <a:pt x="733" y="1114"/>
                  </a:lnTo>
                  <a:lnTo>
                    <a:pt x="725" y="1117"/>
                  </a:lnTo>
                  <a:lnTo>
                    <a:pt x="717" y="1121"/>
                  </a:lnTo>
                  <a:lnTo>
                    <a:pt x="709" y="1122"/>
                  </a:lnTo>
                  <a:lnTo>
                    <a:pt x="700" y="1124"/>
                  </a:lnTo>
                  <a:lnTo>
                    <a:pt x="692" y="1124"/>
                  </a:lnTo>
                  <a:lnTo>
                    <a:pt x="668" y="1124"/>
                  </a:lnTo>
                  <a:lnTo>
                    <a:pt x="668" y="1124"/>
                  </a:lnTo>
                  <a:close/>
                  <a:moveTo>
                    <a:pt x="1004" y="697"/>
                  </a:moveTo>
                  <a:lnTo>
                    <a:pt x="1004" y="697"/>
                  </a:lnTo>
                  <a:lnTo>
                    <a:pt x="1000" y="694"/>
                  </a:lnTo>
                  <a:lnTo>
                    <a:pt x="996" y="689"/>
                  </a:lnTo>
                  <a:lnTo>
                    <a:pt x="994" y="686"/>
                  </a:lnTo>
                  <a:lnTo>
                    <a:pt x="992" y="680"/>
                  </a:lnTo>
                  <a:lnTo>
                    <a:pt x="991" y="676"/>
                  </a:lnTo>
                  <a:lnTo>
                    <a:pt x="992" y="670"/>
                  </a:lnTo>
                  <a:lnTo>
                    <a:pt x="993" y="664"/>
                  </a:lnTo>
                  <a:lnTo>
                    <a:pt x="995" y="660"/>
                  </a:lnTo>
                  <a:lnTo>
                    <a:pt x="995" y="660"/>
                  </a:lnTo>
                  <a:lnTo>
                    <a:pt x="999" y="655"/>
                  </a:lnTo>
                  <a:lnTo>
                    <a:pt x="1002" y="652"/>
                  </a:lnTo>
                  <a:lnTo>
                    <a:pt x="1007" y="649"/>
                  </a:lnTo>
                  <a:lnTo>
                    <a:pt x="1011" y="647"/>
                  </a:lnTo>
                  <a:lnTo>
                    <a:pt x="1017" y="646"/>
                  </a:lnTo>
                  <a:lnTo>
                    <a:pt x="1021" y="646"/>
                  </a:lnTo>
                  <a:lnTo>
                    <a:pt x="1027" y="647"/>
                  </a:lnTo>
                  <a:lnTo>
                    <a:pt x="1032" y="649"/>
                  </a:lnTo>
                  <a:lnTo>
                    <a:pt x="1085" y="680"/>
                  </a:lnTo>
                  <a:lnTo>
                    <a:pt x="1085" y="680"/>
                  </a:lnTo>
                  <a:lnTo>
                    <a:pt x="1090" y="684"/>
                  </a:lnTo>
                  <a:lnTo>
                    <a:pt x="1093" y="687"/>
                  </a:lnTo>
                  <a:lnTo>
                    <a:pt x="1096" y="692"/>
                  </a:lnTo>
                  <a:lnTo>
                    <a:pt x="1098" y="697"/>
                  </a:lnTo>
                  <a:lnTo>
                    <a:pt x="1099" y="702"/>
                  </a:lnTo>
                  <a:lnTo>
                    <a:pt x="1098" y="708"/>
                  </a:lnTo>
                  <a:lnTo>
                    <a:pt x="1097" y="712"/>
                  </a:lnTo>
                  <a:lnTo>
                    <a:pt x="1094" y="718"/>
                  </a:lnTo>
                  <a:lnTo>
                    <a:pt x="1094" y="718"/>
                  </a:lnTo>
                  <a:lnTo>
                    <a:pt x="1092" y="722"/>
                  </a:lnTo>
                  <a:lnTo>
                    <a:pt x="1088" y="726"/>
                  </a:lnTo>
                  <a:lnTo>
                    <a:pt x="1083" y="728"/>
                  </a:lnTo>
                  <a:lnTo>
                    <a:pt x="1079" y="730"/>
                  </a:lnTo>
                  <a:lnTo>
                    <a:pt x="1073" y="732"/>
                  </a:lnTo>
                  <a:lnTo>
                    <a:pt x="1068" y="732"/>
                  </a:lnTo>
                  <a:lnTo>
                    <a:pt x="1063" y="730"/>
                  </a:lnTo>
                  <a:lnTo>
                    <a:pt x="1058" y="728"/>
                  </a:lnTo>
                  <a:lnTo>
                    <a:pt x="1004" y="697"/>
                  </a:lnTo>
                  <a:lnTo>
                    <a:pt x="1004" y="697"/>
                  </a:lnTo>
                  <a:close/>
                  <a:moveTo>
                    <a:pt x="1032" y="199"/>
                  </a:moveTo>
                  <a:lnTo>
                    <a:pt x="1032" y="199"/>
                  </a:lnTo>
                  <a:lnTo>
                    <a:pt x="1027" y="201"/>
                  </a:lnTo>
                  <a:lnTo>
                    <a:pt x="1021" y="202"/>
                  </a:lnTo>
                  <a:lnTo>
                    <a:pt x="1017" y="202"/>
                  </a:lnTo>
                  <a:lnTo>
                    <a:pt x="1011" y="202"/>
                  </a:lnTo>
                  <a:lnTo>
                    <a:pt x="1007" y="200"/>
                  </a:lnTo>
                  <a:lnTo>
                    <a:pt x="1002" y="198"/>
                  </a:lnTo>
                  <a:lnTo>
                    <a:pt x="999" y="193"/>
                  </a:lnTo>
                  <a:lnTo>
                    <a:pt x="995" y="188"/>
                  </a:lnTo>
                  <a:lnTo>
                    <a:pt x="995" y="188"/>
                  </a:lnTo>
                  <a:lnTo>
                    <a:pt x="993" y="184"/>
                  </a:lnTo>
                  <a:lnTo>
                    <a:pt x="992" y="178"/>
                  </a:lnTo>
                  <a:lnTo>
                    <a:pt x="991" y="174"/>
                  </a:lnTo>
                  <a:lnTo>
                    <a:pt x="992" y="168"/>
                  </a:lnTo>
                  <a:lnTo>
                    <a:pt x="994" y="163"/>
                  </a:lnTo>
                  <a:lnTo>
                    <a:pt x="996" y="159"/>
                  </a:lnTo>
                  <a:lnTo>
                    <a:pt x="1000" y="155"/>
                  </a:lnTo>
                  <a:lnTo>
                    <a:pt x="1004" y="152"/>
                  </a:lnTo>
                  <a:lnTo>
                    <a:pt x="1058" y="121"/>
                  </a:lnTo>
                  <a:lnTo>
                    <a:pt x="1058" y="121"/>
                  </a:lnTo>
                  <a:lnTo>
                    <a:pt x="1063" y="119"/>
                  </a:lnTo>
                  <a:lnTo>
                    <a:pt x="1068" y="118"/>
                  </a:lnTo>
                  <a:lnTo>
                    <a:pt x="1073" y="118"/>
                  </a:lnTo>
                  <a:lnTo>
                    <a:pt x="1079" y="119"/>
                  </a:lnTo>
                  <a:lnTo>
                    <a:pt x="1083" y="120"/>
                  </a:lnTo>
                  <a:lnTo>
                    <a:pt x="1088" y="123"/>
                  </a:lnTo>
                  <a:lnTo>
                    <a:pt x="1092" y="127"/>
                  </a:lnTo>
                  <a:lnTo>
                    <a:pt x="1094" y="131"/>
                  </a:lnTo>
                  <a:lnTo>
                    <a:pt x="1094" y="131"/>
                  </a:lnTo>
                  <a:lnTo>
                    <a:pt x="1097" y="136"/>
                  </a:lnTo>
                  <a:lnTo>
                    <a:pt x="1098" y="142"/>
                  </a:lnTo>
                  <a:lnTo>
                    <a:pt x="1099" y="146"/>
                  </a:lnTo>
                  <a:lnTo>
                    <a:pt x="1098" y="152"/>
                  </a:lnTo>
                  <a:lnTo>
                    <a:pt x="1096" y="157"/>
                  </a:lnTo>
                  <a:lnTo>
                    <a:pt x="1093" y="161"/>
                  </a:lnTo>
                  <a:lnTo>
                    <a:pt x="1090" y="166"/>
                  </a:lnTo>
                  <a:lnTo>
                    <a:pt x="1085" y="168"/>
                  </a:lnTo>
                  <a:lnTo>
                    <a:pt x="1032" y="199"/>
                  </a:lnTo>
                  <a:lnTo>
                    <a:pt x="1032" y="199"/>
                  </a:lnTo>
                  <a:close/>
                  <a:moveTo>
                    <a:pt x="1085" y="452"/>
                  </a:moveTo>
                  <a:lnTo>
                    <a:pt x="1085" y="452"/>
                  </a:lnTo>
                  <a:lnTo>
                    <a:pt x="1080" y="451"/>
                  </a:lnTo>
                  <a:lnTo>
                    <a:pt x="1075" y="450"/>
                  </a:lnTo>
                  <a:lnTo>
                    <a:pt x="1069" y="447"/>
                  </a:lnTo>
                  <a:lnTo>
                    <a:pt x="1066" y="444"/>
                  </a:lnTo>
                  <a:lnTo>
                    <a:pt x="1063" y="439"/>
                  </a:lnTo>
                  <a:lnTo>
                    <a:pt x="1060" y="435"/>
                  </a:lnTo>
                  <a:lnTo>
                    <a:pt x="1058" y="430"/>
                  </a:lnTo>
                  <a:lnTo>
                    <a:pt x="1058" y="425"/>
                  </a:lnTo>
                  <a:lnTo>
                    <a:pt x="1058" y="425"/>
                  </a:lnTo>
                  <a:lnTo>
                    <a:pt x="1058" y="419"/>
                  </a:lnTo>
                  <a:lnTo>
                    <a:pt x="1060" y="413"/>
                  </a:lnTo>
                  <a:lnTo>
                    <a:pt x="1063" y="409"/>
                  </a:lnTo>
                  <a:lnTo>
                    <a:pt x="1066" y="405"/>
                  </a:lnTo>
                  <a:lnTo>
                    <a:pt x="1069" y="402"/>
                  </a:lnTo>
                  <a:lnTo>
                    <a:pt x="1075" y="400"/>
                  </a:lnTo>
                  <a:lnTo>
                    <a:pt x="1080" y="397"/>
                  </a:lnTo>
                  <a:lnTo>
                    <a:pt x="1085" y="397"/>
                  </a:lnTo>
                  <a:lnTo>
                    <a:pt x="1146" y="397"/>
                  </a:lnTo>
                  <a:lnTo>
                    <a:pt x="1146" y="397"/>
                  </a:lnTo>
                  <a:lnTo>
                    <a:pt x="1152" y="397"/>
                  </a:lnTo>
                  <a:lnTo>
                    <a:pt x="1157" y="400"/>
                  </a:lnTo>
                  <a:lnTo>
                    <a:pt x="1162" y="402"/>
                  </a:lnTo>
                  <a:lnTo>
                    <a:pt x="1165" y="405"/>
                  </a:lnTo>
                  <a:lnTo>
                    <a:pt x="1169" y="409"/>
                  </a:lnTo>
                  <a:lnTo>
                    <a:pt x="1171" y="413"/>
                  </a:lnTo>
                  <a:lnTo>
                    <a:pt x="1173" y="419"/>
                  </a:lnTo>
                  <a:lnTo>
                    <a:pt x="1173" y="425"/>
                  </a:lnTo>
                  <a:lnTo>
                    <a:pt x="1173" y="425"/>
                  </a:lnTo>
                  <a:lnTo>
                    <a:pt x="1173" y="430"/>
                  </a:lnTo>
                  <a:lnTo>
                    <a:pt x="1171" y="435"/>
                  </a:lnTo>
                  <a:lnTo>
                    <a:pt x="1169" y="439"/>
                  </a:lnTo>
                  <a:lnTo>
                    <a:pt x="1165" y="444"/>
                  </a:lnTo>
                  <a:lnTo>
                    <a:pt x="1162" y="447"/>
                  </a:lnTo>
                  <a:lnTo>
                    <a:pt x="1157" y="450"/>
                  </a:lnTo>
                  <a:lnTo>
                    <a:pt x="1152" y="451"/>
                  </a:lnTo>
                  <a:lnTo>
                    <a:pt x="1146" y="452"/>
                  </a:lnTo>
                  <a:lnTo>
                    <a:pt x="1085" y="452"/>
                  </a:lnTo>
                  <a:lnTo>
                    <a:pt x="1085" y="452"/>
                  </a:lnTo>
                  <a:close/>
                  <a:moveTo>
                    <a:pt x="169" y="152"/>
                  </a:moveTo>
                  <a:lnTo>
                    <a:pt x="169" y="152"/>
                  </a:lnTo>
                  <a:lnTo>
                    <a:pt x="173" y="155"/>
                  </a:lnTo>
                  <a:lnTo>
                    <a:pt x="177" y="159"/>
                  </a:lnTo>
                  <a:lnTo>
                    <a:pt x="180" y="163"/>
                  </a:lnTo>
                  <a:lnTo>
                    <a:pt x="181" y="168"/>
                  </a:lnTo>
                  <a:lnTo>
                    <a:pt x="183" y="174"/>
                  </a:lnTo>
                  <a:lnTo>
                    <a:pt x="183" y="178"/>
                  </a:lnTo>
                  <a:lnTo>
                    <a:pt x="181" y="184"/>
                  </a:lnTo>
                  <a:lnTo>
                    <a:pt x="179" y="188"/>
                  </a:lnTo>
                  <a:lnTo>
                    <a:pt x="179" y="188"/>
                  </a:lnTo>
                  <a:lnTo>
                    <a:pt x="176" y="193"/>
                  </a:lnTo>
                  <a:lnTo>
                    <a:pt x="172" y="198"/>
                  </a:lnTo>
                  <a:lnTo>
                    <a:pt x="168" y="200"/>
                  </a:lnTo>
                  <a:lnTo>
                    <a:pt x="162" y="202"/>
                  </a:lnTo>
                  <a:lnTo>
                    <a:pt x="157" y="202"/>
                  </a:lnTo>
                  <a:lnTo>
                    <a:pt x="152" y="202"/>
                  </a:lnTo>
                  <a:lnTo>
                    <a:pt x="147" y="201"/>
                  </a:lnTo>
                  <a:lnTo>
                    <a:pt x="142" y="199"/>
                  </a:lnTo>
                  <a:lnTo>
                    <a:pt x="89" y="168"/>
                  </a:lnTo>
                  <a:lnTo>
                    <a:pt x="89" y="168"/>
                  </a:lnTo>
                  <a:lnTo>
                    <a:pt x="84" y="166"/>
                  </a:lnTo>
                  <a:lnTo>
                    <a:pt x="81" y="161"/>
                  </a:lnTo>
                  <a:lnTo>
                    <a:pt x="78" y="157"/>
                  </a:lnTo>
                  <a:lnTo>
                    <a:pt x="76" y="152"/>
                  </a:lnTo>
                  <a:lnTo>
                    <a:pt x="75" y="146"/>
                  </a:lnTo>
                  <a:lnTo>
                    <a:pt x="75" y="142"/>
                  </a:lnTo>
                  <a:lnTo>
                    <a:pt x="76" y="136"/>
                  </a:lnTo>
                  <a:lnTo>
                    <a:pt x="79" y="131"/>
                  </a:lnTo>
                  <a:lnTo>
                    <a:pt x="79" y="131"/>
                  </a:lnTo>
                  <a:lnTo>
                    <a:pt x="82" y="127"/>
                  </a:lnTo>
                  <a:lnTo>
                    <a:pt x="86" y="123"/>
                  </a:lnTo>
                  <a:lnTo>
                    <a:pt x="90" y="120"/>
                  </a:lnTo>
                  <a:lnTo>
                    <a:pt x="96" y="119"/>
                  </a:lnTo>
                  <a:lnTo>
                    <a:pt x="100" y="118"/>
                  </a:lnTo>
                  <a:lnTo>
                    <a:pt x="106" y="118"/>
                  </a:lnTo>
                  <a:lnTo>
                    <a:pt x="111" y="119"/>
                  </a:lnTo>
                  <a:lnTo>
                    <a:pt x="116" y="121"/>
                  </a:lnTo>
                  <a:lnTo>
                    <a:pt x="169" y="152"/>
                  </a:lnTo>
                  <a:lnTo>
                    <a:pt x="169" y="152"/>
                  </a:lnTo>
                  <a:close/>
                  <a:moveTo>
                    <a:pt x="142" y="649"/>
                  </a:moveTo>
                  <a:lnTo>
                    <a:pt x="142" y="649"/>
                  </a:lnTo>
                  <a:lnTo>
                    <a:pt x="147" y="647"/>
                  </a:lnTo>
                  <a:lnTo>
                    <a:pt x="152" y="646"/>
                  </a:lnTo>
                  <a:lnTo>
                    <a:pt x="157" y="646"/>
                  </a:lnTo>
                  <a:lnTo>
                    <a:pt x="162" y="647"/>
                  </a:lnTo>
                  <a:lnTo>
                    <a:pt x="168" y="649"/>
                  </a:lnTo>
                  <a:lnTo>
                    <a:pt x="172" y="652"/>
                  </a:lnTo>
                  <a:lnTo>
                    <a:pt x="176" y="655"/>
                  </a:lnTo>
                  <a:lnTo>
                    <a:pt x="179" y="660"/>
                  </a:lnTo>
                  <a:lnTo>
                    <a:pt x="179" y="660"/>
                  </a:lnTo>
                  <a:lnTo>
                    <a:pt x="181" y="664"/>
                  </a:lnTo>
                  <a:lnTo>
                    <a:pt x="183" y="670"/>
                  </a:lnTo>
                  <a:lnTo>
                    <a:pt x="183" y="676"/>
                  </a:lnTo>
                  <a:lnTo>
                    <a:pt x="181" y="680"/>
                  </a:lnTo>
                  <a:lnTo>
                    <a:pt x="180" y="686"/>
                  </a:lnTo>
                  <a:lnTo>
                    <a:pt x="177" y="689"/>
                  </a:lnTo>
                  <a:lnTo>
                    <a:pt x="173" y="694"/>
                  </a:lnTo>
                  <a:lnTo>
                    <a:pt x="169" y="697"/>
                  </a:lnTo>
                  <a:lnTo>
                    <a:pt x="116" y="728"/>
                  </a:lnTo>
                  <a:lnTo>
                    <a:pt x="116" y="728"/>
                  </a:lnTo>
                  <a:lnTo>
                    <a:pt x="111" y="730"/>
                  </a:lnTo>
                  <a:lnTo>
                    <a:pt x="106" y="732"/>
                  </a:lnTo>
                  <a:lnTo>
                    <a:pt x="100" y="732"/>
                  </a:lnTo>
                  <a:lnTo>
                    <a:pt x="96" y="730"/>
                  </a:lnTo>
                  <a:lnTo>
                    <a:pt x="90" y="728"/>
                  </a:lnTo>
                  <a:lnTo>
                    <a:pt x="86" y="726"/>
                  </a:lnTo>
                  <a:lnTo>
                    <a:pt x="82" y="722"/>
                  </a:lnTo>
                  <a:lnTo>
                    <a:pt x="79" y="718"/>
                  </a:lnTo>
                  <a:lnTo>
                    <a:pt x="79" y="718"/>
                  </a:lnTo>
                  <a:lnTo>
                    <a:pt x="76" y="712"/>
                  </a:lnTo>
                  <a:lnTo>
                    <a:pt x="75" y="708"/>
                  </a:lnTo>
                  <a:lnTo>
                    <a:pt x="75" y="702"/>
                  </a:lnTo>
                  <a:lnTo>
                    <a:pt x="76" y="697"/>
                  </a:lnTo>
                  <a:lnTo>
                    <a:pt x="78" y="692"/>
                  </a:lnTo>
                  <a:lnTo>
                    <a:pt x="81" y="687"/>
                  </a:lnTo>
                  <a:lnTo>
                    <a:pt x="84" y="684"/>
                  </a:lnTo>
                  <a:lnTo>
                    <a:pt x="89" y="680"/>
                  </a:lnTo>
                  <a:lnTo>
                    <a:pt x="142" y="649"/>
                  </a:lnTo>
                  <a:lnTo>
                    <a:pt x="142" y="649"/>
                  </a:lnTo>
                  <a:close/>
                  <a:moveTo>
                    <a:pt x="89" y="397"/>
                  </a:moveTo>
                  <a:lnTo>
                    <a:pt x="89" y="397"/>
                  </a:lnTo>
                  <a:lnTo>
                    <a:pt x="94" y="397"/>
                  </a:lnTo>
                  <a:lnTo>
                    <a:pt x="99" y="400"/>
                  </a:lnTo>
                  <a:lnTo>
                    <a:pt x="104" y="402"/>
                  </a:lnTo>
                  <a:lnTo>
                    <a:pt x="108" y="405"/>
                  </a:lnTo>
                  <a:lnTo>
                    <a:pt x="112" y="409"/>
                  </a:lnTo>
                  <a:lnTo>
                    <a:pt x="114" y="413"/>
                  </a:lnTo>
                  <a:lnTo>
                    <a:pt x="115" y="419"/>
                  </a:lnTo>
                  <a:lnTo>
                    <a:pt x="116" y="425"/>
                  </a:lnTo>
                  <a:lnTo>
                    <a:pt x="116" y="425"/>
                  </a:lnTo>
                  <a:lnTo>
                    <a:pt x="115" y="430"/>
                  </a:lnTo>
                  <a:lnTo>
                    <a:pt x="114" y="435"/>
                  </a:lnTo>
                  <a:lnTo>
                    <a:pt x="112" y="439"/>
                  </a:lnTo>
                  <a:lnTo>
                    <a:pt x="108" y="444"/>
                  </a:lnTo>
                  <a:lnTo>
                    <a:pt x="104" y="447"/>
                  </a:lnTo>
                  <a:lnTo>
                    <a:pt x="99" y="450"/>
                  </a:lnTo>
                  <a:lnTo>
                    <a:pt x="94" y="451"/>
                  </a:lnTo>
                  <a:lnTo>
                    <a:pt x="89" y="452"/>
                  </a:lnTo>
                  <a:lnTo>
                    <a:pt x="27" y="452"/>
                  </a:lnTo>
                  <a:lnTo>
                    <a:pt x="27" y="452"/>
                  </a:lnTo>
                  <a:lnTo>
                    <a:pt x="22" y="451"/>
                  </a:lnTo>
                  <a:lnTo>
                    <a:pt x="17" y="450"/>
                  </a:lnTo>
                  <a:lnTo>
                    <a:pt x="13" y="447"/>
                  </a:lnTo>
                  <a:lnTo>
                    <a:pt x="8" y="444"/>
                  </a:lnTo>
                  <a:lnTo>
                    <a:pt x="5" y="439"/>
                  </a:lnTo>
                  <a:lnTo>
                    <a:pt x="2" y="435"/>
                  </a:lnTo>
                  <a:lnTo>
                    <a:pt x="1" y="430"/>
                  </a:lnTo>
                  <a:lnTo>
                    <a:pt x="0" y="425"/>
                  </a:lnTo>
                  <a:lnTo>
                    <a:pt x="0" y="425"/>
                  </a:lnTo>
                  <a:lnTo>
                    <a:pt x="1" y="419"/>
                  </a:lnTo>
                  <a:lnTo>
                    <a:pt x="2" y="413"/>
                  </a:lnTo>
                  <a:lnTo>
                    <a:pt x="5" y="409"/>
                  </a:lnTo>
                  <a:lnTo>
                    <a:pt x="8" y="405"/>
                  </a:lnTo>
                  <a:lnTo>
                    <a:pt x="13" y="402"/>
                  </a:lnTo>
                  <a:lnTo>
                    <a:pt x="17" y="400"/>
                  </a:lnTo>
                  <a:lnTo>
                    <a:pt x="22" y="397"/>
                  </a:lnTo>
                  <a:lnTo>
                    <a:pt x="27" y="397"/>
                  </a:lnTo>
                  <a:lnTo>
                    <a:pt x="89" y="397"/>
                  </a:lnTo>
                  <a:lnTo>
                    <a:pt x="89" y="397"/>
                  </a:lnTo>
                  <a:close/>
                  <a:moveTo>
                    <a:pt x="381" y="303"/>
                  </a:moveTo>
                  <a:lnTo>
                    <a:pt x="381" y="303"/>
                  </a:lnTo>
                  <a:lnTo>
                    <a:pt x="380" y="297"/>
                  </a:lnTo>
                  <a:lnTo>
                    <a:pt x="380" y="292"/>
                  </a:lnTo>
                  <a:lnTo>
                    <a:pt x="381" y="287"/>
                  </a:lnTo>
                  <a:lnTo>
                    <a:pt x="383" y="282"/>
                  </a:lnTo>
                  <a:lnTo>
                    <a:pt x="386" y="277"/>
                  </a:lnTo>
                  <a:lnTo>
                    <a:pt x="390" y="274"/>
                  </a:lnTo>
                  <a:lnTo>
                    <a:pt x="395" y="271"/>
                  </a:lnTo>
                  <a:lnTo>
                    <a:pt x="399" y="268"/>
                  </a:lnTo>
                  <a:lnTo>
                    <a:pt x="399" y="268"/>
                  </a:lnTo>
                  <a:lnTo>
                    <a:pt x="405" y="268"/>
                  </a:lnTo>
                  <a:lnTo>
                    <a:pt x="410" y="268"/>
                  </a:lnTo>
                  <a:lnTo>
                    <a:pt x="415" y="270"/>
                  </a:lnTo>
                  <a:lnTo>
                    <a:pt x="420" y="271"/>
                  </a:lnTo>
                  <a:lnTo>
                    <a:pt x="425" y="274"/>
                  </a:lnTo>
                  <a:lnTo>
                    <a:pt x="428" y="277"/>
                  </a:lnTo>
                  <a:lnTo>
                    <a:pt x="431" y="282"/>
                  </a:lnTo>
                  <a:lnTo>
                    <a:pt x="434" y="288"/>
                  </a:lnTo>
                  <a:lnTo>
                    <a:pt x="449" y="341"/>
                  </a:lnTo>
                  <a:lnTo>
                    <a:pt x="449" y="341"/>
                  </a:lnTo>
                  <a:lnTo>
                    <a:pt x="477" y="331"/>
                  </a:lnTo>
                  <a:lnTo>
                    <a:pt x="507" y="323"/>
                  </a:lnTo>
                  <a:lnTo>
                    <a:pt x="507" y="323"/>
                  </a:lnTo>
                  <a:lnTo>
                    <a:pt x="508" y="323"/>
                  </a:lnTo>
                  <a:lnTo>
                    <a:pt x="508" y="323"/>
                  </a:lnTo>
                  <a:lnTo>
                    <a:pt x="533" y="319"/>
                  </a:lnTo>
                  <a:lnTo>
                    <a:pt x="559" y="316"/>
                  </a:lnTo>
                  <a:lnTo>
                    <a:pt x="559" y="275"/>
                  </a:lnTo>
                  <a:lnTo>
                    <a:pt x="559" y="275"/>
                  </a:lnTo>
                  <a:lnTo>
                    <a:pt x="560" y="270"/>
                  </a:lnTo>
                  <a:lnTo>
                    <a:pt x="562" y="264"/>
                  </a:lnTo>
                  <a:lnTo>
                    <a:pt x="564" y="259"/>
                  </a:lnTo>
                  <a:lnTo>
                    <a:pt x="567" y="256"/>
                  </a:lnTo>
                  <a:lnTo>
                    <a:pt x="572" y="252"/>
                  </a:lnTo>
                  <a:lnTo>
                    <a:pt x="576" y="250"/>
                  </a:lnTo>
                  <a:lnTo>
                    <a:pt x="581" y="248"/>
                  </a:lnTo>
                  <a:lnTo>
                    <a:pt x="587" y="248"/>
                  </a:lnTo>
                  <a:lnTo>
                    <a:pt x="587" y="248"/>
                  </a:lnTo>
                  <a:lnTo>
                    <a:pt x="592" y="248"/>
                  </a:lnTo>
                  <a:lnTo>
                    <a:pt x="598" y="250"/>
                  </a:lnTo>
                  <a:lnTo>
                    <a:pt x="603" y="252"/>
                  </a:lnTo>
                  <a:lnTo>
                    <a:pt x="606" y="256"/>
                  </a:lnTo>
                  <a:lnTo>
                    <a:pt x="609" y="259"/>
                  </a:lnTo>
                  <a:lnTo>
                    <a:pt x="612" y="264"/>
                  </a:lnTo>
                  <a:lnTo>
                    <a:pt x="614" y="270"/>
                  </a:lnTo>
                  <a:lnTo>
                    <a:pt x="614" y="275"/>
                  </a:lnTo>
                  <a:lnTo>
                    <a:pt x="614" y="316"/>
                  </a:lnTo>
                  <a:lnTo>
                    <a:pt x="614" y="316"/>
                  </a:lnTo>
                  <a:lnTo>
                    <a:pt x="640" y="319"/>
                  </a:lnTo>
                  <a:lnTo>
                    <a:pt x="667" y="323"/>
                  </a:lnTo>
                  <a:lnTo>
                    <a:pt x="667" y="324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96" y="331"/>
                  </a:lnTo>
                  <a:lnTo>
                    <a:pt x="725" y="341"/>
                  </a:lnTo>
                  <a:lnTo>
                    <a:pt x="741" y="288"/>
                  </a:lnTo>
                  <a:lnTo>
                    <a:pt x="741" y="288"/>
                  </a:lnTo>
                  <a:lnTo>
                    <a:pt x="743" y="282"/>
                  </a:lnTo>
                  <a:lnTo>
                    <a:pt x="745" y="277"/>
                  </a:lnTo>
                  <a:lnTo>
                    <a:pt x="749" y="274"/>
                  </a:lnTo>
                  <a:lnTo>
                    <a:pt x="753" y="271"/>
                  </a:lnTo>
                  <a:lnTo>
                    <a:pt x="758" y="270"/>
                  </a:lnTo>
                  <a:lnTo>
                    <a:pt x="764" y="268"/>
                  </a:lnTo>
                  <a:lnTo>
                    <a:pt x="769" y="268"/>
                  </a:lnTo>
                  <a:lnTo>
                    <a:pt x="774" y="268"/>
                  </a:lnTo>
                  <a:lnTo>
                    <a:pt x="774" y="268"/>
                  </a:lnTo>
                  <a:lnTo>
                    <a:pt x="779" y="271"/>
                  </a:lnTo>
                  <a:lnTo>
                    <a:pt x="784" y="274"/>
                  </a:lnTo>
                  <a:lnTo>
                    <a:pt x="787" y="277"/>
                  </a:lnTo>
                  <a:lnTo>
                    <a:pt x="791" y="282"/>
                  </a:lnTo>
                  <a:lnTo>
                    <a:pt x="793" y="287"/>
                  </a:lnTo>
                  <a:lnTo>
                    <a:pt x="793" y="292"/>
                  </a:lnTo>
                  <a:lnTo>
                    <a:pt x="794" y="297"/>
                  </a:lnTo>
                  <a:lnTo>
                    <a:pt x="793" y="303"/>
                  </a:lnTo>
                  <a:lnTo>
                    <a:pt x="693" y="646"/>
                  </a:lnTo>
                  <a:lnTo>
                    <a:pt x="693" y="646"/>
                  </a:lnTo>
                  <a:lnTo>
                    <a:pt x="690" y="652"/>
                  </a:lnTo>
                  <a:lnTo>
                    <a:pt x="687" y="656"/>
                  </a:lnTo>
                  <a:lnTo>
                    <a:pt x="684" y="660"/>
                  </a:lnTo>
                  <a:lnTo>
                    <a:pt x="679" y="663"/>
                  </a:lnTo>
                  <a:lnTo>
                    <a:pt x="674" y="664"/>
                  </a:lnTo>
                  <a:lnTo>
                    <a:pt x="670" y="665"/>
                  </a:lnTo>
                  <a:lnTo>
                    <a:pt x="664" y="667"/>
                  </a:lnTo>
                  <a:lnTo>
                    <a:pt x="659" y="665"/>
                  </a:lnTo>
                  <a:lnTo>
                    <a:pt x="659" y="665"/>
                  </a:lnTo>
                  <a:lnTo>
                    <a:pt x="654" y="663"/>
                  </a:lnTo>
                  <a:lnTo>
                    <a:pt x="649" y="660"/>
                  </a:lnTo>
                  <a:lnTo>
                    <a:pt x="645" y="656"/>
                  </a:lnTo>
                  <a:lnTo>
                    <a:pt x="643" y="652"/>
                  </a:lnTo>
                  <a:lnTo>
                    <a:pt x="640" y="647"/>
                  </a:lnTo>
                  <a:lnTo>
                    <a:pt x="639" y="643"/>
                  </a:lnTo>
                  <a:lnTo>
                    <a:pt x="639" y="637"/>
                  </a:lnTo>
                  <a:lnTo>
                    <a:pt x="640" y="631"/>
                  </a:lnTo>
                  <a:lnTo>
                    <a:pt x="710" y="394"/>
                  </a:lnTo>
                  <a:lnTo>
                    <a:pt x="710" y="394"/>
                  </a:lnTo>
                  <a:lnTo>
                    <a:pt x="684" y="385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36" y="373"/>
                  </a:lnTo>
                  <a:lnTo>
                    <a:pt x="614" y="371"/>
                  </a:lnTo>
                  <a:lnTo>
                    <a:pt x="614" y="438"/>
                  </a:lnTo>
                  <a:lnTo>
                    <a:pt x="614" y="438"/>
                  </a:lnTo>
                  <a:lnTo>
                    <a:pt x="614" y="443"/>
                  </a:lnTo>
                  <a:lnTo>
                    <a:pt x="612" y="449"/>
                  </a:lnTo>
                  <a:lnTo>
                    <a:pt x="609" y="453"/>
                  </a:lnTo>
                  <a:lnTo>
                    <a:pt x="606" y="457"/>
                  </a:lnTo>
                  <a:lnTo>
                    <a:pt x="603" y="460"/>
                  </a:lnTo>
                  <a:lnTo>
                    <a:pt x="598" y="463"/>
                  </a:lnTo>
                  <a:lnTo>
                    <a:pt x="592" y="465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81" y="465"/>
                  </a:lnTo>
                  <a:lnTo>
                    <a:pt x="576" y="463"/>
                  </a:lnTo>
                  <a:lnTo>
                    <a:pt x="572" y="460"/>
                  </a:lnTo>
                  <a:lnTo>
                    <a:pt x="567" y="457"/>
                  </a:lnTo>
                  <a:lnTo>
                    <a:pt x="564" y="453"/>
                  </a:lnTo>
                  <a:lnTo>
                    <a:pt x="562" y="449"/>
                  </a:lnTo>
                  <a:lnTo>
                    <a:pt x="560" y="443"/>
                  </a:lnTo>
                  <a:lnTo>
                    <a:pt x="559" y="438"/>
                  </a:lnTo>
                  <a:lnTo>
                    <a:pt x="559" y="371"/>
                  </a:lnTo>
                  <a:lnTo>
                    <a:pt x="559" y="371"/>
                  </a:lnTo>
                  <a:lnTo>
                    <a:pt x="539" y="373"/>
                  </a:lnTo>
                  <a:lnTo>
                    <a:pt x="519" y="377"/>
                  </a:lnTo>
                  <a:lnTo>
                    <a:pt x="519" y="377"/>
                  </a:lnTo>
                  <a:lnTo>
                    <a:pt x="518" y="377"/>
                  </a:lnTo>
                  <a:lnTo>
                    <a:pt x="518" y="377"/>
                  </a:lnTo>
                  <a:lnTo>
                    <a:pt x="491" y="385"/>
                  </a:lnTo>
                  <a:lnTo>
                    <a:pt x="464" y="394"/>
                  </a:lnTo>
                  <a:lnTo>
                    <a:pt x="534" y="631"/>
                  </a:lnTo>
                  <a:lnTo>
                    <a:pt x="534" y="631"/>
                  </a:lnTo>
                  <a:lnTo>
                    <a:pt x="534" y="637"/>
                  </a:lnTo>
                  <a:lnTo>
                    <a:pt x="534" y="643"/>
                  </a:lnTo>
                  <a:lnTo>
                    <a:pt x="533" y="647"/>
                  </a:lnTo>
                  <a:lnTo>
                    <a:pt x="532" y="652"/>
                  </a:lnTo>
                  <a:lnTo>
                    <a:pt x="528" y="656"/>
                  </a:lnTo>
                  <a:lnTo>
                    <a:pt x="525" y="660"/>
                  </a:lnTo>
                  <a:lnTo>
                    <a:pt x="520" y="663"/>
                  </a:lnTo>
                  <a:lnTo>
                    <a:pt x="515" y="665"/>
                  </a:lnTo>
                  <a:lnTo>
                    <a:pt x="515" y="665"/>
                  </a:lnTo>
                  <a:lnTo>
                    <a:pt x="510" y="667"/>
                  </a:lnTo>
                  <a:lnTo>
                    <a:pt x="504" y="665"/>
                  </a:lnTo>
                  <a:lnTo>
                    <a:pt x="499" y="664"/>
                  </a:lnTo>
                  <a:lnTo>
                    <a:pt x="494" y="663"/>
                  </a:lnTo>
                  <a:lnTo>
                    <a:pt x="490" y="660"/>
                  </a:lnTo>
                  <a:lnTo>
                    <a:pt x="486" y="656"/>
                  </a:lnTo>
                  <a:lnTo>
                    <a:pt x="483" y="652"/>
                  </a:lnTo>
                  <a:lnTo>
                    <a:pt x="482" y="646"/>
                  </a:lnTo>
                  <a:lnTo>
                    <a:pt x="381" y="303"/>
                  </a:lnTo>
                  <a:lnTo>
                    <a:pt x="381" y="303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/>
            </a:p>
          </p:txBody>
        </p:sp>
      </p:grpSp>
      <p:graphicFrame>
        <p:nvGraphicFramePr>
          <p:cNvPr id="16" name="차트 11"/>
          <p:cNvGraphicFramePr/>
          <p:nvPr>
            <p:extLst>
              <p:ext uri="{D42A27DB-BD31-4B8C-83A1-F6EECF244321}">
                <p14:modId xmlns:p14="http://schemas.microsoft.com/office/powerpoint/2010/main" val="669113349"/>
              </p:ext>
            </p:extLst>
          </p:nvPr>
        </p:nvGraphicFramePr>
        <p:xfrm>
          <a:off x="4972435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타원 12"/>
          <p:cNvSpPr/>
          <p:nvPr/>
        </p:nvSpPr>
        <p:spPr>
          <a:xfrm>
            <a:off x="5165138" y="1122259"/>
            <a:ext cx="1883511" cy="1883510"/>
          </a:xfrm>
          <a:prstGeom prst="ellips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464101" y="1821899"/>
            <a:ext cx="1285589" cy="48422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1867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1867" dirty="0">
              <a:solidFill>
                <a:srgbClr val="222D4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9" name="그룹 25"/>
          <p:cNvGrpSpPr/>
          <p:nvPr/>
        </p:nvGrpSpPr>
        <p:grpSpPr>
          <a:xfrm>
            <a:off x="4730157" y="3737988"/>
            <a:ext cx="2753480" cy="2258149"/>
            <a:chOff x="3525308" y="4138782"/>
            <a:chExt cx="2119833" cy="1738490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3561818" y="4361291"/>
              <a:ext cx="2046812" cy="20716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3539027" y="5038447"/>
              <a:ext cx="2092395" cy="60273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32" name="직선 연결선 28"/>
            <p:cNvCxnSpPr/>
            <p:nvPr/>
          </p:nvCxnSpPr>
          <p:spPr>
            <a:xfrm>
              <a:off x="3525308" y="413878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29"/>
            <p:cNvCxnSpPr/>
            <p:nvPr/>
          </p:nvCxnSpPr>
          <p:spPr>
            <a:xfrm>
              <a:off x="3525308" y="587727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0"/>
            <p:cNvCxnSpPr/>
            <p:nvPr/>
          </p:nvCxnSpPr>
          <p:spPr>
            <a:xfrm>
              <a:off x="3525308" y="4737094"/>
              <a:ext cx="2119833" cy="0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3525308" y="4270406"/>
              <a:ext cx="345019" cy="344135"/>
            </a:xfrm>
            <a:custGeom>
              <a:avLst/>
              <a:gdLst>
                <a:gd name="T0" fmla="*/ 526 w 1168"/>
                <a:gd name="T1" fmla="*/ 19 h 1168"/>
                <a:gd name="T2" fmla="*/ 485 w 1168"/>
                <a:gd name="T3" fmla="*/ 87 h 1168"/>
                <a:gd name="T4" fmla="*/ 496 w 1168"/>
                <a:gd name="T5" fmla="*/ 164 h 1168"/>
                <a:gd name="T6" fmla="*/ 557 w 1168"/>
                <a:gd name="T7" fmla="*/ 229 h 1168"/>
                <a:gd name="T8" fmla="*/ 626 w 1168"/>
                <a:gd name="T9" fmla="*/ 224 h 1168"/>
                <a:gd name="T10" fmla="*/ 679 w 1168"/>
                <a:gd name="T11" fmla="*/ 149 h 1168"/>
                <a:gd name="T12" fmla="*/ 680 w 1168"/>
                <a:gd name="T13" fmla="*/ 73 h 1168"/>
                <a:gd name="T14" fmla="*/ 631 w 1168"/>
                <a:gd name="T15" fmla="*/ 11 h 1168"/>
                <a:gd name="T16" fmla="*/ 651 w 1168"/>
                <a:gd name="T17" fmla="*/ 280 h 1168"/>
                <a:gd name="T18" fmla="*/ 750 w 1168"/>
                <a:gd name="T19" fmla="*/ 287 h 1168"/>
                <a:gd name="T20" fmla="*/ 784 w 1168"/>
                <a:gd name="T21" fmla="*/ 322 h 1168"/>
                <a:gd name="T22" fmla="*/ 793 w 1168"/>
                <a:gd name="T23" fmla="*/ 496 h 1168"/>
                <a:gd name="T24" fmla="*/ 392 w 1168"/>
                <a:gd name="T25" fmla="*/ 505 h 1168"/>
                <a:gd name="T26" fmla="*/ 367 w 1168"/>
                <a:gd name="T27" fmla="*/ 472 h 1168"/>
                <a:gd name="T28" fmla="*/ 393 w 1168"/>
                <a:gd name="T29" fmla="*/ 306 h 1168"/>
                <a:gd name="T30" fmla="*/ 505 w 1168"/>
                <a:gd name="T31" fmla="*/ 272 h 1168"/>
                <a:gd name="T32" fmla="*/ 206 w 1168"/>
                <a:gd name="T33" fmla="*/ 589 h 1168"/>
                <a:gd name="T34" fmla="*/ 139 w 1168"/>
                <a:gd name="T35" fmla="*/ 629 h 1168"/>
                <a:gd name="T36" fmla="*/ 117 w 1168"/>
                <a:gd name="T37" fmla="*/ 696 h 1168"/>
                <a:gd name="T38" fmla="*/ 148 w 1168"/>
                <a:gd name="T39" fmla="*/ 783 h 1168"/>
                <a:gd name="T40" fmla="*/ 220 w 1168"/>
                <a:gd name="T41" fmla="*/ 824 h 1168"/>
                <a:gd name="T42" fmla="*/ 284 w 1168"/>
                <a:gd name="T43" fmla="*/ 789 h 1168"/>
                <a:gd name="T44" fmla="*/ 319 w 1168"/>
                <a:gd name="T45" fmla="*/ 704 h 1168"/>
                <a:gd name="T46" fmla="*/ 301 w 1168"/>
                <a:gd name="T47" fmla="*/ 633 h 1168"/>
                <a:gd name="T48" fmla="*/ 237 w 1168"/>
                <a:gd name="T49" fmla="*/ 590 h 1168"/>
                <a:gd name="T50" fmla="*/ 293 w 1168"/>
                <a:gd name="T51" fmla="*/ 861 h 1168"/>
                <a:gd name="T52" fmla="*/ 405 w 1168"/>
                <a:gd name="T53" fmla="*/ 889 h 1168"/>
                <a:gd name="T54" fmla="*/ 436 w 1168"/>
                <a:gd name="T55" fmla="*/ 1068 h 1168"/>
                <a:gd name="T56" fmla="*/ 423 w 1168"/>
                <a:gd name="T57" fmla="*/ 1160 h 1168"/>
                <a:gd name="T58" fmla="*/ 23 w 1168"/>
                <a:gd name="T59" fmla="*/ 1166 h 1168"/>
                <a:gd name="T60" fmla="*/ 1 w 1168"/>
                <a:gd name="T61" fmla="*/ 1115 h 1168"/>
                <a:gd name="T62" fmla="*/ 24 w 1168"/>
                <a:gd name="T63" fmla="*/ 900 h 1168"/>
                <a:gd name="T64" fmla="*/ 133 w 1168"/>
                <a:gd name="T65" fmla="*/ 860 h 1168"/>
                <a:gd name="T66" fmla="*/ 557 w 1168"/>
                <a:gd name="T67" fmla="*/ 589 h 1168"/>
                <a:gd name="T68" fmla="*/ 584 w 1168"/>
                <a:gd name="T69" fmla="*/ 561 h 1168"/>
                <a:gd name="T70" fmla="*/ 611 w 1168"/>
                <a:gd name="T71" fmla="*/ 583 h 1168"/>
                <a:gd name="T72" fmla="*/ 729 w 1168"/>
                <a:gd name="T73" fmla="*/ 780 h 1168"/>
                <a:gd name="T74" fmla="*/ 715 w 1168"/>
                <a:gd name="T75" fmla="*/ 812 h 1168"/>
                <a:gd name="T76" fmla="*/ 479 w 1168"/>
                <a:gd name="T77" fmla="*/ 811 h 1168"/>
                <a:gd name="T78" fmla="*/ 441 w 1168"/>
                <a:gd name="T79" fmla="*/ 801 h 1168"/>
                <a:gd name="T80" fmla="*/ 447 w 1168"/>
                <a:gd name="T81" fmla="*/ 767 h 1168"/>
                <a:gd name="T82" fmla="*/ 929 w 1168"/>
                <a:gd name="T83" fmla="*/ 591 h 1168"/>
                <a:gd name="T84" fmla="*/ 866 w 1168"/>
                <a:gd name="T85" fmla="*/ 637 h 1168"/>
                <a:gd name="T86" fmla="*/ 850 w 1168"/>
                <a:gd name="T87" fmla="*/ 707 h 1168"/>
                <a:gd name="T88" fmla="*/ 888 w 1168"/>
                <a:gd name="T89" fmla="*/ 792 h 1168"/>
                <a:gd name="T90" fmla="*/ 953 w 1168"/>
                <a:gd name="T91" fmla="*/ 824 h 1168"/>
                <a:gd name="T92" fmla="*/ 1023 w 1168"/>
                <a:gd name="T93" fmla="*/ 780 h 1168"/>
                <a:gd name="T94" fmla="*/ 1052 w 1168"/>
                <a:gd name="T95" fmla="*/ 693 h 1168"/>
                <a:gd name="T96" fmla="*/ 1028 w 1168"/>
                <a:gd name="T97" fmla="*/ 625 h 1168"/>
                <a:gd name="T98" fmla="*/ 960 w 1168"/>
                <a:gd name="T99" fmla="*/ 589 h 1168"/>
                <a:gd name="T100" fmla="*/ 1030 w 1168"/>
                <a:gd name="T101" fmla="*/ 860 h 1168"/>
                <a:gd name="T102" fmla="*/ 1142 w 1168"/>
                <a:gd name="T103" fmla="*/ 894 h 1168"/>
                <a:gd name="T104" fmla="*/ 1168 w 1168"/>
                <a:gd name="T105" fmla="*/ 1092 h 1168"/>
                <a:gd name="T106" fmla="*/ 1151 w 1168"/>
                <a:gd name="T107" fmla="*/ 1164 h 1168"/>
                <a:gd name="T108" fmla="*/ 751 w 1168"/>
                <a:gd name="T109" fmla="*/ 1164 h 1168"/>
                <a:gd name="T110" fmla="*/ 732 w 1168"/>
                <a:gd name="T111" fmla="*/ 1092 h 1168"/>
                <a:gd name="T112" fmla="*/ 760 w 1168"/>
                <a:gd name="T113" fmla="*/ 894 h 1168"/>
                <a:gd name="T114" fmla="*/ 872 w 1168"/>
                <a:gd name="T115" fmla="*/ 86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68" h="1168">
                  <a:moveTo>
                    <a:pt x="583" y="0"/>
                  </a:moveTo>
                  <a:lnTo>
                    <a:pt x="583" y="0"/>
                  </a:lnTo>
                  <a:lnTo>
                    <a:pt x="573" y="1"/>
                  </a:lnTo>
                  <a:lnTo>
                    <a:pt x="562" y="2"/>
                  </a:lnTo>
                  <a:lnTo>
                    <a:pt x="552" y="6"/>
                  </a:lnTo>
                  <a:lnTo>
                    <a:pt x="543" y="9"/>
                  </a:lnTo>
                  <a:lnTo>
                    <a:pt x="535" y="14"/>
                  </a:lnTo>
                  <a:lnTo>
                    <a:pt x="526" y="19"/>
                  </a:lnTo>
                  <a:lnTo>
                    <a:pt x="519" y="25"/>
                  </a:lnTo>
                  <a:lnTo>
                    <a:pt x="511" y="33"/>
                  </a:lnTo>
                  <a:lnTo>
                    <a:pt x="505" y="40"/>
                  </a:lnTo>
                  <a:lnTo>
                    <a:pt x="500" y="49"/>
                  </a:lnTo>
                  <a:lnTo>
                    <a:pt x="494" y="57"/>
                  </a:lnTo>
                  <a:lnTo>
                    <a:pt x="490" y="67"/>
                  </a:lnTo>
                  <a:lnTo>
                    <a:pt x="487" y="76"/>
                  </a:lnTo>
                  <a:lnTo>
                    <a:pt x="485" y="87"/>
                  </a:lnTo>
                  <a:lnTo>
                    <a:pt x="484" y="97"/>
                  </a:lnTo>
                  <a:lnTo>
                    <a:pt x="484" y="108"/>
                  </a:lnTo>
                  <a:lnTo>
                    <a:pt x="484" y="108"/>
                  </a:lnTo>
                  <a:lnTo>
                    <a:pt x="484" y="120"/>
                  </a:lnTo>
                  <a:lnTo>
                    <a:pt x="486" y="131"/>
                  </a:lnTo>
                  <a:lnTo>
                    <a:pt x="488" y="141"/>
                  </a:lnTo>
                  <a:lnTo>
                    <a:pt x="492" y="153"/>
                  </a:lnTo>
                  <a:lnTo>
                    <a:pt x="496" y="164"/>
                  </a:lnTo>
                  <a:lnTo>
                    <a:pt x="502" y="175"/>
                  </a:lnTo>
                  <a:lnTo>
                    <a:pt x="508" y="185"/>
                  </a:lnTo>
                  <a:lnTo>
                    <a:pt x="514" y="195"/>
                  </a:lnTo>
                  <a:lnTo>
                    <a:pt x="521" y="203"/>
                  </a:lnTo>
                  <a:lnTo>
                    <a:pt x="529" y="211"/>
                  </a:lnTo>
                  <a:lnTo>
                    <a:pt x="538" y="219"/>
                  </a:lnTo>
                  <a:lnTo>
                    <a:pt x="548" y="225"/>
                  </a:lnTo>
                  <a:lnTo>
                    <a:pt x="557" y="229"/>
                  </a:lnTo>
                  <a:lnTo>
                    <a:pt x="566" y="233"/>
                  </a:lnTo>
                  <a:lnTo>
                    <a:pt x="576" y="235"/>
                  </a:lnTo>
                  <a:lnTo>
                    <a:pt x="586" y="236"/>
                  </a:lnTo>
                  <a:lnTo>
                    <a:pt x="586" y="236"/>
                  </a:lnTo>
                  <a:lnTo>
                    <a:pt x="597" y="235"/>
                  </a:lnTo>
                  <a:lnTo>
                    <a:pt x="607" y="233"/>
                  </a:lnTo>
                  <a:lnTo>
                    <a:pt x="617" y="228"/>
                  </a:lnTo>
                  <a:lnTo>
                    <a:pt x="626" y="224"/>
                  </a:lnTo>
                  <a:lnTo>
                    <a:pt x="634" y="217"/>
                  </a:lnTo>
                  <a:lnTo>
                    <a:pt x="642" y="209"/>
                  </a:lnTo>
                  <a:lnTo>
                    <a:pt x="650" y="201"/>
                  </a:lnTo>
                  <a:lnTo>
                    <a:pt x="657" y="192"/>
                  </a:lnTo>
                  <a:lnTo>
                    <a:pt x="664" y="181"/>
                  </a:lnTo>
                  <a:lnTo>
                    <a:pt x="670" y="171"/>
                  </a:lnTo>
                  <a:lnTo>
                    <a:pt x="674" y="161"/>
                  </a:lnTo>
                  <a:lnTo>
                    <a:pt x="679" y="149"/>
                  </a:lnTo>
                  <a:lnTo>
                    <a:pt x="681" y="138"/>
                  </a:lnTo>
                  <a:lnTo>
                    <a:pt x="683" y="127"/>
                  </a:lnTo>
                  <a:lnTo>
                    <a:pt x="686" y="115"/>
                  </a:lnTo>
                  <a:lnTo>
                    <a:pt x="686" y="104"/>
                  </a:lnTo>
                  <a:lnTo>
                    <a:pt x="686" y="104"/>
                  </a:lnTo>
                  <a:lnTo>
                    <a:pt x="684" y="94"/>
                  </a:lnTo>
                  <a:lnTo>
                    <a:pt x="683" y="83"/>
                  </a:lnTo>
                  <a:lnTo>
                    <a:pt x="680" y="73"/>
                  </a:lnTo>
                  <a:lnTo>
                    <a:pt x="676" y="63"/>
                  </a:lnTo>
                  <a:lnTo>
                    <a:pt x="672" y="54"/>
                  </a:lnTo>
                  <a:lnTo>
                    <a:pt x="667" y="46"/>
                  </a:lnTo>
                  <a:lnTo>
                    <a:pt x="662" y="38"/>
                  </a:lnTo>
                  <a:lnTo>
                    <a:pt x="655" y="30"/>
                  </a:lnTo>
                  <a:lnTo>
                    <a:pt x="647" y="23"/>
                  </a:lnTo>
                  <a:lnTo>
                    <a:pt x="639" y="17"/>
                  </a:lnTo>
                  <a:lnTo>
                    <a:pt x="631" y="11"/>
                  </a:lnTo>
                  <a:lnTo>
                    <a:pt x="622" y="8"/>
                  </a:lnTo>
                  <a:lnTo>
                    <a:pt x="613" y="5"/>
                  </a:lnTo>
                  <a:lnTo>
                    <a:pt x="602" y="2"/>
                  </a:lnTo>
                  <a:lnTo>
                    <a:pt x="593" y="0"/>
                  </a:lnTo>
                  <a:lnTo>
                    <a:pt x="583" y="0"/>
                  </a:lnTo>
                  <a:lnTo>
                    <a:pt x="583" y="0"/>
                  </a:lnTo>
                  <a:close/>
                  <a:moveTo>
                    <a:pt x="584" y="374"/>
                  </a:moveTo>
                  <a:lnTo>
                    <a:pt x="651" y="280"/>
                  </a:lnTo>
                  <a:lnTo>
                    <a:pt x="651" y="280"/>
                  </a:lnTo>
                  <a:lnTo>
                    <a:pt x="655" y="276"/>
                  </a:lnTo>
                  <a:lnTo>
                    <a:pt x="659" y="273"/>
                  </a:lnTo>
                  <a:lnTo>
                    <a:pt x="664" y="272"/>
                  </a:lnTo>
                  <a:lnTo>
                    <a:pt x="669" y="272"/>
                  </a:lnTo>
                  <a:lnTo>
                    <a:pt x="740" y="285"/>
                  </a:lnTo>
                  <a:lnTo>
                    <a:pt x="740" y="285"/>
                  </a:lnTo>
                  <a:lnTo>
                    <a:pt x="750" y="287"/>
                  </a:lnTo>
                  <a:lnTo>
                    <a:pt x="758" y="291"/>
                  </a:lnTo>
                  <a:lnTo>
                    <a:pt x="764" y="295"/>
                  </a:lnTo>
                  <a:lnTo>
                    <a:pt x="770" y="300"/>
                  </a:lnTo>
                  <a:lnTo>
                    <a:pt x="776" y="306"/>
                  </a:lnTo>
                  <a:lnTo>
                    <a:pt x="779" y="311"/>
                  </a:lnTo>
                  <a:lnTo>
                    <a:pt x="781" y="317"/>
                  </a:lnTo>
                  <a:lnTo>
                    <a:pt x="784" y="322"/>
                  </a:lnTo>
                  <a:lnTo>
                    <a:pt x="784" y="322"/>
                  </a:lnTo>
                  <a:lnTo>
                    <a:pt x="795" y="410"/>
                  </a:lnTo>
                  <a:lnTo>
                    <a:pt x="799" y="443"/>
                  </a:lnTo>
                  <a:lnTo>
                    <a:pt x="802" y="472"/>
                  </a:lnTo>
                  <a:lnTo>
                    <a:pt x="802" y="472"/>
                  </a:lnTo>
                  <a:lnTo>
                    <a:pt x="801" y="479"/>
                  </a:lnTo>
                  <a:lnTo>
                    <a:pt x="800" y="485"/>
                  </a:lnTo>
                  <a:lnTo>
                    <a:pt x="797" y="492"/>
                  </a:lnTo>
                  <a:lnTo>
                    <a:pt x="793" y="496"/>
                  </a:lnTo>
                  <a:lnTo>
                    <a:pt x="793" y="496"/>
                  </a:lnTo>
                  <a:lnTo>
                    <a:pt x="788" y="501"/>
                  </a:lnTo>
                  <a:lnTo>
                    <a:pt x="783" y="504"/>
                  </a:lnTo>
                  <a:lnTo>
                    <a:pt x="776" y="505"/>
                  </a:lnTo>
                  <a:lnTo>
                    <a:pt x="770" y="507"/>
                  </a:lnTo>
                  <a:lnTo>
                    <a:pt x="399" y="507"/>
                  </a:lnTo>
                  <a:lnTo>
                    <a:pt x="399" y="507"/>
                  </a:lnTo>
                  <a:lnTo>
                    <a:pt x="392" y="505"/>
                  </a:lnTo>
                  <a:lnTo>
                    <a:pt x="387" y="504"/>
                  </a:lnTo>
                  <a:lnTo>
                    <a:pt x="381" y="501"/>
                  </a:lnTo>
                  <a:lnTo>
                    <a:pt x="376" y="496"/>
                  </a:lnTo>
                  <a:lnTo>
                    <a:pt x="376" y="496"/>
                  </a:lnTo>
                  <a:lnTo>
                    <a:pt x="372" y="492"/>
                  </a:lnTo>
                  <a:lnTo>
                    <a:pt x="369" y="485"/>
                  </a:lnTo>
                  <a:lnTo>
                    <a:pt x="367" y="479"/>
                  </a:lnTo>
                  <a:lnTo>
                    <a:pt x="367" y="472"/>
                  </a:lnTo>
                  <a:lnTo>
                    <a:pt x="367" y="472"/>
                  </a:lnTo>
                  <a:lnTo>
                    <a:pt x="369" y="443"/>
                  </a:lnTo>
                  <a:lnTo>
                    <a:pt x="374" y="410"/>
                  </a:lnTo>
                  <a:lnTo>
                    <a:pt x="385" y="322"/>
                  </a:lnTo>
                  <a:lnTo>
                    <a:pt x="385" y="322"/>
                  </a:lnTo>
                  <a:lnTo>
                    <a:pt x="387" y="317"/>
                  </a:lnTo>
                  <a:lnTo>
                    <a:pt x="389" y="311"/>
                  </a:lnTo>
                  <a:lnTo>
                    <a:pt x="393" y="306"/>
                  </a:lnTo>
                  <a:lnTo>
                    <a:pt x="398" y="300"/>
                  </a:lnTo>
                  <a:lnTo>
                    <a:pt x="404" y="295"/>
                  </a:lnTo>
                  <a:lnTo>
                    <a:pt x="411" y="291"/>
                  </a:lnTo>
                  <a:lnTo>
                    <a:pt x="419" y="287"/>
                  </a:lnTo>
                  <a:lnTo>
                    <a:pt x="428" y="285"/>
                  </a:lnTo>
                  <a:lnTo>
                    <a:pt x="500" y="272"/>
                  </a:lnTo>
                  <a:lnTo>
                    <a:pt x="500" y="272"/>
                  </a:lnTo>
                  <a:lnTo>
                    <a:pt x="505" y="272"/>
                  </a:lnTo>
                  <a:lnTo>
                    <a:pt x="510" y="273"/>
                  </a:lnTo>
                  <a:lnTo>
                    <a:pt x="513" y="276"/>
                  </a:lnTo>
                  <a:lnTo>
                    <a:pt x="517" y="280"/>
                  </a:lnTo>
                  <a:lnTo>
                    <a:pt x="584" y="374"/>
                  </a:lnTo>
                  <a:lnTo>
                    <a:pt x="584" y="374"/>
                  </a:lnTo>
                  <a:close/>
                  <a:moveTo>
                    <a:pt x="217" y="589"/>
                  </a:moveTo>
                  <a:lnTo>
                    <a:pt x="217" y="589"/>
                  </a:lnTo>
                  <a:lnTo>
                    <a:pt x="206" y="589"/>
                  </a:lnTo>
                  <a:lnTo>
                    <a:pt x="196" y="591"/>
                  </a:lnTo>
                  <a:lnTo>
                    <a:pt x="186" y="593"/>
                  </a:lnTo>
                  <a:lnTo>
                    <a:pt x="177" y="598"/>
                  </a:lnTo>
                  <a:lnTo>
                    <a:pt x="169" y="602"/>
                  </a:lnTo>
                  <a:lnTo>
                    <a:pt x="159" y="607"/>
                  </a:lnTo>
                  <a:lnTo>
                    <a:pt x="153" y="614"/>
                  </a:lnTo>
                  <a:lnTo>
                    <a:pt x="145" y="621"/>
                  </a:lnTo>
                  <a:lnTo>
                    <a:pt x="139" y="629"/>
                  </a:lnTo>
                  <a:lnTo>
                    <a:pt x="133" y="637"/>
                  </a:lnTo>
                  <a:lnTo>
                    <a:pt x="129" y="646"/>
                  </a:lnTo>
                  <a:lnTo>
                    <a:pt x="124" y="655"/>
                  </a:lnTo>
                  <a:lnTo>
                    <a:pt x="121" y="665"/>
                  </a:lnTo>
                  <a:lnTo>
                    <a:pt x="118" y="675"/>
                  </a:lnTo>
                  <a:lnTo>
                    <a:pt x="117" y="686"/>
                  </a:lnTo>
                  <a:lnTo>
                    <a:pt x="117" y="696"/>
                  </a:lnTo>
                  <a:lnTo>
                    <a:pt x="117" y="696"/>
                  </a:lnTo>
                  <a:lnTo>
                    <a:pt x="117" y="707"/>
                  </a:lnTo>
                  <a:lnTo>
                    <a:pt x="120" y="719"/>
                  </a:lnTo>
                  <a:lnTo>
                    <a:pt x="122" y="730"/>
                  </a:lnTo>
                  <a:lnTo>
                    <a:pt x="125" y="742"/>
                  </a:lnTo>
                  <a:lnTo>
                    <a:pt x="130" y="752"/>
                  </a:lnTo>
                  <a:lnTo>
                    <a:pt x="136" y="763"/>
                  </a:lnTo>
                  <a:lnTo>
                    <a:pt x="141" y="774"/>
                  </a:lnTo>
                  <a:lnTo>
                    <a:pt x="148" y="783"/>
                  </a:lnTo>
                  <a:lnTo>
                    <a:pt x="155" y="792"/>
                  </a:lnTo>
                  <a:lnTo>
                    <a:pt x="163" y="800"/>
                  </a:lnTo>
                  <a:lnTo>
                    <a:pt x="172" y="807"/>
                  </a:lnTo>
                  <a:lnTo>
                    <a:pt x="181" y="813"/>
                  </a:lnTo>
                  <a:lnTo>
                    <a:pt x="190" y="818"/>
                  </a:lnTo>
                  <a:lnTo>
                    <a:pt x="199" y="821"/>
                  </a:lnTo>
                  <a:lnTo>
                    <a:pt x="210" y="824"/>
                  </a:lnTo>
                  <a:lnTo>
                    <a:pt x="220" y="824"/>
                  </a:lnTo>
                  <a:lnTo>
                    <a:pt x="220" y="824"/>
                  </a:lnTo>
                  <a:lnTo>
                    <a:pt x="230" y="824"/>
                  </a:lnTo>
                  <a:lnTo>
                    <a:pt x="241" y="820"/>
                  </a:lnTo>
                  <a:lnTo>
                    <a:pt x="251" y="817"/>
                  </a:lnTo>
                  <a:lnTo>
                    <a:pt x="260" y="811"/>
                  </a:lnTo>
                  <a:lnTo>
                    <a:pt x="268" y="805"/>
                  </a:lnTo>
                  <a:lnTo>
                    <a:pt x="277" y="797"/>
                  </a:lnTo>
                  <a:lnTo>
                    <a:pt x="284" y="789"/>
                  </a:lnTo>
                  <a:lnTo>
                    <a:pt x="291" y="780"/>
                  </a:lnTo>
                  <a:lnTo>
                    <a:pt x="298" y="770"/>
                  </a:lnTo>
                  <a:lnTo>
                    <a:pt x="303" y="760"/>
                  </a:lnTo>
                  <a:lnTo>
                    <a:pt x="308" y="748"/>
                  </a:lnTo>
                  <a:lnTo>
                    <a:pt x="312" y="738"/>
                  </a:lnTo>
                  <a:lnTo>
                    <a:pt x="316" y="727"/>
                  </a:lnTo>
                  <a:lnTo>
                    <a:pt x="318" y="715"/>
                  </a:lnTo>
                  <a:lnTo>
                    <a:pt x="319" y="704"/>
                  </a:lnTo>
                  <a:lnTo>
                    <a:pt x="319" y="693"/>
                  </a:lnTo>
                  <a:lnTo>
                    <a:pt x="319" y="693"/>
                  </a:lnTo>
                  <a:lnTo>
                    <a:pt x="318" y="681"/>
                  </a:lnTo>
                  <a:lnTo>
                    <a:pt x="317" y="671"/>
                  </a:lnTo>
                  <a:lnTo>
                    <a:pt x="315" y="661"/>
                  </a:lnTo>
                  <a:lnTo>
                    <a:pt x="310" y="651"/>
                  </a:lnTo>
                  <a:lnTo>
                    <a:pt x="306" y="642"/>
                  </a:lnTo>
                  <a:lnTo>
                    <a:pt x="301" y="633"/>
                  </a:lnTo>
                  <a:lnTo>
                    <a:pt x="295" y="625"/>
                  </a:lnTo>
                  <a:lnTo>
                    <a:pt x="288" y="618"/>
                  </a:lnTo>
                  <a:lnTo>
                    <a:pt x="280" y="612"/>
                  </a:lnTo>
                  <a:lnTo>
                    <a:pt x="274" y="605"/>
                  </a:lnTo>
                  <a:lnTo>
                    <a:pt x="264" y="600"/>
                  </a:lnTo>
                  <a:lnTo>
                    <a:pt x="255" y="596"/>
                  </a:lnTo>
                  <a:lnTo>
                    <a:pt x="246" y="592"/>
                  </a:lnTo>
                  <a:lnTo>
                    <a:pt x="237" y="590"/>
                  </a:lnTo>
                  <a:lnTo>
                    <a:pt x="227" y="589"/>
                  </a:lnTo>
                  <a:lnTo>
                    <a:pt x="217" y="589"/>
                  </a:lnTo>
                  <a:lnTo>
                    <a:pt x="217" y="589"/>
                  </a:lnTo>
                  <a:close/>
                  <a:moveTo>
                    <a:pt x="218" y="962"/>
                  </a:moveTo>
                  <a:lnTo>
                    <a:pt x="285" y="868"/>
                  </a:lnTo>
                  <a:lnTo>
                    <a:pt x="285" y="868"/>
                  </a:lnTo>
                  <a:lnTo>
                    <a:pt x="288" y="864"/>
                  </a:lnTo>
                  <a:lnTo>
                    <a:pt x="293" y="861"/>
                  </a:lnTo>
                  <a:lnTo>
                    <a:pt x="298" y="860"/>
                  </a:lnTo>
                  <a:lnTo>
                    <a:pt x="302" y="860"/>
                  </a:lnTo>
                  <a:lnTo>
                    <a:pt x="374" y="873"/>
                  </a:lnTo>
                  <a:lnTo>
                    <a:pt x="374" y="873"/>
                  </a:lnTo>
                  <a:lnTo>
                    <a:pt x="383" y="875"/>
                  </a:lnTo>
                  <a:lnTo>
                    <a:pt x="391" y="878"/>
                  </a:lnTo>
                  <a:lnTo>
                    <a:pt x="398" y="883"/>
                  </a:lnTo>
                  <a:lnTo>
                    <a:pt x="405" y="889"/>
                  </a:lnTo>
                  <a:lnTo>
                    <a:pt x="409" y="894"/>
                  </a:lnTo>
                  <a:lnTo>
                    <a:pt x="413" y="900"/>
                  </a:lnTo>
                  <a:lnTo>
                    <a:pt x="415" y="905"/>
                  </a:lnTo>
                  <a:lnTo>
                    <a:pt x="417" y="910"/>
                  </a:lnTo>
                  <a:lnTo>
                    <a:pt x="417" y="910"/>
                  </a:lnTo>
                  <a:lnTo>
                    <a:pt x="428" y="987"/>
                  </a:lnTo>
                  <a:lnTo>
                    <a:pt x="433" y="1044"/>
                  </a:lnTo>
                  <a:lnTo>
                    <a:pt x="436" y="1068"/>
                  </a:lnTo>
                  <a:lnTo>
                    <a:pt x="436" y="1092"/>
                  </a:lnTo>
                  <a:lnTo>
                    <a:pt x="436" y="1115"/>
                  </a:lnTo>
                  <a:lnTo>
                    <a:pt x="433" y="1140"/>
                  </a:lnTo>
                  <a:lnTo>
                    <a:pt x="433" y="1140"/>
                  </a:lnTo>
                  <a:lnTo>
                    <a:pt x="432" y="1145"/>
                  </a:lnTo>
                  <a:lnTo>
                    <a:pt x="430" y="1151"/>
                  </a:lnTo>
                  <a:lnTo>
                    <a:pt x="427" y="1156"/>
                  </a:lnTo>
                  <a:lnTo>
                    <a:pt x="423" y="1160"/>
                  </a:lnTo>
                  <a:lnTo>
                    <a:pt x="419" y="1164"/>
                  </a:lnTo>
                  <a:lnTo>
                    <a:pt x="413" y="1166"/>
                  </a:lnTo>
                  <a:lnTo>
                    <a:pt x="407" y="1168"/>
                  </a:lnTo>
                  <a:lnTo>
                    <a:pt x="401" y="1168"/>
                  </a:lnTo>
                  <a:lnTo>
                    <a:pt x="35" y="1168"/>
                  </a:lnTo>
                  <a:lnTo>
                    <a:pt x="35" y="1168"/>
                  </a:lnTo>
                  <a:lnTo>
                    <a:pt x="28" y="1168"/>
                  </a:lnTo>
                  <a:lnTo>
                    <a:pt x="23" y="1166"/>
                  </a:lnTo>
                  <a:lnTo>
                    <a:pt x="18" y="1164"/>
                  </a:lnTo>
                  <a:lnTo>
                    <a:pt x="13" y="1160"/>
                  </a:lnTo>
                  <a:lnTo>
                    <a:pt x="9" y="1156"/>
                  </a:lnTo>
                  <a:lnTo>
                    <a:pt x="7" y="1151"/>
                  </a:lnTo>
                  <a:lnTo>
                    <a:pt x="4" y="1145"/>
                  </a:lnTo>
                  <a:lnTo>
                    <a:pt x="3" y="1140"/>
                  </a:lnTo>
                  <a:lnTo>
                    <a:pt x="3" y="1140"/>
                  </a:lnTo>
                  <a:lnTo>
                    <a:pt x="1" y="1115"/>
                  </a:lnTo>
                  <a:lnTo>
                    <a:pt x="0" y="1092"/>
                  </a:lnTo>
                  <a:lnTo>
                    <a:pt x="1" y="1068"/>
                  </a:lnTo>
                  <a:lnTo>
                    <a:pt x="2" y="1044"/>
                  </a:lnTo>
                  <a:lnTo>
                    <a:pt x="9" y="987"/>
                  </a:lnTo>
                  <a:lnTo>
                    <a:pt x="19" y="910"/>
                  </a:lnTo>
                  <a:lnTo>
                    <a:pt x="19" y="910"/>
                  </a:lnTo>
                  <a:lnTo>
                    <a:pt x="20" y="905"/>
                  </a:lnTo>
                  <a:lnTo>
                    <a:pt x="24" y="900"/>
                  </a:lnTo>
                  <a:lnTo>
                    <a:pt x="27" y="894"/>
                  </a:lnTo>
                  <a:lnTo>
                    <a:pt x="32" y="889"/>
                  </a:lnTo>
                  <a:lnTo>
                    <a:pt x="37" y="883"/>
                  </a:lnTo>
                  <a:lnTo>
                    <a:pt x="44" y="878"/>
                  </a:lnTo>
                  <a:lnTo>
                    <a:pt x="52" y="875"/>
                  </a:lnTo>
                  <a:lnTo>
                    <a:pt x="61" y="873"/>
                  </a:lnTo>
                  <a:lnTo>
                    <a:pt x="133" y="860"/>
                  </a:lnTo>
                  <a:lnTo>
                    <a:pt x="133" y="860"/>
                  </a:lnTo>
                  <a:lnTo>
                    <a:pt x="139" y="860"/>
                  </a:lnTo>
                  <a:lnTo>
                    <a:pt x="144" y="861"/>
                  </a:lnTo>
                  <a:lnTo>
                    <a:pt x="147" y="864"/>
                  </a:lnTo>
                  <a:lnTo>
                    <a:pt x="150" y="868"/>
                  </a:lnTo>
                  <a:lnTo>
                    <a:pt x="218" y="962"/>
                  </a:lnTo>
                  <a:lnTo>
                    <a:pt x="218" y="962"/>
                  </a:lnTo>
                  <a:close/>
                  <a:moveTo>
                    <a:pt x="557" y="589"/>
                  </a:moveTo>
                  <a:lnTo>
                    <a:pt x="557" y="589"/>
                  </a:lnTo>
                  <a:lnTo>
                    <a:pt x="558" y="583"/>
                  </a:lnTo>
                  <a:lnTo>
                    <a:pt x="559" y="577"/>
                  </a:lnTo>
                  <a:lnTo>
                    <a:pt x="561" y="573"/>
                  </a:lnTo>
                  <a:lnTo>
                    <a:pt x="565" y="569"/>
                  </a:lnTo>
                  <a:lnTo>
                    <a:pt x="569" y="566"/>
                  </a:lnTo>
                  <a:lnTo>
                    <a:pt x="574" y="562"/>
                  </a:lnTo>
                  <a:lnTo>
                    <a:pt x="578" y="561"/>
                  </a:lnTo>
                  <a:lnTo>
                    <a:pt x="584" y="561"/>
                  </a:lnTo>
                  <a:lnTo>
                    <a:pt x="584" y="561"/>
                  </a:lnTo>
                  <a:lnTo>
                    <a:pt x="590" y="561"/>
                  </a:lnTo>
                  <a:lnTo>
                    <a:pt x="595" y="562"/>
                  </a:lnTo>
                  <a:lnTo>
                    <a:pt x="600" y="566"/>
                  </a:lnTo>
                  <a:lnTo>
                    <a:pt x="603" y="569"/>
                  </a:lnTo>
                  <a:lnTo>
                    <a:pt x="607" y="573"/>
                  </a:lnTo>
                  <a:lnTo>
                    <a:pt x="609" y="577"/>
                  </a:lnTo>
                  <a:lnTo>
                    <a:pt x="611" y="583"/>
                  </a:lnTo>
                  <a:lnTo>
                    <a:pt x="611" y="589"/>
                  </a:lnTo>
                  <a:lnTo>
                    <a:pt x="611" y="703"/>
                  </a:lnTo>
                  <a:lnTo>
                    <a:pt x="716" y="763"/>
                  </a:lnTo>
                  <a:lnTo>
                    <a:pt x="716" y="763"/>
                  </a:lnTo>
                  <a:lnTo>
                    <a:pt x="721" y="767"/>
                  </a:lnTo>
                  <a:lnTo>
                    <a:pt x="724" y="771"/>
                  </a:lnTo>
                  <a:lnTo>
                    <a:pt x="728" y="776"/>
                  </a:lnTo>
                  <a:lnTo>
                    <a:pt x="729" y="780"/>
                  </a:lnTo>
                  <a:lnTo>
                    <a:pt x="730" y="785"/>
                  </a:lnTo>
                  <a:lnTo>
                    <a:pt x="730" y="791"/>
                  </a:lnTo>
                  <a:lnTo>
                    <a:pt x="729" y="796"/>
                  </a:lnTo>
                  <a:lnTo>
                    <a:pt x="727" y="801"/>
                  </a:lnTo>
                  <a:lnTo>
                    <a:pt x="727" y="801"/>
                  </a:lnTo>
                  <a:lnTo>
                    <a:pt x="723" y="805"/>
                  </a:lnTo>
                  <a:lnTo>
                    <a:pt x="720" y="809"/>
                  </a:lnTo>
                  <a:lnTo>
                    <a:pt x="715" y="812"/>
                  </a:lnTo>
                  <a:lnTo>
                    <a:pt x="711" y="813"/>
                  </a:lnTo>
                  <a:lnTo>
                    <a:pt x="705" y="815"/>
                  </a:lnTo>
                  <a:lnTo>
                    <a:pt x="699" y="815"/>
                  </a:lnTo>
                  <a:lnTo>
                    <a:pt x="695" y="813"/>
                  </a:lnTo>
                  <a:lnTo>
                    <a:pt x="689" y="811"/>
                  </a:lnTo>
                  <a:lnTo>
                    <a:pt x="584" y="751"/>
                  </a:lnTo>
                  <a:lnTo>
                    <a:pt x="479" y="811"/>
                  </a:lnTo>
                  <a:lnTo>
                    <a:pt x="479" y="811"/>
                  </a:lnTo>
                  <a:lnTo>
                    <a:pt x="474" y="813"/>
                  </a:lnTo>
                  <a:lnTo>
                    <a:pt x="469" y="815"/>
                  </a:lnTo>
                  <a:lnTo>
                    <a:pt x="464" y="815"/>
                  </a:lnTo>
                  <a:lnTo>
                    <a:pt x="459" y="813"/>
                  </a:lnTo>
                  <a:lnTo>
                    <a:pt x="454" y="812"/>
                  </a:lnTo>
                  <a:lnTo>
                    <a:pt x="449" y="809"/>
                  </a:lnTo>
                  <a:lnTo>
                    <a:pt x="445" y="805"/>
                  </a:lnTo>
                  <a:lnTo>
                    <a:pt x="441" y="801"/>
                  </a:lnTo>
                  <a:lnTo>
                    <a:pt x="441" y="801"/>
                  </a:lnTo>
                  <a:lnTo>
                    <a:pt x="439" y="796"/>
                  </a:lnTo>
                  <a:lnTo>
                    <a:pt x="438" y="791"/>
                  </a:lnTo>
                  <a:lnTo>
                    <a:pt x="438" y="785"/>
                  </a:lnTo>
                  <a:lnTo>
                    <a:pt x="439" y="780"/>
                  </a:lnTo>
                  <a:lnTo>
                    <a:pt x="441" y="776"/>
                  </a:lnTo>
                  <a:lnTo>
                    <a:pt x="444" y="771"/>
                  </a:lnTo>
                  <a:lnTo>
                    <a:pt x="447" y="767"/>
                  </a:lnTo>
                  <a:lnTo>
                    <a:pt x="452" y="763"/>
                  </a:lnTo>
                  <a:lnTo>
                    <a:pt x="557" y="703"/>
                  </a:lnTo>
                  <a:lnTo>
                    <a:pt x="557" y="589"/>
                  </a:lnTo>
                  <a:lnTo>
                    <a:pt x="557" y="589"/>
                  </a:lnTo>
                  <a:close/>
                  <a:moveTo>
                    <a:pt x="949" y="589"/>
                  </a:moveTo>
                  <a:lnTo>
                    <a:pt x="949" y="589"/>
                  </a:lnTo>
                  <a:lnTo>
                    <a:pt x="938" y="589"/>
                  </a:lnTo>
                  <a:lnTo>
                    <a:pt x="929" y="591"/>
                  </a:lnTo>
                  <a:lnTo>
                    <a:pt x="918" y="593"/>
                  </a:lnTo>
                  <a:lnTo>
                    <a:pt x="909" y="598"/>
                  </a:lnTo>
                  <a:lnTo>
                    <a:pt x="900" y="602"/>
                  </a:lnTo>
                  <a:lnTo>
                    <a:pt x="892" y="607"/>
                  </a:lnTo>
                  <a:lnTo>
                    <a:pt x="884" y="614"/>
                  </a:lnTo>
                  <a:lnTo>
                    <a:pt x="877" y="621"/>
                  </a:lnTo>
                  <a:lnTo>
                    <a:pt x="872" y="629"/>
                  </a:lnTo>
                  <a:lnTo>
                    <a:pt x="866" y="637"/>
                  </a:lnTo>
                  <a:lnTo>
                    <a:pt x="860" y="646"/>
                  </a:lnTo>
                  <a:lnTo>
                    <a:pt x="857" y="655"/>
                  </a:lnTo>
                  <a:lnTo>
                    <a:pt x="853" y="665"/>
                  </a:lnTo>
                  <a:lnTo>
                    <a:pt x="851" y="675"/>
                  </a:lnTo>
                  <a:lnTo>
                    <a:pt x="850" y="686"/>
                  </a:lnTo>
                  <a:lnTo>
                    <a:pt x="850" y="696"/>
                  </a:lnTo>
                  <a:lnTo>
                    <a:pt x="850" y="696"/>
                  </a:lnTo>
                  <a:lnTo>
                    <a:pt x="850" y="707"/>
                  </a:lnTo>
                  <a:lnTo>
                    <a:pt x="852" y="719"/>
                  </a:lnTo>
                  <a:lnTo>
                    <a:pt x="855" y="730"/>
                  </a:lnTo>
                  <a:lnTo>
                    <a:pt x="858" y="742"/>
                  </a:lnTo>
                  <a:lnTo>
                    <a:pt x="863" y="752"/>
                  </a:lnTo>
                  <a:lnTo>
                    <a:pt x="868" y="763"/>
                  </a:lnTo>
                  <a:lnTo>
                    <a:pt x="874" y="774"/>
                  </a:lnTo>
                  <a:lnTo>
                    <a:pt x="881" y="783"/>
                  </a:lnTo>
                  <a:lnTo>
                    <a:pt x="888" y="792"/>
                  </a:lnTo>
                  <a:lnTo>
                    <a:pt x="896" y="800"/>
                  </a:lnTo>
                  <a:lnTo>
                    <a:pt x="905" y="807"/>
                  </a:lnTo>
                  <a:lnTo>
                    <a:pt x="914" y="813"/>
                  </a:lnTo>
                  <a:lnTo>
                    <a:pt x="923" y="818"/>
                  </a:lnTo>
                  <a:lnTo>
                    <a:pt x="932" y="821"/>
                  </a:lnTo>
                  <a:lnTo>
                    <a:pt x="942" y="824"/>
                  </a:lnTo>
                  <a:lnTo>
                    <a:pt x="953" y="824"/>
                  </a:lnTo>
                  <a:lnTo>
                    <a:pt x="953" y="824"/>
                  </a:lnTo>
                  <a:lnTo>
                    <a:pt x="963" y="824"/>
                  </a:lnTo>
                  <a:lnTo>
                    <a:pt x="973" y="820"/>
                  </a:lnTo>
                  <a:lnTo>
                    <a:pt x="982" y="817"/>
                  </a:lnTo>
                  <a:lnTo>
                    <a:pt x="993" y="811"/>
                  </a:lnTo>
                  <a:lnTo>
                    <a:pt x="1001" y="805"/>
                  </a:lnTo>
                  <a:lnTo>
                    <a:pt x="1009" y="797"/>
                  </a:lnTo>
                  <a:lnTo>
                    <a:pt x="1017" y="789"/>
                  </a:lnTo>
                  <a:lnTo>
                    <a:pt x="1023" y="780"/>
                  </a:lnTo>
                  <a:lnTo>
                    <a:pt x="1030" y="770"/>
                  </a:lnTo>
                  <a:lnTo>
                    <a:pt x="1036" y="760"/>
                  </a:lnTo>
                  <a:lnTo>
                    <a:pt x="1041" y="748"/>
                  </a:lnTo>
                  <a:lnTo>
                    <a:pt x="1045" y="738"/>
                  </a:lnTo>
                  <a:lnTo>
                    <a:pt x="1047" y="727"/>
                  </a:lnTo>
                  <a:lnTo>
                    <a:pt x="1050" y="715"/>
                  </a:lnTo>
                  <a:lnTo>
                    <a:pt x="1052" y="704"/>
                  </a:lnTo>
                  <a:lnTo>
                    <a:pt x="1052" y="693"/>
                  </a:lnTo>
                  <a:lnTo>
                    <a:pt x="1052" y="693"/>
                  </a:lnTo>
                  <a:lnTo>
                    <a:pt x="1051" y="681"/>
                  </a:lnTo>
                  <a:lnTo>
                    <a:pt x="1050" y="671"/>
                  </a:lnTo>
                  <a:lnTo>
                    <a:pt x="1046" y="661"/>
                  </a:lnTo>
                  <a:lnTo>
                    <a:pt x="1043" y="651"/>
                  </a:lnTo>
                  <a:lnTo>
                    <a:pt x="1038" y="642"/>
                  </a:lnTo>
                  <a:lnTo>
                    <a:pt x="1034" y="633"/>
                  </a:lnTo>
                  <a:lnTo>
                    <a:pt x="1028" y="625"/>
                  </a:lnTo>
                  <a:lnTo>
                    <a:pt x="1021" y="618"/>
                  </a:lnTo>
                  <a:lnTo>
                    <a:pt x="1013" y="612"/>
                  </a:lnTo>
                  <a:lnTo>
                    <a:pt x="1005" y="605"/>
                  </a:lnTo>
                  <a:lnTo>
                    <a:pt x="997" y="600"/>
                  </a:lnTo>
                  <a:lnTo>
                    <a:pt x="988" y="596"/>
                  </a:lnTo>
                  <a:lnTo>
                    <a:pt x="979" y="592"/>
                  </a:lnTo>
                  <a:lnTo>
                    <a:pt x="969" y="590"/>
                  </a:lnTo>
                  <a:lnTo>
                    <a:pt x="960" y="589"/>
                  </a:lnTo>
                  <a:lnTo>
                    <a:pt x="949" y="589"/>
                  </a:lnTo>
                  <a:lnTo>
                    <a:pt x="949" y="589"/>
                  </a:lnTo>
                  <a:close/>
                  <a:moveTo>
                    <a:pt x="950" y="962"/>
                  </a:moveTo>
                  <a:lnTo>
                    <a:pt x="1018" y="868"/>
                  </a:lnTo>
                  <a:lnTo>
                    <a:pt x="1018" y="868"/>
                  </a:lnTo>
                  <a:lnTo>
                    <a:pt x="1021" y="864"/>
                  </a:lnTo>
                  <a:lnTo>
                    <a:pt x="1026" y="861"/>
                  </a:lnTo>
                  <a:lnTo>
                    <a:pt x="1030" y="860"/>
                  </a:lnTo>
                  <a:lnTo>
                    <a:pt x="1035" y="860"/>
                  </a:lnTo>
                  <a:lnTo>
                    <a:pt x="1107" y="873"/>
                  </a:lnTo>
                  <a:lnTo>
                    <a:pt x="1107" y="873"/>
                  </a:lnTo>
                  <a:lnTo>
                    <a:pt x="1116" y="875"/>
                  </a:lnTo>
                  <a:lnTo>
                    <a:pt x="1124" y="878"/>
                  </a:lnTo>
                  <a:lnTo>
                    <a:pt x="1131" y="883"/>
                  </a:lnTo>
                  <a:lnTo>
                    <a:pt x="1136" y="889"/>
                  </a:lnTo>
                  <a:lnTo>
                    <a:pt x="1142" y="894"/>
                  </a:lnTo>
                  <a:lnTo>
                    <a:pt x="1146" y="900"/>
                  </a:lnTo>
                  <a:lnTo>
                    <a:pt x="1148" y="905"/>
                  </a:lnTo>
                  <a:lnTo>
                    <a:pt x="1150" y="910"/>
                  </a:lnTo>
                  <a:lnTo>
                    <a:pt x="1150" y="910"/>
                  </a:lnTo>
                  <a:lnTo>
                    <a:pt x="1160" y="987"/>
                  </a:lnTo>
                  <a:lnTo>
                    <a:pt x="1166" y="1044"/>
                  </a:lnTo>
                  <a:lnTo>
                    <a:pt x="1168" y="1068"/>
                  </a:lnTo>
                  <a:lnTo>
                    <a:pt x="1168" y="1092"/>
                  </a:lnTo>
                  <a:lnTo>
                    <a:pt x="1168" y="1115"/>
                  </a:lnTo>
                  <a:lnTo>
                    <a:pt x="1166" y="1140"/>
                  </a:lnTo>
                  <a:lnTo>
                    <a:pt x="1166" y="1140"/>
                  </a:lnTo>
                  <a:lnTo>
                    <a:pt x="1165" y="1145"/>
                  </a:lnTo>
                  <a:lnTo>
                    <a:pt x="1163" y="1151"/>
                  </a:lnTo>
                  <a:lnTo>
                    <a:pt x="1159" y="1156"/>
                  </a:lnTo>
                  <a:lnTo>
                    <a:pt x="1156" y="1160"/>
                  </a:lnTo>
                  <a:lnTo>
                    <a:pt x="1151" y="1164"/>
                  </a:lnTo>
                  <a:lnTo>
                    <a:pt x="1146" y="1166"/>
                  </a:lnTo>
                  <a:lnTo>
                    <a:pt x="1140" y="1168"/>
                  </a:lnTo>
                  <a:lnTo>
                    <a:pt x="1134" y="1168"/>
                  </a:lnTo>
                  <a:lnTo>
                    <a:pt x="767" y="1168"/>
                  </a:lnTo>
                  <a:lnTo>
                    <a:pt x="767" y="1168"/>
                  </a:lnTo>
                  <a:lnTo>
                    <a:pt x="761" y="1168"/>
                  </a:lnTo>
                  <a:lnTo>
                    <a:pt x="755" y="1166"/>
                  </a:lnTo>
                  <a:lnTo>
                    <a:pt x="751" y="1164"/>
                  </a:lnTo>
                  <a:lnTo>
                    <a:pt x="746" y="1160"/>
                  </a:lnTo>
                  <a:lnTo>
                    <a:pt x="742" y="1156"/>
                  </a:lnTo>
                  <a:lnTo>
                    <a:pt x="739" y="1151"/>
                  </a:lnTo>
                  <a:lnTo>
                    <a:pt x="737" y="1145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4" y="1115"/>
                  </a:lnTo>
                  <a:lnTo>
                    <a:pt x="732" y="1092"/>
                  </a:lnTo>
                  <a:lnTo>
                    <a:pt x="734" y="1068"/>
                  </a:lnTo>
                  <a:lnTo>
                    <a:pt x="735" y="1044"/>
                  </a:lnTo>
                  <a:lnTo>
                    <a:pt x="742" y="987"/>
                  </a:lnTo>
                  <a:lnTo>
                    <a:pt x="752" y="910"/>
                  </a:lnTo>
                  <a:lnTo>
                    <a:pt x="752" y="910"/>
                  </a:lnTo>
                  <a:lnTo>
                    <a:pt x="753" y="905"/>
                  </a:lnTo>
                  <a:lnTo>
                    <a:pt x="755" y="900"/>
                  </a:lnTo>
                  <a:lnTo>
                    <a:pt x="760" y="894"/>
                  </a:lnTo>
                  <a:lnTo>
                    <a:pt x="764" y="889"/>
                  </a:lnTo>
                  <a:lnTo>
                    <a:pt x="770" y="883"/>
                  </a:lnTo>
                  <a:lnTo>
                    <a:pt x="777" y="878"/>
                  </a:lnTo>
                  <a:lnTo>
                    <a:pt x="785" y="875"/>
                  </a:lnTo>
                  <a:lnTo>
                    <a:pt x="794" y="873"/>
                  </a:lnTo>
                  <a:lnTo>
                    <a:pt x="866" y="860"/>
                  </a:lnTo>
                  <a:lnTo>
                    <a:pt x="866" y="860"/>
                  </a:lnTo>
                  <a:lnTo>
                    <a:pt x="872" y="860"/>
                  </a:lnTo>
                  <a:lnTo>
                    <a:pt x="876" y="861"/>
                  </a:lnTo>
                  <a:lnTo>
                    <a:pt x="880" y="864"/>
                  </a:lnTo>
                  <a:lnTo>
                    <a:pt x="883" y="868"/>
                  </a:lnTo>
                  <a:lnTo>
                    <a:pt x="950" y="962"/>
                  </a:lnTo>
                  <a:lnTo>
                    <a:pt x="950" y="96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/>
            </a:p>
          </p:txBody>
        </p:sp>
      </p:grpSp>
      <p:graphicFrame>
        <p:nvGraphicFramePr>
          <p:cNvPr id="20" name="차트 15"/>
          <p:cNvGraphicFramePr/>
          <p:nvPr>
            <p:extLst>
              <p:ext uri="{D42A27DB-BD31-4B8C-83A1-F6EECF244321}">
                <p14:modId xmlns:p14="http://schemas.microsoft.com/office/powerpoint/2010/main" val="1910134470"/>
              </p:ext>
            </p:extLst>
          </p:nvPr>
        </p:nvGraphicFramePr>
        <p:xfrm>
          <a:off x="8471279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타원 16"/>
          <p:cNvSpPr/>
          <p:nvPr/>
        </p:nvSpPr>
        <p:spPr>
          <a:xfrm>
            <a:off x="8650907" y="1122259"/>
            <a:ext cx="1883511" cy="1883510"/>
          </a:xfrm>
          <a:prstGeom prst="ellipse">
            <a:avLst/>
          </a:prstGeom>
          <a:ln w="12700">
            <a:solidFill>
              <a:srgbClr val="A6A5A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8949868" y="1880084"/>
            <a:ext cx="1285589" cy="36785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 dirty="0">
                <a:solidFill>
                  <a:srgbClr val="A6A5A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en-US" altLang="ko-KR" sz="1867" dirty="0">
                <a:solidFill>
                  <a:srgbClr val="A6A5A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</a:p>
        </p:txBody>
      </p:sp>
      <p:grpSp>
        <p:nvGrpSpPr>
          <p:cNvPr id="23" name="그룹 32"/>
          <p:cNvGrpSpPr/>
          <p:nvPr/>
        </p:nvGrpSpPr>
        <p:grpSpPr>
          <a:xfrm>
            <a:off x="8215924" y="3737988"/>
            <a:ext cx="2753480" cy="2258149"/>
            <a:chOff x="5995626" y="4138782"/>
            <a:chExt cx="2119833" cy="173849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032136" y="4377968"/>
              <a:ext cx="2046812" cy="17381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A6A5A4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009345" y="5086968"/>
              <a:ext cx="2092395" cy="50568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solidFill>
                    <a:srgbClr val="A6A5A4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26" name="직선 연결선 35"/>
            <p:cNvCxnSpPr/>
            <p:nvPr/>
          </p:nvCxnSpPr>
          <p:spPr>
            <a:xfrm>
              <a:off x="5995626" y="4138782"/>
              <a:ext cx="2119833" cy="0"/>
            </a:xfrm>
            <a:prstGeom prst="line">
              <a:avLst/>
            </a:prstGeom>
            <a:ln w="57150">
              <a:solidFill>
                <a:srgbClr val="A6A5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36"/>
            <p:cNvCxnSpPr/>
            <p:nvPr/>
          </p:nvCxnSpPr>
          <p:spPr>
            <a:xfrm>
              <a:off x="5995626" y="5877272"/>
              <a:ext cx="2119833" cy="0"/>
            </a:xfrm>
            <a:prstGeom prst="line">
              <a:avLst/>
            </a:prstGeom>
            <a:solidFill>
              <a:srgbClr val="A6A5A4"/>
            </a:solidFill>
            <a:ln w="57150">
              <a:solidFill>
                <a:srgbClr val="A6A5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37"/>
            <p:cNvCxnSpPr/>
            <p:nvPr/>
          </p:nvCxnSpPr>
          <p:spPr>
            <a:xfrm>
              <a:off x="5995626" y="4737094"/>
              <a:ext cx="2119833" cy="0"/>
            </a:xfrm>
            <a:prstGeom prst="line">
              <a:avLst/>
            </a:prstGeom>
            <a:solidFill>
              <a:srgbClr val="A6A5A4"/>
            </a:solidFill>
            <a:ln w="12700">
              <a:solidFill>
                <a:srgbClr val="A6A5A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5995626" y="4292807"/>
              <a:ext cx="282208" cy="344135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A6A5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>
                <a:solidFill>
                  <a:srgbClr val="A6A5A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4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外连接符 7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253936" y="1449510"/>
            <a:ext cx="11526039" cy="4902000"/>
            <a:chOff x="253936" y="1449510"/>
            <a:chExt cx="11526039" cy="4902000"/>
          </a:xfrm>
        </p:grpSpPr>
        <p:sp>
          <p:nvSpPr>
            <p:cNvPr id="10" name="椭圆 9"/>
            <p:cNvSpPr/>
            <p:nvPr/>
          </p:nvSpPr>
          <p:spPr>
            <a:xfrm>
              <a:off x="10772274" y="4649962"/>
              <a:ext cx="1007701" cy="100770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53936" y="4680476"/>
              <a:ext cx="1007701" cy="100770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2" name="Straight Connector 7"/>
            <p:cNvCxnSpPr/>
            <p:nvPr/>
          </p:nvCxnSpPr>
          <p:spPr>
            <a:xfrm>
              <a:off x="1201258" y="5223693"/>
              <a:ext cx="9548605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ysDash"/>
              <a:round/>
            </a:ln>
            <a:effectLst/>
          </p:spPr>
        </p:cxnSp>
        <p:sp>
          <p:nvSpPr>
            <p:cNvPr id="13" name="Rectangle 42"/>
            <p:cNvSpPr/>
            <p:nvPr/>
          </p:nvSpPr>
          <p:spPr>
            <a:xfrm>
              <a:off x="11117378" y="5032452"/>
              <a:ext cx="317493" cy="317493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Rectangle 46"/>
            <p:cNvSpPr/>
            <p:nvPr/>
          </p:nvSpPr>
          <p:spPr>
            <a:xfrm>
              <a:off x="10831187" y="4280631"/>
              <a:ext cx="7889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Finish</a:t>
              </a:r>
            </a:p>
          </p:txBody>
        </p:sp>
        <p:sp>
          <p:nvSpPr>
            <p:cNvPr id="15" name="Oval 12"/>
            <p:cNvSpPr/>
            <p:nvPr/>
          </p:nvSpPr>
          <p:spPr>
            <a:xfrm>
              <a:off x="2746305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6" name="Straight Connector 26"/>
            <p:cNvCxnSpPr/>
            <p:nvPr/>
          </p:nvCxnSpPr>
          <p:spPr>
            <a:xfrm rot="16200000" flipH="1">
              <a:off x="1714289" y="3902984"/>
              <a:ext cx="2351140" cy="1174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7" name="Teardrop 25"/>
            <p:cNvSpPr/>
            <p:nvPr/>
          </p:nvSpPr>
          <p:spPr>
            <a:xfrm rot="8100000">
              <a:off x="2605809" y="1868772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A6A5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>
              <a:off x="6842084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9" name="Straight Connector 38"/>
            <p:cNvCxnSpPr/>
            <p:nvPr/>
          </p:nvCxnSpPr>
          <p:spPr>
            <a:xfrm rot="16200000" flipH="1">
              <a:off x="5810067" y="3902984"/>
              <a:ext cx="2351140" cy="1174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" name="Teardrop 37"/>
            <p:cNvSpPr/>
            <p:nvPr/>
          </p:nvSpPr>
          <p:spPr>
            <a:xfrm rot="8100000">
              <a:off x="6701588" y="1868772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A6A5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1" name="Oval 14"/>
            <p:cNvSpPr/>
            <p:nvPr/>
          </p:nvSpPr>
          <p:spPr>
            <a:xfrm>
              <a:off x="4746569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22" name="Straight Connector 34"/>
            <p:cNvCxnSpPr/>
            <p:nvPr/>
          </p:nvCxnSpPr>
          <p:spPr>
            <a:xfrm rot="5400000">
              <a:off x="4266179" y="4464239"/>
              <a:ext cx="1238259" cy="2117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3" name="Teardrop 33"/>
            <p:cNvSpPr/>
            <p:nvPr/>
          </p:nvSpPr>
          <p:spPr>
            <a:xfrm rot="8100000">
              <a:off x="4607005" y="2944043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4" name="Oval 18"/>
            <p:cNvSpPr/>
            <p:nvPr/>
          </p:nvSpPr>
          <p:spPr>
            <a:xfrm>
              <a:off x="8937599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>
              <a:off x="8457208" y="4464239"/>
              <a:ext cx="1238259" cy="2117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6" name="Teardrop 21"/>
            <p:cNvSpPr/>
            <p:nvPr/>
          </p:nvSpPr>
          <p:spPr>
            <a:xfrm rot="8100000">
              <a:off x="8798035" y="2944043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59370" y="550404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918577" y="552012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977783" y="552012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36991" y="5501302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31" name="文本框 5"/>
            <p:cNvSpPr txBox="1">
              <a:spLocks noChangeArrowheads="1"/>
            </p:cNvSpPr>
            <p:nvPr/>
          </p:nvSpPr>
          <p:spPr bwMode="auto">
            <a:xfrm>
              <a:off x="2375065" y="144951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前期工作</a:t>
              </a:r>
            </a:p>
          </p:txBody>
        </p:sp>
        <p:sp>
          <p:nvSpPr>
            <p:cNvPr id="32" name="文本框 5"/>
            <p:cNvSpPr txBox="1">
              <a:spLocks noChangeArrowheads="1"/>
            </p:cNvSpPr>
            <p:nvPr/>
          </p:nvSpPr>
          <p:spPr bwMode="auto">
            <a:xfrm>
              <a:off x="4415845" y="255835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中期发展</a:t>
              </a:r>
            </a:p>
          </p:txBody>
        </p:sp>
        <p:sp>
          <p:nvSpPr>
            <p:cNvPr id="33" name="文本框 5"/>
            <p:cNvSpPr txBox="1">
              <a:spLocks noChangeArrowheads="1"/>
            </p:cNvSpPr>
            <p:nvPr/>
          </p:nvSpPr>
          <p:spPr bwMode="auto">
            <a:xfrm>
              <a:off x="6477063" y="147295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后期开展</a:t>
              </a:r>
            </a:p>
          </p:txBody>
        </p:sp>
        <p:sp>
          <p:nvSpPr>
            <p:cNvPr id="34" name="文本框 5"/>
            <p:cNvSpPr txBox="1">
              <a:spLocks noChangeArrowheads="1"/>
            </p:cNvSpPr>
            <p:nvPr/>
          </p:nvSpPr>
          <p:spPr bwMode="auto">
            <a:xfrm>
              <a:off x="8599839" y="2525378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未来规划</a:t>
              </a:r>
            </a:p>
          </p:txBody>
        </p:sp>
        <p:grpSp>
          <p:nvGrpSpPr>
            <p:cNvPr id="35" name="组合 64"/>
            <p:cNvGrpSpPr/>
            <p:nvPr/>
          </p:nvGrpSpPr>
          <p:grpSpPr>
            <a:xfrm>
              <a:off x="2706056" y="2008705"/>
              <a:ext cx="343419" cy="343417"/>
              <a:chOff x="2473104" y="2145028"/>
              <a:chExt cx="359165" cy="359165"/>
            </a:xfrm>
            <a:solidFill>
              <a:sysClr val="window" lastClr="FFFFFF"/>
            </a:solidFill>
          </p:grpSpPr>
          <p:sp>
            <p:nvSpPr>
              <p:cNvPr id="48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9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</p:grpSp>
        <p:sp>
          <p:nvSpPr>
            <p:cNvPr id="36" name="AutoShape 112"/>
            <p:cNvSpPr/>
            <p:nvPr/>
          </p:nvSpPr>
          <p:spPr bwMode="auto">
            <a:xfrm>
              <a:off x="6801800" y="1995934"/>
              <a:ext cx="359329" cy="35774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  <a:sym typeface="Gill Sans" charset="0"/>
              </a:endParaRPr>
            </a:p>
          </p:txBody>
        </p:sp>
        <p:grpSp>
          <p:nvGrpSpPr>
            <p:cNvPr id="37" name="组合 83"/>
            <p:cNvGrpSpPr/>
            <p:nvPr/>
          </p:nvGrpSpPr>
          <p:grpSpPr>
            <a:xfrm>
              <a:off x="4712848" y="3073357"/>
              <a:ext cx="320827" cy="320827"/>
              <a:chOff x="5394312" y="2141343"/>
              <a:chExt cx="359165" cy="359165"/>
            </a:xfrm>
            <a:solidFill>
              <a:sysClr val="window" lastClr="FFFFFF"/>
            </a:solidFill>
          </p:grpSpPr>
          <p:sp>
            <p:nvSpPr>
              <p:cNvPr id="45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6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7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</p:grpSp>
        <p:sp>
          <p:nvSpPr>
            <p:cNvPr id="38" name="等腰三角形 2"/>
            <p:cNvSpPr/>
            <p:nvPr/>
          </p:nvSpPr>
          <p:spPr>
            <a:xfrm rot="5400000">
              <a:off x="581947" y="5014806"/>
              <a:ext cx="484621" cy="417777"/>
            </a:xfrm>
            <a:prstGeom prst="triangl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9" name="AutoShape 59"/>
            <p:cNvSpPr>
              <a:spLocks/>
            </p:cNvSpPr>
            <p:nvPr/>
          </p:nvSpPr>
          <p:spPr bwMode="auto">
            <a:xfrm>
              <a:off x="8879294" y="3083458"/>
              <a:ext cx="332548" cy="33198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0" name="Rectangle 46"/>
            <p:cNvSpPr/>
            <p:nvPr/>
          </p:nvSpPr>
          <p:spPr>
            <a:xfrm>
              <a:off x="492969" y="4280630"/>
              <a:ext cx="6838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Start</a:t>
              </a:r>
              <a:endParaRPr lang="en-US" sz="1600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719430" y="5032452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721942" y="5058671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805115" y="5048027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898511" y="5048027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230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11" name="차트 7"/>
          <p:cNvGraphicFramePr/>
          <p:nvPr>
            <p:extLst>
              <p:ext uri="{D42A27DB-BD31-4B8C-83A1-F6EECF244321}">
                <p14:modId xmlns:p14="http://schemas.microsoft.com/office/powerpoint/2010/main" val="835157760"/>
              </p:ext>
            </p:extLst>
          </p:nvPr>
        </p:nvGraphicFramePr>
        <p:xfrm>
          <a:off x="108488" y="1735811"/>
          <a:ext cx="10369731" cy="4534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 11"/>
          <p:cNvGrpSpPr/>
          <p:nvPr/>
        </p:nvGrpSpPr>
        <p:grpSpPr>
          <a:xfrm>
            <a:off x="8258701" y="945397"/>
            <a:ext cx="3566199" cy="3228849"/>
            <a:chOff x="7034335" y="2590362"/>
            <a:chExt cx="3566199" cy="3228849"/>
          </a:xfrm>
        </p:grpSpPr>
        <p:sp>
          <p:nvSpPr>
            <p:cNvPr id="13" name="椭圆 12"/>
            <p:cNvSpPr/>
            <p:nvPr/>
          </p:nvSpPr>
          <p:spPr>
            <a:xfrm>
              <a:off x="7034337" y="2590363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034335" y="4476608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775332" y="285180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57271" y="259036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793393" y="4803740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75332" y="4542294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5"/>
            <p:cNvSpPr>
              <a:spLocks noEditPoints="1"/>
            </p:cNvSpPr>
            <p:nvPr/>
          </p:nvSpPr>
          <p:spPr bwMode="auto">
            <a:xfrm>
              <a:off x="7274480" y="4709187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0" name="Freeform 76"/>
            <p:cNvSpPr>
              <a:spLocks/>
            </p:cNvSpPr>
            <p:nvPr/>
          </p:nvSpPr>
          <p:spPr bwMode="auto">
            <a:xfrm>
              <a:off x="7167068" y="4607827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7171607" y="4818111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grpSp>
          <p:nvGrpSpPr>
            <p:cNvPr id="22" name="Group 221"/>
            <p:cNvGrpSpPr/>
            <p:nvPr/>
          </p:nvGrpSpPr>
          <p:grpSpPr>
            <a:xfrm>
              <a:off x="7181631" y="2737020"/>
              <a:ext cx="359671" cy="360951"/>
              <a:chOff x="2060575" y="6313488"/>
              <a:chExt cx="446088" cy="447675"/>
            </a:xfrm>
            <a:solidFill>
              <a:srgbClr val="222C46"/>
            </a:solidFill>
          </p:grpSpPr>
          <p:sp>
            <p:nvSpPr>
              <p:cNvPr id="23" name="Freeform 210"/>
              <p:cNvSpPr>
                <a:spLocks/>
              </p:cNvSpPr>
              <p:nvPr/>
            </p:nvSpPr>
            <p:spPr bwMode="auto">
              <a:xfrm>
                <a:off x="2306638" y="6553200"/>
                <a:ext cx="200025" cy="188913"/>
              </a:xfrm>
              <a:custGeom>
                <a:avLst/>
                <a:gdLst>
                  <a:gd name="T0" fmla="*/ 88 w 262"/>
                  <a:gd name="T1" fmla="*/ 245 h 245"/>
                  <a:gd name="T2" fmla="*/ 262 w 262"/>
                  <a:gd name="T3" fmla="*/ 0 h 245"/>
                  <a:gd name="T4" fmla="*/ 0 w 262"/>
                  <a:gd name="T5" fmla="*/ 0 h 245"/>
                  <a:gd name="T6" fmla="*/ 88 w 262"/>
                  <a:gd name="T7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245">
                    <a:moveTo>
                      <a:pt x="88" y="245"/>
                    </a:moveTo>
                    <a:cubicBezTo>
                      <a:pt x="185" y="203"/>
                      <a:pt x="254" y="110"/>
                      <a:pt x="26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4" name="Freeform 211"/>
              <p:cNvSpPr>
                <a:spLocks/>
              </p:cNvSpPr>
              <p:nvPr/>
            </p:nvSpPr>
            <p:spPr bwMode="auto">
              <a:xfrm>
                <a:off x="2060575" y="6553200"/>
                <a:ext cx="282575" cy="207963"/>
              </a:xfrm>
              <a:custGeom>
                <a:avLst/>
                <a:gdLst>
                  <a:gd name="T0" fmla="*/ 0 w 367"/>
                  <a:gd name="T1" fmla="*/ 0 h 269"/>
                  <a:gd name="T2" fmla="*/ 291 w 367"/>
                  <a:gd name="T3" fmla="*/ 269 h 269"/>
                  <a:gd name="T4" fmla="*/ 367 w 367"/>
                  <a:gd name="T5" fmla="*/ 259 h 269"/>
                  <a:gd name="T6" fmla="*/ 274 w 367"/>
                  <a:gd name="T7" fmla="*/ 0 h 269"/>
                  <a:gd name="T8" fmla="*/ 0 w 367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269">
                    <a:moveTo>
                      <a:pt x="0" y="0"/>
                    </a:moveTo>
                    <a:cubicBezTo>
                      <a:pt x="12" y="151"/>
                      <a:pt x="137" y="269"/>
                      <a:pt x="291" y="269"/>
                    </a:cubicBezTo>
                    <a:cubicBezTo>
                      <a:pt x="317" y="269"/>
                      <a:pt x="342" y="265"/>
                      <a:pt x="367" y="259"/>
                    </a:cubicBezTo>
                    <a:cubicBezTo>
                      <a:pt x="274" y="0"/>
                      <a:pt x="274" y="0"/>
                      <a:pt x="2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5" name="Freeform 212"/>
              <p:cNvSpPr>
                <a:spLocks/>
              </p:cNvSpPr>
              <p:nvPr/>
            </p:nvSpPr>
            <p:spPr bwMode="auto">
              <a:xfrm>
                <a:off x="2060575" y="6361113"/>
                <a:ext cx="188913" cy="158750"/>
              </a:xfrm>
              <a:custGeom>
                <a:avLst/>
                <a:gdLst>
                  <a:gd name="T0" fmla="*/ 110 w 245"/>
                  <a:gd name="T1" fmla="*/ 0 h 206"/>
                  <a:gd name="T2" fmla="*/ 0 w 245"/>
                  <a:gd name="T3" fmla="*/ 206 h 206"/>
                  <a:gd name="T4" fmla="*/ 245 w 245"/>
                  <a:gd name="T5" fmla="*/ 206 h 206"/>
                  <a:gd name="T6" fmla="*/ 110 w 245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06">
                    <a:moveTo>
                      <a:pt x="110" y="0"/>
                    </a:moveTo>
                    <a:cubicBezTo>
                      <a:pt x="48" y="49"/>
                      <a:pt x="7" y="122"/>
                      <a:pt x="0" y="206"/>
                    </a:cubicBezTo>
                    <a:cubicBezTo>
                      <a:pt x="245" y="206"/>
                      <a:pt x="245" y="206"/>
                      <a:pt x="245" y="206"/>
                    </a:cubicBezTo>
                    <a:lnTo>
                      <a:pt x="11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213"/>
              <p:cNvSpPr>
                <a:spLocks/>
              </p:cNvSpPr>
              <p:nvPr/>
            </p:nvSpPr>
            <p:spPr bwMode="auto">
              <a:xfrm>
                <a:off x="2173288" y="6313488"/>
                <a:ext cx="93663" cy="173038"/>
              </a:xfrm>
              <a:custGeom>
                <a:avLst/>
                <a:gdLst>
                  <a:gd name="T0" fmla="*/ 123 w 123"/>
                  <a:gd name="T1" fmla="*/ 0 h 225"/>
                  <a:gd name="T2" fmla="*/ 0 w 123"/>
                  <a:gd name="T3" fmla="*/ 37 h 225"/>
                  <a:gd name="T4" fmla="*/ 123 w 123"/>
                  <a:gd name="T5" fmla="*/ 225 h 225"/>
                  <a:gd name="T6" fmla="*/ 123 w 123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225">
                    <a:moveTo>
                      <a:pt x="123" y="0"/>
                    </a:moveTo>
                    <a:cubicBezTo>
                      <a:pt x="79" y="3"/>
                      <a:pt x="37" y="16"/>
                      <a:pt x="0" y="37"/>
                    </a:cubicBezTo>
                    <a:cubicBezTo>
                      <a:pt x="123" y="225"/>
                      <a:pt x="123" y="225"/>
                      <a:pt x="123" y="225"/>
                    </a:cubicBez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214"/>
              <p:cNvSpPr>
                <a:spLocks/>
              </p:cNvSpPr>
              <p:nvPr/>
            </p:nvSpPr>
            <p:spPr bwMode="auto">
              <a:xfrm>
                <a:off x="2300288" y="6313488"/>
                <a:ext cx="206375" cy="206375"/>
              </a:xfrm>
              <a:custGeom>
                <a:avLst/>
                <a:gdLst>
                  <a:gd name="T0" fmla="*/ 269 w 269"/>
                  <a:gd name="T1" fmla="*/ 268 h 268"/>
                  <a:gd name="T2" fmla="*/ 0 w 269"/>
                  <a:gd name="T3" fmla="*/ 268 h 268"/>
                  <a:gd name="T4" fmla="*/ 0 w 269"/>
                  <a:gd name="T5" fmla="*/ 0 h 268"/>
                  <a:gd name="T6" fmla="*/ 269 w 269"/>
                  <a:gd name="T7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8">
                    <a:moveTo>
                      <a:pt x="269" y="268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10"/>
                      <a:pt x="258" y="124"/>
                      <a:pt x="26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18623" r="30409"/>
          <a:stretch/>
        </p:blipFill>
        <p:spPr>
          <a:xfrm>
            <a:off x="6953573" y="0"/>
            <a:ext cx="5238427" cy="6858000"/>
          </a:xfrm>
          <a:prstGeom prst="rect">
            <a:avLst/>
          </a:prstGeom>
        </p:spPr>
      </p:pic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823628" y="2375463"/>
            <a:ext cx="5508172" cy="1061829"/>
          </a:xfrm>
          <a:prstGeom prst="rect">
            <a:avLst/>
          </a:prstGeom>
          <a:noFill/>
        </p:spPr>
        <p:txBody>
          <a:bodyPr wrap="square" lIns="48000" rIns="48000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consectetur adipiscing elit. Donec luctus nibh sit amet sem vulputate, venenatis bibendum orci pulvinar. Nullam nec lorem ut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730736" y="1235163"/>
            <a:ext cx="3987075" cy="1241237"/>
          </a:xfrm>
          <a:prstGeom prst="rect">
            <a:avLst/>
          </a:prstGeom>
          <a:noFill/>
        </p:spPr>
        <p:txBody>
          <a:bodyPr wrap="square" lIns="48000" rIns="48000" rtlCol="0">
            <a:spAutoFit/>
          </a:bodyPr>
          <a:lstStyle/>
          <a:p>
            <a:pPr defTabSz="1219170"/>
            <a:r>
              <a:rPr lang="vi-VN" sz="37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ALL ABOUT</a:t>
            </a:r>
          </a:p>
          <a:p>
            <a:pPr defTabSz="1219170"/>
            <a:r>
              <a:rPr lang="vi-VN" sz="3733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THE COMPANY</a:t>
            </a:r>
            <a:endParaRPr lang="en-US" sz="37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490678" y="4148691"/>
            <a:ext cx="6174072" cy="1881795"/>
            <a:chOff x="904907" y="4570324"/>
            <a:chExt cx="6174072" cy="1881795"/>
          </a:xfrm>
        </p:grpSpPr>
        <p:sp>
          <p:nvSpPr>
            <p:cNvPr id="17" name="椭圆 16"/>
            <p:cNvSpPr/>
            <p:nvPr/>
          </p:nvSpPr>
          <p:spPr>
            <a:xfrm>
              <a:off x="904907" y="4582298"/>
              <a:ext cx="798309" cy="79830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08843" y="4570324"/>
              <a:ext cx="798309" cy="79830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03216" y="4857387"/>
              <a:ext cx="2297811" cy="159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5155" y="4595941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81168" y="4857387"/>
              <a:ext cx="2297811" cy="159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3107" y="4595941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3" name="AutoShape 4"/>
            <p:cNvSpPr>
              <a:spLocks/>
            </p:cNvSpPr>
            <p:nvPr/>
          </p:nvSpPr>
          <p:spPr bwMode="auto">
            <a:xfrm>
              <a:off x="4115665" y="4776465"/>
              <a:ext cx="384668" cy="386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222C46"/>
            </a:solidFill>
            <a:ln>
              <a:noFill/>
            </a:ln>
            <a:effectLst/>
            <a:extLst/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4" name="AutoShape 59"/>
            <p:cNvSpPr>
              <a:spLocks/>
            </p:cNvSpPr>
            <p:nvPr/>
          </p:nvSpPr>
          <p:spPr bwMode="auto">
            <a:xfrm>
              <a:off x="1101407" y="4857388"/>
              <a:ext cx="344229" cy="34364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222C46"/>
            </a:solidFill>
            <a:ln>
              <a:noFill/>
            </a:ln>
            <a:effectLst/>
            <a:extLst/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6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016981" y="1329069"/>
            <a:ext cx="5323391" cy="28732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en-US" altLang="ko-KR" sz="1867" b="1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IMMENSE VISUAL APPEAL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016981" y="1972568"/>
            <a:ext cx="5593562" cy="812530"/>
          </a:xfrm>
          <a:prstGeom prst="rect">
            <a:avLst/>
          </a:prstGeom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lnSpc>
                <a:spcPct val="110000"/>
              </a:lnSpc>
              <a:defRPr/>
            </a:pPr>
            <a:r>
              <a:rPr kumimoji="1" lang="en-US"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kumimoji="1"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" name="그룹 9"/>
          <p:cNvGrpSpPr/>
          <p:nvPr/>
        </p:nvGrpSpPr>
        <p:grpSpPr>
          <a:xfrm>
            <a:off x="745688" y="1472730"/>
            <a:ext cx="4413501" cy="4357535"/>
            <a:chOff x="835928" y="2348880"/>
            <a:chExt cx="3137359" cy="3137359"/>
          </a:xfrm>
        </p:grpSpPr>
        <p:sp>
          <p:nvSpPr>
            <p:cNvPr id="14" name="모서리가 둥근 직사각형 10"/>
            <p:cNvSpPr/>
            <p:nvPr/>
          </p:nvSpPr>
          <p:spPr>
            <a:xfrm>
              <a:off x="1229355" y="2710543"/>
              <a:ext cx="2350504" cy="2414032"/>
            </a:xfrm>
            <a:prstGeom prst="roundRect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cxnSp>
          <p:nvCxnSpPr>
            <p:cNvPr id="15" name="직선 화살표 연결선 11"/>
            <p:cNvCxnSpPr/>
            <p:nvPr/>
          </p:nvCxnSpPr>
          <p:spPr>
            <a:xfrm flipV="1">
              <a:off x="1521265" y="3037745"/>
              <a:ext cx="598005" cy="589768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직선 화살표 연결선 12"/>
            <p:cNvCxnSpPr/>
            <p:nvPr/>
          </p:nvCxnSpPr>
          <p:spPr>
            <a:xfrm flipH="1" flipV="1">
              <a:off x="1521263" y="4199315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직선 화살표 연결선 13"/>
            <p:cNvCxnSpPr/>
            <p:nvPr/>
          </p:nvCxnSpPr>
          <p:spPr>
            <a:xfrm flipH="1">
              <a:off x="2688906" y="4199315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FA4147"/>
              </a:solidFill>
              <a:prstDash val="sysDash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직선 화살표 연결선 14"/>
            <p:cNvCxnSpPr/>
            <p:nvPr/>
          </p:nvCxnSpPr>
          <p:spPr>
            <a:xfrm>
              <a:off x="2688905" y="3037744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9" name="그룹 15"/>
            <p:cNvGrpSpPr/>
            <p:nvPr/>
          </p:nvGrpSpPr>
          <p:grpSpPr>
            <a:xfrm>
              <a:off x="2001080" y="2348880"/>
              <a:ext cx="807055" cy="807055"/>
              <a:chOff x="2001080" y="2348880"/>
              <a:chExt cx="807055" cy="807055"/>
            </a:xfrm>
          </p:grpSpPr>
          <p:sp>
            <p:nvSpPr>
              <p:cNvPr id="30" name="타원 26"/>
              <p:cNvSpPr/>
              <p:nvPr/>
            </p:nvSpPr>
            <p:spPr>
              <a:xfrm>
                <a:off x="2001080" y="2348880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2190542" y="2538890"/>
                <a:ext cx="428130" cy="427035"/>
              </a:xfrm>
              <a:custGeom>
                <a:avLst/>
                <a:gdLst>
                  <a:gd name="T0" fmla="*/ 653 w 1173"/>
                  <a:gd name="T1" fmla="*/ 859 h 1170"/>
                  <a:gd name="T2" fmla="*/ 698 w 1173"/>
                  <a:gd name="T3" fmla="*/ 811 h 1170"/>
                  <a:gd name="T4" fmla="*/ 811 w 1173"/>
                  <a:gd name="T5" fmla="*/ 693 h 1170"/>
                  <a:gd name="T6" fmla="*/ 930 w 1173"/>
                  <a:gd name="T7" fmla="*/ 475 h 1170"/>
                  <a:gd name="T8" fmla="*/ 906 w 1173"/>
                  <a:gd name="T9" fmla="*/ 293 h 1170"/>
                  <a:gd name="T10" fmla="*/ 794 w 1173"/>
                  <a:gd name="T11" fmla="*/ 151 h 1170"/>
                  <a:gd name="T12" fmla="*/ 622 w 1173"/>
                  <a:gd name="T13" fmla="*/ 85 h 1170"/>
                  <a:gd name="T14" fmla="*/ 452 w 1173"/>
                  <a:gd name="T15" fmla="*/ 110 h 1170"/>
                  <a:gd name="T16" fmla="*/ 309 w 1173"/>
                  <a:gd name="T17" fmla="*/ 222 h 1170"/>
                  <a:gd name="T18" fmla="*/ 242 w 1173"/>
                  <a:gd name="T19" fmla="*/ 393 h 1170"/>
                  <a:gd name="T20" fmla="*/ 289 w 1173"/>
                  <a:gd name="T21" fmla="*/ 605 h 1170"/>
                  <a:gd name="T22" fmla="*/ 444 w 1173"/>
                  <a:gd name="T23" fmla="*/ 750 h 1170"/>
                  <a:gd name="T24" fmla="*/ 660 w 1173"/>
                  <a:gd name="T25" fmla="*/ 1142 h 1170"/>
                  <a:gd name="T26" fmla="*/ 535 w 1173"/>
                  <a:gd name="T27" fmla="*/ 1162 h 1170"/>
                  <a:gd name="T28" fmla="*/ 449 w 1173"/>
                  <a:gd name="T29" fmla="*/ 1117 h 1170"/>
                  <a:gd name="T30" fmla="*/ 396 w 1173"/>
                  <a:gd name="T31" fmla="*/ 1046 h 1170"/>
                  <a:gd name="T32" fmla="*/ 310 w 1173"/>
                  <a:gd name="T33" fmla="*/ 756 h 1170"/>
                  <a:gd name="T34" fmla="*/ 162 w 1173"/>
                  <a:gd name="T35" fmla="*/ 486 h 1170"/>
                  <a:gd name="T36" fmla="*/ 192 w 1173"/>
                  <a:gd name="T37" fmla="*/ 262 h 1170"/>
                  <a:gd name="T38" fmla="*/ 331 w 1173"/>
                  <a:gd name="T39" fmla="*/ 86 h 1170"/>
                  <a:gd name="T40" fmla="*/ 543 w 1173"/>
                  <a:gd name="T41" fmla="*/ 3 h 1170"/>
                  <a:gd name="T42" fmla="*/ 753 w 1173"/>
                  <a:gd name="T43" fmla="*/ 34 h 1170"/>
                  <a:gd name="T44" fmla="*/ 930 w 1173"/>
                  <a:gd name="T45" fmla="*/ 173 h 1170"/>
                  <a:gd name="T46" fmla="*/ 1013 w 1173"/>
                  <a:gd name="T47" fmla="*/ 385 h 1170"/>
                  <a:gd name="T48" fmla="*/ 955 w 1173"/>
                  <a:gd name="T49" fmla="*/ 647 h 1170"/>
                  <a:gd name="T50" fmla="*/ 782 w 1173"/>
                  <a:gd name="T51" fmla="*/ 815 h 1170"/>
                  <a:gd name="T52" fmla="*/ 759 w 1173"/>
                  <a:gd name="T53" fmla="*/ 1092 h 1170"/>
                  <a:gd name="T54" fmla="*/ 668 w 1173"/>
                  <a:gd name="T55" fmla="*/ 1124 h 1170"/>
                  <a:gd name="T56" fmla="*/ 995 w 1173"/>
                  <a:gd name="T57" fmla="*/ 660 h 1170"/>
                  <a:gd name="T58" fmla="*/ 1090 w 1173"/>
                  <a:gd name="T59" fmla="*/ 684 h 1170"/>
                  <a:gd name="T60" fmla="*/ 1083 w 1173"/>
                  <a:gd name="T61" fmla="*/ 728 h 1170"/>
                  <a:gd name="T62" fmla="*/ 1021 w 1173"/>
                  <a:gd name="T63" fmla="*/ 202 h 1170"/>
                  <a:gd name="T64" fmla="*/ 992 w 1173"/>
                  <a:gd name="T65" fmla="*/ 168 h 1170"/>
                  <a:gd name="T66" fmla="*/ 1083 w 1173"/>
                  <a:gd name="T67" fmla="*/ 120 h 1170"/>
                  <a:gd name="T68" fmla="*/ 1090 w 1173"/>
                  <a:gd name="T69" fmla="*/ 166 h 1170"/>
                  <a:gd name="T70" fmla="*/ 1060 w 1173"/>
                  <a:gd name="T71" fmla="*/ 435 h 1170"/>
                  <a:gd name="T72" fmla="*/ 1085 w 1173"/>
                  <a:gd name="T73" fmla="*/ 397 h 1170"/>
                  <a:gd name="T74" fmla="*/ 1173 w 1173"/>
                  <a:gd name="T75" fmla="*/ 425 h 1170"/>
                  <a:gd name="T76" fmla="*/ 169 w 1173"/>
                  <a:gd name="T77" fmla="*/ 152 h 1170"/>
                  <a:gd name="T78" fmla="*/ 176 w 1173"/>
                  <a:gd name="T79" fmla="*/ 193 h 1170"/>
                  <a:gd name="T80" fmla="*/ 81 w 1173"/>
                  <a:gd name="T81" fmla="*/ 161 h 1170"/>
                  <a:gd name="T82" fmla="*/ 96 w 1173"/>
                  <a:gd name="T83" fmla="*/ 119 h 1170"/>
                  <a:gd name="T84" fmla="*/ 157 w 1173"/>
                  <a:gd name="T85" fmla="*/ 646 h 1170"/>
                  <a:gd name="T86" fmla="*/ 180 w 1173"/>
                  <a:gd name="T87" fmla="*/ 686 h 1170"/>
                  <a:gd name="T88" fmla="*/ 86 w 1173"/>
                  <a:gd name="T89" fmla="*/ 726 h 1170"/>
                  <a:gd name="T90" fmla="*/ 89 w 1173"/>
                  <a:gd name="T91" fmla="*/ 680 h 1170"/>
                  <a:gd name="T92" fmla="*/ 115 w 1173"/>
                  <a:gd name="T93" fmla="*/ 419 h 1170"/>
                  <a:gd name="T94" fmla="*/ 27 w 1173"/>
                  <a:gd name="T95" fmla="*/ 452 h 1170"/>
                  <a:gd name="T96" fmla="*/ 1 w 1173"/>
                  <a:gd name="T97" fmla="*/ 419 h 1170"/>
                  <a:gd name="T98" fmla="*/ 381 w 1173"/>
                  <a:gd name="T99" fmla="*/ 303 h 1170"/>
                  <a:gd name="T100" fmla="*/ 410 w 1173"/>
                  <a:gd name="T101" fmla="*/ 268 h 1170"/>
                  <a:gd name="T102" fmla="*/ 507 w 1173"/>
                  <a:gd name="T103" fmla="*/ 323 h 1170"/>
                  <a:gd name="T104" fmla="*/ 572 w 1173"/>
                  <a:gd name="T105" fmla="*/ 252 h 1170"/>
                  <a:gd name="T106" fmla="*/ 614 w 1173"/>
                  <a:gd name="T107" fmla="*/ 270 h 1170"/>
                  <a:gd name="T108" fmla="*/ 741 w 1173"/>
                  <a:gd name="T109" fmla="*/ 288 h 1170"/>
                  <a:gd name="T110" fmla="*/ 779 w 1173"/>
                  <a:gd name="T111" fmla="*/ 271 h 1170"/>
                  <a:gd name="T112" fmla="*/ 687 w 1173"/>
                  <a:gd name="T113" fmla="*/ 656 h 1170"/>
                  <a:gd name="T114" fmla="*/ 643 w 1173"/>
                  <a:gd name="T115" fmla="*/ 652 h 1170"/>
                  <a:gd name="T116" fmla="*/ 636 w 1173"/>
                  <a:gd name="T117" fmla="*/ 373 h 1170"/>
                  <a:gd name="T118" fmla="*/ 587 w 1173"/>
                  <a:gd name="T119" fmla="*/ 466 h 1170"/>
                  <a:gd name="T120" fmla="*/ 559 w 1173"/>
                  <a:gd name="T121" fmla="*/ 371 h 1170"/>
                  <a:gd name="T122" fmla="*/ 534 w 1173"/>
                  <a:gd name="T123" fmla="*/ 643 h 1170"/>
                  <a:gd name="T124" fmla="*/ 494 w 1173"/>
                  <a:gd name="T125" fmla="*/ 663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3" h="1170">
                    <a:moveTo>
                      <a:pt x="477" y="826"/>
                    </a:moveTo>
                    <a:lnTo>
                      <a:pt x="477" y="826"/>
                    </a:lnTo>
                    <a:lnTo>
                      <a:pt x="479" y="833"/>
                    </a:lnTo>
                    <a:lnTo>
                      <a:pt x="483" y="840"/>
                    </a:lnTo>
                    <a:lnTo>
                      <a:pt x="487" y="846"/>
                    </a:lnTo>
                    <a:lnTo>
                      <a:pt x="493" y="850"/>
                    </a:lnTo>
                    <a:lnTo>
                      <a:pt x="499" y="854"/>
                    </a:lnTo>
                    <a:lnTo>
                      <a:pt x="506" y="857"/>
                    </a:lnTo>
                    <a:lnTo>
                      <a:pt x="514" y="859"/>
                    </a:lnTo>
                    <a:lnTo>
                      <a:pt x="522" y="859"/>
                    </a:lnTo>
                    <a:lnTo>
                      <a:pt x="653" y="859"/>
                    </a:lnTo>
                    <a:lnTo>
                      <a:pt x="653" y="859"/>
                    </a:lnTo>
                    <a:lnTo>
                      <a:pt x="660" y="859"/>
                    </a:lnTo>
                    <a:lnTo>
                      <a:pt x="668" y="857"/>
                    </a:lnTo>
                    <a:lnTo>
                      <a:pt x="674" y="854"/>
                    </a:lnTo>
                    <a:lnTo>
                      <a:pt x="681" y="850"/>
                    </a:lnTo>
                    <a:lnTo>
                      <a:pt x="687" y="846"/>
                    </a:lnTo>
                    <a:lnTo>
                      <a:pt x="692" y="840"/>
                    </a:lnTo>
                    <a:lnTo>
                      <a:pt x="695" y="833"/>
                    </a:lnTo>
                    <a:lnTo>
                      <a:pt x="696" y="826"/>
                    </a:lnTo>
                    <a:lnTo>
                      <a:pt x="696" y="826"/>
                    </a:lnTo>
                    <a:lnTo>
                      <a:pt x="698" y="811"/>
                    </a:lnTo>
                    <a:lnTo>
                      <a:pt x="702" y="798"/>
                    </a:lnTo>
                    <a:lnTo>
                      <a:pt x="706" y="784"/>
                    </a:lnTo>
                    <a:lnTo>
                      <a:pt x="713" y="771"/>
                    </a:lnTo>
                    <a:lnTo>
                      <a:pt x="721" y="760"/>
                    </a:lnTo>
                    <a:lnTo>
                      <a:pt x="730" y="750"/>
                    </a:lnTo>
                    <a:lnTo>
                      <a:pt x="741" y="741"/>
                    </a:lnTo>
                    <a:lnTo>
                      <a:pt x="753" y="733"/>
                    </a:lnTo>
                    <a:lnTo>
                      <a:pt x="753" y="733"/>
                    </a:lnTo>
                    <a:lnTo>
                      <a:pt x="774" y="720"/>
                    </a:lnTo>
                    <a:lnTo>
                      <a:pt x="793" y="708"/>
                    </a:lnTo>
                    <a:lnTo>
                      <a:pt x="811" y="693"/>
                    </a:lnTo>
                    <a:lnTo>
                      <a:pt x="829" y="677"/>
                    </a:lnTo>
                    <a:lnTo>
                      <a:pt x="845" y="661"/>
                    </a:lnTo>
                    <a:lnTo>
                      <a:pt x="859" y="643"/>
                    </a:lnTo>
                    <a:lnTo>
                      <a:pt x="872" y="624"/>
                    </a:lnTo>
                    <a:lnTo>
                      <a:pt x="884" y="605"/>
                    </a:lnTo>
                    <a:lnTo>
                      <a:pt x="896" y="586"/>
                    </a:lnTo>
                    <a:lnTo>
                      <a:pt x="905" y="564"/>
                    </a:lnTo>
                    <a:lnTo>
                      <a:pt x="914" y="543"/>
                    </a:lnTo>
                    <a:lnTo>
                      <a:pt x="921" y="520"/>
                    </a:lnTo>
                    <a:lnTo>
                      <a:pt x="926" y="499"/>
                    </a:lnTo>
                    <a:lnTo>
                      <a:pt x="930" y="475"/>
                    </a:lnTo>
                    <a:lnTo>
                      <a:pt x="932" y="452"/>
                    </a:lnTo>
                    <a:lnTo>
                      <a:pt x="934" y="428"/>
                    </a:lnTo>
                    <a:lnTo>
                      <a:pt x="934" y="428"/>
                    </a:lnTo>
                    <a:lnTo>
                      <a:pt x="932" y="411"/>
                    </a:lnTo>
                    <a:lnTo>
                      <a:pt x="931" y="393"/>
                    </a:lnTo>
                    <a:lnTo>
                      <a:pt x="929" y="376"/>
                    </a:lnTo>
                    <a:lnTo>
                      <a:pt x="926" y="358"/>
                    </a:lnTo>
                    <a:lnTo>
                      <a:pt x="922" y="343"/>
                    </a:lnTo>
                    <a:lnTo>
                      <a:pt x="918" y="325"/>
                    </a:lnTo>
                    <a:lnTo>
                      <a:pt x="912" y="309"/>
                    </a:lnTo>
                    <a:lnTo>
                      <a:pt x="906" y="293"/>
                    </a:lnTo>
                    <a:lnTo>
                      <a:pt x="899" y="279"/>
                    </a:lnTo>
                    <a:lnTo>
                      <a:pt x="891" y="264"/>
                    </a:lnTo>
                    <a:lnTo>
                      <a:pt x="883" y="249"/>
                    </a:lnTo>
                    <a:lnTo>
                      <a:pt x="874" y="235"/>
                    </a:lnTo>
                    <a:lnTo>
                      <a:pt x="864" y="222"/>
                    </a:lnTo>
                    <a:lnTo>
                      <a:pt x="854" y="208"/>
                    </a:lnTo>
                    <a:lnTo>
                      <a:pt x="843" y="195"/>
                    </a:lnTo>
                    <a:lnTo>
                      <a:pt x="832" y="184"/>
                    </a:lnTo>
                    <a:lnTo>
                      <a:pt x="819" y="173"/>
                    </a:lnTo>
                    <a:lnTo>
                      <a:pt x="807" y="161"/>
                    </a:lnTo>
                    <a:lnTo>
                      <a:pt x="794" y="151"/>
                    </a:lnTo>
                    <a:lnTo>
                      <a:pt x="781" y="142"/>
                    </a:lnTo>
                    <a:lnTo>
                      <a:pt x="767" y="133"/>
                    </a:lnTo>
                    <a:lnTo>
                      <a:pt x="752" y="125"/>
                    </a:lnTo>
                    <a:lnTo>
                      <a:pt x="737" y="117"/>
                    </a:lnTo>
                    <a:lnTo>
                      <a:pt x="721" y="110"/>
                    </a:lnTo>
                    <a:lnTo>
                      <a:pt x="706" y="103"/>
                    </a:lnTo>
                    <a:lnTo>
                      <a:pt x="689" y="98"/>
                    </a:lnTo>
                    <a:lnTo>
                      <a:pt x="673" y="94"/>
                    </a:lnTo>
                    <a:lnTo>
                      <a:pt x="656" y="89"/>
                    </a:lnTo>
                    <a:lnTo>
                      <a:pt x="639" y="87"/>
                    </a:lnTo>
                    <a:lnTo>
                      <a:pt x="622" y="85"/>
                    </a:lnTo>
                    <a:lnTo>
                      <a:pt x="605" y="82"/>
                    </a:lnTo>
                    <a:lnTo>
                      <a:pt x="587" y="82"/>
                    </a:lnTo>
                    <a:lnTo>
                      <a:pt x="587" y="82"/>
                    </a:lnTo>
                    <a:lnTo>
                      <a:pt x="569" y="82"/>
                    </a:lnTo>
                    <a:lnTo>
                      <a:pt x="551" y="85"/>
                    </a:lnTo>
                    <a:lnTo>
                      <a:pt x="534" y="87"/>
                    </a:lnTo>
                    <a:lnTo>
                      <a:pt x="517" y="89"/>
                    </a:lnTo>
                    <a:lnTo>
                      <a:pt x="500" y="94"/>
                    </a:lnTo>
                    <a:lnTo>
                      <a:pt x="484" y="98"/>
                    </a:lnTo>
                    <a:lnTo>
                      <a:pt x="468" y="103"/>
                    </a:lnTo>
                    <a:lnTo>
                      <a:pt x="452" y="110"/>
                    </a:lnTo>
                    <a:lnTo>
                      <a:pt x="437" y="117"/>
                    </a:lnTo>
                    <a:lnTo>
                      <a:pt x="422" y="125"/>
                    </a:lnTo>
                    <a:lnTo>
                      <a:pt x="407" y="133"/>
                    </a:lnTo>
                    <a:lnTo>
                      <a:pt x="394" y="142"/>
                    </a:lnTo>
                    <a:lnTo>
                      <a:pt x="380" y="151"/>
                    </a:lnTo>
                    <a:lnTo>
                      <a:pt x="366" y="161"/>
                    </a:lnTo>
                    <a:lnTo>
                      <a:pt x="354" y="173"/>
                    </a:lnTo>
                    <a:lnTo>
                      <a:pt x="342" y="184"/>
                    </a:lnTo>
                    <a:lnTo>
                      <a:pt x="331" y="195"/>
                    </a:lnTo>
                    <a:lnTo>
                      <a:pt x="320" y="208"/>
                    </a:lnTo>
                    <a:lnTo>
                      <a:pt x="309" y="222"/>
                    </a:lnTo>
                    <a:lnTo>
                      <a:pt x="300" y="235"/>
                    </a:lnTo>
                    <a:lnTo>
                      <a:pt x="291" y="249"/>
                    </a:lnTo>
                    <a:lnTo>
                      <a:pt x="283" y="264"/>
                    </a:lnTo>
                    <a:lnTo>
                      <a:pt x="275" y="279"/>
                    </a:lnTo>
                    <a:lnTo>
                      <a:pt x="268" y="293"/>
                    </a:lnTo>
                    <a:lnTo>
                      <a:pt x="261" y="309"/>
                    </a:lnTo>
                    <a:lnTo>
                      <a:pt x="257" y="325"/>
                    </a:lnTo>
                    <a:lnTo>
                      <a:pt x="251" y="343"/>
                    </a:lnTo>
                    <a:lnTo>
                      <a:pt x="248" y="358"/>
                    </a:lnTo>
                    <a:lnTo>
                      <a:pt x="244" y="376"/>
                    </a:lnTo>
                    <a:lnTo>
                      <a:pt x="242" y="393"/>
                    </a:lnTo>
                    <a:lnTo>
                      <a:pt x="241" y="411"/>
                    </a:lnTo>
                    <a:lnTo>
                      <a:pt x="241" y="428"/>
                    </a:lnTo>
                    <a:lnTo>
                      <a:pt x="241" y="428"/>
                    </a:lnTo>
                    <a:lnTo>
                      <a:pt x="242" y="452"/>
                    </a:lnTo>
                    <a:lnTo>
                      <a:pt x="244" y="475"/>
                    </a:lnTo>
                    <a:lnTo>
                      <a:pt x="248" y="499"/>
                    </a:lnTo>
                    <a:lnTo>
                      <a:pt x="253" y="520"/>
                    </a:lnTo>
                    <a:lnTo>
                      <a:pt x="260" y="543"/>
                    </a:lnTo>
                    <a:lnTo>
                      <a:pt x="268" y="564"/>
                    </a:lnTo>
                    <a:lnTo>
                      <a:pt x="278" y="586"/>
                    </a:lnTo>
                    <a:lnTo>
                      <a:pt x="289" y="605"/>
                    </a:lnTo>
                    <a:lnTo>
                      <a:pt x="301" y="624"/>
                    </a:lnTo>
                    <a:lnTo>
                      <a:pt x="315" y="643"/>
                    </a:lnTo>
                    <a:lnTo>
                      <a:pt x="330" y="661"/>
                    </a:lnTo>
                    <a:lnTo>
                      <a:pt x="346" y="677"/>
                    </a:lnTo>
                    <a:lnTo>
                      <a:pt x="363" y="693"/>
                    </a:lnTo>
                    <a:lnTo>
                      <a:pt x="381" y="708"/>
                    </a:lnTo>
                    <a:lnTo>
                      <a:pt x="401" y="720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33" y="741"/>
                    </a:lnTo>
                    <a:lnTo>
                      <a:pt x="444" y="750"/>
                    </a:lnTo>
                    <a:lnTo>
                      <a:pt x="453" y="760"/>
                    </a:lnTo>
                    <a:lnTo>
                      <a:pt x="461" y="771"/>
                    </a:lnTo>
                    <a:lnTo>
                      <a:pt x="467" y="784"/>
                    </a:lnTo>
                    <a:lnTo>
                      <a:pt x="471" y="798"/>
                    </a:lnTo>
                    <a:lnTo>
                      <a:pt x="476" y="811"/>
                    </a:lnTo>
                    <a:lnTo>
                      <a:pt x="477" y="826"/>
                    </a:lnTo>
                    <a:lnTo>
                      <a:pt x="477" y="826"/>
                    </a:lnTo>
                    <a:close/>
                    <a:moveTo>
                      <a:pt x="668" y="1124"/>
                    </a:moveTo>
                    <a:lnTo>
                      <a:pt x="668" y="1124"/>
                    </a:lnTo>
                    <a:lnTo>
                      <a:pt x="664" y="1133"/>
                    </a:lnTo>
                    <a:lnTo>
                      <a:pt x="660" y="1142"/>
                    </a:lnTo>
                    <a:lnTo>
                      <a:pt x="654" y="1150"/>
                    </a:lnTo>
                    <a:lnTo>
                      <a:pt x="647" y="1157"/>
                    </a:lnTo>
                    <a:lnTo>
                      <a:pt x="639" y="1162"/>
                    </a:lnTo>
                    <a:lnTo>
                      <a:pt x="630" y="1166"/>
                    </a:lnTo>
                    <a:lnTo>
                      <a:pt x="620" y="1169"/>
                    </a:lnTo>
                    <a:lnTo>
                      <a:pt x="609" y="1170"/>
                    </a:lnTo>
                    <a:lnTo>
                      <a:pt x="564" y="1170"/>
                    </a:lnTo>
                    <a:lnTo>
                      <a:pt x="564" y="1170"/>
                    </a:lnTo>
                    <a:lnTo>
                      <a:pt x="554" y="1169"/>
                    </a:lnTo>
                    <a:lnTo>
                      <a:pt x="544" y="1166"/>
                    </a:lnTo>
                    <a:lnTo>
                      <a:pt x="535" y="1162"/>
                    </a:lnTo>
                    <a:lnTo>
                      <a:pt x="527" y="1157"/>
                    </a:lnTo>
                    <a:lnTo>
                      <a:pt x="520" y="1150"/>
                    </a:lnTo>
                    <a:lnTo>
                      <a:pt x="514" y="1142"/>
                    </a:lnTo>
                    <a:lnTo>
                      <a:pt x="509" y="1133"/>
                    </a:lnTo>
                    <a:lnTo>
                      <a:pt x="507" y="1124"/>
                    </a:lnTo>
                    <a:lnTo>
                      <a:pt x="483" y="1124"/>
                    </a:lnTo>
                    <a:lnTo>
                      <a:pt x="483" y="1124"/>
                    </a:lnTo>
                    <a:lnTo>
                      <a:pt x="474" y="1124"/>
                    </a:lnTo>
                    <a:lnTo>
                      <a:pt x="466" y="1122"/>
                    </a:lnTo>
                    <a:lnTo>
                      <a:pt x="457" y="1121"/>
                    </a:lnTo>
                    <a:lnTo>
                      <a:pt x="449" y="1117"/>
                    </a:lnTo>
                    <a:lnTo>
                      <a:pt x="442" y="1114"/>
                    </a:lnTo>
                    <a:lnTo>
                      <a:pt x="434" y="1109"/>
                    </a:lnTo>
                    <a:lnTo>
                      <a:pt x="427" y="1105"/>
                    </a:lnTo>
                    <a:lnTo>
                      <a:pt x="421" y="1099"/>
                    </a:lnTo>
                    <a:lnTo>
                      <a:pt x="415" y="1092"/>
                    </a:lnTo>
                    <a:lnTo>
                      <a:pt x="411" y="1085"/>
                    </a:lnTo>
                    <a:lnTo>
                      <a:pt x="406" y="1078"/>
                    </a:lnTo>
                    <a:lnTo>
                      <a:pt x="402" y="1072"/>
                    </a:lnTo>
                    <a:lnTo>
                      <a:pt x="399" y="1064"/>
                    </a:lnTo>
                    <a:lnTo>
                      <a:pt x="397" y="1054"/>
                    </a:lnTo>
                    <a:lnTo>
                      <a:pt x="396" y="1046"/>
                    </a:lnTo>
                    <a:lnTo>
                      <a:pt x="395" y="1037"/>
                    </a:lnTo>
                    <a:lnTo>
                      <a:pt x="396" y="829"/>
                    </a:lnTo>
                    <a:lnTo>
                      <a:pt x="396" y="829"/>
                    </a:lnTo>
                    <a:lnTo>
                      <a:pt x="395" y="821"/>
                    </a:lnTo>
                    <a:lnTo>
                      <a:pt x="393" y="815"/>
                    </a:lnTo>
                    <a:lnTo>
                      <a:pt x="388" y="809"/>
                    </a:lnTo>
                    <a:lnTo>
                      <a:pt x="381" y="805"/>
                    </a:lnTo>
                    <a:lnTo>
                      <a:pt x="381" y="805"/>
                    </a:lnTo>
                    <a:lnTo>
                      <a:pt x="356" y="790"/>
                    </a:lnTo>
                    <a:lnTo>
                      <a:pt x="332" y="773"/>
                    </a:lnTo>
                    <a:lnTo>
                      <a:pt x="310" y="756"/>
                    </a:lnTo>
                    <a:lnTo>
                      <a:pt x="289" y="736"/>
                    </a:lnTo>
                    <a:lnTo>
                      <a:pt x="269" y="716"/>
                    </a:lnTo>
                    <a:lnTo>
                      <a:pt x="251" y="694"/>
                    </a:lnTo>
                    <a:lnTo>
                      <a:pt x="234" y="671"/>
                    </a:lnTo>
                    <a:lnTo>
                      <a:pt x="218" y="647"/>
                    </a:lnTo>
                    <a:lnTo>
                      <a:pt x="204" y="622"/>
                    </a:lnTo>
                    <a:lnTo>
                      <a:pt x="193" y="597"/>
                    </a:lnTo>
                    <a:lnTo>
                      <a:pt x="183" y="570"/>
                    </a:lnTo>
                    <a:lnTo>
                      <a:pt x="173" y="542"/>
                    </a:lnTo>
                    <a:lnTo>
                      <a:pt x="168" y="515"/>
                    </a:lnTo>
                    <a:lnTo>
                      <a:pt x="162" y="486"/>
                    </a:lnTo>
                    <a:lnTo>
                      <a:pt x="160" y="458"/>
                    </a:lnTo>
                    <a:lnTo>
                      <a:pt x="159" y="428"/>
                    </a:lnTo>
                    <a:lnTo>
                      <a:pt x="159" y="428"/>
                    </a:lnTo>
                    <a:lnTo>
                      <a:pt x="159" y="406"/>
                    </a:lnTo>
                    <a:lnTo>
                      <a:pt x="161" y="385"/>
                    </a:lnTo>
                    <a:lnTo>
                      <a:pt x="163" y="363"/>
                    </a:lnTo>
                    <a:lnTo>
                      <a:pt x="168" y="343"/>
                    </a:lnTo>
                    <a:lnTo>
                      <a:pt x="172" y="322"/>
                    </a:lnTo>
                    <a:lnTo>
                      <a:pt x="178" y="301"/>
                    </a:lnTo>
                    <a:lnTo>
                      <a:pt x="185" y="281"/>
                    </a:lnTo>
                    <a:lnTo>
                      <a:pt x="192" y="262"/>
                    </a:lnTo>
                    <a:lnTo>
                      <a:pt x="201" y="243"/>
                    </a:lnTo>
                    <a:lnTo>
                      <a:pt x="210" y="224"/>
                    </a:lnTo>
                    <a:lnTo>
                      <a:pt x="220" y="207"/>
                    </a:lnTo>
                    <a:lnTo>
                      <a:pt x="232" y="190"/>
                    </a:lnTo>
                    <a:lnTo>
                      <a:pt x="243" y="173"/>
                    </a:lnTo>
                    <a:lnTo>
                      <a:pt x="257" y="157"/>
                    </a:lnTo>
                    <a:lnTo>
                      <a:pt x="269" y="141"/>
                    </a:lnTo>
                    <a:lnTo>
                      <a:pt x="284" y="126"/>
                    </a:lnTo>
                    <a:lnTo>
                      <a:pt x="299" y="112"/>
                    </a:lnTo>
                    <a:lnTo>
                      <a:pt x="314" y="98"/>
                    </a:lnTo>
                    <a:lnTo>
                      <a:pt x="331" y="86"/>
                    </a:lnTo>
                    <a:lnTo>
                      <a:pt x="347" y="73"/>
                    </a:lnTo>
                    <a:lnTo>
                      <a:pt x="365" y="62"/>
                    </a:lnTo>
                    <a:lnTo>
                      <a:pt x="382" y="52"/>
                    </a:lnTo>
                    <a:lnTo>
                      <a:pt x="402" y="42"/>
                    </a:lnTo>
                    <a:lnTo>
                      <a:pt x="420" y="34"/>
                    </a:lnTo>
                    <a:lnTo>
                      <a:pt x="439" y="26"/>
                    </a:lnTo>
                    <a:lnTo>
                      <a:pt x="460" y="20"/>
                    </a:lnTo>
                    <a:lnTo>
                      <a:pt x="479" y="14"/>
                    </a:lnTo>
                    <a:lnTo>
                      <a:pt x="501" y="9"/>
                    </a:lnTo>
                    <a:lnTo>
                      <a:pt x="522" y="5"/>
                    </a:lnTo>
                    <a:lnTo>
                      <a:pt x="543" y="3"/>
                    </a:lnTo>
                    <a:lnTo>
                      <a:pt x="565" y="1"/>
                    </a:lnTo>
                    <a:lnTo>
                      <a:pt x="587" y="0"/>
                    </a:lnTo>
                    <a:lnTo>
                      <a:pt x="587" y="0"/>
                    </a:lnTo>
                    <a:lnTo>
                      <a:pt x="609" y="1"/>
                    </a:lnTo>
                    <a:lnTo>
                      <a:pt x="631" y="3"/>
                    </a:lnTo>
                    <a:lnTo>
                      <a:pt x="652" y="5"/>
                    </a:lnTo>
                    <a:lnTo>
                      <a:pt x="673" y="9"/>
                    </a:lnTo>
                    <a:lnTo>
                      <a:pt x="694" y="14"/>
                    </a:lnTo>
                    <a:lnTo>
                      <a:pt x="714" y="20"/>
                    </a:lnTo>
                    <a:lnTo>
                      <a:pt x="734" y="26"/>
                    </a:lnTo>
                    <a:lnTo>
                      <a:pt x="753" y="34"/>
                    </a:lnTo>
                    <a:lnTo>
                      <a:pt x="773" y="42"/>
                    </a:lnTo>
                    <a:lnTo>
                      <a:pt x="791" y="52"/>
                    </a:lnTo>
                    <a:lnTo>
                      <a:pt x="809" y="62"/>
                    </a:lnTo>
                    <a:lnTo>
                      <a:pt x="826" y="73"/>
                    </a:lnTo>
                    <a:lnTo>
                      <a:pt x="843" y="86"/>
                    </a:lnTo>
                    <a:lnTo>
                      <a:pt x="859" y="98"/>
                    </a:lnTo>
                    <a:lnTo>
                      <a:pt x="875" y="112"/>
                    </a:lnTo>
                    <a:lnTo>
                      <a:pt x="890" y="126"/>
                    </a:lnTo>
                    <a:lnTo>
                      <a:pt x="904" y="141"/>
                    </a:lnTo>
                    <a:lnTo>
                      <a:pt x="918" y="157"/>
                    </a:lnTo>
                    <a:lnTo>
                      <a:pt x="930" y="173"/>
                    </a:lnTo>
                    <a:lnTo>
                      <a:pt x="942" y="190"/>
                    </a:lnTo>
                    <a:lnTo>
                      <a:pt x="953" y="207"/>
                    </a:lnTo>
                    <a:lnTo>
                      <a:pt x="963" y="224"/>
                    </a:lnTo>
                    <a:lnTo>
                      <a:pt x="974" y="243"/>
                    </a:lnTo>
                    <a:lnTo>
                      <a:pt x="981" y="262"/>
                    </a:lnTo>
                    <a:lnTo>
                      <a:pt x="989" y="281"/>
                    </a:lnTo>
                    <a:lnTo>
                      <a:pt x="996" y="301"/>
                    </a:lnTo>
                    <a:lnTo>
                      <a:pt x="1002" y="322"/>
                    </a:lnTo>
                    <a:lnTo>
                      <a:pt x="1007" y="343"/>
                    </a:lnTo>
                    <a:lnTo>
                      <a:pt x="1010" y="363"/>
                    </a:lnTo>
                    <a:lnTo>
                      <a:pt x="1013" y="385"/>
                    </a:lnTo>
                    <a:lnTo>
                      <a:pt x="1015" y="406"/>
                    </a:lnTo>
                    <a:lnTo>
                      <a:pt x="1016" y="428"/>
                    </a:lnTo>
                    <a:lnTo>
                      <a:pt x="1016" y="428"/>
                    </a:lnTo>
                    <a:lnTo>
                      <a:pt x="1015" y="458"/>
                    </a:lnTo>
                    <a:lnTo>
                      <a:pt x="1011" y="486"/>
                    </a:lnTo>
                    <a:lnTo>
                      <a:pt x="1007" y="515"/>
                    </a:lnTo>
                    <a:lnTo>
                      <a:pt x="1000" y="542"/>
                    </a:lnTo>
                    <a:lnTo>
                      <a:pt x="992" y="570"/>
                    </a:lnTo>
                    <a:lnTo>
                      <a:pt x="981" y="597"/>
                    </a:lnTo>
                    <a:lnTo>
                      <a:pt x="969" y="622"/>
                    </a:lnTo>
                    <a:lnTo>
                      <a:pt x="955" y="647"/>
                    </a:lnTo>
                    <a:lnTo>
                      <a:pt x="940" y="671"/>
                    </a:lnTo>
                    <a:lnTo>
                      <a:pt x="923" y="694"/>
                    </a:lnTo>
                    <a:lnTo>
                      <a:pt x="905" y="716"/>
                    </a:lnTo>
                    <a:lnTo>
                      <a:pt x="886" y="736"/>
                    </a:lnTo>
                    <a:lnTo>
                      <a:pt x="864" y="756"/>
                    </a:lnTo>
                    <a:lnTo>
                      <a:pt x="841" y="773"/>
                    </a:lnTo>
                    <a:lnTo>
                      <a:pt x="817" y="790"/>
                    </a:lnTo>
                    <a:lnTo>
                      <a:pt x="792" y="805"/>
                    </a:lnTo>
                    <a:lnTo>
                      <a:pt x="792" y="805"/>
                    </a:lnTo>
                    <a:lnTo>
                      <a:pt x="786" y="809"/>
                    </a:lnTo>
                    <a:lnTo>
                      <a:pt x="782" y="815"/>
                    </a:lnTo>
                    <a:lnTo>
                      <a:pt x="779" y="821"/>
                    </a:lnTo>
                    <a:lnTo>
                      <a:pt x="778" y="829"/>
                    </a:lnTo>
                    <a:lnTo>
                      <a:pt x="778" y="1037"/>
                    </a:lnTo>
                    <a:lnTo>
                      <a:pt x="778" y="1037"/>
                    </a:lnTo>
                    <a:lnTo>
                      <a:pt x="778" y="1046"/>
                    </a:lnTo>
                    <a:lnTo>
                      <a:pt x="777" y="1054"/>
                    </a:lnTo>
                    <a:lnTo>
                      <a:pt x="775" y="1064"/>
                    </a:lnTo>
                    <a:lnTo>
                      <a:pt x="772" y="1072"/>
                    </a:lnTo>
                    <a:lnTo>
                      <a:pt x="768" y="1078"/>
                    </a:lnTo>
                    <a:lnTo>
                      <a:pt x="764" y="1085"/>
                    </a:lnTo>
                    <a:lnTo>
                      <a:pt x="759" y="1092"/>
                    </a:lnTo>
                    <a:lnTo>
                      <a:pt x="753" y="1099"/>
                    </a:lnTo>
                    <a:lnTo>
                      <a:pt x="746" y="1105"/>
                    </a:lnTo>
                    <a:lnTo>
                      <a:pt x="740" y="1109"/>
                    </a:lnTo>
                    <a:lnTo>
                      <a:pt x="733" y="1114"/>
                    </a:lnTo>
                    <a:lnTo>
                      <a:pt x="725" y="1117"/>
                    </a:lnTo>
                    <a:lnTo>
                      <a:pt x="717" y="1121"/>
                    </a:lnTo>
                    <a:lnTo>
                      <a:pt x="709" y="1122"/>
                    </a:lnTo>
                    <a:lnTo>
                      <a:pt x="700" y="1124"/>
                    </a:lnTo>
                    <a:lnTo>
                      <a:pt x="692" y="1124"/>
                    </a:lnTo>
                    <a:lnTo>
                      <a:pt x="668" y="1124"/>
                    </a:lnTo>
                    <a:lnTo>
                      <a:pt x="668" y="1124"/>
                    </a:lnTo>
                    <a:close/>
                    <a:moveTo>
                      <a:pt x="1004" y="697"/>
                    </a:moveTo>
                    <a:lnTo>
                      <a:pt x="1004" y="697"/>
                    </a:lnTo>
                    <a:lnTo>
                      <a:pt x="1000" y="694"/>
                    </a:lnTo>
                    <a:lnTo>
                      <a:pt x="996" y="689"/>
                    </a:lnTo>
                    <a:lnTo>
                      <a:pt x="994" y="686"/>
                    </a:lnTo>
                    <a:lnTo>
                      <a:pt x="992" y="680"/>
                    </a:lnTo>
                    <a:lnTo>
                      <a:pt x="991" y="676"/>
                    </a:lnTo>
                    <a:lnTo>
                      <a:pt x="992" y="670"/>
                    </a:lnTo>
                    <a:lnTo>
                      <a:pt x="993" y="664"/>
                    </a:lnTo>
                    <a:lnTo>
                      <a:pt x="995" y="660"/>
                    </a:lnTo>
                    <a:lnTo>
                      <a:pt x="995" y="660"/>
                    </a:lnTo>
                    <a:lnTo>
                      <a:pt x="999" y="655"/>
                    </a:lnTo>
                    <a:lnTo>
                      <a:pt x="1002" y="652"/>
                    </a:lnTo>
                    <a:lnTo>
                      <a:pt x="1007" y="649"/>
                    </a:lnTo>
                    <a:lnTo>
                      <a:pt x="1011" y="647"/>
                    </a:lnTo>
                    <a:lnTo>
                      <a:pt x="1017" y="646"/>
                    </a:lnTo>
                    <a:lnTo>
                      <a:pt x="1021" y="646"/>
                    </a:lnTo>
                    <a:lnTo>
                      <a:pt x="1027" y="647"/>
                    </a:lnTo>
                    <a:lnTo>
                      <a:pt x="1032" y="649"/>
                    </a:lnTo>
                    <a:lnTo>
                      <a:pt x="1085" y="680"/>
                    </a:lnTo>
                    <a:lnTo>
                      <a:pt x="1085" y="680"/>
                    </a:lnTo>
                    <a:lnTo>
                      <a:pt x="1090" y="684"/>
                    </a:lnTo>
                    <a:lnTo>
                      <a:pt x="1093" y="687"/>
                    </a:lnTo>
                    <a:lnTo>
                      <a:pt x="1096" y="692"/>
                    </a:lnTo>
                    <a:lnTo>
                      <a:pt x="1098" y="697"/>
                    </a:lnTo>
                    <a:lnTo>
                      <a:pt x="1099" y="702"/>
                    </a:lnTo>
                    <a:lnTo>
                      <a:pt x="1098" y="708"/>
                    </a:lnTo>
                    <a:lnTo>
                      <a:pt x="1097" y="712"/>
                    </a:lnTo>
                    <a:lnTo>
                      <a:pt x="1094" y="718"/>
                    </a:lnTo>
                    <a:lnTo>
                      <a:pt x="1094" y="718"/>
                    </a:lnTo>
                    <a:lnTo>
                      <a:pt x="1092" y="722"/>
                    </a:lnTo>
                    <a:lnTo>
                      <a:pt x="1088" y="726"/>
                    </a:lnTo>
                    <a:lnTo>
                      <a:pt x="1083" y="728"/>
                    </a:lnTo>
                    <a:lnTo>
                      <a:pt x="1079" y="730"/>
                    </a:lnTo>
                    <a:lnTo>
                      <a:pt x="1073" y="732"/>
                    </a:lnTo>
                    <a:lnTo>
                      <a:pt x="1068" y="732"/>
                    </a:lnTo>
                    <a:lnTo>
                      <a:pt x="1063" y="730"/>
                    </a:lnTo>
                    <a:lnTo>
                      <a:pt x="1058" y="728"/>
                    </a:lnTo>
                    <a:lnTo>
                      <a:pt x="1004" y="697"/>
                    </a:lnTo>
                    <a:lnTo>
                      <a:pt x="1004" y="697"/>
                    </a:lnTo>
                    <a:close/>
                    <a:moveTo>
                      <a:pt x="1032" y="199"/>
                    </a:moveTo>
                    <a:lnTo>
                      <a:pt x="1032" y="199"/>
                    </a:lnTo>
                    <a:lnTo>
                      <a:pt x="1027" y="201"/>
                    </a:lnTo>
                    <a:lnTo>
                      <a:pt x="1021" y="202"/>
                    </a:lnTo>
                    <a:lnTo>
                      <a:pt x="1017" y="202"/>
                    </a:lnTo>
                    <a:lnTo>
                      <a:pt x="1011" y="202"/>
                    </a:lnTo>
                    <a:lnTo>
                      <a:pt x="1007" y="200"/>
                    </a:lnTo>
                    <a:lnTo>
                      <a:pt x="1002" y="198"/>
                    </a:lnTo>
                    <a:lnTo>
                      <a:pt x="999" y="193"/>
                    </a:lnTo>
                    <a:lnTo>
                      <a:pt x="995" y="188"/>
                    </a:lnTo>
                    <a:lnTo>
                      <a:pt x="995" y="188"/>
                    </a:lnTo>
                    <a:lnTo>
                      <a:pt x="993" y="184"/>
                    </a:lnTo>
                    <a:lnTo>
                      <a:pt x="992" y="178"/>
                    </a:lnTo>
                    <a:lnTo>
                      <a:pt x="991" y="174"/>
                    </a:lnTo>
                    <a:lnTo>
                      <a:pt x="992" y="168"/>
                    </a:lnTo>
                    <a:lnTo>
                      <a:pt x="994" y="163"/>
                    </a:lnTo>
                    <a:lnTo>
                      <a:pt x="996" y="159"/>
                    </a:lnTo>
                    <a:lnTo>
                      <a:pt x="1000" y="155"/>
                    </a:lnTo>
                    <a:lnTo>
                      <a:pt x="1004" y="152"/>
                    </a:lnTo>
                    <a:lnTo>
                      <a:pt x="1058" y="121"/>
                    </a:lnTo>
                    <a:lnTo>
                      <a:pt x="1058" y="121"/>
                    </a:lnTo>
                    <a:lnTo>
                      <a:pt x="1063" y="119"/>
                    </a:lnTo>
                    <a:lnTo>
                      <a:pt x="1068" y="118"/>
                    </a:lnTo>
                    <a:lnTo>
                      <a:pt x="1073" y="118"/>
                    </a:lnTo>
                    <a:lnTo>
                      <a:pt x="1079" y="119"/>
                    </a:lnTo>
                    <a:lnTo>
                      <a:pt x="1083" y="120"/>
                    </a:lnTo>
                    <a:lnTo>
                      <a:pt x="1088" y="123"/>
                    </a:lnTo>
                    <a:lnTo>
                      <a:pt x="1092" y="127"/>
                    </a:lnTo>
                    <a:lnTo>
                      <a:pt x="1094" y="131"/>
                    </a:lnTo>
                    <a:lnTo>
                      <a:pt x="1094" y="131"/>
                    </a:lnTo>
                    <a:lnTo>
                      <a:pt x="1097" y="136"/>
                    </a:lnTo>
                    <a:lnTo>
                      <a:pt x="1098" y="142"/>
                    </a:lnTo>
                    <a:lnTo>
                      <a:pt x="1099" y="146"/>
                    </a:lnTo>
                    <a:lnTo>
                      <a:pt x="1098" y="152"/>
                    </a:lnTo>
                    <a:lnTo>
                      <a:pt x="1096" y="157"/>
                    </a:lnTo>
                    <a:lnTo>
                      <a:pt x="1093" y="161"/>
                    </a:lnTo>
                    <a:lnTo>
                      <a:pt x="1090" y="166"/>
                    </a:lnTo>
                    <a:lnTo>
                      <a:pt x="1085" y="168"/>
                    </a:lnTo>
                    <a:lnTo>
                      <a:pt x="1032" y="199"/>
                    </a:lnTo>
                    <a:lnTo>
                      <a:pt x="1032" y="199"/>
                    </a:lnTo>
                    <a:close/>
                    <a:moveTo>
                      <a:pt x="1085" y="452"/>
                    </a:moveTo>
                    <a:lnTo>
                      <a:pt x="1085" y="452"/>
                    </a:lnTo>
                    <a:lnTo>
                      <a:pt x="1080" y="451"/>
                    </a:lnTo>
                    <a:lnTo>
                      <a:pt x="1075" y="450"/>
                    </a:lnTo>
                    <a:lnTo>
                      <a:pt x="1069" y="447"/>
                    </a:lnTo>
                    <a:lnTo>
                      <a:pt x="1066" y="444"/>
                    </a:lnTo>
                    <a:lnTo>
                      <a:pt x="1063" y="439"/>
                    </a:lnTo>
                    <a:lnTo>
                      <a:pt x="1060" y="435"/>
                    </a:lnTo>
                    <a:lnTo>
                      <a:pt x="1058" y="430"/>
                    </a:lnTo>
                    <a:lnTo>
                      <a:pt x="1058" y="425"/>
                    </a:lnTo>
                    <a:lnTo>
                      <a:pt x="1058" y="425"/>
                    </a:lnTo>
                    <a:lnTo>
                      <a:pt x="1058" y="419"/>
                    </a:lnTo>
                    <a:lnTo>
                      <a:pt x="1060" y="413"/>
                    </a:lnTo>
                    <a:lnTo>
                      <a:pt x="1063" y="409"/>
                    </a:lnTo>
                    <a:lnTo>
                      <a:pt x="1066" y="405"/>
                    </a:lnTo>
                    <a:lnTo>
                      <a:pt x="1069" y="402"/>
                    </a:lnTo>
                    <a:lnTo>
                      <a:pt x="1075" y="400"/>
                    </a:lnTo>
                    <a:lnTo>
                      <a:pt x="1080" y="397"/>
                    </a:lnTo>
                    <a:lnTo>
                      <a:pt x="1085" y="397"/>
                    </a:lnTo>
                    <a:lnTo>
                      <a:pt x="1146" y="397"/>
                    </a:lnTo>
                    <a:lnTo>
                      <a:pt x="1146" y="397"/>
                    </a:lnTo>
                    <a:lnTo>
                      <a:pt x="1152" y="397"/>
                    </a:lnTo>
                    <a:lnTo>
                      <a:pt x="1157" y="400"/>
                    </a:lnTo>
                    <a:lnTo>
                      <a:pt x="1162" y="402"/>
                    </a:lnTo>
                    <a:lnTo>
                      <a:pt x="1165" y="405"/>
                    </a:lnTo>
                    <a:lnTo>
                      <a:pt x="1169" y="409"/>
                    </a:lnTo>
                    <a:lnTo>
                      <a:pt x="1171" y="413"/>
                    </a:lnTo>
                    <a:lnTo>
                      <a:pt x="1173" y="419"/>
                    </a:lnTo>
                    <a:lnTo>
                      <a:pt x="1173" y="425"/>
                    </a:lnTo>
                    <a:lnTo>
                      <a:pt x="1173" y="425"/>
                    </a:lnTo>
                    <a:lnTo>
                      <a:pt x="1173" y="430"/>
                    </a:lnTo>
                    <a:lnTo>
                      <a:pt x="1171" y="435"/>
                    </a:lnTo>
                    <a:lnTo>
                      <a:pt x="1169" y="439"/>
                    </a:lnTo>
                    <a:lnTo>
                      <a:pt x="1165" y="444"/>
                    </a:lnTo>
                    <a:lnTo>
                      <a:pt x="1162" y="447"/>
                    </a:lnTo>
                    <a:lnTo>
                      <a:pt x="1157" y="450"/>
                    </a:lnTo>
                    <a:lnTo>
                      <a:pt x="1152" y="451"/>
                    </a:lnTo>
                    <a:lnTo>
                      <a:pt x="1146" y="452"/>
                    </a:lnTo>
                    <a:lnTo>
                      <a:pt x="1085" y="452"/>
                    </a:lnTo>
                    <a:lnTo>
                      <a:pt x="1085" y="452"/>
                    </a:lnTo>
                    <a:close/>
                    <a:moveTo>
                      <a:pt x="169" y="152"/>
                    </a:moveTo>
                    <a:lnTo>
                      <a:pt x="169" y="152"/>
                    </a:lnTo>
                    <a:lnTo>
                      <a:pt x="173" y="155"/>
                    </a:lnTo>
                    <a:lnTo>
                      <a:pt x="177" y="159"/>
                    </a:lnTo>
                    <a:lnTo>
                      <a:pt x="180" y="163"/>
                    </a:lnTo>
                    <a:lnTo>
                      <a:pt x="181" y="168"/>
                    </a:lnTo>
                    <a:lnTo>
                      <a:pt x="183" y="174"/>
                    </a:lnTo>
                    <a:lnTo>
                      <a:pt x="183" y="178"/>
                    </a:lnTo>
                    <a:lnTo>
                      <a:pt x="181" y="184"/>
                    </a:lnTo>
                    <a:lnTo>
                      <a:pt x="179" y="188"/>
                    </a:lnTo>
                    <a:lnTo>
                      <a:pt x="179" y="188"/>
                    </a:lnTo>
                    <a:lnTo>
                      <a:pt x="176" y="193"/>
                    </a:lnTo>
                    <a:lnTo>
                      <a:pt x="172" y="198"/>
                    </a:lnTo>
                    <a:lnTo>
                      <a:pt x="168" y="200"/>
                    </a:lnTo>
                    <a:lnTo>
                      <a:pt x="162" y="202"/>
                    </a:lnTo>
                    <a:lnTo>
                      <a:pt x="157" y="202"/>
                    </a:lnTo>
                    <a:lnTo>
                      <a:pt x="152" y="202"/>
                    </a:lnTo>
                    <a:lnTo>
                      <a:pt x="147" y="201"/>
                    </a:lnTo>
                    <a:lnTo>
                      <a:pt x="142" y="199"/>
                    </a:lnTo>
                    <a:lnTo>
                      <a:pt x="89" y="168"/>
                    </a:lnTo>
                    <a:lnTo>
                      <a:pt x="89" y="168"/>
                    </a:lnTo>
                    <a:lnTo>
                      <a:pt x="84" y="166"/>
                    </a:lnTo>
                    <a:lnTo>
                      <a:pt x="81" y="161"/>
                    </a:lnTo>
                    <a:lnTo>
                      <a:pt x="78" y="157"/>
                    </a:lnTo>
                    <a:lnTo>
                      <a:pt x="76" y="152"/>
                    </a:lnTo>
                    <a:lnTo>
                      <a:pt x="75" y="146"/>
                    </a:lnTo>
                    <a:lnTo>
                      <a:pt x="75" y="142"/>
                    </a:lnTo>
                    <a:lnTo>
                      <a:pt x="76" y="136"/>
                    </a:lnTo>
                    <a:lnTo>
                      <a:pt x="79" y="131"/>
                    </a:lnTo>
                    <a:lnTo>
                      <a:pt x="79" y="131"/>
                    </a:lnTo>
                    <a:lnTo>
                      <a:pt x="82" y="127"/>
                    </a:lnTo>
                    <a:lnTo>
                      <a:pt x="86" y="123"/>
                    </a:lnTo>
                    <a:lnTo>
                      <a:pt x="90" y="120"/>
                    </a:lnTo>
                    <a:lnTo>
                      <a:pt x="96" y="119"/>
                    </a:lnTo>
                    <a:lnTo>
                      <a:pt x="100" y="118"/>
                    </a:lnTo>
                    <a:lnTo>
                      <a:pt x="106" y="118"/>
                    </a:lnTo>
                    <a:lnTo>
                      <a:pt x="111" y="119"/>
                    </a:lnTo>
                    <a:lnTo>
                      <a:pt x="116" y="121"/>
                    </a:lnTo>
                    <a:lnTo>
                      <a:pt x="169" y="152"/>
                    </a:lnTo>
                    <a:lnTo>
                      <a:pt x="169" y="152"/>
                    </a:lnTo>
                    <a:close/>
                    <a:moveTo>
                      <a:pt x="142" y="649"/>
                    </a:moveTo>
                    <a:lnTo>
                      <a:pt x="142" y="649"/>
                    </a:lnTo>
                    <a:lnTo>
                      <a:pt x="147" y="647"/>
                    </a:lnTo>
                    <a:lnTo>
                      <a:pt x="152" y="646"/>
                    </a:lnTo>
                    <a:lnTo>
                      <a:pt x="157" y="646"/>
                    </a:lnTo>
                    <a:lnTo>
                      <a:pt x="162" y="647"/>
                    </a:lnTo>
                    <a:lnTo>
                      <a:pt x="168" y="649"/>
                    </a:lnTo>
                    <a:lnTo>
                      <a:pt x="172" y="652"/>
                    </a:lnTo>
                    <a:lnTo>
                      <a:pt x="176" y="655"/>
                    </a:lnTo>
                    <a:lnTo>
                      <a:pt x="179" y="660"/>
                    </a:lnTo>
                    <a:lnTo>
                      <a:pt x="179" y="660"/>
                    </a:lnTo>
                    <a:lnTo>
                      <a:pt x="181" y="664"/>
                    </a:lnTo>
                    <a:lnTo>
                      <a:pt x="183" y="670"/>
                    </a:lnTo>
                    <a:lnTo>
                      <a:pt x="183" y="676"/>
                    </a:lnTo>
                    <a:lnTo>
                      <a:pt x="181" y="680"/>
                    </a:lnTo>
                    <a:lnTo>
                      <a:pt x="180" y="686"/>
                    </a:lnTo>
                    <a:lnTo>
                      <a:pt x="177" y="689"/>
                    </a:lnTo>
                    <a:lnTo>
                      <a:pt x="173" y="694"/>
                    </a:lnTo>
                    <a:lnTo>
                      <a:pt x="169" y="697"/>
                    </a:lnTo>
                    <a:lnTo>
                      <a:pt x="116" y="728"/>
                    </a:lnTo>
                    <a:lnTo>
                      <a:pt x="116" y="728"/>
                    </a:lnTo>
                    <a:lnTo>
                      <a:pt x="111" y="730"/>
                    </a:lnTo>
                    <a:lnTo>
                      <a:pt x="106" y="732"/>
                    </a:lnTo>
                    <a:lnTo>
                      <a:pt x="100" y="732"/>
                    </a:lnTo>
                    <a:lnTo>
                      <a:pt x="96" y="730"/>
                    </a:lnTo>
                    <a:lnTo>
                      <a:pt x="90" y="728"/>
                    </a:lnTo>
                    <a:lnTo>
                      <a:pt x="86" y="726"/>
                    </a:lnTo>
                    <a:lnTo>
                      <a:pt x="82" y="722"/>
                    </a:lnTo>
                    <a:lnTo>
                      <a:pt x="79" y="718"/>
                    </a:lnTo>
                    <a:lnTo>
                      <a:pt x="79" y="718"/>
                    </a:lnTo>
                    <a:lnTo>
                      <a:pt x="76" y="712"/>
                    </a:lnTo>
                    <a:lnTo>
                      <a:pt x="75" y="708"/>
                    </a:lnTo>
                    <a:lnTo>
                      <a:pt x="75" y="702"/>
                    </a:lnTo>
                    <a:lnTo>
                      <a:pt x="76" y="697"/>
                    </a:lnTo>
                    <a:lnTo>
                      <a:pt x="78" y="692"/>
                    </a:lnTo>
                    <a:lnTo>
                      <a:pt x="81" y="687"/>
                    </a:lnTo>
                    <a:lnTo>
                      <a:pt x="84" y="684"/>
                    </a:lnTo>
                    <a:lnTo>
                      <a:pt x="89" y="680"/>
                    </a:lnTo>
                    <a:lnTo>
                      <a:pt x="142" y="649"/>
                    </a:lnTo>
                    <a:lnTo>
                      <a:pt x="142" y="649"/>
                    </a:lnTo>
                    <a:close/>
                    <a:moveTo>
                      <a:pt x="89" y="397"/>
                    </a:moveTo>
                    <a:lnTo>
                      <a:pt x="89" y="397"/>
                    </a:lnTo>
                    <a:lnTo>
                      <a:pt x="94" y="397"/>
                    </a:lnTo>
                    <a:lnTo>
                      <a:pt x="99" y="400"/>
                    </a:lnTo>
                    <a:lnTo>
                      <a:pt x="104" y="402"/>
                    </a:lnTo>
                    <a:lnTo>
                      <a:pt x="108" y="405"/>
                    </a:lnTo>
                    <a:lnTo>
                      <a:pt x="112" y="409"/>
                    </a:lnTo>
                    <a:lnTo>
                      <a:pt x="114" y="413"/>
                    </a:lnTo>
                    <a:lnTo>
                      <a:pt x="115" y="419"/>
                    </a:lnTo>
                    <a:lnTo>
                      <a:pt x="116" y="425"/>
                    </a:lnTo>
                    <a:lnTo>
                      <a:pt x="116" y="425"/>
                    </a:lnTo>
                    <a:lnTo>
                      <a:pt x="115" y="430"/>
                    </a:lnTo>
                    <a:lnTo>
                      <a:pt x="114" y="435"/>
                    </a:lnTo>
                    <a:lnTo>
                      <a:pt x="112" y="439"/>
                    </a:lnTo>
                    <a:lnTo>
                      <a:pt x="108" y="444"/>
                    </a:lnTo>
                    <a:lnTo>
                      <a:pt x="104" y="447"/>
                    </a:lnTo>
                    <a:lnTo>
                      <a:pt x="99" y="450"/>
                    </a:lnTo>
                    <a:lnTo>
                      <a:pt x="94" y="451"/>
                    </a:lnTo>
                    <a:lnTo>
                      <a:pt x="89" y="452"/>
                    </a:lnTo>
                    <a:lnTo>
                      <a:pt x="27" y="452"/>
                    </a:lnTo>
                    <a:lnTo>
                      <a:pt x="27" y="452"/>
                    </a:lnTo>
                    <a:lnTo>
                      <a:pt x="22" y="451"/>
                    </a:lnTo>
                    <a:lnTo>
                      <a:pt x="17" y="450"/>
                    </a:lnTo>
                    <a:lnTo>
                      <a:pt x="13" y="447"/>
                    </a:lnTo>
                    <a:lnTo>
                      <a:pt x="8" y="444"/>
                    </a:lnTo>
                    <a:lnTo>
                      <a:pt x="5" y="439"/>
                    </a:lnTo>
                    <a:lnTo>
                      <a:pt x="2" y="435"/>
                    </a:lnTo>
                    <a:lnTo>
                      <a:pt x="1" y="430"/>
                    </a:lnTo>
                    <a:lnTo>
                      <a:pt x="0" y="425"/>
                    </a:lnTo>
                    <a:lnTo>
                      <a:pt x="0" y="425"/>
                    </a:lnTo>
                    <a:lnTo>
                      <a:pt x="1" y="419"/>
                    </a:lnTo>
                    <a:lnTo>
                      <a:pt x="2" y="413"/>
                    </a:lnTo>
                    <a:lnTo>
                      <a:pt x="5" y="409"/>
                    </a:lnTo>
                    <a:lnTo>
                      <a:pt x="8" y="405"/>
                    </a:lnTo>
                    <a:lnTo>
                      <a:pt x="13" y="402"/>
                    </a:lnTo>
                    <a:lnTo>
                      <a:pt x="17" y="400"/>
                    </a:lnTo>
                    <a:lnTo>
                      <a:pt x="22" y="397"/>
                    </a:lnTo>
                    <a:lnTo>
                      <a:pt x="27" y="397"/>
                    </a:lnTo>
                    <a:lnTo>
                      <a:pt x="89" y="397"/>
                    </a:lnTo>
                    <a:lnTo>
                      <a:pt x="89" y="397"/>
                    </a:lnTo>
                    <a:close/>
                    <a:moveTo>
                      <a:pt x="381" y="303"/>
                    </a:moveTo>
                    <a:lnTo>
                      <a:pt x="381" y="303"/>
                    </a:lnTo>
                    <a:lnTo>
                      <a:pt x="380" y="297"/>
                    </a:lnTo>
                    <a:lnTo>
                      <a:pt x="380" y="292"/>
                    </a:lnTo>
                    <a:lnTo>
                      <a:pt x="381" y="287"/>
                    </a:lnTo>
                    <a:lnTo>
                      <a:pt x="383" y="282"/>
                    </a:lnTo>
                    <a:lnTo>
                      <a:pt x="386" y="277"/>
                    </a:lnTo>
                    <a:lnTo>
                      <a:pt x="390" y="274"/>
                    </a:lnTo>
                    <a:lnTo>
                      <a:pt x="395" y="271"/>
                    </a:lnTo>
                    <a:lnTo>
                      <a:pt x="399" y="268"/>
                    </a:lnTo>
                    <a:lnTo>
                      <a:pt x="399" y="268"/>
                    </a:lnTo>
                    <a:lnTo>
                      <a:pt x="405" y="268"/>
                    </a:lnTo>
                    <a:lnTo>
                      <a:pt x="410" y="268"/>
                    </a:lnTo>
                    <a:lnTo>
                      <a:pt x="415" y="270"/>
                    </a:lnTo>
                    <a:lnTo>
                      <a:pt x="420" y="271"/>
                    </a:lnTo>
                    <a:lnTo>
                      <a:pt x="425" y="274"/>
                    </a:lnTo>
                    <a:lnTo>
                      <a:pt x="428" y="277"/>
                    </a:lnTo>
                    <a:lnTo>
                      <a:pt x="431" y="282"/>
                    </a:lnTo>
                    <a:lnTo>
                      <a:pt x="434" y="288"/>
                    </a:lnTo>
                    <a:lnTo>
                      <a:pt x="449" y="341"/>
                    </a:lnTo>
                    <a:lnTo>
                      <a:pt x="449" y="341"/>
                    </a:lnTo>
                    <a:lnTo>
                      <a:pt x="477" y="331"/>
                    </a:lnTo>
                    <a:lnTo>
                      <a:pt x="507" y="323"/>
                    </a:lnTo>
                    <a:lnTo>
                      <a:pt x="507" y="323"/>
                    </a:lnTo>
                    <a:lnTo>
                      <a:pt x="508" y="323"/>
                    </a:lnTo>
                    <a:lnTo>
                      <a:pt x="508" y="323"/>
                    </a:lnTo>
                    <a:lnTo>
                      <a:pt x="533" y="319"/>
                    </a:lnTo>
                    <a:lnTo>
                      <a:pt x="559" y="316"/>
                    </a:lnTo>
                    <a:lnTo>
                      <a:pt x="559" y="275"/>
                    </a:lnTo>
                    <a:lnTo>
                      <a:pt x="559" y="275"/>
                    </a:lnTo>
                    <a:lnTo>
                      <a:pt x="560" y="270"/>
                    </a:lnTo>
                    <a:lnTo>
                      <a:pt x="562" y="264"/>
                    </a:lnTo>
                    <a:lnTo>
                      <a:pt x="564" y="259"/>
                    </a:lnTo>
                    <a:lnTo>
                      <a:pt x="567" y="256"/>
                    </a:lnTo>
                    <a:lnTo>
                      <a:pt x="572" y="252"/>
                    </a:lnTo>
                    <a:lnTo>
                      <a:pt x="576" y="250"/>
                    </a:lnTo>
                    <a:lnTo>
                      <a:pt x="581" y="248"/>
                    </a:lnTo>
                    <a:lnTo>
                      <a:pt x="587" y="248"/>
                    </a:lnTo>
                    <a:lnTo>
                      <a:pt x="587" y="248"/>
                    </a:lnTo>
                    <a:lnTo>
                      <a:pt x="592" y="248"/>
                    </a:lnTo>
                    <a:lnTo>
                      <a:pt x="598" y="250"/>
                    </a:lnTo>
                    <a:lnTo>
                      <a:pt x="603" y="252"/>
                    </a:lnTo>
                    <a:lnTo>
                      <a:pt x="606" y="256"/>
                    </a:lnTo>
                    <a:lnTo>
                      <a:pt x="609" y="259"/>
                    </a:lnTo>
                    <a:lnTo>
                      <a:pt x="612" y="264"/>
                    </a:lnTo>
                    <a:lnTo>
                      <a:pt x="614" y="270"/>
                    </a:lnTo>
                    <a:lnTo>
                      <a:pt x="614" y="275"/>
                    </a:lnTo>
                    <a:lnTo>
                      <a:pt x="614" y="316"/>
                    </a:lnTo>
                    <a:lnTo>
                      <a:pt x="614" y="316"/>
                    </a:lnTo>
                    <a:lnTo>
                      <a:pt x="640" y="319"/>
                    </a:lnTo>
                    <a:lnTo>
                      <a:pt x="667" y="323"/>
                    </a:lnTo>
                    <a:lnTo>
                      <a:pt x="667" y="324"/>
                    </a:lnTo>
                    <a:lnTo>
                      <a:pt x="667" y="323"/>
                    </a:lnTo>
                    <a:lnTo>
                      <a:pt x="667" y="323"/>
                    </a:lnTo>
                    <a:lnTo>
                      <a:pt x="696" y="331"/>
                    </a:lnTo>
                    <a:lnTo>
                      <a:pt x="725" y="341"/>
                    </a:lnTo>
                    <a:lnTo>
                      <a:pt x="741" y="288"/>
                    </a:lnTo>
                    <a:lnTo>
                      <a:pt x="741" y="288"/>
                    </a:lnTo>
                    <a:lnTo>
                      <a:pt x="743" y="282"/>
                    </a:lnTo>
                    <a:lnTo>
                      <a:pt x="745" y="277"/>
                    </a:lnTo>
                    <a:lnTo>
                      <a:pt x="749" y="274"/>
                    </a:lnTo>
                    <a:lnTo>
                      <a:pt x="753" y="271"/>
                    </a:lnTo>
                    <a:lnTo>
                      <a:pt x="758" y="270"/>
                    </a:lnTo>
                    <a:lnTo>
                      <a:pt x="764" y="268"/>
                    </a:lnTo>
                    <a:lnTo>
                      <a:pt x="769" y="268"/>
                    </a:lnTo>
                    <a:lnTo>
                      <a:pt x="774" y="268"/>
                    </a:lnTo>
                    <a:lnTo>
                      <a:pt x="774" y="268"/>
                    </a:lnTo>
                    <a:lnTo>
                      <a:pt x="779" y="271"/>
                    </a:lnTo>
                    <a:lnTo>
                      <a:pt x="784" y="274"/>
                    </a:lnTo>
                    <a:lnTo>
                      <a:pt x="787" y="277"/>
                    </a:lnTo>
                    <a:lnTo>
                      <a:pt x="791" y="282"/>
                    </a:lnTo>
                    <a:lnTo>
                      <a:pt x="793" y="287"/>
                    </a:lnTo>
                    <a:lnTo>
                      <a:pt x="793" y="292"/>
                    </a:lnTo>
                    <a:lnTo>
                      <a:pt x="794" y="297"/>
                    </a:lnTo>
                    <a:lnTo>
                      <a:pt x="793" y="303"/>
                    </a:lnTo>
                    <a:lnTo>
                      <a:pt x="693" y="646"/>
                    </a:lnTo>
                    <a:lnTo>
                      <a:pt x="693" y="646"/>
                    </a:lnTo>
                    <a:lnTo>
                      <a:pt x="690" y="652"/>
                    </a:lnTo>
                    <a:lnTo>
                      <a:pt x="687" y="656"/>
                    </a:lnTo>
                    <a:lnTo>
                      <a:pt x="684" y="660"/>
                    </a:lnTo>
                    <a:lnTo>
                      <a:pt x="679" y="663"/>
                    </a:lnTo>
                    <a:lnTo>
                      <a:pt x="674" y="664"/>
                    </a:lnTo>
                    <a:lnTo>
                      <a:pt x="670" y="665"/>
                    </a:lnTo>
                    <a:lnTo>
                      <a:pt x="664" y="667"/>
                    </a:lnTo>
                    <a:lnTo>
                      <a:pt x="659" y="665"/>
                    </a:lnTo>
                    <a:lnTo>
                      <a:pt x="659" y="665"/>
                    </a:lnTo>
                    <a:lnTo>
                      <a:pt x="654" y="663"/>
                    </a:lnTo>
                    <a:lnTo>
                      <a:pt x="649" y="660"/>
                    </a:lnTo>
                    <a:lnTo>
                      <a:pt x="645" y="656"/>
                    </a:lnTo>
                    <a:lnTo>
                      <a:pt x="643" y="652"/>
                    </a:lnTo>
                    <a:lnTo>
                      <a:pt x="640" y="647"/>
                    </a:lnTo>
                    <a:lnTo>
                      <a:pt x="639" y="643"/>
                    </a:lnTo>
                    <a:lnTo>
                      <a:pt x="639" y="637"/>
                    </a:lnTo>
                    <a:lnTo>
                      <a:pt x="640" y="631"/>
                    </a:lnTo>
                    <a:lnTo>
                      <a:pt x="710" y="394"/>
                    </a:lnTo>
                    <a:lnTo>
                      <a:pt x="710" y="394"/>
                    </a:lnTo>
                    <a:lnTo>
                      <a:pt x="684" y="385"/>
                    </a:lnTo>
                    <a:lnTo>
                      <a:pt x="655" y="377"/>
                    </a:lnTo>
                    <a:lnTo>
                      <a:pt x="655" y="377"/>
                    </a:lnTo>
                    <a:lnTo>
                      <a:pt x="655" y="377"/>
                    </a:lnTo>
                    <a:lnTo>
                      <a:pt x="636" y="373"/>
                    </a:lnTo>
                    <a:lnTo>
                      <a:pt x="614" y="371"/>
                    </a:lnTo>
                    <a:lnTo>
                      <a:pt x="614" y="438"/>
                    </a:lnTo>
                    <a:lnTo>
                      <a:pt x="614" y="438"/>
                    </a:lnTo>
                    <a:lnTo>
                      <a:pt x="614" y="443"/>
                    </a:lnTo>
                    <a:lnTo>
                      <a:pt x="612" y="449"/>
                    </a:lnTo>
                    <a:lnTo>
                      <a:pt x="609" y="453"/>
                    </a:lnTo>
                    <a:lnTo>
                      <a:pt x="606" y="457"/>
                    </a:lnTo>
                    <a:lnTo>
                      <a:pt x="603" y="460"/>
                    </a:lnTo>
                    <a:lnTo>
                      <a:pt x="598" y="463"/>
                    </a:lnTo>
                    <a:lnTo>
                      <a:pt x="592" y="465"/>
                    </a:lnTo>
                    <a:lnTo>
                      <a:pt x="587" y="466"/>
                    </a:lnTo>
                    <a:lnTo>
                      <a:pt x="587" y="466"/>
                    </a:lnTo>
                    <a:lnTo>
                      <a:pt x="581" y="465"/>
                    </a:lnTo>
                    <a:lnTo>
                      <a:pt x="576" y="463"/>
                    </a:lnTo>
                    <a:lnTo>
                      <a:pt x="572" y="460"/>
                    </a:lnTo>
                    <a:lnTo>
                      <a:pt x="567" y="457"/>
                    </a:lnTo>
                    <a:lnTo>
                      <a:pt x="564" y="453"/>
                    </a:lnTo>
                    <a:lnTo>
                      <a:pt x="562" y="449"/>
                    </a:lnTo>
                    <a:lnTo>
                      <a:pt x="560" y="443"/>
                    </a:lnTo>
                    <a:lnTo>
                      <a:pt x="559" y="438"/>
                    </a:lnTo>
                    <a:lnTo>
                      <a:pt x="559" y="371"/>
                    </a:lnTo>
                    <a:lnTo>
                      <a:pt x="559" y="371"/>
                    </a:lnTo>
                    <a:lnTo>
                      <a:pt x="539" y="373"/>
                    </a:lnTo>
                    <a:lnTo>
                      <a:pt x="519" y="377"/>
                    </a:lnTo>
                    <a:lnTo>
                      <a:pt x="519" y="377"/>
                    </a:lnTo>
                    <a:lnTo>
                      <a:pt x="518" y="377"/>
                    </a:lnTo>
                    <a:lnTo>
                      <a:pt x="518" y="377"/>
                    </a:lnTo>
                    <a:lnTo>
                      <a:pt x="491" y="385"/>
                    </a:lnTo>
                    <a:lnTo>
                      <a:pt x="464" y="394"/>
                    </a:lnTo>
                    <a:lnTo>
                      <a:pt x="534" y="631"/>
                    </a:lnTo>
                    <a:lnTo>
                      <a:pt x="534" y="631"/>
                    </a:lnTo>
                    <a:lnTo>
                      <a:pt x="534" y="637"/>
                    </a:lnTo>
                    <a:lnTo>
                      <a:pt x="534" y="643"/>
                    </a:lnTo>
                    <a:lnTo>
                      <a:pt x="533" y="647"/>
                    </a:lnTo>
                    <a:lnTo>
                      <a:pt x="532" y="652"/>
                    </a:lnTo>
                    <a:lnTo>
                      <a:pt x="528" y="656"/>
                    </a:lnTo>
                    <a:lnTo>
                      <a:pt x="525" y="660"/>
                    </a:lnTo>
                    <a:lnTo>
                      <a:pt x="520" y="663"/>
                    </a:lnTo>
                    <a:lnTo>
                      <a:pt x="515" y="665"/>
                    </a:lnTo>
                    <a:lnTo>
                      <a:pt x="515" y="665"/>
                    </a:lnTo>
                    <a:lnTo>
                      <a:pt x="510" y="667"/>
                    </a:lnTo>
                    <a:lnTo>
                      <a:pt x="504" y="665"/>
                    </a:lnTo>
                    <a:lnTo>
                      <a:pt x="499" y="664"/>
                    </a:lnTo>
                    <a:lnTo>
                      <a:pt x="494" y="663"/>
                    </a:lnTo>
                    <a:lnTo>
                      <a:pt x="490" y="660"/>
                    </a:lnTo>
                    <a:lnTo>
                      <a:pt x="486" y="656"/>
                    </a:lnTo>
                    <a:lnTo>
                      <a:pt x="483" y="652"/>
                    </a:lnTo>
                    <a:lnTo>
                      <a:pt x="482" y="646"/>
                    </a:lnTo>
                    <a:lnTo>
                      <a:pt x="381" y="303"/>
                    </a:lnTo>
                    <a:lnTo>
                      <a:pt x="381" y="303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0" name="그룹 16"/>
            <p:cNvGrpSpPr/>
            <p:nvPr/>
          </p:nvGrpSpPr>
          <p:grpSpPr>
            <a:xfrm>
              <a:off x="835928" y="3514032"/>
              <a:ext cx="807055" cy="807055"/>
              <a:chOff x="835928" y="3514032"/>
              <a:chExt cx="807055" cy="807055"/>
            </a:xfrm>
          </p:grpSpPr>
          <p:sp>
            <p:nvSpPr>
              <p:cNvPr id="28" name="타원 24"/>
              <p:cNvSpPr/>
              <p:nvPr/>
            </p:nvSpPr>
            <p:spPr>
              <a:xfrm rot="16200000">
                <a:off x="835928" y="3514032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1026485" y="3704042"/>
                <a:ext cx="425940" cy="427035"/>
              </a:xfrm>
              <a:custGeom>
                <a:avLst/>
                <a:gdLst>
                  <a:gd name="T0" fmla="*/ 634 w 1166"/>
                  <a:gd name="T1" fmla="*/ 983 h 1168"/>
                  <a:gd name="T2" fmla="*/ 855 w 1166"/>
                  <a:gd name="T3" fmla="*/ 885 h 1168"/>
                  <a:gd name="T4" fmla="*/ 878 w 1166"/>
                  <a:gd name="T5" fmla="*/ 852 h 1168"/>
                  <a:gd name="T6" fmla="*/ 1163 w 1166"/>
                  <a:gd name="T7" fmla="*/ 908 h 1168"/>
                  <a:gd name="T8" fmla="*/ 937 w 1166"/>
                  <a:gd name="T9" fmla="*/ 931 h 1168"/>
                  <a:gd name="T10" fmla="*/ 921 w 1166"/>
                  <a:gd name="T11" fmla="*/ 1044 h 1168"/>
                  <a:gd name="T12" fmla="*/ 709 w 1166"/>
                  <a:gd name="T13" fmla="*/ 1138 h 1168"/>
                  <a:gd name="T14" fmla="*/ 673 w 1166"/>
                  <a:gd name="T15" fmla="*/ 1168 h 1168"/>
                  <a:gd name="T16" fmla="*/ 410 w 1166"/>
                  <a:gd name="T17" fmla="*/ 1096 h 1168"/>
                  <a:gd name="T18" fmla="*/ 209 w 1166"/>
                  <a:gd name="T19" fmla="*/ 730 h 1168"/>
                  <a:gd name="T20" fmla="*/ 249 w 1166"/>
                  <a:gd name="T21" fmla="*/ 708 h 1168"/>
                  <a:gd name="T22" fmla="*/ 257 w 1166"/>
                  <a:gd name="T23" fmla="*/ 575 h 1168"/>
                  <a:gd name="T24" fmla="*/ 53 w 1166"/>
                  <a:gd name="T25" fmla="*/ 540 h 1168"/>
                  <a:gd name="T26" fmla="*/ 10 w 1166"/>
                  <a:gd name="T27" fmla="*/ 568 h 1168"/>
                  <a:gd name="T28" fmla="*/ 10 w 1166"/>
                  <a:gd name="T29" fmla="*/ 700 h 1168"/>
                  <a:gd name="T30" fmla="*/ 223 w 1166"/>
                  <a:gd name="T31" fmla="*/ 953 h 1168"/>
                  <a:gd name="T32" fmla="*/ 333 w 1166"/>
                  <a:gd name="T33" fmla="*/ 797 h 1168"/>
                  <a:gd name="T34" fmla="*/ 489 w 1166"/>
                  <a:gd name="T35" fmla="*/ 731 h 1168"/>
                  <a:gd name="T36" fmla="*/ 420 w 1166"/>
                  <a:gd name="T37" fmla="*/ 898 h 1168"/>
                  <a:gd name="T38" fmla="*/ 298 w 1166"/>
                  <a:gd name="T39" fmla="*/ 1036 h 1168"/>
                  <a:gd name="T40" fmla="*/ 228 w 1166"/>
                  <a:gd name="T41" fmla="*/ 1031 h 1168"/>
                  <a:gd name="T42" fmla="*/ 215 w 1166"/>
                  <a:gd name="T43" fmla="*/ 963 h 1168"/>
                  <a:gd name="T44" fmla="*/ 566 w 1166"/>
                  <a:gd name="T45" fmla="*/ 11 h 1168"/>
                  <a:gd name="T46" fmla="*/ 606 w 1166"/>
                  <a:gd name="T47" fmla="*/ 58 h 1168"/>
                  <a:gd name="T48" fmla="*/ 610 w 1166"/>
                  <a:gd name="T49" fmla="*/ 113 h 1168"/>
                  <a:gd name="T50" fmla="*/ 576 w 1166"/>
                  <a:gd name="T51" fmla="*/ 176 h 1168"/>
                  <a:gd name="T52" fmla="*/ 517 w 1166"/>
                  <a:gd name="T53" fmla="*/ 208 h 1168"/>
                  <a:gd name="T54" fmla="*/ 467 w 1166"/>
                  <a:gd name="T55" fmla="*/ 189 h 1168"/>
                  <a:gd name="T56" fmla="*/ 435 w 1166"/>
                  <a:gd name="T57" fmla="*/ 127 h 1168"/>
                  <a:gd name="T58" fmla="*/ 438 w 1166"/>
                  <a:gd name="T59" fmla="*/ 66 h 1168"/>
                  <a:gd name="T60" fmla="*/ 474 w 1166"/>
                  <a:gd name="T61" fmla="*/ 16 h 1168"/>
                  <a:gd name="T62" fmla="*/ 532 w 1166"/>
                  <a:gd name="T63" fmla="*/ 1 h 1168"/>
                  <a:gd name="T64" fmla="*/ 564 w 1166"/>
                  <a:gd name="T65" fmla="*/ 268 h 1168"/>
                  <a:gd name="T66" fmla="*/ 684 w 1166"/>
                  <a:gd name="T67" fmla="*/ 378 h 1168"/>
                  <a:gd name="T68" fmla="*/ 822 w 1166"/>
                  <a:gd name="T69" fmla="*/ 391 h 1168"/>
                  <a:gd name="T70" fmla="*/ 861 w 1166"/>
                  <a:gd name="T71" fmla="*/ 417 h 1168"/>
                  <a:gd name="T72" fmla="*/ 851 w 1166"/>
                  <a:gd name="T73" fmla="*/ 471 h 1168"/>
                  <a:gd name="T74" fmla="*/ 725 w 1166"/>
                  <a:gd name="T75" fmla="*/ 489 h 1168"/>
                  <a:gd name="T76" fmla="*/ 633 w 1166"/>
                  <a:gd name="T77" fmla="*/ 467 h 1168"/>
                  <a:gd name="T78" fmla="*/ 547 w 1166"/>
                  <a:gd name="T79" fmla="*/ 559 h 1168"/>
                  <a:gd name="T80" fmla="*/ 683 w 1166"/>
                  <a:gd name="T81" fmla="*/ 630 h 1168"/>
                  <a:gd name="T82" fmla="*/ 768 w 1166"/>
                  <a:gd name="T83" fmla="*/ 746 h 1168"/>
                  <a:gd name="T84" fmla="*/ 805 w 1166"/>
                  <a:gd name="T85" fmla="*/ 877 h 1168"/>
                  <a:gd name="T86" fmla="*/ 753 w 1166"/>
                  <a:gd name="T87" fmla="*/ 919 h 1168"/>
                  <a:gd name="T88" fmla="*/ 700 w 1166"/>
                  <a:gd name="T89" fmla="*/ 890 h 1168"/>
                  <a:gd name="T90" fmla="*/ 587 w 1166"/>
                  <a:gd name="T91" fmla="*/ 728 h 1168"/>
                  <a:gd name="T92" fmla="*/ 331 w 1166"/>
                  <a:gd name="T93" fmla="*/ 633 h 1168"/>
                  <a:gd name="T94" fmla="*/ 291 w 1166"/>
                  <a:gd name="T95" fmla="*/ 579 h 1168"/>
                  <a:gd name="T96" fmla="*/ 266 w 1166"/>
                  <a:gd name="T97" fmla="*/ 358 h 1168"/>
                  <a:gd name="T98" fmla="*/ 234 w 1166"/>
                  <a:gd name="T99" fmla="*/ 414 h 1168"/>
                  <a:gd name="T100" fmla="*/ 205 w 1166"/>
                  <a:gd name="T101" fmla="*/ 510 h 1168"/>
                  <a:gd name="T102" fmla="*/ 150 w 1166"/>
                  <a:gd name="T103" fmla="*/ 508 h 1168"/>
                  <a:gd name="T104" fmla="*/ 136 w 1166"/>
                  <a:gd name="T105" fmla="*/ 437 h 1168"/>
                  <a:gd name="T106" fmla="*/ 184 w 1166"/>
                  <a:gd name="T107" fmla="*/ 298 h 1168"/>
                  <a:gd name="T108" fmla="*/ 353 w 1166"/>
                  <a:gd name="T109" fmla="*/ 213 h 1168"/>
                  <a:gd name="T110" fmla="*/ 447 w 1166"/>
                  <a:gd name="T111" fmla="*/ 226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66" h="1168">
                    <a:moveTo>
                      <a:pt x="436" y="1086"/>
                    </a:moveTo>
                    <a:lnTo>
                      <a:pt x="627" y="1086"/>
                    </a:lnTo>
                    <a:lnTo>
                      <a:pt x="627" y="1004"/>
                    </a:lnTo>
                    <a:lnTo>
                      <a:pt x="627" y="1004"/>
                    </a:lnTo>
                    <a:lnTo>
                      <a:pt x="628" y="997"/>
                    </a:lnTo>
                    <a:lnTo>
                      <a:pt x="630" y="990"/>
                    </a:lnTo>
                    <a:lnTo>
                      <a:pt x="634" y="983"/>
                    </a:lnTo>
                    <a:lnTo>
                      <a:pt x="638" y="978"/>
                    </a:lnTo>
                    <a:lnTo>
                      <a:pt x="643" y="973"/>
                    </a:lnTo>
                    <a:lnTo>
                      <a:pt x="650" y="971"/>
                    </a:lnTo>
                    <a:lnTo>
                      <a:pt x="657" y="968"/>
                    </a:lnTo>
                    <a:lnTo>
                      <a:pt x="664" y="967"/>
                    </a:lnTo>
                    <a:lnTo>
                      <a:pt x="855" y="967"/>
                    </a:lnTo>
                    <a:lnTo>
                      <a:pt x="855" y="885"/>
                    </a:lnTo>
                    <a:lnTo>
                      <a:pt x="855" y="885"/>
                    </a:lnTo>
                    <a:lnTo>
                      <a:pt x="856" y="878"/>
                    </a:lnTo>
                    <a:lnTo>
                      <a:pt x="859" y="872"/>
                    </a:lnTo>
                    <a:lnTo>
                      <a:pt x="862" y="865"/>
                    </a:lnTo>
                    <a:lnTo>
                      <a:pt x="867" y="859"/>
                    </a:lnTo>
                    <a:lnTo>
                      <a:pt x="871" y="854"/>
                    </a:lnTo>
                    <a:lnTo>
                      <a:pt x="878" y="852"/>
                    </a:lnTo>
                    <a:lnTo>
                      <a:pt x="885" y="850"/>
                    </a:lnTo>
                    <a:lnTo>
                      <a:pt x="892" y="849"/>
                    </a:lnTo>
                    <a:lnTo>
                      <a:pt x="1166" y="849"/>
                    </a:lnTo>
                    <a:lnTo>
                      <a:pt x="1166" y="894"/>
                    </a:lnTo>
                    <a:lnTo>
                      <a:pt x="1166" y="894"/>
                    </a:lnTo>
                    <a:lnTo>
                      <a:pt x="1165" y="901"/>
                    </a:lnTo>
                    <a:lnTo>
                      <a:pt x="1163" y="908"/>
                    </a:lnTo>
                    <a:lnTo>
                      <a:pt x="1160" y="915"/>
                    </a:lnTo>
                    <a:lnTo>
                      <a:pt x="1155" y="921"/>
                    </a:lnTo>
                    <a:lnTo>
                      <a:pt x="1150" y="925"/>
                    </a:lnTo>
                    <a:lnTo>
                      <a:pt x="1144" y="927"/>
                    </a:lnTo>
                    <a:lnTo>
                      <a:pt x="1136" y="930"/>
                    </a:lnTo>
                    <a:lnTo>
                      <a:pt x="1129" y="931"/>
                    </a:lnTo>
                    <a:lnTo>
                      <a:pt x="937" y="931"/>
                    </a:lnTo>
                    <a:lnTo>
                      <a:pt x="937" y="1013"/>
                    </a:lnTo>
                    <a:lnTo>
                      <a:pt x="937" y="1013"/>
                    </a:lnTo>
                    <a:lnTo>
                      <a:pt x="937" y="1020"/>
                    </a:lnTo>
                    <a:lnTo>
                      <a:pt x="935" y="1027"/>
                    </a:lnTo>
                    <a:lnTo>
                      <a:pt x="932" y="1034"/>
                    </a:lnTo>
                    <a:lnTo>
                      <a:pt x="927" y="1039"/>
                    </a:lnTo>
                    <a:lnTo>
                      <a:pt x="921" y="1044"/>
                    </a:lnTo>
                    <a:lnTo>
                      <a:pt x="916" y="1046"/>
                    </a:lnTo>
                    <a:lnTo>
                      <a:pt x="909" y="1048"/>
                    </a:lnTo>
                    <a:lnTo>
                      <a:pt x="901" y="1049"/>
                    </a:lnTo>
                    <a:lnTo>
                      <a:pt x="709" y="1049"/>
                    </a:lnTo>
                    <a:lnTo>
                      <a:pt x="709" y="1132"/>
                    </a:lnTo>
                    <a:lnTo>
                      <a:pt x="709" y="1132"/>
                    </a:lnTo>
                    <a:lnTo>
                      <a:pt x="709" y="1138"/>
                    </a:lnTo>
                    <a:lnTo>
                      <a:pt x="707" y="1145"/>
                    </a:lnTo>
                    <a:lnTo>
                      <a:pt x="703" y="1152"/>
                    </a:lnTo>
                    <a:lnTo>
                      <a:pt x="699" y="1158"/>
                    </a:lnTo>
                    <a:lnTo>
                      <a:pt x="693" y="1162"/>
                    </a:lnTo>
                    <a:lnTo>
                      <a:pt x="687" y="1165"/>
                    </a:lnTo>
                    <a:lnTo>
                      <a:pt x="681" y="1167"/>
                    </a:lnTo>
                    <a:lnTo>
                      <a:pt x="673" y="1168"/>
                    </a:lnTo>
                    <a:lnTo>
                      <a:pt x="399" y="1168"/>
                    </a:lnTo>
                    <a:lnTo>
                      <a:pt x="399" y="1123"/>
                    </a:lnTo>
                    <a:lnTo>
                      <a:pt x="399" y="1123"/>
                    </a:lnTo>
                    <a:lnTo>
                      <a:pt x="400" y="1116"/>
                    </a:lnTo>
                    <a:lnTo>
                      <a:pt x="402" y="1109"/>
                    </a:lnTo>
                    <a:lnTo>
                      <a:pt x="406" y="1102"/>
                    </a:lnTo>
                    <a:lnTo>
                      <a:pt x="410" y="1096"/>
                    </a:lnTo>
                    <a:lnTo>
                      <a:pt x="416" y="1092"/>
                    </a:lnTo>
                    <a:lnTo>
                      <a:pt x="422" y="1089"/>
                    </a:lnTo>
                    <a:lnTo>
                      <a:pt x="428" y="1087"/>
                    </a:lnTo>
                    <a:lnTo>
                      <a:pt x="436" y="1086"/>
                    </a:lnTo>
                    <a:lnTo>
                      <a:pt x="436" y="1086"/>
                    </a:lnTo>
                    <a:close/>
                    <a:moveTo>
                      <a:pt x="37" y="715"/>
                    </a:moveTo>
                    <a:lnTo>
                      <a:pt x="209" y="730"/>
                    </a:lnTo>
                    <a:lnTo>
                      <a:pt x="209" y="730"/>
                    </a:lnTo>
                    <a:lnTo>
                      <a:pt x="218" y="730"/>
                    </a:lnTo>
                    <a:lnTo>
                      <a:pt x="226" y="728"/>
                    </a:lnTo>
                    <a:lnTo>
                      <a:pt x="233" y="724"/>
                    </a:lnTo>
                    <a:lnTo>
                      <a:pt x="240" y="721"/>
                    </a:lnTo>
                    <a:lnTo>
                      <a:pt x="246" y="715"/>
                    </a:lnTo>
                    <a:lnTo>
                      <a:pt x="249" y="708"/>
                    </a:lnTo>
                    <a:lnTo>
                      <a:pt x="253" y="700"/>
                    </a:lnTo>
                    <a:lnTo>
                      <a:pt x="254" y="692"/>
                    </a:lnTo>
                    <a:lnTo>
                      <a:pt x="263" y="599"/>
                    </a:lnTo>
                    <a:lnTo>
                      <a:pt x="263" y="599"/>
                    </a:lnTo>
                    <a:lnTo>
                      <a:pt x="262" y="590"/>
                    </a:lnTo>
                    <a:lnTo>
                      <a:pt x="261" y="582"/>
                    </a:lnTo>
                    <a:lnTo>
                      <a:pt x="257" y="575"/>
                    </a:lnTo>
                    <a:lnTo>
                      <a:pt x="253" y="568"/>
                    </a:lnTo>
                    <a:lnTo>
                      <a:pt x="247" y="562"/>
                    </a:lnTo>
                    <a:lnTo>
                      <a:pt x="240" y="559"/>
                    </a:lnTo>
                    <a:lnTo>
                      <a:pt x="233" y="555"/>
                    </a:lnTo>
                    <a:lnTo>
                      <a:pt x="225" y="554"/>
                    </a:lnTo>
                    <a:lnTo>
                      <a:pt x="53" y="540"/>
                    </a:lnTo>
                    <a:lnTo>
                      <a:pt x="53" y="540"/>
                    </a:lnTo>
                    <a:lnTo>
                      <a:pt x="44" y="540"/>
                    </a:lnTo>
                    <a:lnTo>
                      <a:pt x="36" y="541"/>
                    </a:lnTo>
                    <a:lnTo>
                      <a:pt x="29" y="544"/>
                    </a:lnTo>
                    <a:lnTo>
                      <a:pt x="22" y="549"/>
                    </a:lnTo>
                    <a:lnTo>
                      <a:pt x="16" y="554"/>
                    </a:lnTo>
                    <a:lnTo>
                      <a:pt x="13" y="561"/>
                    </a:lnTo>
                    <a:lnTo>
                      <a:pt x="10" y="568"/>
                    </a:lnTo>
                    <a:lnTo>
                      <a:pt x="8" y="576"/>
                    </a:lnTo>
                    <a:lnTo>
                      <a:pt x="0" y="671"/>
                    </a:lnTo>
                    <a:lnTo>
                      <a:pt x="0" y="671"/>
                    </a:lnTo>
                    <a:lnTo>
                      <a:pt x="0" y="679"/>
                    </a:lnTo>
                    <a:lnTo>
                      <a:pt x="2" y="687"/>
                    </a:lnTo>
                    <a:lnTo>
                      <a:pt x="5" y="694"/>
                    </a:lnTo>
                    <a:lnTo>
                      <a:pt x="10" y="700"/>
                    </a:lnTo>
                    <a:lnTo>
                      <a:pt x="15" y="706"/>
                    </a:lnTo>
                    <a:lnTo>
                      <a:pt x="22" y="711"/>
                    </a:lnTo>
                    <a:lnTo>
                      <a:pt x="29" y="714"/>
                    </a:lnTo>
                    <a:lnTo>
                      <a:pt x="37" y="715"/>
                    </a:lnTo>
                    <a:lnTo>
                      <a:pt x="37" y="715"/>
                    </a:lnTo>
                    <a:close/>
                    <a:moveTo>
                      <a:pt x="223" y="953"/>
                    </a:moveTo>
                    <a:lnTo>
                      <a:pt x="223" y="953"/>
                    </a:lnTo>
                    <a:lnTo>
                      <a:pt x="278" y="889"/>
                    </a:lnTo>
                    <a:lnTo>
                      <a:pt x="297" y="862"/>
                    </a:lnTo>
                    <a:lnTo>
                      <a:pt x="306" y="851"/>
                    </a:lnTo>
                    <a:lnTo>
                      <a:pt x="313" y="838"/>
                    </a:lnTo>
                    <a:lnTo>
                      <a:pt x="320" y="826"/>
                    </a:lnTo>
                    <a:lnTo>
                      <a:pt x="327" y="812"/>
                    </a:lnTo>
                    <a:lnTo>
                      <a:pt x="333" y="797"/>
                    </a:lnTo>
                    <a:lnTo>
                      <a:pt x="338" y="780"/>
                    </a:lnTo>
                    <a:lnTo>
                      <a:pt x="350" y="741"/>
                    </a:lnTo>
                    <a:lnTo>
                      <a:pt x="362" y="691"/>
                    </a:lnTo>
                    <a:lnTo>
                      <a:pt x="362" y="691"/>
                    </a:lnTo>
                    <a:lnTo>
                      <a:pt x="476" y="728"/>
                    </a:lnTo>
                    <a:lnTo>
                      <a:pt x="476" y="728"/>
                    </a:lnTo>
                    <a:lnTo>
                      <a:pt x="489" y="731"/>
                    </a:lnTo>
                    <a:lnTo>
                      <a:pt x="489" y="731"/>
                    </a:lnTo>
                    <a:lnTo>
                      <a:pt x="469" y="788"/>
                    </a:lnTo>
                    <a:lnTo>
                      <a:pt x="454" y="832"/>
                    </a:lnTo>
                    <a:lnTo>
                      <a:pt x="446" y="851"/>
                    </a:lnTo>
                    <a:lnTo>
                      <a:pt x="438" y="868"/>
                    </a:lnTo>
                    <a:lnTo>
                      <a:pt x="428" y="883"/>
                    </a:lnTo>
                    <a:lnTo>
                      <a:pt x="420" y="898"/>
                    </a:lnTo>
                    <a:lnTo>
                      <a:pt x="411" y="911"/>
                    </a:lnTo>
                    <a:lnTo>
                      <a:pt x="401" y="925"/>
                    </a:lnTo>
                    <a:lnTo>
                      <a:pt x="376" y="954"/>
                    </a:lnTo>
                    <a:lnTo>
                      <a:pt x="346" y="987"/>
                    </a:lnTo>
                    <a:lnTo>
                      <a:pt x="307" y="1028"/>
                    </a:lnTo>
                    <a:lnTo>
                      <a:pt x="307" y="1028"/>
                    </a:lnTo>
                    <a:lnTo>
                      <a:pt x="298" y="1036"/>
                    </a:lnTo>
                    <a:lnTo>
                      <a:pt x="287" y="1043"/>
                    </a:lnTo>
                    <a:lnTo>
                      <a:pt x="277" y="1046"/>
                    </a:lnTo>
                    <a:lnTo>
                      <a:pt x="266" y="1046"/>
                    </a:lnTo>
                    <a:lnTo>
                      <a:pt x="255" y="1046"/>
                    </a:lnTo>
                    <a:lnTo>
                      <a:pt x="245" y="1043"/>
                    </a:lnTo>
                    <a:lnTo>
                      <a:pt x="236" y="1038"/>
                    </a:lnTo>
                    <a:lnTo>
                      <a:pt x="228" y="1031"/>
                    </a:lnTo>
                    <a:lnTo>
                      <a:pt x="220" y="1024"/>
                    </a:lnTo>
                    <a:lnTo>
                      <a:pt x="214" y="1015"/>
                    </a:lnTo>
                    <a:lnTo>
                      <a:pt x="210" y="1006"/>
                    </a:lnTo>
                    <a:lnTo>
                      <a:pt x="208" y="996"/>
                    </a:lnTo>
                    <a:lnTo>
                      <a:pt x="208" y="986"/>
                    </a:lnTo>
                    <a:lnTo>
                      <a:pt x="210" y="974"/>
                    </a:lnTo>
                    <a:lnTo>
                      <a:pt x="215" y="963"/>
                    </a:lnTo>
                    <a:lnTo>
                      <a:pt x="223" y="953"/>
                    </a:lnTo>
                    <a:lnTo>
                      <a:pt x="223" y="953"/>
                    </a:lnTo>
                    <a:close/>
                    <a:moveTo>
                      <a:pt x="541" y="2"/>
                    </a:moveTo>
                    <a:lnTo>
                      <a:pt x="541" y="2"/>
                    </a:lnTo>
                    <a:lnTo>
                      <a:pt x="551" y="4"/>
                    </a:lnTo>
                    <a:lnTo>
                      <a:pt x="559" y="8"/>
                    </a:lnTo>
                    <a:lnTo>
                      <a:pt x="566" y="11"/>
                    </a:lnTo>
                    <a:lnTo>
                      <a:pt x="574" y="17"/>
                    </a:lnTo>
                    <a:lnTo>
                      <a:pt x="581" y="22"/>
                    </a:lnTo>
                    <a:lnTo>
                      <a:pt x="587" y="28"/>
                    </a:lnTo>
                    <a:lnTo>
                      <a:pt x="593" y="35"/>
                    </a:lnTo>
                    <a:lnTo>
                      <a:pt x="598" y="42"/>
                    </a:lnTo>
                    <a:lnTo>
                      <a:pt x="602" y="50"/>
                    </a:lnTo>
                    <a:lnTo>
                      <a:pt x="606" y="58"/>
                    </a:lnTo>
                    <a:lnTo>
                      <a:pt x="609" y="66"/>
                    </a:lnTo>
                    <a:lnTo>
                      <a:pt x="611" y="75"/>
                    </a:lnTo>
                    <a:lnTo>
                      <a:pt x="612" y="84"/>
                    </a:lnTo>
                    <a:lnTo>
                      <a:pt x="612" y="93"/>
                    </a:lnTo>
                    <a:lnTo>
                      <a:pt x="611" y="104"/>
                    </a:lnTo>
                    <a:lnTo>
                      <a:pt x="610" y="113"/>
                    </a:lnTo>
                    <a:lnTo>
                      <a:pt x="610" y="113"/>
                    </a:lnTo>
                    <a:lnTo>
                      <a:pt x="608" y="122"/>
                    </a:lnTo>
                    <a:lnTo>
                      <a:pt x="604" y="132"/>
                    </a:lnTo>
                    <a:lnTo>
                      <a:pt x="600" y="141"/>
                    </a:lnTo>
                    <a:lnTo>
                      <a:pt x="595" y="150"/>
                    </a:lnTo>
                    <a:lnTo>
                      <a:pt x="589" y="158"/>
                    </a:lnTo>
                    <a:lnTo>
                      <a:pt x="582" y="168"/>
                    </a:lnTo>
                    <a:lnTo>
                      <a:pt x="576" y="176"/>
                    </a:lnTo>
                    <a:lnTo>
                      <a:pt x="569" y="182"/>
                    </a:lnTo>
                    <a:lnTo>
                      <a:pt x="561" y="189"/>
                    </a:lnTo>
                    <a:lnTo>
                      <a:pt x="553" y="195"/>
                    </a:lnTo>
                    <a:lnTo>
                      <a:pt x="544" y="200"/>
                    </a:lnTo>
                    <a:lnTo>
                      <a:pt x="535" y="203"/>
                    </a:lnTo>
                    <a:lnTo>
                      <a:pt x="527" y="206"/>
                    </a:lnTo>
                    <a:lnTo>
                      <a:pt x="517" y="208"/>
                    </a:lnTo>
                    <a:lnTo>
                      <a:pt x="508" y="208"/>
                    </a:lnTo>
                    <a:lnTo>
                      <a:pt x="499" y="206"/>
                    </a:lnTo>
                    <a:lnTo>
                      <a:pt x="499" y="206"/>
                    </a:lnTo>
                    <a:lnTo>
                      <a:pt x="490" y="204"/>
                    </a:lnTo>
                    <a:lnTo>
                      <a:pt x="482" y="200"/>
                    </a:lnTo>
                    <a:lnTo>
                      <a:pt x="474" y="195"/>
                    </a:lnTo>
                    <a:lnTo>
                      <a:pt x="467" y="189"/>
                    </a:lnTo>
                    <a:lnTo>
                      <a:pt x="460" y="181"/>
                    </a:lnTo>
                    <a:lnTo>
                      <a:pt x="455" y="174"/>
                    </a:lnTo>
                    <a:lnTo>
                      <a:pt x="449" y="165"/>
                    </a:lnTo>
                    <a:lnTo>
                      <a:pt x="444" y="156"/>
                    </a:lnTo>
                    <a:lnTo>
                      <a:pt x="441" y="147"/>
                    </a:lnTo>
                    <a:lnTo>
                      <a:pt x="438" y="137"/>
                    </a:lnTo>
                    <a:lnTo>
                      <a:pt x="435" y="127"/>
                    </a:lnTo>
                    <a:lnTo>
                      <a:pt x="433" y="116"/>
                    </a:lnTo>
                    <a:lnTo>
                      <a:pt x="433" y="106"/>
                    </a:lnTo>
                    <a:lnTo>
                      <a:pt x="433" y="96"/>
                    </a:lnTo>
                    <a:lnTo>
                      <a:pt x="433" y="85"/>
                    </a:lnTo>
                    <a:lnTo>
                      <a:pt x="435" y="75"/>
                    </a:lnTo>
                    <a:lnTo>
                      <a:pt x="435" y="75"/>
                    </a:lnTo>
                    <a:lnTo>
                      <a:pt x="438" y="66"/>
                    </a:lnTo>
                    <a:lnTo>
                      <a:pt x="441" y="57"/>
                    </a:lnTo>
                    <a:lnTo>
                      <a:pt x="444" y="49"/>
                    </a:lnTo>
                    <a:lnTo>
                      <a:pt x="449" y="41"/>
                    </a:lnTo>
                    <a:lnTo>
                      <a:pt x="455" y="34"/>
                    </a:lnTo>
                    <a:lnTo>
                      <a:pt x="460" y="27"/>
                    </a:lnTo>
                    <a:lnTo>
                      <a:pt x="467" y="22"/>
                    </a:lnTo>
                    <a:lnTo>
                      <a:pt x="474" y="16"/>
                    </a:lnTo>
                    <a:lnTo>
                      <a:pt x="482" y="11"/>
                    </a:lnTo>
                    <a:lnTo>
                      <a:pt x="489" y="8"/>
                    </a:lnTo>
                    <a:lnTo>
                      <a:pt x="498" y="4"/>
                    </a:lnTo>
                    <a:lnTo>
                      <a:pt x="506" y="2"/>
                    </a:lnTo>
                    <a:lnTo>
                      <a:pt x="515" y="1"/>
                    </a:lnTo>
                    <a:lnTo>
                      <a:pt x="523" y="0"/>
                    </a:lnTo>
                    <a:lnTo>
                      <a:pt x="532" y="1"/>
                    </a:lnTo>
                    <a:lnTo>
                      <a:pt x="541" y="2"/>
                    </a:lnTo>
                    <a:lnTo>
                      <a:pt x="541" y="2"/>
                    </a:lnTo>
                    <a:close/>
                    <a:moveTo>
                      <a:pt x="531" y="253"/>
                    </a:moveTo>
                    <a:lnTo>
                      <a:pt x="531" y="253"/>
                    </a:lnTo>
                    <a:lnTo>
                      <a:pt x="540" y="257"/>
                    </a:lnTo>
                    <a:lnTo>
                      <a:pt x="552" y="261"/>
                    </a:lnTo>
                    <a:lnTo>
                      <a:pt x="564" y="268"/>
                    </a:lnTo>
                    <a:lnTo>
                      <a:pt x="570" y="273"/>
                    </a:lnTo>
                    <a:lnTo>
                      <a:pt x="576" y="277"/>
                    </a:lnTo>
                    <a:lnTo>
                      <a:pt x="576" y="277"/>
                    </a:lnTo>
                    <a:lnTo>
                      <a:pt x="650" y="349"/>
                    </a:lnTo>
                    <a:lnTo>
                      <a:pt x="662" y="360"/>
                    </a:lnTo>
                    <a:lnTo>
                      <a:pt x="674" y="370"/>
                    </a:lnTo>
                    <a:lnTo>
                      <a:pt x="684" y="378"/>
                    </a:lnTo>
                    <a:lnTo>
                      <a:pt x="694" y="383"/>
                    </a:lnTo>
                    <a:lnTo>
                      <a:pt x="705" y="388"/>
                    </a:lnTo>
                    <a:lnTo>
                      <a:pt x="716" y="390"/>
                    </a:lnTo>
                    <a:lnTo>
                      <a:pt x="727" y="392"/>
                    </a:lnTo>
                    <a:lnTo>
                      <a:pt x="741" y="393"/>
                    </a:lnTo>
                    <a:lnTo>
                      <a:pt x="775" y="393"/>
                    </a:lnTo>
                    <a:lnTo>
                      <a:pt x="822" y="391"/>
                    </a:lnTo>
                    <a:lnTo>
                      <a:pt x="822" y="391"/>
                    </a:lnTo>
                    <a:lnTo>
                      <a:pt x="831" y="392"/>
                    </a:lnTo>
                    <a:lnTo>
                      <a:pt x="840" y="395"/>
                    </a:lnTo>
                    <a:lnTo>
                      <a:pt x="847" y="398"/>
                    </a:lnTo>
                    <a:lnTo>
                      <a:pt x="853" y="404"/>
                    </a:lnTo>
                    <a:lnTo>
                      <a:pt x="858" y="411"/>
                    </a:lnTo>
                    <a:lnTo>
                      <a:pt x="861" y="417"/>
                    </a:lnTo>
                    <a:lnTo>
                      <a:pt x="862" y="425"/>
                    </a:lnTo>
                    <a:lnTo>
                      <a:pt x="863" y="433"/>
                    </a:lnTo>
                    <a:lnTo>
                      <a:pt x="863" y="443"/>
                    </a:lnTo>
                    <a:lnTo>
                      <a:pt x="862" y="451"/>
                    </a:lnTo>
                    <a:lnTo>
                      <a:pt x="859" y="457"/>
                    </a:lnTo>
                    <a:lnTo>
                      <a:pt x="855" y="464"/>
                    </a:lnTo>
                    <a:lnTo>
                      <a:pt x="851" y="471"/>
                    </a:lnTo>
                    <a:lnTo>
                      <a:pt x="845" y="476"/>
                    </a:lnTo>
                    <a:lnTo>
                      <a:pt x="837" y="479"/>
                    </a:lnTo>
                    <a:lnTo>
                      <a:pt x="829" y="480"/>
                    </a:lnTo>
                    <a:lnTo>
                      <a:pt x="829" y="480"/>
                    </a:lnTo>
                    <a:lnTo>
                      <a:pt x="780" y="486"/>
                    </a:lnTo>
                    <a:lnTo>
                      <a:pt x="741" y="489"/>
                    </a:lnTo>
                    <a:lnTo>
                      <a:pt x="725" y="489"/>
                    </a:lnTo>
                    <a:lnTo>
                      <a:pt x="710" y="489"/>
                    </a:lnTo>
                    <a:lnTo>
                      <a:pt x="697" y="489"/>
                    </a:lnTo>
                    <a:lnTo>
                      <a:pt x="683" y="487"/>
                    </a:lnTo>
                    <a:lnTo>
                      <a:pt x="670" y="484"/>
                    </a:lnTo>
                    <a:lnTo>
                      <a:pt x="658" y="479"/>
                    </a:lnTo>
                    <a:lnTo>
                      <a:pt x="646" y="473"/>
                    </a:lnTo>
                    <a:lnTo>
                      <a:pt x="633" y="467"/>
                    </a:lnTo>
                    <a:lnTo>
                      <a:pt x="619" y="456"/>
                    </a:lnTo>
                    <a:lnTo>
                      <a:pt x="604" y="446"/>
                    </a:lnTo>
                    <a:lnTo>
                      <a:pt x="569" y="416"/>
                    </a:lnTo>
                    <a:lnTo>
                      <a:pt x="546" y="544"/>
                    </a:lnTo>
                    <a:lnTo>
                      <a:pt x="546" y="544"/>
                    </a:lnTo>
                    <a:lnTo>
                      <a:pt x="545" y="552"/>
                    </a:lnTo>
                    <a:lnTo>
                      <a:pt x="547" y="559"/>
                    </a:lnTo>
                    <a:lnTo>
                      <a:pt x="552" y="565"/>
                    </a:lnTo>
                    <a:lnTo>
                      <a:pt x="557" y="569"/>
                    </a:lnTo>
                    <a:lnTo>
                      <a:pt x="557" y="569"/>
                    </a:lnTo>
                    <a:lnTo>
                      <a:pt x="608" y="591"/>
                    </a:lnTo>
                    <a:lnTo>
                      <a:pt x="649" y="610"/>
                    </a:lnTo>
                    <a:lnTo>
                      <a:pt x="667" y="619"/>
                    </a:lnTo>
                    <a:lnTo>
                      <a:pt x="683" y="630"/>
                    </a:lnTo>
                    <a:lnTo>
                      <a:pt x="698" y="640"/>
                    </a:lnTo>
                    <a:lnTo>
                      <a:pt x="711" y="652"/>
                    </a:lnTo>
                    <a:lnTo>
                      <a:pt x="724" y="666"/>
                    </a:lnTo>
                    <a:lnTo>
                      <a:pt x="735" y="682"/>
                    </a:lnTo>
                    <a:lnTo>
                      <a:pt x="747" y="700"/>
                    </a:lnTo>
                    <a:lnTo>
                      <a:pt x="758" y="722"/>
                    </a:lnTo>
                    <a:lnTo>
                      <a:pt x="768" y="746"/>
                    </a:lnTo>
                    <a:lnTo>
                      <a:pt x="780" y="775"/>
                    </a:lnTo>
                    <a:lnTo>
                      <a:pt x="791" y="806"/>
                    </a:lnTo>
                    <a:lnTo>
                      <a:pt x="803" y="843"/>
                    </a:lnTo>
                    <a:lnTo>
                      <a:pt x="803" y="843"/>
                    </a:lnTo>
                    <a:lnTo>
                      <a:pt x="806" y="856"/>
                    </a:lnTo>
                    <a:lnTo>
                      <a:pt x="807" y="867"/>
                    </a:lnTo>
                    <a:lnTo>
                      <a:pt x="805" y="877"/>
                    </a:lnTo>
                    <a:lnTo>
                      <a:pt x="802" y="886"/>
                    </a:lnTo>
                    <a:lnTo>
                      <a:pt x="796" y="895"/>
                    </a:lnTo>
                    <a:lnTo>
                      <a:pt x="789" y="902"/>
                    </a:lnTo>
                    <a:lnTo>
                      <a:pt x="781" y="909"/>
                    </a:lnTo>
                    <a:lnTo>
                      <a:pt x="772" y="914"/>
                    </a:lnTo>
                    <a:lnTo>
                      <a:pt x="763" y="917"/>
                    </a:lnTo>
                    <a:lnTo>
                      <a:pt x="753" y="919"/>
                    </a:lnTo>
                    <a:lnTo>
                      <a:pt x="742" y="919"/>
                    </a:lnTo>
                    <a:lnTo>
                      <a:pt x="733" y="917"/>
                    </a:lnTo>
                    <a:lnTo>
                      <a:pt x="723" y="914"/>
                    </a:lnTo>
                    <a:lnTo>
                      <a:pt x="715" y="908"/>
                    </a:lnTo>
                    <a:lnTo>
                      <a:pt x="707" y="900"/>
                    </a:lnTo>
                    <a:lnTo>
                      <a:pt x="700" y="890"/>
                    </a:lnTo>
                    <a:lnTo>
                      <a:pt x="700" y="890"/>
                    </a:lnTo>
                    <a:lnTo>
                      <a:pt x="682" y="854"/>
                    </a:lnTo>
                    <a:lnTo>
                      <a:pt x="665" y="824"/>
                    </a:lnTo>
                    <a:lnTo>
                      <a:pt x="649" y="798"/>
                    </a:lnTo>
                    <a:lnTo>
                      <a:pt x="634" y="776"/>
                    </a:lnTo>
                    <a:lnTo>
                      <a:pt x="619" y="757"/>
                    </a:lnTo>
                    <a:lnTo>
                      <a:pt x="603" y="741"/>
                    </a:lnTo>
                    <a:lnTo>
                      <a:pt x="587" y="728"/>
                    </a:lnTo>
                    <a:lnTo>
                      <a:pt x="570" y="716"/>
                    </a:lnTo>
                    <a:lnTo>
                      <a:pt x="551" y="707"/>
                    </a:lnTo>
                    <a:lnTo>
                      <a:pt x="530" y="698"/>
                    </a:lnTo>
                    <a:lnTo>
                      <a:pt x="506" y="689"/>
                    </a:lnTo>
                    <a:lnTo>
                      <a:pt x="480" y="680"/>
                    </a:lnTo>
                    <a:lnTo>
                      <a:pt x="415" y="660"/>
                    </a:lnTo>
                    <a:lnTo>
                      <a:pt x="331" y="633"/>
                    </a:lnTo>
                    <a:lnTo>
                      <a:pt x="331" y="633"/>
                    </a:lnTo>
                    <a:lnTo>
                      <a:pt x="321" y="626"/>
                    </a:lnTo>
                    <a:lnTo>
                      <a:pt x="312" y="618"/>
                    </a:lnTo>
                    <a:lnTo>
                      <a:pt x="304" y="610"/>
                    </a:lnTo>
                    <a:lnTo>
                      <a:pt x="298" y="600"/>
                    </a:lnTo>
                    <a:lnTo>
                      <a:pt x="295" y="590"/>
                    </a:lnTo>
                    <a:lnTo>
                      <a:pt x="291" y="579"/>
                    </a:lnTo>
                    <a:lnTo>
                      <a:pt x="290" y="567"/>
                    </a:lnTo>
                    <a:lnTo>
                      <a:pt x="289" y="555"/>
                    </a:lnTo>
                    <a:lnTo>
                      <a:pt x="329" y="335"/>
                    </a:lnTo>
                    <a:lnTo>
                      <a:pt x="329" y="335"/>
                    </a:lnTo>
                    <a:lnTo>
                      <a:pt x="298" y="346"/>
                    </a:lnTo>
                    <a:lnTo>
                      <a:pt x="275" y="354"/>
                    </a:lnTo>
                    <a:lnTo>
                      <a:pt x="266" y="358"/>
                    </a:lnTo>
                    <a:lnTo>
                      <a:pt x="259" y="364"/>
                    </a:lnTo>
                    <a:lnTo>
                      <a:pt x="253" y="370"/>
                    </a:lnTo>
                    <a:lnTo>
                      <a:pt x="248" y="375"/>
                    </a:lnTo>
                    <a:lnTo>
                      <a:pt x="244" y="383"/>
                    </a:lnTo>
                    <a:lnTo>
                      <a:pt x="240" y="392"/>
                    </a:lnTo>
                    <a:lnTo>
                      <a:pt x="238" y="403"/>
                    </a:lnTo>
                    <a:lnTo>
                      <a:pt x="234" y="414"/>
                    </a:lnTo>
                    <a:lnTo>
                      <a:pt x="229" y="445"/>
                    </a:lnTo>
                    <a:lnTo>
                      <a:pt x="222" y="485"/>
                    </a:lnTo>
                    <a:lnTo>
                      <a:pt x="222" y="485"/>
                    </a:lnTo>
                    <a:lnTo>
                      <a:pt x="220" y="493"/>
                    </a:lnTo>
                    <a:lnTo>
                      <a:pt x="216" y="500"/>
                    </a:lnTo>
                    <a:lnTo>
                      <a:pt x="210" y="505"/>
                    </a:lnTo>
                    <a:lnTo>
                      <a:pt x="205" y="510"/>
                    </a:lnTo>
                    <a:lnTo>
                      <a:pt x="197" y="513"/>
                    </a:lnTo>
                    <a:lnTo>
                      <a:pt x="189" y="516"/>
                    </a:lnTo>
                    <a:lnTo>
                      <a:pt x="181" y="517"/>
                    </a:lnTo>
                    <a:lnTo>
                      <a:pt x="173" y="516"/>
                    </a:lnTo>
                    <a:lnTo>
                      <a:pt x="165" y="514"/>
                    </a:lnTo>
                    <a:lnTo>
                      <a:pt x="157" y="511"/>
                    </a:lnTo>
                    <a:lnTo>
                      <a:pt x="150" y="508"/>
                    </a:lnTo>
                    <a:lnTo>
                      <a:pt x="144" y="502"/>
                    </a:lnTo>
                    <a:lnTo>
                      <a:pt x="139" y="495"/>
                    </a:lnTo>
                    <a:lnTo>
                      <a:pt x="135" y="488"/>
                    </a:lnTo>
                    <a:lnTo>
                      <a:pt x="133" y="479"/>
                    </a:lnTo>
                    <a:lnTo>
                      <a:pt x="133" y="469"/>
                    </a:lnTo>
                    <a:lnTo>
                      <a:pt x="133" y="469"/>
                    </a:lnTo>
                    <a:lnTo>
                      <a:pt x="136" y="437"/>
                    </a:lnTo>
                    <a:lnTo>
                      <a:pt x="141" y="408"/>
                    </a:lnTo>
                    <a:lnTo>
                      <a:pt x="145" y="383"/>
                    </a:lnTo>
                    <a:lnTo>
                      <a:pt x="151" y="362"/>
                    </a:lnTo>
                    <a:lnTo>
                      <a:pt x="157" y="342"/>
                    </a:lnTo>
                    <a:lnTo>
                      <a:pt x="165" y="325"/>
                    </a:lnTo>
                    <a:lnTo>
                      <a:pt x="174" y="310"/>
                    </a:lnTo>
                    <a:lnTo>
                      <a:pt x="184" y="298"/>
                    </a:lnTo>
                    <a:lnTo>
                      <a:pt x="197" y="285"/>
                    </a:lnTo>
                    <a:lnTo>
                      <a:pt x="212" y="275"/>
                    </a:lnTo>
                    <a:lnTo>
                      <a:pt x="229" y="265"/>
                    </a:lnTo>
                    <a:lnTo>
                      <a:pt x="248" y="255"/>
                    </a:lnTo>
                    <a:lnTo>
                      <a:pt x="270" y="245"/>
                    </a:lnTo>
                    <a:lnTo>
                      <a:pt x="294" y="236"/>
                    </a:lnTo>
                    <a:lnTo>
                      <a:pt x="353" y="213"/>
                    </a:lnTo>
                    <a:lnTo>
                      <a:pt x="353" y="213"/>
                    </a:lnTo>
                    <a:lnTo>
                      <a:pt x="363" y="211"/>
                    </a:lnTo>
                    <a:lnTo>
                      <a:pt x="376" y="211"/>
                    </a:lnTo>
                    <a:lnTo>
                      <a:pt x="390" y="212"/>
                    </a:lnTo>
                    <a:lnTo>
                      <a:pt x="403" y="214"/>
                    </a:lnTo>
                    <a:lnTo>
                      <a:pt x="430" y="220"/>
                    </a:lnTo>
                    <a:lnTo>
                      <a:pt x="447" y="226"/>
                    </a:lnTo>
                    <a:lnTo>
                      <a:pt x="499" y="318"/>
                    </a:lnTo>
                    <a:lnTo>
                      <a:pt x="531" y="253"/>
                    </a:lnTo>
                    <a:lnTo>
                      <a:pt x="531" y="253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1" name="그룹 17"/>
            <p:cNvGrpSpPr/>
            <p:nvPr/>
          </p:nvGrpSpPr>
          <p:grpSpPr>
            <a:xfrm>
              <a:off x="3166232" y="3514032"/>
              <a:ext cx="807055" cy="807055"/>
              <a:chOff x="3166232" y="3514032"/>
              <a:chExt cx="807055" cy="807055"/>
            </a:xfrm>
          </p:grpSpPr>
          <p:sp>
            <p:nvSpPr>
              <p:cNvPr id="26" name="타원 22"/>
              <p:cNvSpPr/>
              <p:nvPr/>
            </p:nvSpPr>
            <p:spPr>
              <a:xfrm rot="16200000">
                <a:off x="3166232" y="3514032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A41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7" name="Freeform 9"/>
              <p:cNvSpPr>
                <a:spLocks noEditPoints="1"/>
              </p:cNvSpPr>
              <p:nvPr/>
            </p:nvSpPr>
            <p:spPr bwMode="auto">
              <a:xfrm>
                <a:off x="3409347" y="3704042"/>
                <a:ext cx="320824" cy="427035"/>
              </a:xfrm>
              <a:custGeom>
                <a:avLst/>
                <a:gdLst>
                  <a:gd name="T0" fmla="*/ 538 w 879"/>
                  <a:gd name="T1" fmla="*/ 845 h 1168"/>
                  <a:gd name="T2" fmla="*/ 864 w 879"/>
                  <a:gd name="T3" fmla="*/ 625 h 1168"/>
                  <a:gd name="T4" fmla="*/ 852 w 879"/>
                  <a:gd name="T5" fmla="*/ 861 h 1168"/>
                  <a:gd name="T6" fmla="*/ 364 w 879"/>
                  <a:gd name="T7" fmla="*/ 64 h 1168"/>
                  <a:gd name="T8" fmla="*/ 366 w 879"/>
                  <a:gd name="T9" fmla="*/ 51 h 1168"/>
                  <a:gd name="T10" fmla="*/ 376 w 879"/>
                  <a:gd name="T11" fmla="*/ 29 h 1168"/>
                  <a:gd name="T12" fmla="*/ 393 w 879"/>
                  <a:gd name="T13" fmla="*/ 11 h 1168"/>
                  <a:gd name="T14" fmla="*/ 416 w 879"/>
                  <a:gd name="T15" fmla="*/ 1 h 1168"/>
                  <a:gd name="T16" fmla="*/ 428 w 879"/>
                  <a:gd name="T17" fmla="*/ 0 h 1168"/>
                  <a:gd name="T18" fmla="*/ 453 w 879"/>
                  <a:gd name="T19" fmla="*/ 5 h 1168"/>
                  <a:gd name="T20" fmla="*/ 474 w 879"/>
                  <a:gd name="T21" fmla="*/ 18 h 1168"/>
                  <a:gd name="T22" fmla="*/ 488 w 879"/>
                  <a:gd name="T23" fmla="*/ 39 h 1168"/>
                  <a:gd name="T24" fmla="*/ 492 w 879"/>
                  <a:gd name="T25" fmla="*/ 64 h 1168"/>
                  <a:gd name="T26" fmla="*/ 364 w 879"/>
                  <a:gd name="T27" fmla="*/ 154 h 1168"/>
                  <a:gd name="T28" fmla="*/ 364 w 879"/>
                  <a:gd name="T29" fmla="*/ 64 h 1168"/>
                  <a:gd name="T30" fmla="*/ 492 w 879"/>
                  <a:gd name="T31" fmla="*/ 1059 h 1168"/>
                  <a:gd name="T32" fmla="*/ 493 w 879"/>
                  <a:gd name="T33" fmla="*/ 1062 h 1168"/>
                  <a:gd name="T34" fmla="*/ 498 w 879"/>
                  <a:gd name="T35" fmla="*/ 1071 h 1168"/>
                  <a:gd name="T36" fmla="*/ 507 w 879"/>
                  <a:gd name="T37" fmla="*/ 1077 h 1168"/>
                  <a:gd name="T38" fmla="*/ 546 w 879"/>
                  <a:gd name="T39" fmla="*/ 1077 h 1168"/>
                  <a:gd name="T40" fmla="*/ 556 w 879"/>
                  <a:gd name="T41" fmla="*/ 1078 h 1168"/>
                  <a:gd name="T42" fmla="*/ 574 w 879"/>
                  <a:gd name="T43" fmla="*/ 1086 h 1168"/>
                  <a:gd name="T44" fmla="*/ 589 w 879"/>
                  <a:gd name="T45" fmla="*/ 1100 h 1168"/>
                  <a:gd name="T46" fmla="*/ 596 w 879"/>
                  <a:gd name="T47" fmla="*/ 1118 h 1168"/>
                  <a:gd name="T48" fmla="*/ 597 w 879"/>
                  <a:gd name="T49" fmla="*/ 1168 h 1168"/>
                  <a:gd name="T50" fmla="*/ 259 w 879"/>
                  <a:gd name="T51" fmla="*/ 1128 h 1168"/>
                  <a:gd name="T52" fmla="*/ 261 w 879"/>
                  <a:gd name="T53" fmla="*/ 1118 h 1168"/>
                  <a:gd name="T54" fmla="*/ 269 w 879"/>
                  <a:gd name="T55" fmla="*/ 1100 h 1168"/>
                  <a:gd name="T56" fmla="*/ 282 w 879"/>
                  <a:gd name="T57" fmla="*/ 1086 h 1168"/>
                  <a:gd name="T58" fmla="*/ 301 w 879"/>
                  <a:gd name="T59" fmla="*/ 1078 h 1168"/>
                  <a:gd name="T60" fmla="*/ 346 w 879"/>
                  <a:gd name="T61" fmla="*/ 1077 h 1168"/>
                  <a:gd name="T62" fmla="*/ 350 w 879"/>
                  <a:gd name="T63" fmla="*/ 1077 h 1168"/>
                  <a:gd name="T64" fmla="*/ 360 w 879"/>
                  <a:gd name="T65" fmla="*/ 1071 h 1168"/>
                  <a:gd name="T66" fmla="*/ 364 w 879"/>
                  <a:gd name="T67" fmla="*/ 1062 h 1168"/>
                  <a:gd name="T68" fmla="*/ 364 w 879"/>
                  <a:gd name="T69" fmla="*/ 484 h 1168"/>
                  <a:gd name="T70" fmla="*/ 492 w 879"/>
                  <a:gd name="T71" fmla="*/ 477 h 1168"/>
                  <a:gd name="T72" fmla="*/ 86 w 879"/>
                  <a:gd name="T73" fmla="*/ 821 h 1168"/>
                  <a:gd name="T74" fmla="*/ 99 w 879"/>
                  <a:gd name="T75" fmla="*/ 585 h 1168"/>
                  <a:gd name="T76" fmla="*/ 319 w 879"/>
                  <a:gd name="T77" fmla="*/ 834 h 1168"/>
                  <a:gd name="T78" fmla="*/ 15 w 879"/>
                  <a:gd name="T79" fmla="*/ 219 h 1168"/>
                  <a:gd name="T80" fmla="*/ 782 w 879"/>
                  <a:gd name="T81" fmla="*/ 178 h 1168"/>
                  <a:gd name="T82" fmla="*/ 795 w 879"/>
                  <a:gd name="T83" fmla="*/ 415 h 1168"/>
                  <a:gd name="T84" fmla="*/ 28 w 879"/>
                  <a:gd name="T85" fmla="*/ 456 h 1168"/>
                  <a:gd name="T86" fmla="*/ 15 w 879"/>
                  <a:gd name="T87" fmla="*/ 219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9" h="1168">
                    <a:moveTo>
                      <a:pt x="852" y="861"/>
                    </a:moveTo>
                    <a:lnTo>
                      <a:pt x="538" y="845"/>
                    </a:lnTo>
                    <a:lnTo>
                      <a:pt x="538" y="608"/>
                    </a:lnTo>
                    <a:lnTo>
                      <a:pt x="864" y="625"/>
                    </a:lnTo>
                    <a:lnTo>
                      <a:pt x="767" y="738"/>
                    </a:lnTo>
                    <a:lnTo>
                      <a:pt x="852" y="861"/>
                    </a:lnTo>
                    <a:lnTo>
                      <a:pt x="852" y="861"/>
                    </a:lnTo>
                    <a:close/>
                    <a:moveTo>
                      <a:pt x="364" y="64"/>
                    </a:moveTo>
                    <a:lnTo>
                      <a:pt x="364" y="64"/>
                    </a:lnTo>
                    <a:lnTo>
                      <a:pt x="366" y="51"/>
                    </a:lnTo>
                    <a:lnTo>
                      <a:pt x="370" y="39"/>
                    </a:lnTo>
                    <a:lnTo>
                      <a:pt x="376" y="29"/>
                    </a:lnTo>
                    <a:lnTo>
                      <a:pt x="384" y="18"/>
                    </a:lnTo>
                    <a:lnTo>
                      <a:pt x="393" y="11"/>
                    </a:lnTo>
                    <a:lnTo>
                      <a:pt x="403" y="5"/>
                    </a:lnTo>
                    <a:lnTo>
                      <a:pt x="416" y="1"/>
                    </a:lnTo>
                    <a:lnTo>
                      <a:pt x="428" y="0"/>
                    </a:lnTo>
                    <a:lnTo>
                      <a:pt x="428" y="0"/>
                    </a:lnTo>
                    <a:lnTo>
                      <a:pt x="442" y="1"/>
                    </a:lnTo>
                    <a:lnTo>
                      <a:pt x="453" y="5"/>
                    </a:lnTo>
                    <a:lnTo>
                      <a:pt x="465" y="11"/>
                    </a:lnTo>
                    <a:lnTo>
                      <a:pt x="474" y="18"/>
                    </a:lnTo>
                    <a:lnTo>
                      <a:pt x="482" y="29"/>
                    </a:lnTo>
                    <a:lnTo>
                      <a:pt x="488" y="39"/>
                    </a:lnTo>
                    <a:lnTo>
                      <a:pt x="491" y="51"/>
                    </a:lnTo>
                    <a:lnTo>
                      <a:pt x="492" y="64"/>
                    </a:lnTo>
                    <a:lnTo>
                      <a:pt x="492" y="148"/>
                    </a:lnTo>
                    <a:lnTo>
                      <a:pt x="364" y="154"/>
                    </a:lnTo>
                    <a:lnTo>
                      <a:pt x="364" y="64"/>
                    </a:lnTo>
                    <a:lnTo>
                      <a:pt x="364" y="64"/>
                    </a:lnTo>
                    <a:close/>
                    <a:moveTo>
                      <a:pt x="492" y="477"/>
                    </a:moveTo>
                    <a:lnTo>
                      <a:pt x="492" y="1059"/>
                    </a:lnTo>
                    <a:lnTo>
                      <a:pt x="492" y="1059"/>
                    </a:lnTo>
                    <a:lnTo>
                      <a:pt x="493" y="1062"/>
                    </a:lnTo>
                    <a:lnTo>
                      <a:pt x="495" y="1066"/>
                    </a:lnTo>
                    <a:lnTo>
                      <a:pt x="498" y="1071"/>
                    </a:lnTo>
                    <a:lnTo>
                      <a:pt x="504" y="1076"/>
                    </a:lnTo>
                    <a:lnTo>
                      <a:pt x="507" y="1077"/>
                    </a:lnTo>
                    <a:lnTo>
                      <a:pt x="511" y="1077"/>
                    </a:lnTo>
                    <a:lnTo>
                      <a:pt x="546" y="1077"/>
                    </a:lnTo>
                    <a:lnTo>
                      <a:pt x="546" y="1077"/>
                    </a:lnTo>
                    <a:lnTo>
                      <a:pt x="556" y="1078"/>
                    </a:lnTo>
                    <a:lnTo>
                      <a:pt x="566" y="1082"/>
                    </a:lnTo>
                    <a:lnTo>
                      <a:pt x="574" y="1086"/>
                    </a:lnTo>
                    <a:lnTo>
                      <a:pt x="582" y="1092"/>
                    </a:lnTo>
                    <a:lnTo>
                      <a:pt x="589" y="1100"/>
                    </a:lnTo>
                    <a:lnTo>
                      <a:pt x="594" y="1109"/>
                    </a:lnTo>
                    <a:lnTo>
                      <a:pt x="596" y="1118"/>
                    </a:lnTo>
                    <a:lnTo>
                      <a:pt x="597" y="1128"/>
                    </a:lnTo>
                    <a:lnTo>
                      <a:pt x="597" y="1168"/>
                    </a:lnTo>
                    <a:lnTo>
                      <a:pt x="259" y="116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18"/>
                    </a:lnTo>
                    <a:lnTo>
                      <a:pt x="264" y="1109"/>
                    </a:lnTo>
                    <a:lnTo>
                      <a:pt x="269" y="1100"/>
                    </a:lnTo>
                    <a:lnTo>
                      <a:pt x="274" y="1092"/>
                    </a:lnTo>
                    <a:lnTo>
                      <a:pt x="282" y="1086"/>
                    </a:lnTo>
                    <a:lnTo>
                      <a:pt x="291" y="1082"/>
                    </a:lnTo>
                    <a:lnTo>
                      <a:pt x="301" y="1078"/>
                    </a:lnTo>
                    <a:lnTo>
                      <a:pt x="311" y="1077"/>
                    </a:lnTo>
                    <a:lnTo>
                      <a:pt x="346" y="1077"/>
                    </a:lnTo>
                    <a:lnTo>
                      <a:pt x="346" y="1077"/>
                    </a:lnTo>
                    <a:lnTo>
                      <a:pt x="350" y="1077"/>
                    </a:lnTo>
                    <a:lnTo>
                      <a:pt x="353" y="1076"/>
                    </a:lnTo>
                    <a:lnTo>
                      <a:pt x="360" y="1071"/>
                    </a:lnTo>
                    <a:lnTo>
                      <a:pt x="363" y="1066"/>
                    </a:lnTo>
                    <a:lnTo>
                      <a:pt x="364" y="1062"/>
                    </a:lnTo>
                    <a:lnTo>
                      <a:pt x="364" y="1059"/>
                    </a:lnTo>
                    <a:lnTo>
                      <a:pt x="364" y="484"/>
                    </a:lnTo>
                    <a:lnTo>
                      <a:pt x="492" y="477"/>
                    </a:lnTo>
                    <a:lnTo>
                      <a:pt x="492" y="477"/>
                    </a:lnTo>
                    <a:close/>
                    <a:moveTo>
                      <a:pt x="319" y="834"/>
                    </a:moveTo>
                    <a:lnTo>
                      <a:pt x="86" y="821"/>
                    </a:lnTo>
                    <a:lnTo>
                      <a:pt x="0" y="698"/>
                    </a:lnTo>
                    <a:lnTo>
                      <a:pt x="99" y="585"/>
                    </a:lnTo>
                    <a:lnTo>
                      <a:pt x="319" y="597"/>
                    </a:lnTo>
                    <a:lnTo>
                      <a:pt x="319" y="834"/>
                    </a:lnTo>
                    <a:lnTo>
                      <a:pt x="319" y="834"/>
                    </a:lnTo>
                    <a:close/>
                    <a:moveTo>
                      <a:pt x="15" y="219"/>
                    </a:moveTo>
                    <a:lnTo>
                      <a:pt x="399" y="199"/>
                    </a:lnTo>
                    <a:lnTo>
                      <a:pt x="782" y="178"/>
                    </a:lnTo>
                    <a:lnTo>
                      <a:pt x="879" y="292"/>
                    </a:lnTo>
                    <a:lnTo>
                      <a:pt x="795" y="415"/>
                    </a:lnTo>
                    <a:lnTo>
                      <a:pt x="411" y="436"/>
                    </a:lnTo>
                    <a:lnTo>
                      <a:pt x="28" y="456"/>
                    </a:lnTo>
                    <a:lnTo>
                      <a:pt x="113" y="332"/>
                    </a:lnTo>
                    <a:lnTo>
                      <a:pt x="15" y="219"/>
                    </a:lnTo>
                    <a:lnTo>
                      <a:pt x="15" y="219"/>
                    </a:lnTo>
                    <a:close/>
                  </a:path>
                </a:pathLst>
              </a:custGeom>
              <a:solidFill>
                <a:srgbClr val="FA41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2" name="그룹 18"/>
            <p:cNvGrpSpPr/>
            <p:nvPr/>
          </p:nvGrpSpPr>
          <p:grpSpPr>
            <a:xfrm>
              <a:off x="2001080" y="4679184"/>
              <a:ext cx="807055" cy="807055"/>
              <a:chOff x="2001080" y="4679184"/>
              <a:chExt cx="807055" cy="807055"/>
            </a:xfrm>
          </p:grpSpPr>
          <p:sp>
            <p:nvSpPr>
              <p:cNvPr id="24" name="타원 20"/>
              <p:cNvSpPr/>
              <p:nvPr/>
            </p:nvSpPr>
            <p:spPr>
              <a:xfrm>
                <a:off x="2001080" y="4679184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2229961" y="4869741"/>
                <a:ext cx="349293" cy="425940"/>
              </a:xfrm>
              <a:custGeom>
                <a:avLst/>
                <a:gdLst>
                  <a:gd name="T0" fmla="*/ 292 w 959"/>
                  <a:gd name="T1" fmla="*/ 1 h 1168"/>
                  <a:gd name="T2" fmla="*/ 918 w 959"/>
                  <a:gd name="T3" fmla="*/ 9 h 1168"/>
                  <a:gd name="T4" fmla="*/ 957 w 959"/>
                  <a:gd name="T5" fmla="*/ 62 h 1168"/>
                  <a:gd name="T6" fmla="*/ 950 w 959"/>
                  <a:gd name="T7" fmla="*/ 1127 h 1168"/>
                  <a:gd name="T8" fmla="*/ 896 w 959"/>
                  <a:gd name="T9" fmla="*/ 1167 h 1168"/>
                  <a:gd name="T10" fmla="*/ 40 w 959"/>
                  <a:gd name="T11" fmla="*/ 1159 h 1168"/>
                  <a:gd name="T12" fmla="*/ 1 w 959"/>
                  <a:gd name="T13" fmla="*/ 1107 h 1168"/>
                  <a:gd name="T14" fmla="*/ 9 w 959"/>
                  <a:gd name="T15" fmla="*/ 270 h 1168"/>
                  <a:gd name="T16" fmla="*/ 877 w 959"/>
                  <a:gd name="T17" fmla="*/ 82 h 1168"/>
                  <a:gd name="T18" fmla="*/ 304 w 959"/>
                  <a:gd name="T19" fmla="*/ 324 h 1168"/>
                  <a:gd name="T20" fmla="*/ 287 w 959"/>
                  <a:gd name="T21" fmla="*/ 269 h 1168"/>
                  <a:gd name="T22" fmla="*/ 377 w 959"/>
                  <a:gd name="T23" fmla="*/ 900 h 1168"/>
                  <a:gd name="T24" fmla="*/ 329 w 959"/>
                  <a:gd name="T25" fmla="*/ 964 h 1168"/>
                  <a:gd name="T26" fmla="*/ 235 w 959"/>
                  <a:gd name="T27" fmla="*/ 983 h 1168"/>
                  <a:gd name="T28" fmla="*/ 158 w 959"/>
                  <a:gd name="T29" fmla="*/ 931 h 1168"/>
                  <a:gd name="T30" fmla="*/ 139 w 959"/>
                  <a:gd name="T31" fmla="*/ 836 h 1168"/>
                  <a:gd name="T32" fmla="*/ 187 w 959"/>
                  <a:gd name="T33" fmla="*/ 761 h 1168"/>
                  <a:gd name="T34" fmla="*/ 205 w 959"/>
                  <a:gd name="T35" fmla="*/ 657 h 1168"/>
                  <a:gd name="T36" fmla="*/ 258 w 959"/>
                  <a:gd name="T37" fmla="*/ 642 h 1168"/>
                  <a:gd name="T38" fmla="*/ 343 w 959"/>
                  <a:gd name="T39" fmla="*/ 470 h 1168"/>
                  <a:gd name="T40" fmla="*/ 502 w 959"/>
                  <a:gd name="T41" fmla="*/ 292 h 1168"/>
                  <a:gd name="T42" fmla="*/ 531 w 959"/>
                  <a:gd name="T43" fmla="*/ 265 h 1168"/>
                  <a:gd name="T44" fmla="*/ 821 w 959"/>
                  <a:gd name="T45" fmla="*/ 286 h 1168"/>
                  <a:gd name="T46" fmla="*/ 805 w 959"/>
                  <a:gd name="T47" fmla="*/ 509 h 1168"/>
                  <a:gd name="T48" fmla="*/ 771 w 959"/>
                  <a:gd name="T49" fmla="*/ 593 h 1168"/>
                  <a:gd name="T50" fmla="*/ 717 w 959"/>
                  <a:gd name="T51" fmla="*/ 738 h 1168"/>
                  <a:gd name="T52" fmla="*/ 785 w 959"/>
                  <a:gd name="T53" fmla="*/ 774 h 1168"/>
                  <a:gd name="T54" fmla="*/ 822 w 959"/>
                  <a:gd name="T55" fmla="*/ 861 h 1168"/>
                  <a:gd name="T56" fmla="*/ 785 w 959"/>
                  <a:gd name="T57" fmla="*/ 949 h 1168"/>
                  <a:gd name="T58" fmla="*/ 699 w 959"/>
                  <a:gd name="T59" fmla="*/ 986 h 1168"/>
                  <a:gd name="T60" fmla="*/ 612 w 959"/>
                  <a:gd name="T61" fmla="*/ 949 h 1168"/>
                  <a:gd name="T62" fmla="*/ 505 w 959"/>
                  <a:gd name="T63" fmla="*/ 930 h 1168"/>
                  <a:gd name="T64" fmla="*/ 475 w 959"/>
                  <a:gd name="T65" fmla="*/ 915 h 1168"/>
                  <a:gd name="T66" fmla="*/ 415 w 959"/>
                  <a:gd name="T67" fmla="*/ 452 h 1168"/>
                  <a:gd name="T68" fmla="*/ 313 w 959"/>
                  <a:gd name="T69" fmla="*/ 585 h 1168"/>
                  <a:gd name="T70" fmla="*/ 346 w 959"/>
                  <a:gd name="T71" fmla="*/ 674 h 1168"/>
                  <a:gd name="T72" fmla="*/ 308 w 959"/>
                  <a:gd name="T73" fmla="*/ 747 h 1168"/>
                  <a:gd name="T74" fmla="*/ 365 w 959"/>
                  <a:gd name="T75" fmla="*/ 796 h 1168"/>
                  <a:gd name="T76" fmla="*/ 475 w 959"/>
                  <a:gd name="T77" fmla="*/ 801 h 1168"/>
                  <a:gd name="T78" fmla="*/ 577 w 959"/>
                  <a:gd name="T79" fmla="*/ 850 h 1168"/>
                  <a:gd name="T80" fmla="*/ 612 w 959"/>
                  <a:gd name="T81" fmla="*/ 774 h 1168"/>
                  <a:gd name="T82" fmla="*/ 680 w 959"/>
                  <a:gd name="T83" fmla="*/ 616 h 1168"/>
                  <a:gd name="T84" fmla="*/ 628 w 959"/>
                  <a:gd name="T85" fmla="*/ 589 h 1168"/>
                  <a:gd name="T86" fmla="*/ 514 w 959"/>
                  <a:gd name="T87" fmla="*/ 507 h 1168"/>
                  <a:gd name="T88" fmla="*/ 557 w 959"/>
                  <a:gd name="T89" fmla="*/ 319 h 1168"/>
                  <a:gd name="T90" fmla="*/ 719 w 959"/>
                  <a:gd name="T91" fmla="*/ 795 h 1168"/>
                  <a:gd name="T92" fmla="*/ 660 w 959"/>
                  <a:gd name="T93" fmla="*/ 804 h 1168"/>
                  <a:gd name="T94" fmla="*/ 630 w 959"/>
                  <a:gd name="T95" fmla="*/ 868 h 1168"/>
                  <a:gd name="T96" fmla="*/ 692 w 959"/>
                  <a:gd name="T97" fmla="*/ 931 h 1168"/>
                  <a:gd name="T98" fmla="*/ 756 w 959"/>
                  <a:gd name="T99" fmla="*/ 900 h 1168"/>
                  <a:gd name="T100" fmla="*/ 756 w 959"/>
                  <a:gd name="T101" fmla="*/ 823 h 1168"/>
                  <a:gd name="T102" fmla="*/ 267 w 959"/>
                  <a:gd name="T103" fmla="*/ 792 h 1168"/>
                  <a:gd name="T104" fmla="*/ 211 w 959"/>
                  <a:gd name="T105" fmla="*/ 812 h 1168"/>
                  <a:gd name="T106" fmla="*/ 197 w 959"/>
                  <a:gd name="T107" fmla="*/ 889 h 1168"/>
                  <a:gd name="T108" fmla="*/ 260 w 959"/>
                  <a:gd name="T109" fmla="*/ 931 h 1168"/>
                  <a:gd name="T110" fmla="*/ 328 w 959"/>
                  <a:gd name="T111" fmla="*/ 875 h 1168"/>
                  <a:gd name="T112" fmla="*/ 308 w 959"/>
                  <a:gd name="T113" fmla="*/ 812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9" h="1168">
                    <a:moveTo>
                      <a:pt x="23" y="252"/>
                    </a:moveTo>
                    <a:lnTo>
                      <a:pt x="252" y="23"/>
                    </a:lnTo>
                    <a:lnTo>
                      <a:pt x="252" y="23"/>
                    </a:lnTo>
                    <a:lnTo>
                      <a:pt x="258" y="17"/>
                    </a:lnTo>
                    <a:lnTo>
                      <a:pt x="264" y="13"/>
                    </a:lnTo>
                    <a:lnTo>
                      <a:pt x="271" y="9"/>
                    </a:lnTo>
                    <a:lnTo>
                      <a:pt x="278" y="6"/>
                    </a:lnTo>
                    <a:lnTo>
                      <a:pt x="284" y="3"/>
                    </a:lnTo>
                    <a:lnTo>
                      <a:pt x="292" y="1"/>
                    </a:lnTo>
                    <a:lnTo>
                      <a:pt x="299" y="0"/>
                    </a:lnTo>
                    <a:lnTo>
                      <a:pt x="307" y="0"/>
                    </a:lnTo>
                    <a:lnTo>
                      <a:pt x="881" y="0"/>
                    </a:lnTo>
                    <a:lnTo>
                      <a:pt x="881" y="0"/>
                    </a:lnTo>
                    <a:lnTo>
                      <a:pt x="889" y="0"/>
                    </a:lnTo>
                    <a:lnTo>
                      <a:pt x="896" y="1"/>
                    </a:lnTo>
                    <a:lnTo>
                      <a:pt x="904" y="3"/>
                    </a:lnTo>
                    <a:lnTo>
                      <a:pt x="911" y="6"/>
                    </a:lnTo>
                    <a:lnTo>
                      <a:pt x="918" y="9"/>
                    </a:lnTo>
                    <a:lnTo>
                      <a:pt x="925" y="14"/>
                    </a:lnTo>
                    <a:lnTo>
                      <a:pt x="930" y="18"/>
                    </a:lnTo>
                    <a:lnTo>
                      <a:pt x="936" y="23"/>
                    </a:lnTo>
                    <a:lnTo>
                      <a:pt x="941" y="29"/>
                    </a:lnTo>
                    <a:lnTo>
                      <a:pt x="945" y="34"/>
                    </a:lnTo>
                    <a:lnTo>
                      <a:pt x="950" y="41"/>
                    </a:lnTo>
                    <a:lnTo>
                      <a:pt x="952" y="48"/>
                    </a:lnTo>
                    <a:lnTo>
                      <a:pt x="955" y="55"/>
                    </a:lnTo>
                    <a:lnTo>
                      <a:pt x="957" y="62"/>
                    </a:lnTo>
                    <a:lnTo>
                      <a:pt x="958" y="70"/>
                    </a:lnTo>
                    <a:lnTo>
                      <a:pt x="959" y="78"/>
                    </a:lnTo>
                    <a:lnTo>
                      <a:pt x="959" y="1091"/>
                    </a:lnTo>
                    <a:lnTo>
                      <a:pt x="959" y="1091"/>
                    </a:lnTo>
                    <a:lnTo>
                      <a:pt x="958" y="1099"/>
                    </a:lnTo>
                    <a:lnTo>
                      <a:pt x="957" y="1107"/>
                    </a:lnTo>
                    <a:lnTo>
                      <a:pt x="955" y="1114"/>
                    </a:lnTo>
                    <a:lnTo>
                      <a:pt x="952" y="1120"/>
                    </a:lnTo>
                    <a:lnTo>
                      <a:pt x="950" y="1127"/>
                    </a:lnTo>
                    <a:lnTo>
                      <a:pt x="945" y="1134"/>
                    </a:lnTo>
                    <a:lnTo>
                      <a:pt x="941" y="1140"/>
                    </a:lnTo>
                    <a:lnTo>
                      <a:pt x="936" y="1145"/>
                    </a:lnTo>
                    <a:lnTo>
                      <a:pt x="930" y="1150"/>
                    </a:lnTo>
                    <a:lnTo>
                      <a:pt x="925" y="1155"/>
                    </a:lnTo>
                    <a:lnTo>
                      <a:pt x="918" y="1159"/>
                    </a:lnTo>
                    <a:lnTo>
                      <a:pt x="911" y="1163"/>
                    </a:lnTo>
                    <a:lnTo>
                      <a:pt x="904" y="1165"/>
                    </a:lnTo>
                    <a:lnTo>
                      <a:pt x="896" y="1167"/>
                    </a:lnTo>
                    <a:lnTo>
                      <a:pt x="889" y="1168"/>
                    </a:lnTo>
                    <a:lnTo>
                      <a:pt x="881" y="1168"/>
                    </a:lnTo>
                    <a:lnTo>
                      <a:pt x="78" y="1168"/>
                    </a:lnTo>
                    <a:lnTo>
                      <a:pt x="78" y="1168"/>
                    </a:lnTo>
                    <a:lnTo>
                      <a:pt x="70" y="1168"/>
                    </a:lnTo>
                    <a:lnTo>
                      <a:pt x="62" y="1167"/>
                    </a:lnTo>
                    <a:lnTo>
                      <a:pt x="55" y="1165"/>
                    </a:lnTo>
                    <a:lnTo>
                      <a:pt x="47" y="1163"/>
                    </a:lnTo>
                    <a:lnTo>
                      <a:pt x="40" y="1159"/>
                    </a:lnTo>
                    <a:lnTo>
                      <a:pt x="34" y="1155"/>
                    </a:lnTo>
                    <a:lnTo>
                      <a:pt x="28" y="1150"/>
                    </a:lnTo>
                    <a:lnTo>
                      <a:pt x="23" y="1145"/>
                    </a:lnTo>
                    <a:lnTo>
                      <a:pt x="17" y="1140"/>
                    </a:lnTo>
                    <a:lnTo>
                      <a:pt x="13" y="1134"/>
                    </a:lnTo>
                    <a:lnTo>
                      <a:pt x="9" y="1127"/>
                    </a:lnTo>
                    <a:lnTo>
                      <a:pt x="6" y="1120"/>
                    </a:lnTo>
                    <a:lnTo>
                      <a:pt x="4" y="1114"/>
                    </a:lnTo>
                    <a:lnTo>
                      <a:pt x="1" y="1107"/>
                    </a:lnTo>
                    <a:lnTo>
                      <a:pt x="0" y="1099"/>
                    </a:lnTo>
                    <a:lnTo>
                      <a:pt x="0" y="1091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0" y="300"/>
                    </a:lnTo>
                    <a:lnTo>
                      <a:pt x="1" y="292"/>
                    </a:lnTo>
                    <a:lnTo>
                      <a:pt x="4" y="284"/>
                    </a:lnTo>
                    <a:lnTo>
                      <a:pt x="6" y="277"/>
                    </a:lnTo>
                    <a:lnTo>
                      <a:pt x="9" y="270"/>
                    </a:lnTo>
                    <a:lnTo>
                      <a:pt x="13" y="265"/>
                    </a:lnTo>
                    <a:lnTo>
                      <a:pt x="17" y="258"/>
                    </a:lnTo>
                    <a:lnTo>
                      <a:pt x="23" y="252"/>
                    </a:lnTo>
                    <a:lnTo>
                      <a:pt x="23" y="252"/>
                    </a:lnTo>
                    <a:close/>
                    <a:moveTo>
                      <a:pt x="279" y="329"/>
                    </a:moveTo>
                    <a:lnTo>
                      <a:pt x="82" y="329"/>
                    </a:lnTo>
                    <a:lnTo>
                      <a:pt x="82" y="1086"/>
                    </a:lnTo>
                    <a:lnTo>
                      <a:pt x="877" y="1086"/>
                    </a:lnTo>
                    <a:lnTo>
                      <a:pt x="877" y="82"/>
                    </a:lnTo>
                    <a:lnTo>
                      <a:pt x="343" y="82"/>
                    </a:lnTo>
                    <a:lnTo>
                      <a:pt x="343" y="266"/>
                    </a:lnTo>
                    <a:lnTo>
                      <a:pt x="343" y="266"/>
                    </a:lnTo>
                    <a:lnTo>
                      <a:pt x="340" y="278"/>
                    </a:lnTo>
                    <a:lnTo>
                      <a:pt x="337" y="291"/>
                    </a:lnTo>
                    <a:lnTo>
                      <a:pt x="331" y="301"/>
                    </a:lnTo>
                    <a:lnTo>
                      <a:pt x="323" y="310"/>
                    </a:lnTo>
                    <a:lnTo>
                      <a:pt x="314" y="318"/>
                    </a:lnTo>
                    <a:lnTo>
                      <a:pt x="304" y="324"/>
                    </a:lnTo>
                    <a:lnTo>
                      <a:pt x="291" y="327"/>
                    </a:lnTo>
                    <a:lnTo>
                      <a:pt x="279" y="329"/>
                    </a:lnTo>
                    <a:lnTo>
                      <a:pt x="279" y="329"/>
                    </a:lnTo>
                    <a:close/>
                    <a:moveTo>
                      <a:pt x="119" y="274"/>
                    </a:moveTo>
                    <a:lnTo>
                      <a:pt x="279" y="274"/>
                    </a:lnTo>
                    <a:lnTo>
                      <a:pt x="279" y="274"/>
                    </a:lnTo>
                    <a:lnTo>
                      <a:pt x="282" y="274"/>
                    </a:lnTo>
                    <a:lnTo>
                      <a:pt x="286" y="272"/>
                    </a:lnTo>
                    <a:lnTo>
                      <a:pt x="287" y="269"/>
                    </a:lnTo>
                    <a:lnTo>
                      <a:pt x="288" y="266"/>
                    </a:lnTo>
                    <a:lnTo>
                      <a:pt x="288" y="104"/>
                    </a:lnTo>
                    <a:lnTo>
                      <a:pt x="119" y="274"/>
                    </a:lnTo>
                    <a:lnTo>
                      <a:pt x="119" y="274"/>
                    </a:lnTo>
                    <a:close/>
                    <a:moveTo>
                      <a:pt x="475" y="881"/>
                    </a:moveTo>
                    <a:lnTo>
                      <a:pt x="381" y="881"/>
                    </a:lnTo>
                    <a:lnTo>
                      <a:pt x="381" y="881"/>
                    </a:lnTo>
                    <a:lnTo>
                      <a:pt x="379" y="891"/>
                    </a:lnTo>
                    <a:lnTo>
                      <a:pt x="377" y="900"/>
                    </a:lnTo>
                    <a:lnTo>
                      <a:pt x="373" y="909"/>
                    </a:lnTo>
                    <a:lnTo>
                      <a:pt x="370" y="918"/>
                    </a:lnTo>
                    <a:lnTo>
                      <a:pt x="364" y="926"/>
                    </a:lnTo>
                    <a:lnTo>
                      <a:pt x="360" y="934"/>
                    </a:lnTo>
                    <a:lnTo>
                      <a:pt x="354" y="942"/>
                    </a:lnTo>
                    <a:lnTo>
                      <a:pt x="347" y="949"/>
                    </a:lnTo>
                    <a:lnTo>
                      <a:pt x="347" y="949"/>
                    </a:lnTo>
                    <a:lnTo>
                      <a:pt x="338" y="957"/>
                    </a:lnTo>
                    <a:lnTo>
                      <a:pt x="329" y="964"/>
                    </a:lnTo>
                    <a:lnTo>
                      <a:pt x="319" y="971"/>
                    </a:lnTo>
                    <a:lnTo>
                      <a:pt x="308" y="975"/>
                    </a:lnTo>
                    <a:lnTo>
                      <a:pt x="297" y="980"/>
                    </a:lnTo>
                    <a:lnTo>
                      <a:pt x="284" y="983"/>
                    </a:lnTo>
                    <a:lnTo>
                      <a:pt x="273" y="985"/>
                    </a:lnTo>
                    <a:lnTo>
                      <a:pt x="260" y="986"/>
                    </a:lnTo>
                    <a:lnTo>
                      <a:pt x="260" y="986"/>
                    </a:lnTo>
                    <a:lnTo>
                      <a:pt x="248" y="985"/>
                    </a:lnTo>
                    <a:lnTo>
                      <a:pt x="235" y="983"/>
                    </a:lnTo>
                    <a:lnTo>
                      <a:pt x="224" y="980"/>
                    </a:lnTo>
                    <a:lnTo>
                      <a:pt x="212" y="975"/>
                    </a:lnTo>
                    <a:lnTo>
                      <a:pt x="201" y="971"/>
                    </a:lnTo>
                    <a:lnTo>
                      <a:pt x="191" y="964"/>
                    </a:lnTo>
                    <a:lnTo>
                      <a:pt x="182" y="957"/>
                    </a:lnTo>
                    <a:lnTo>
                      <a:pt x="173" y="949"/>
                    </a:lnTo>
                    <a:lnTo>
                      <a:pt x="173" y="949"/>
                    </a:lnTo>
                    <a:lnTo>
                      <a:pt x="165" y="940"/>
                    </a:lnTo>
                    <a:lnTo>
                      <a:pt x="158" y="931"/>
                    </a:lnTo>
                    <a:lnTo>
                      <a:pt x="152" y="921"/>
                    </a:lnTo>
                    <a:lnTo>
                      <a:pt x="146" y="909"/>
                    </a:lnTo>
                    <a:lnTo>
                      <a:pt x="143" y="898"/>
                    </a:lnTo>
                    <a:lnTo>
                      <a:pt x="139" y="886"/>
                    </a:lnTo>
                    <a:lnTo>
                      <a:pt x="137" y="874"/>
                    </a:lnTo>
                    <a:lnTo>
                      <a:pt x="137" y="861"/>
                    </a:lnTo>
                    <a:lnTo>
                      <a:pt x="137" y="861"/>
                    </a:lnTo>
                    <a:lnTo>
                      <a:pt x="137" y="849"/>
                    </a:lnTo>
                    <a:lnTo>
                      <a:pt x="139" y="836"/>
                    </a:lnTo>
                    <a:lnTo>
                      <a:pt x="143" y="825"/>
                    </a:lnTo>
                    <a:lnTo>
                      <a:pt x="146" y="813"/>
                    </a:lnTo>
                    <a:lnTo>
                      <a:pt x="152" y="802"/>
                    </a:lnTo>
                    <a:lnTo>
                      <a:pt x="158" y="792"/>
                    </a:lnTo>
                    <a:lnTo>
                      <a:pt x="165" y="783"/>
                    </a:lnTo>
                    <a:lnTo>
                      <a:pt x="173" y="774"/>
                    </a:lnTo>
                    <a:lnTo>
                      <a:pt x="173" y="774"/>
                    </a:lnTo>
                    <a:lnTo>
                      <a:pt x="179" y="767"/>
                    </a:lnTo>
                    <a:lnTo>
                      <a:pt x="187" y="761"/>
                    </a:lnTo>
                    <a:lnTo>
                      <a:pt x="195" y="755"/>
                    </a:lnTo>
                    <a:lnTo>
                      <a:pt x="203" y="751"/>
                    </a:lnTo>
                    <a:lnTo>
                      <a:pt x="212" y="747"/>
                    </a:lnTo>
                    <a:lnTo>
                      <a:pt x="222" y="744"/>
                    </a:lnTo>
                    <a:lnTo>
                      <a:pt x="231" y="740"/>
                    </a:lnTo>
                    <a:lnTo>
                      <a:pt x="241" y="738"/>
                    </a:lnTo>
                    <a:lnTo>
                      <a:pt x="206" y="662"/>
                    </a:lnTo>
                    <a:lnTo>
                      <a:pt x="206" y="662"/>
                    </a:lnTo>
                    <a:lnTo>
                      <a:pt x="205" y="657"/>
                    </a:lnTo>
                    <a:lnTo>
                      <a:pt x="203" y="653"/>
                    </a:lnTo>
                    <a:lnTo>
                      <a:pt x="205" y="647"/>
                    </a:lnTo>
                    <a:lnTo>
                      <a:pt x="206" y="642"/>
                    </a:lnTo>
                    <a:lnTo>
                      <a:pt x="209" y="639"/>
                    </a:lnTo>
                    <a:lnTo>
                      <a:pt x="214" y="636"/>
                    </a:lnTo>
                    <a:lnTo>
                      <a:pt x="220" y="634"/>
                    </a:lnTo>
                    <a:lnTo>
                      <a:pt x="227" y="636"/>
                    </a:lnTo>
                    <a:lnTo>
                      <a:pt x="258" y="642"/>
                    </a:lnTo>
                    <a:lnTo>
                      <a:pt x="258" y="642"/>
                    </a:lnTo>
                    <a:lnTo>
                      <a:pt x="264" y="617"/>
                    </a:lnTo>
                    <a:lnTo>
                      <a:pt x="272" y="593"/>
                    </a:lnTo>
                    <a:lnTo>
                      <a:pt x="280" y="570"/>
                    </a:lnTo>
                    <a:lnTo>
                      <a:pt x="290" y="548"/>
                    </a:lnTo>
                    <a:lnTo>
                      <a:pt x="302" y="527"/>
                    </a:lnTo>
                    <a:lnTo>
                      <a:pt x="314" y="507"/>
                    </a:lnTo>
                    <a:lnTo>
                      <a:pt x="328" y="487"/>
                    </a:lnTo>
                    <a:lnTo>
                      <a:pt x="343" y="470"/>
                    </a:lnTo>
                    <a:lnTo>
                      <a:pt x="343" y="470"/>
                    </a:lnTo>
                    <a:lnTo>
                      <a:pt x="360" y="452"/>
                    </a:lnTo>
                    <a:lnTo>
                      <a:pt x="378" y="436"/>
                    </a:lnTo>
                    <a:lnTo>
                      <a:pt x="396" y="421"/>
                    </a:lnTo>
                    <a:lnTo>
                      <a:pt x="416" y="407"/>
                    </a:lnTo>
                    <a:lnTo>
                      <a:pt x="436" y="396"/>
                    </a:lnTo>
                    <a:lnTo>
                      <a:pt x="458" y="386"/>
                    </a:lnTo>
                    <a:lnTo>
                      <a:pt x="480" y="378"/>
                    </a:lnTo>
                    <a:lnTo>
                      <a:pt x="502" y="372"/>
                    </a:lnTo>
                    <a:lnTo>
                      <a:pt x="502" y="292"/>
                    </a:lnTo>
                    <a:lnTo>
                      <a:pt x="502" y="292"/>
                    </a:lnTo>
                    <a:lnTo>
                      <a:pt x="502" y="286"/>
                    </a:lnTo>
                    <a:lnTo>
                      <a:pt x="505" y="282"/>
                    </a:lnTo>
                    <a:lnTo>
                      <a:pt x="507" y="277"/>
                    </a:lnTo>
                    <a:lnTo>
                      <a:pt x="512" y="273"/>
                    </a:lnTo>
                    <a:lnTo>
                      <a:pt x="516" y="269"/>
                    </a:lnTo>
                    <a:lnTo>
                      <a:pt x="521" y="267"/>
                    </a:lnTo>
                    <a:lnTo>
                      <a:pt x="526" y="266"/>
                    </a:lnTo>
                    <a:lnTo>
                      <a:pt x="531" y="265"/>
                    </a:lnTo>
                    <a:lnTo>
                      <a:pt x="795" y="265"/>
                    </a:lnTo>
                    <a:lnTo>
                      <a:pt x="795" y="265"/>
                    </a:lnTo>
                    <a:lnTo>
                      <a:pt x="800" y="266"/>
                    </a:lnTo>
                    <a:lnTo>
                      <a:pt x="805" y="267"/>
                    </a:lnTo>
                    <a:lnTo>
                      <a:pt x="809" y="269"/>
                    </a:lnTo>
                    <a:lnTo>
                      <a:pt x="814" y="273"/>
                    </a:lnTo>
                    <a:lnTo>
                      <a:pt x="817" y="277"/>
                    </a:lnTo>
                    <a:lnTo>
                      <a:pt x="820" y="282"/>
                    </a:lnTo>
                    <a:lnTo>
                      <a:pt x="821" y="286"/>
                    </a:lnTo>
                    <a:lnTo>
                      <a:pt x="822" y="292"/>
                    </a:lnTo>
                    <a:lnTo>
                      <a:pt x="822" y="484"/>
                    </a:lnTo>
                    <a:lnTo>
                      <a:pt x="822" y="484"/>
                    </a:lnTo>
                    <a:lnTo>
                      <a:pt x="821" y="489"/>
                    </a:lnTo>
                    <a:lnTo>
                      <a:pt x="820" y="494"/>
                    </a:lnTo>
                    <a:lnTo>
                      <a:pt x="817" y="499"/>
                    </a:lnTo>
                    <a:lnTo>
                      <a:pt x="814" y="503"/>
                    </a:lnTo>
                    <a:lnTo>
                      <a:pt x="809" y="507"/>
                    </a:lnTo>
                    <a:lnTo>
                      <a:pt x="805" y="509"/>
                    </a:lnTo>
                    <a:lnTo>
                      <a:pt x="800" y="511"/>
                    </a:lnTo>
                    <a:lnTo>
                      <a:pt x="795" y="511"/>
                    </a:lnTo>
                    <a:lnTo>
                      <a:pt x="708" y="511"/>
                    </a:lnTo>
                    <a:lnTo>
                      <a:pt x="708" y="511"/>
                    </a:lnTo>
                    <a:lnTo>
                      <a:pt x="710" y="513"/>
                    </a:lnTo>
                    <a:lnTo>
                      <a:pt x="766" y="584"/>
                    </a:lnTo>
                    <a:lnTo>
                      <a:pt x="766" y="584"/>
                    </a:lnTo>
                    <a:lnTo>
                      <a:pt x="768" y="588"/>
                    </a:lnTo>
                    <a:lnTo>
                      <a:pt x="771" y="593"/>
                    </a:lnTo>
                    <a:lnTo>
                      <a:pt x="771" y="598"/>
                    </a:lnTo>
                    <a:lnTo>
                      <a:pt x="771" y="604"/>
                    </a:lnTo>
                    <a:lnTo>
                      <a:pt x="767" y="608"/>
                    </a:lnTo>
                    <a:lnTo>
                      <a:pt x="764" y="613"/>
                    </a:lnTo>
                    <a:lnTo>
                      <a:pt x="758" y="615"/>
                    </a:lnTo>
                    <a:lnTo>
                      <a:pt x="751" y="616"/>
                    </a:lnTo>
                    <a:lnTo>
                      <a:pt x="717" y="616"/>
                    </a:lnTo>
                    <a:lnTo>
                      <a:pt x="717" y="738"/>
                    </a:lnTo>
                    <a:lnTo>
                      <a:pt x="717" y="738"/>
                    </a:lnTo>
                    <a:lnTo>
                      <a:pt x="726" y="740"/>
                    </a:lnTo>
                    <a:lnTo>
                      <a:pt x="736" y="743"/>
                    </a:lnTo>
                    <a:lnTo>
                      <a:pt x="745" y="746"/>
                    </a:lnTo>
                    <a:lnTo>
                      <a:pt x="755" y="751"/>
                    </a:lnTo>
                    <a:lnTo>
                      <a:pt x="763" y="755"/>
                    </a:lnTo>
                    <a:lnTo>
                      <a:pt x="771" y="761"/>
                    </a:lnTo>
                    <a:lnTo>
                      <a:pt x="779" y="767"/>
                    </a:lnTo>
                    <a:lnTo>
                      <a:pt x="785" y="774"/>
                    </a:lnTo>
                    <a:lnTo>
                      <a:pt x="785" y="774"/>
                    </a:lnTo>
                    <a:lnTo>
                      <a:pt x="793" y="783"/>
                    </a:lnTo>
                    <a:lnTo>
                      <a:pt x="800" y="792"/>
                    </a:lnTo>
                    <a:lnTo>
                      <a:pt x="807" y="802"/>
                    </a:lnTo>
                    <a:lnTo>
                      <a:pt x="812" y="813"/>
                    </a:lnTo>
                    <a:lnTo>
                      <a:pt x="816" y="825"/>
                    </a:lnTo>
                    <a:lnTo>
                      <a:pt x="820" y="836"/>
                    </a:lnTo>
                    <a:lnTo>
                      <a:pt x="821" y="849"/>
                    </a:lnTo>
                    <a:lnTo>
                      <a:pt x="822" y="861"/>
                    </a:lnTo>
                    <a:lnTo>
                      <a:pt x="822" y="861"/>
                    </a:lnTo>
                    <a:lnTo>
                      <a:pt x="821" y="874"/>
                    </a:lnTo>
                    <a:lnTo>
                      <a:pt x="820" y="886"/>
                    </a:lnTo>
                    <a:lnTo>
                      <a:pt x="816" y="898"/>
                    </a:lnTo>
                    <a:lnTo>
                      <a:pt x="812" y="909"/>
                    </a:lnTo>
                    <a:lnTo>
                      <a:pt x="807" y="921"/>
                    </a:lnTo>
                    <a:lnTo>
                      <a:pt x="800" y="931"/>
                    </a:lnTo>
                    <a:lnTo>
                      <a:pt x="793" y="940"/>
                    </a:lnTo>
                    <a:lnTo>
                      <a:pt x="785" y="949"/>
                    </a:lnTo>
                    <a:lnTo>
                      <a:pt x="785" y="949"/>
                    </a:lnTo>
                    <a:lnTo>
                      <a:pt x="777" y="957"/>
                    </a:lnTo>
                    <a:lnTo>
                      <a:pt x="767" y="964"/>
                    </a:lnTo>
                    <a:lnTo>
                      <a:pt x="757" y="971"/>
                    </a:lnTo>
                    <a:lnTo>
                      <a:pt x="747" y="975"/>
                    </a:lnTo>
                    <a:lnTo>
                      <a:pt x="735" y="980"/>
                    </a:lnTo>
                    <a:lnTo>
                      <a:pt x="724" y="983"/>
                    </a:lnTo>
                    <a:lnTo>
                      <a:pt x="711" y="985"/>
                    </a:lnTo>
                    <a:lnTo>
                      <a:pt x="699" y="986"/>
                    </a:lnTo>
                    <a:lnTo>
                      <a:pt x="699" y="986"/>
                    </a:lnTo>
                    <a:lnTo>
                      <a:pt x="686" y="985"/>
                    </a:lnTo>
                    <a:lnTo>
                      <a:pt x="674" y="983"/>
                    </a:lnTo>
                    <a:lnTo>
                      <a:pt x="662" y="980"/>
                    </a:lnTo>
                    <a:lnTo>
                      <a:pt x="651" y="975"/>
                    </a:lnTo>
                    <a:lnTo>
                      <a:pt x="640" y="971"/>
                    </a:lnTo>
                    <a:lnTo>
                      <a:pt x="630" y="964"/>
                    </a:lnTo>
                    <a:lnTo>
                      <a:pt x="620" y="957"/>
                    </a:lnTo>
                    <a:lnTo>
                      <a:pt x="612" y="949"/>
                    </a:lnTo>
                    <a:lnTo>
                      <a:pt x="612" y="949"/>
                    </a:lnTo>
                    <a:lnTo>
                      <a:pt x="605" y="941"/>
                    </a:lnTo>
                    <a:lnTo>
                      <a:pt x="598" y="933"/>
                    </a:lnTo>
                    <a:lnTo>
                      <a:pt x="593" y="925"/>
                    </a:lnTo>
                    <a:lnTo>
                      <a:pt x="588" y="915"/>
                    </a:lnTo>
                    <a:lnTo>
                      <a:pt x="583" y="906"/>
                    </a:lnTo>
                    <a:lnTo>
                      <a:pt x="580" y="896"/>
                    </a:lnTo>
                    <a:lnTo>
                      <a:pt x="578" y="885"/>
                    </a:lnTo>
                    <a:lnTo>
                      <a:pt x="577" y="875"/>
                    </a:lnTo>
                    <a:lnTo>
                      <a:pt x="505" y="930"/>
                    </a:lnTo>
                    <a:lnTo>
                      <a:pt x="505" y="930"/>
                    </a:lnTo>
                    <a:lnTo>
                      <a:pt x="500" y="933"/>
                    </a:lnTo>
                    <a:lnTo>
                      <a:pt x="496" y="936"/>
                    </a:lnTo>
                    <a:lnTo>
                      <a:pt x="491" y="936"/>
                    </a:lnTo>
                    <a:lnTo>
                      <a:pt x="486" y="934"/>
                    </a:lnTo>
                    <a:lnTo>
                      <a:pt x="482" y="932"/>
                    </a:lnTo>
                    <a:lnTo>
                      <a:pt x="478" y="929"/>
                    </a:lnTo>
                    <a:lnTo>
                      <a:pt x="476" y="923"/>
                    </a:lnTo>
                    <a:lnTo>
                      <a:pt x="475" y="915"/>
                    </a:lnTo>
                    <a:lnTo>
                      <a:pt x="475" y="881"/>
                    </a:lnTo>
                    <a:lnTo>
                      <a:pt x="475" y="881"/>
                    </a:lnTo>
                    <a:close/>
                    <a:moveTo>
                      <a:pt x="502" y="410"/>
                    </a:moveTo>
                    <a:lnTo>
                      <a:pt x="502" y="410"/>
                    </a:lnTo>
                    <a:lnTo>
                      <a:pt x="483" y="415"/>
                    </a:lnTo>
                    <a:lnTo>
                      <a:pt x="466" y="422"/>
                    </a:lnTo>
                    <a:lnTo>
                      <a:pt x="448" y="431"/>
                    </a:lnTo>
                    <a:lnTo>
                      <a:pt x="430" y="442"/>
                    </a:lnTo>
                    <a:lnTo>
                      <a:pt x="415" y="452"/>
                    </a:lnTo>
                    <a:lnTo>
                      <a:pt x="400" y="464"/>
                    </a:lnTo>
                    <a:lnTo>
                      <a:pt x="384" y="479"/>
                    </a:lnTo>
                    <a:lnTo>
                      <a:pt x="370" y="494"/>
                    </a:lnTo>
                    <a:lnTo>
                      <a:pt x="370" y="494"/>
                    </a:lnTo>
                    <a:lnTo>
                      <a:pt x="356" y="510"/>
                    </a:lnTo>
                    <a:lnTo>
                      <a:pt x="344" y="527"/>
                    </a:lnTo>
                    <a:lnTo>
                      <a:pt x="332" y="545"/>
                    </a:lnTo>
                    <a:lnTo>
                      <a:pt x="322" y="565"/>
                    </a:lnTo>
                    <a:lnTo>
                      <a:pt x="313" y="585"/>
                    </a:lnTo>
                    <a:lnTo>
                      <a:pt x="305" y="606"/>
                    </a:lnTo>
                    <a:lnTo>
                      <a:pt x="298" y="628"/>
                    </a:lnTo>
                    <a:lnTo>
                      <a:pt x="294" y="650"/>
                    </a:lnTo>
                    <a:lnTo>
                      <a:pt x="331" y="659"/>
                    </a:lnTo>
                    <a:lnTo>
                      <a:pt x="331" y="659"/>
                    </a:lnTo>
                    <a:lnTo>
                      <a:pt x="337" y="662"/>
                    </a:lnTo>
                    <a:lnTo>
                      <a:pt x="341" y="665"/>
                    </a:lnTo>
                    <a:lnTo>
                      <a:pt x="344" y="670"/>
                    </a:lnTo>
                    <a:lnTo>
                      <a:pt x="346" y="674"/>
                    </a:lnTo>
                    <a:lnTo>
                      <a:pt x="345" y="679"/>
                    </a:lnTo>
                    <a:lnTo>
                      <a:pt x="344" y="685"/>
                    </a:lnTo>
                    <a:lnTo>
                      <a:pt x="341" y="689"/>
                    </a:lnTo>
                    <a:lnTo>
                      <a:pt x="338" y="693"/>
                    </a:lnTo>
                    <a:lnTo>
                      <a:pt x="282" y="739"/>
                    </a:lnTo>
                    <a:lnTo>
                      <a:pt x="282" y="739"/>
                    </a:lnTo>
                    <a:lnTo>
                      <a:pt x="291" y="742"/>
                    </a:lnTo>
                    <a:lnTo>
                      <a:pt x="300" y="744"/>
                    </a:lnTo>
                    <a:lnTo>
                      <a:pt x="308" y="747"/>
                    </a:lnTo>
                    <a:lnTo>
                      <a:pt x="317" y="752"/>
                    </a:lnTo>
                    <a:lnTo>
                      <a:pt x="325" y="756"/>
                    </a:lnTo>
                    <a:lnTo>
                      <a:pt x="333" y="761"/>
                    </a:lnTo>
                    <a:lnTo>
                      <a:pt x="340" y="767"/>
                    </a:lnTo>
                    <a:lnTo>
                      <a:pt x="347" y="774"/>
                    </a:lnTo>
                    <a:lnTo>
                      <a:pt x="347" y="774"/>
                    </a:lnTo>
                    <a:lnTo>
                      <a:pt x="354" y="780"/>
                    </a:lnTo>
                    <a:lnTo>
                      <a:pt x="360" y="788"/>
                    </a:lnTo>
                    <a:lnTo>
                      <a:pt x="365" y="796"/>
                    </a:lnTo>
                    <a:lnTo>
                      <a:pt x="370" y="805"/>
                    </a:lnTo>
                    <a:lnTo>
                      <a:pt x="375" y="815"/>
                    </a:lnTo>
                    <a:lnTo>
                      <a:pt x="378" y="824"/>
                    </a:lnTo>
                    <a:lnTo>
                      <a:pt x="380" y="834"/>
                    </a:lnTo>
                    <a:lnTo>
                      <a:pt x="381" y="844"/>
                    </a:lnTo>
                    <a:lnTo>
                      <a:pt x="475" y="844"/>
                    </a:lnTo>
                    <a:lnTo>
                      <a:pt x="475" y="808"/>
                    </a:lnTo>
                    <a:lnTo>
                      <a:pt x="475" y="808"/>
                    </a:lnTo>
                    <a:lnTo>
                      <a:pt x="475" y="801"/>
                    </a:lnTo>
                    <a:lnTo>
                      <a:pt x="477" y="796"/>
                    </a:lnTo>
                    <a:lnTo>
                      <a:pt x="481" y="793"/>
                    </a:lnTo>
                    <a:lnTo>
                      <a:pt x="485" y="791"/>
                    </a:lnTo>
                    <a:lnTo>
                      <a:pt x="490" y="790"/>
                    </a:lnTo>
                    <a:lnTo>
                      <a:pt x="496" y="790"/>
                    </a:lnTo>
                    <a:lnTo>
                      <a:pt x="500" y="792"/>
                    </a:lnTo>
                    <a:lnTo>
                      <a:pt x="505" y="794"/>
                    </a:lnTo>
                    <a:lnTo>
                      <a:pt x="577" y="850"/>
                    </a:lnTo>
                    <a:lnTo>
                      <a:pt x="577" y="850"/>
                    </a:lnTo>
                    <a:lnTo>
                      <a:pt x="578" y="839"/>
                    </a:lnTo>
                    <a:lnTo>
                      <a:pt x="580" y="828"/>
                    </a:lnTo>
                    <a:lnTo>
                      <a:pt x="583" y="818"/>
                    </a:lnTo>
                    <a:lnTo>
                      <a:pt x="588" y="808"/>
                    </a:lnTo>
                    <a:lnTo>
                      <a:pt x="593" y="799"/>
                    </a:lnTo>
                    <a:lnTo>
                      <a:pt x="598" y="790"/>
                    </a:lnTo>
                    <a:lnTo>
                      <a:pt x="604" y="782"/>
                    </a:lnTo>
                    <a:lnTo>
                      <a:pt x="612" y="774"/>
                    </a:lnTo>
                    <a:lnTo>
                      <a:pt x="612" y="774"/>
                    </a:lnTo>
                    <a:lnTo>
                      <a:pt x="619" y="767"/>
                    </a:lnTo>
                    <a:lnTo>
                      <a:pt x="627" y="761"/>
                    </a:lnTo>
                    <a:lnTo>
                      <a:pt x="635" y="755"/>
                    </a:lnTo>
                    <a:lnTo>
                      <a:pt x="643" y="751"/>
                    </a:lnTo>
                    <a:lnTo>
                      <a:pt x="652" y="746"/>
                    </a:lnTo>
                    <a:lnTo>
                      <a:pt x="661" y="743"/>
                    </a:lnTo>
                    <a:lnTo>
                      <a:pt x="670" y="740"/>
                    </a:lnTo>
                    <a:lnTo>
                      <a:pt x="680" y="738"/>
                    </a:lnTo>
                    <a:lnTo>
                      <a:pt x="680" y="616"/>
                    </a:lnTo>
                    <a:lnTo>
                      <a:pt x="644" y="616"/>
                    </a:lnTo>
                    <a:lnTo>
                      <a:pt x="644" y="616"/>
                    </a:lnTo>
                    <a:lnTo>
                      <a:pt x="638" y="615"/>
                    </a:lnTo>
                    <a:lnTo>
                      <a:pt x="632" y="613"/>
                    </a:lnTo>
                    <a:lnTo>
                      <a:pt x="629" y="609"/>
                    </a:lnTo>
                    <a:lnTo>
                      <a:pt x="627" y="605"/>
                    </a:lnTo>
                    <a:lnTo>
                      <a:pt x="627" y="599"/>
                    </a:lnTo>
                    <a:lnTo>
                      <a:pt x="627" y="593"/>
                    </a:lnTo>
                    <a:lnTo>
                      <a:pt x="628" y="589"/>
                    </a:lnTo>
                    <a:lnTo>
                      <a:pt x="631" y="584"/>
                    </a:lnTo>
                    <a:lnTo>
                      <a:pt x="686" y="513"/>
                    </a:lnTo>
                    <a:lnTo>
                      <a:pt x="686" y="513"/>
                    </a:lnTo>
                    <a:lnTo>
                      <a:pt x="688" y="511"/>
                    </a:lnTo>
                    <a:lnTo>
                      <a:pt x="530" y="511"/>
                    </a:lnTo>
                    <a:lnTo>
                      <a:pt x="530" y="511"/>
                    </a:lnTo>
                    <a:lnTo>
                      <a:pt x="524" y="510"/>
                    </a:lnTo>
                    <a:lnTo>
                      <a:pt x="518" y="509"/>
                    </a:lnTo>
                    <a:lnTo>
                      <a:pt x="514" y="507"/>
                    </a:lnTo>
                    <a:lnTo>
                      <a:pt x="510" y="503"/>
                    </a:lnTo>
                    <a:lnTo>
                      <a:pt x="507" y="500"/>
                    </a:lnTo>
                    <a:lnTo>
                      <a:pt x="505" y="495"/>
                    </a:lnTo>
                    <a:lnTo>
                      <a:pt x="502" y="489"/>
                    </a:lnTo>
                    <a:lnTo>
                      <a:pt x="502" y="484"/>
                    </a:lnTo>
                    <a:lnTo>
                      <a:pt x="502" y="410"/>
                    </a:lnTo>
                    <a:lnTo>
                      <a:pt x="502" y="410"/>
                    </a:lnTo>
                    <a:close/>
                    <a:moveTo>
                      <a:pt x="767" y="319"/>
                    </a:moveTo>
                    <a:lnTo>
                      <a:pt x="557" y="319"/>
                    </a:lnTo>
                    <a:lnTo>
                      <a:pt x="557" y="456"/>
                    </a:lnTo>
                    <a:lnTo>
                      <a:pt x="767" y="456"/>
                    </a:lnTo>
                    <a:lnTo>
                      <a:pt x="767" y="319"/>
                    </a:lnTo>
                    <a:lnTo>
                      <a:pt x="767" y="319"/>
                    </a:lnTo>
                    <a:close/>
                    <a:moveTo>
                      <a:pt x="748" y="812"/>
                    </a:moveTo>
                    <a:lnTo>
                      <a:pt x="748" y="812"/>
                    </a:lnTo>
                    <a:lnTo>
                      <a:pt x="737" y="804"/>
                    </a:lnTo>
                    <a:lnTo>
                      <a:pt x="725" y="798"/>
                    </a:lnTo>
                    <a:lnTo>
                      <a:pt x="719" y="795"/>
                    </a:lnTo>
                    <a:lnTo>
                      <a:pt x="712" y="793"/>
                    </a:lnTo>
                    <a:lnTo>
                      <a:pt x="706" y="792"/>
                    </a:lnTo>
                    <a:lnTo>
                      <a:pt x="699" y="792"/>
                    </a:lnTo>
                    <a:lnTo>
                      <a:pt x="699" y="792"/>
                    </a:lnTo>
                    <a:lnTo>
                      <a:pt x="692" y="792"/>
                    </a:lnTo>
                    <a:lnTo>
                      <a:pt x="685" y="793"/>
                    </a:lnTo>
                    <a:lnTo>
                      <a:pt x="678" y="795"/>
                    </a:lnTo>
                    <a:lnTo>
                      <a:pt x="671" y="798"/>
                    </a:lnTo>
                    <a:lnTo>
                      <a:pt x="660" y="804"/>
                    </a:lnTo>
                    <a:lnTo>
                      <a:pt x="650" y="812"/>
                    </a:lnTo>
                    <a:lnTo>
                      <a:pt x="650" y="812"/>
                    </a:lnTo>
                    <a:lnTo>
                      <a:pt x="642" y="823"/>
                    </a:lnTo>
                    <a:lnTo>
                      <a:pt x="635" y="834"/>
                    </a:lnTo>
                    <a:lnTo>
                      <a:pt x="631" y="848"/>
                    </a:lnTo>
                    <a:lnTo>
                      <a:pt x="630" y="855"/>
                    </a:lnTo>
                    <a:lnTo>
                      <a:pt x="630" y="861"/>
                    </a:lnTo>
                    <a:lnTo>
                      <a:pt x="630" y="861"/>
                    </a:lnTo>
                    <a:lnTo>
                      <a:pt x="630" y="868"/>
                    </a:lnTo>
                    <a:lnTo>
                      <a:pt x="631" y="875"/>
                    </a:lnTo>
                    <a:lnTo>
                      <a:pt x="635" y="889"/>
                    </a:lnTo>
                    <a:lnTo>
                      <a:pt x="642" y="900"/>
                    </a:lnTo>
                    <a:lnTo>
                      <a:pt x="650" y="910"/>
                    </a:lnTo>
                    <a:lnTo>
                      <a:pt x="650" y="910"/>
                    </a:lnTo>
                    <a:lnTo>
                      <a:pt x="660" y="920"/>
                    </a:lnTo>
                    <a:lnTo>
                      <a:pt x="671" y="925"/>
                    </a:lnTo>
                    <a:lnTo>
                      <a:pt x="685" y="930"/>
                    </a:lnTo>
                    <a:lnTo>
                      <a:pt x="692" y="931"/>
                    </a:lnTo>
                    <a:lnTo>
                      <a:pt x="699" y="931"/>
                    </a:lnTo>
                    <a:lnTo>
                      <a:pt x="699" y="931"/>
                    </a:lnTo>
                    <a:lnTo>
                      <a:pt x="706" y="931"/>
                    </a:lnTo>
                    <a:lnTo>
                      <a:pt x="712" y="930"/>
                    </a:lnTo>
                    <a:lnTo>
                      <a:pt x="725" y="925"/>
                    </a:lnTo>
                    <a:lnTo>
                      <a:pt x="737" y="920"/>
                    </a:lnTo>
                    <a:lnTo>
                      <a:pt x="748" y="910"/>
                    </a:lnTo>
                    <a:lnTo>
                      <a:pt x="748" y="910"/>
                    </a:lnTo>
                    <a:lnTo>
                      <a:pt x="756" y="900"/>
                    </a:lnTo>
                    <a:lnTo>
                      <a:pt x="761" y="889"/>
                    </a:lnTo>
                    <a:lnTo>
                      <a:pt x="766" y="875"/>
                    </a:lnTo>
                    <a:lnTo>
                      <a:pt x="767" y="868"/>
                    </a:lnTo>
                    <a:lnTo>
                      <a:pt x="767" y="861"/>
                    </a:lnTo>
                    <a:lnTo>
                      <a:pt x="767" y="861"/>
                    </a:lnTo>
                    <a:lnTo>
                      <a:pt x="767" y="855"/>
                    </a:lnTo>
                    <a:lnTo>
                      <a:pt x="766" y="848"/>
                    </a:lnTo>
                    <a:lnTo>
                      <a:pt x="761" y="834"/>
                    </a:lnTo>
                    <a:lnTo>
                      <a:pt x="756" y="823"/>
                    </a:lnTo>
                    <a:lnTo>
                      <a:pt x="748" y="812"/>
                    </a:lnTo>
                    <a:lnTo>
                      <a:pt x="748" y="812"/>
                    </a:lnTo>
                    <a:close/>
                    <a:moveTo>
                      <a:pt x="308" y="812"/>
                    </a:moveTo>
                    <a:lnTo>
                      <a:pt x="308" y="812"/>
                    </a:lnTo>
                    <a:lnTo>
                      <a:pt x="298" y="804"/>
                    </a:lnTo>
                    <a:lnTo>
                      <a:pt x="287" y="798"/>
                    </a:lnTo>
                    <a:lnTo>
                      <a:pt x="281" y="795"/>
                    </a:lnTo>
                    <a:lnTo>
                      <a:pt x="274" y="793"/>
                    </a:lnTo>
                    <a:lnTo>
                      <a:pt x="267" y="792"/>
                    </a:lnTo>
                    <a:lnTo>
                      <a:pt x="260" y="792"/>
                    </a:lnTo>
                    <a:lnTo>
                      <a:pt x="260" y="792"/>
                    </a:lnTo>
                    <a:lnTo>
                      <a:pt x="252" y="792"/>
                    </a:lnTo>
                    <a:lnTo>
                      <a:pt x="246" y="793"/>
                    </a:lnTo>
                    <a:lnTo>
                      <a:pt x="240" y="795"/>
                    </a:lnTo>
                    <a:lnTo>
                      <a:pt x="233" y="798"/>
                    </a:lnTo>
                    <a:lnTo>
                      <a:pt x="222" y="804"/>
                    </a:lnTo>
                    <a:lnTo>
                      <a:pt x="211" y="812"/>
                    </a:lnTo>
                    <a:lnTo>
                      <a:pt x="211" y="812"/>
                    </a:lnTo>
                    <a:lnTo>
                      <a:pt x="203" y="823"/>
                    </a:lnTo>
                    <a:lnTo>
                      <a:pt x="197" y="834"/>
                    </a:lnTo>
                    <a:lnTo>
                      <a:pt x="193" y="848"/>
                    </a:lnTo>
                    <a:lnTo>
                      <a:pt x="192" y="855"/>
                    </a:lnTo>
                    <a:lnTo>
                      <a:pt x="191" y="861"/>
                    </a:lnTo>
                    <a:lnTo>
                      <a:pt x="191" y="861"/>
                    </a:lnTo>
                    <a:lnTo>
                      <a:pt x="192" y="868"/>
                    </a:lnTo>
                    <a:lnTo>
                      <a:pt x="193" y="875"/>
                    </a:lnTo>
                    <a:lnTo>
                      <a:pt x="197" y="889"/>
                    </a:lnTo>
                    <a:lnTo>
                      <a:pt x="203" y="900"/>
                    </a:lnTo>
                    <a:lnTo>
                      <a:pt x="211" y="910"/>
                    </a:lnTo>
                    <a:lnTo>
                      <a:pt x="211" y="910"/>
                    </a:lnTo>
                    <a:lnTo>
                      <a:pt x="222" y="920"/>
                    </a:lnTo>
                    <a:lnTo>
                      <a:pt x="233" y="925"/>
                    </a:lnTo>
                    <a:lnTo>
                      <a:pt x="246" y="930"/>
                    </a:lnTo>
                    <a:lnTo>
                      <a:pt x="252" y="931"/>
                    </a:lnTo>
                    <a:lnTo>
                      <a:pt x="260" y="931"/>
                    </a:lnTo>
                    <a:lnTo>
                      <a:pt x="260" y="931"/>
                    </a:lnTo>
                    <a:lnTo>
                      <a:pt x="267" y="931"/>
                    </a:lnTo>
                    <a:lnTo>
                      <a:pt x="274" y="930"/>
                    </a:lnTo>
                    <a:lnTo>
                      <a:pt x="287" y="925"/>
                    </a:lnTo>
                    <a:lnTo>
                      <a:pt x="298" y="920"/>
                    </a:lnTo>
                    <a:lnTo>
                      <a:pt x="308" y="910"/>
                    </a:lnTo>
                    <a:lnTo>
                      <a:pt x="308" y="910"/>
                    </a:lnTo>
                    <a:lnTo>
                      <a:pt x="317" y="900"/>
                    </a:lnTo>
                    <a:lnTo>
                      <a:pt x="323" y="889"/>
                    </a:lnTo>
                    <a:lnTo>
                      <a:pt x="328" y="875"/>
                    </a:lnTo>
                    <a:lnTo>
                      <a:pt x="329" y="868"/>
                    </a:lnTo>
                    <a:lnTo>
                      <a:pt x="329" y="861"/>
                    </a:lnTo>
                    <a:lnTo>
                      <a:pt x="329" y="861"/>
                    </a:lnTo>
                    <a:lnTo>
                      <a:pt x="329" y="855"/>
                    </a:lnTo>
                    <a:lnTo>
                      <a:pt x="328" y="848"/>
                    </a:lnTo>
                    <a:lnTo>
                      <a:pt x="323" y="834"/>
                    </a:lnTo>
                    <a:lnTo>
                      <a:pt x="317" y="823"/>
                    </a:lnTo>
                    <a:lnTo>
                      <a:pt x="308" y="812"/>
                    </a:lnTo>
                    <a:lnTo>
                      <a:pt x="308" y="812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855350" y="3661285"/>
              <a:ext cx="1098514" cy="51254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2133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</p:grpSp>
      <p:graphicFrame>
        <p:nvGraphicFramePr>
          <p:cNvPr id="32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326353"/>
              </p:ext>
            </p:extLst>
          </p:nvPr>
        </p:nvGraphicFramePr>
        <p:xfrm>
          <a:off x="6016983" y="3043455"/>
          <a:ext cx="5513756" cy="287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6852"/>
                <a:gridCol w="1071592"/>
                <a:gridCol w="1217656"/>
                <a:gridCol w="1217656"/>
              </a:tblGrid>
              <a:tr h="574973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4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</a:tr>
              <a:tr h="57497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en-US" altLang="ko-KR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4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 quality</a:t>
                      </a:r>
                      <a:r>
                        <a:rPr lang="en-US" altLang="ko-KR" sz="1200" b="0" baseline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497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Eye-catching visual</a:t>
                      </a:r>
                      <a:endParaRPr lang="en-US" altLang="ko-KR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3" name="직선 연결선 29"/>
          <p:cNvCxnSpPr/>
          <p:nvPr/>
        </p:nvCxnSpPr>
        <p:spPr>
          <a:xfrm>
            <a:off x="6016981" y="1036236"/>
            <a:ext cx="5593562" cy="0"/>
          </a:xfrm>
          <a:prstGeom prst="line">
            <a:avLst/>
          </a:prstGeom>
          <a:ln w="57150">
            <a:solidFill>
              <a:srgbClr val="222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0"/>
          <p:cNvCxnSpPr/>
          <p:nvPr/>
        </p:nvCxnSpPr>
        <p:spPr>
          <a:xfrm>
            <a:off x="6016981" y="1756210"/>
            <a:ext cx="5593562" cy="0"/>
          </a:xfrm>
          <a:prstGeom prst="lin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48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그룹 11"/>
          <p:cNvGrpSpPr/>
          <p:nvPr/>
        </p:nvGrpSpPr>
        <p:grpSpPr>
          <a:xfrm>
            <a:off x="1611985" y="582979"/>
            <a:ext cx="8974822" cy="2245474"/>
            <a:chOff x="3273352" y="2522398"/>
            <a:chExt cx="6850148" cy="2212743"/>
          </a:xfrm>
        </p:grpSpPr>
        <p:grpSp>
          <p:nvGrpSpPr>
            <p:cNvPr id="13" name="그룹 13"/>
            <p:cNvGrpSpPr/>
            <p:nvPr/>
          </p:nvGrpSpPr>
          <p:grpSpPr>
            <a:xfrm>
              <a:off x="4575155" y="2522398"/>
              <a:ext cx="4360771" cy="976633"/>
              <a:chOff x="1610371" y="3140968"/>
              <a:chExt cx="3536764" cy="792089"/>
            </a:xfrm>
            <a:solidFill>
              <a:srgbClr val="EF662F"/>
            </a:solidFill>
          </p:grpSpPr>
          <p:sp>
            <p:nvSpPr>
              <p:cNvPr id="34" name="직사각형 34"/>
              <p:cNvSpPr/>
              <p:nvPr/>
            </p:nvSpPr>
            <p:spPr>
              <a:xfrm rot="5400000">
                <a:off x="1349817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5" name="직사각형 35"/>
              <p:cNvSpPr/>
              <p:nvPr/>
            </p:nvSpPr>
            <p:spPr>
              <a:xfrm rot="5400000">
                <a:off x="1712683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6" name="직사각형 36"/>
              <p:cNvSpPr/>
              <p:nvPr/>
            </p:nvSpPr>
            <p:spPr>
              <a:xfrm rot="5400000">
                <a:off x="2075548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7" name="직사각형 37"/>
              <p:cNvSpPr/>
              <p:nvPr/>
            </p:nvSpPr>
            <p:spPr>
              <a:xfrm rot="5400000">
                <a:off x="2438412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8" name="직사각형 38"/>
              <p:cNvSpPr/>
              <p:nvPr/>
            </p:nvSpPr>
            <p:spPr>
              <a:xfrm rot="5400000">
                <a:off x="2801277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9" name="직사각형 39"/>
              <p:cNvSpPr/>
              <p:nvPr/>
            </p:nvSpPr>
            <p:spPr>
              <a:xfrm rot="5400000">
                <a:off x="3164141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0" name="직사각형 40"/>
              <p:cNvSpPr/>
              <p:nvPr/>
            </p:nvSpPr>
            <p:spPr>
              <a:xfrm rot="5400000">
                <a:off x="3527006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1" name="직사각형 41"/>
              <p:cNvSpPr/>
              <p:nvPr/>
            </p:nvSpPr>
            <p:spPr>
              <a:xfrm rot="5400000">
                <a:off x="3889870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2" name="직사각형 42"/>
              <p:cNvSpPr/>
              <p:nvPr/>
            </p:nvSpPr>
            <p:spPr>
              <a:xfrm rot="5400000">
                <a:off x="4252735" y="3401522"/>
                <a:ext cx="792089" cy="2709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3" name="직사각형 43"/>
              <p:cNvSpPr/>
              <p:nvPr/>
            </p:nvSpPr>
            <p:spPr>
              <a:xfrm rot="5400000">
                <a:off x="4615599" y="3401522"/>
                <a:ext cx="792089" cy="2709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</p:grpSp>
        <p:grpSp>
          <p:nvGrpSpPr>
            <p:cNvPr id="14" name="그룹 14"/>
            <p:cNvGrpSpPr/>
            <p:nvPr/>
          </p:nvGrpSpPr>
          <p:grpSpPr>
            <a:xfrm rot="5400000">
              <a:off x="6267224" y="2066439"/>
              <a:ext cx="976633" cy="4360772"/>
              <a:chOff x="509534" y="2269475"/>
              <a:chExt cx="599890" cy="3624900"/>
            </a:xfrm>
          </p:grpSpPr>
          <p:sp>
            <p:nvSpPr>
              <p:cNvPr id="24" name="직사각형 24"/>
              <p:cNvSpPr/>
              <p:nvPr/>
            </p:nvSpPr>
            <p:spPr>
              <a:xfrm>
                <a:off x="509534" y="5616640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5" name="직사각형 25"/>
              <p:cNvSpPr/>
              <p:nvPr/>
            </p:nvSpPr>
            <p:spPr>
              <a:xfrm>
                <a:off x="509534" y="5244731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6" name="직사각형 26"/>
              <p:cNvSpPr/>
              <p:nvPr/>
            </p:nvSpPr>
            <p:spPr>
              <a:xfrm>
                <a:off x="509534" y="4872824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7" name="직사각형 27"/>
              <p:cNvSpPr/>
              <p:nvPr/>
            </p:nvSpPr>
            <p:spPr>
              <a:xfrm>
                <a:off x="509534" y="4500917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8" name="직사각형 28"/>
              <p:cNvSpPr/>
              <p:nvPr/>
            </p:nvSpPr>
            <p:spPr>
              <a:xfrm>
                <a:off x="509534" y="4129010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9" name="직사각형 29"/>
              <p:cNvSpPr/>
              <p:nvPr/>
            </p:nvSpPr>
            <p:spPr>
              <a:xfrm>
                <a:off x="509534" y="3757103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0" name="직사각형 30"/>
              <p:cNvSpPr/>
              <p:nvPr/>
            </p:nvSpPr>
            <p:spPr>
              <a:xfrm>
                <a:off x="509534" y="3385196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1" name="직사각형 31"/>
              <p:cNvSpPr/>
              <p:nvPr/>
            </p:nvSpPr>
            <p:spPr>
              <a:xfrm>
                <a:off x="509534" y="3013289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2" name="직사각형 32"/>
              <p:cNvSpPr/>
              <p:nvPr/>
            </p:nvSpPr>
            <p:spPr>
              <a:xfrm>
                <a:off x="509534" y="2641382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3" name="직사각형 33"/>
              <p:cNvSpPr/>
              <p:nvPr/>
            </p:nvSpPr>
            <p:spPr>
              <a:xfrm>
                <a:off x="509534" y="2269475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</p:grpSp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3273352" y="2777910"/>
              <a:ext cx="1166477" cy="48526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Value</a:t>
              </a: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01</a:t>
              </a:r>
            </a:p>
          </p:txBody>
        </p:sp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>
              <a:off x="3273352" y="4014022"/>
              <a:ext cx="1166477" cy="48526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Value </a:t>
              </a: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02</a:t>
              </a: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9109946" y="2791607"/>
              <a:ext cx="1013554" cy="3639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80</a:t>
              </a: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%</a:t>
              </a: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9109946" y="4058495"/>
              <a:ext cx="1013554" cy="3639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50</a:t>
              </a:r>
              <a:r>
                <a:rPr lang="en-US" altLang="ko-KR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%</a:t>
              </a: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2438398" y="3400947"/>
            <a:ext cx="7778488" cy="2768445"/>
            <a:chOff x="2074146" y="3758195"/>
            <a:chExt cx="7778488" cy="2768445"/>
          </a:xfrm>
        </p:grpSpPr>
        <p:grpSp>
          <p:nvGrpSpPr>
            <p:cNvPr id="60" name="组 59"/>
            <p:cNvGrpSpPr/>
            <p:nvPr/>
          </p:nvGrpSpPr>
          <p:grpSpPr>
            <a:xfrm>
              <a:off x="2074146" y="3765163"/>
              <a:ext cx="3588119" cy="2761477"/>
              <a:chOff x="2120640" y="4072528"/>
              <a:chExt cx="3588119" cy="276147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120640" y="4072529"/>
                <a:ext cx="654265" cy="6542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rgbClr val="222C46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861635" y="4333974"/>
                <a:ext cx="2807141" cy="1015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Lorem ipsum dolor sit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amet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consectetuer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adipiscing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elit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Aenean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commodo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ligula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eget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dolor. </a:t>
                </a:r>
                <a:endParaRPr lang="zh-CN" altLang="en-US" sz="1333" dirty="0">
                  <a:solidFill>
                    <a:srgbClr val="222C46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843574" y="4072528"/>
                <a:ext cx="1757854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a-DK" altLang="zh-CN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</a:t>
                </a:r>
                <a:endParaRPr lang="zh-CN" altLang="en-US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" name="组 1"/>
              <p:cNvGrpSpPr/>
              <p:nvPr/>
            </p:nvGrpSpPr>
            <p:grpSpPr>
              <a:xfrm>
                <a:off x="2142560" y="5491402"/>
                <a:ext cx="3566199" cy="1342603"/>
                <a:chOff x="2120638" y="5958774"/>
                <a:chExt cx="3566199" cy="1342603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2120638" y="5958774"/>
                  <a:ext cx="654265" cy="65426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 cap="flat" cmpd="sng" algn="ctr">
                  <a:gradFill>
                    <a:gsLst>
                      <a:gs pos="89000">
                        <a:sysClr val="window" lastClr="FFFFFF">
                          <a:lumMod val="85000"/>
                        </a:sysClr>
                      </a:gs>
                      <a:gs pos="0">
                        <a:sysClr val="window" lastClr="FFFFFF"/>
                      </a:gs>
                    </a:gsLst>
                    <a:lin ang="7200000" scaled="0"/>
                  </a:gradFill>
                  <a:prstDash val="solid"/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srgbClr val="222C46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2879696" y="6285906"/>
                  <a:ext cx="2807141" cy="10154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1333">
                      <a:solidFill>
                        <a:srgbClr val="222C46"/>
                      </a:solidFill>
                      <a:cs typeface="Arial" panose="020B0604020202020204" pitchFamily="34" charset="0"/>
                    </a:rPr>
                    <a:t>Lorem ipsum dolor sit amet, consectetuer adipiscing elit. Aenean commodo ligula eget dolor. </a:t>
                  </a:r>
                  <a:endParaRPr lang="zh-CN" altLang="en-US" sz="1333">
                    <a:solidFill>
                      <a:srgbClr val="222C46"/>
                    </a:solidFill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861635" y="6024460"/>
                  <a:ext cx="1757854" cy="3796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a-DK" altLang="zh-CN" sz="1867" b="1">
                      <a:solidFill>
                        <a:srgbClr val="222C4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</a:t>
                  </a:r>
                  <a:endParaRPr lang="zh-CN" altLang="en-US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75"/>
                <p:cNvSpPr>
                  <a:spLocks noEditPoints="1"/>
                </p:cNvSpPr>
                <p:nvPr/>
              </p:nvSpPr>
              <p:spPr bwMode="auto">
                <a:xfrm>
                  <a:off x="2360783" y="6191353"/>
                  <a:ext cx="173976" cy="175489"/>
                </a:xfrm>
                <a:custGeom>
                  <a:avLst/>
                  <a:gdLst>
                    <a:gd name="T0" fmla="*/ 119 w 239"/>
                    <a:gd name="T1" fmla="*/ 0 h 239"/>
                    <a:gd name="T2" fmla="*/ 239 w 239"/>
                    <a:gd name="T3" fmla="*/ 119 h 239"/>
                    <a:gd name="T4" fmla="*/ 120 w 239"/>
                    <a:gd name="T5" fmla="*/ 239 h 239"/>
                    <a:gd name="T6" fmla="*/ 0 w 239"/>
                    <a:gd name="T7" fmla="*/ 120 h 239"/>
                    <a:gd name="T8" fmla="*/ 119 w 239"/>
                    <a:gd name="T9" fmla="*/ 0 h 239"/>
                    <a:gd name="T10" fmla="*/ 137 w 239"/>
                    <a:gd name="T11" fmla="*/ 48 h 239"/>
                    <a:gd name="T12" fmla="*/ 137 w 239"/>
                    <a:gd name="T13" fmla="*/ 36 h 239"/>
                    <a:gd name="T14" fmla="*/ 111 w 239"/>
                    <a:gd name="T15" fmla="*/ 36 h 239"/>
                    <a:gd name="T16" fmla="*/ 111 w 239"/>
                    <a:gd name="T17" fmla="*/ 48 h 239"/>
                    <a:gd name="T18" fmla="*/ 84 w 239"/>
                    <a:gd name="T19" fmla="*/ 63 h 239"/>
                    <a:gd name="T20" fmla="*/ 75 w 239"/>
                    <a:gd name="T21" fmla="*/ 86 h 239"/>
                    <a:gd name="T22" fmla="*/ 81 w 239"/>
                    <a:gd name="T23" fmla="*/ 110 h 239"/>
                    <a:gd name="T24" fmla="*/ 100 w 239"/>
                    <a:gd name="T25" fmla="*/ 124 h 239"/>
                    <a:gd name="T26" fmla="*/ 106 w 239"/>
                    <a:gd name="T27" fmla="*/ 127 h 239"/>
                    <a:gd name="T28" fmla="*/ 111 w 239"/>
                    <a:gd name="T29" fmla="*/ 129 h 239"/>
                    <a:gd name="T30" fmla="*/ 111 w 239"/>
                    <a:gd name="T31" fmla="*/ 167 h 239"/>
                    <a:gd name="T32" fmla="*/ 101 w 239"/>
                    <a:gd name="T33" fmla="*/ 159 h 239"/>
                    <a:gd name="T34" fmla="*/ 98 w 239"/>
                    <a:gd name="T35" fmla="*/ 145 h 239"/>
                    <a:gd name="T36" fmla="*/ 72 w 239"/>
                    <a:gd name="T37" fmla="*/ 145 h 239"/>
                    <a:gd name="T38" fmla="*/ 81 w 239"/>
                    <a:gd name="T39" fmla="*/ 174 h 239"/>
                    <a:gd name="T40" fmla="*/ 111 w 239"/>
                    <a:gd name="T41" fmla="*/ 193 h 239"/>
                    <a:gd name="T42" fmla="*/ 111 w 239"/>
                    <a:gd name="T43" fmla="*/ 206 h 239"/>
                    <a:gd name="T44" fmla="*/ 137 w 239"/>
                    <a:gd name="T45" fmla="*/ 206 h 239"/>
                    <a:gd name="T46" fmla="*/ 137 w 239"/>
                    <a:gd name="T47" fmla="*/ 193 h 239"/>
                    <a:gd name="T48" fmla="*/ 165 w 239"/>
                    <a:gd name="T49" fmla="*/ 180 h 239"/>
                    <a:gd name="T50" fmla="*/ 176 w 239"/>
                    <a:gd name="T51" fmla="*/ 155 h 239"/>
                    <a:gd name="T52" fmla="*/ 171 w 239"/>
                    <a:gd name="T53" fmla="*/ 132 h 239"/>
                    <a:gd name="T54" fmla="*/ 152 w 239"/>
                    <a:gd name="T55" fmla="*/ 117 h 239"/>
                    <a:gd name="T56" fmla="*/ 144 w 239"/>
                    <a:gd name="T57" fmla="*/ 113 h 239"/>
                    <a:gd name="T58" fmla="*/ 137 w 239"/>
                    <a:gd name="T59" fmla="*/ 111 h 239"/>
                    <a:gd name="T60" fmla="*/ 137 w 239"/>
                    <a:gd name="T61" fmla="*/ 72 h 239"/>
                    <a:gd name="T62" fmla="*/ 145 w 239"/>
                    <a:gd name="T63" fmla="*/ 81 h 239"/>
                    <a:gd name="T64" fmla="*/ 147 w 239"/>
                    <a:gd name="T65" fmla="*/ 92 h 239"/>
                    <a:gd name="T66" fmla="*/ 171 w 239"/>
                    <a:gd name="T67" fmla="*/ 92 h 239"/>
                    <a:gd name="T68" fmla="*/ 164 w 239"/>
                    <a:gd name="T69" fmla="*/ 68 h 239"/>
                    <a:gd name="T70" fmla="*/ 137 w 239"/>
                    <a:gd name="T71" fmla="*/ 48 h 239"/>
                    <a:gd name="T72" fmla="*/ 137 w 239"/>
                    <a:gd name="T73" fmla="*/ 168 h 239"/>
                    <a:gd name="T74" fmla="*/ 146 w 239"/>
                    <a:gd name="T75" fmla="*/ 163 h 239"/>
                    <a:gd name="T76" fmla="*/ 150 w 239"/>
                    <a:gd name="T77" fmla="*/ 155 h 239"/>
                    <a:gd name="T78" fmla="*/ 148 w 239"/>
                    <a:gd name="T79" fmla="*/ 144 h 239"/>
                    <a:gd name="T80" fmla="*/ 139 w 239"/>
                    <a:gd name="T81" fmla="*/ 137 h 239"/>
                    <a:gd name="T82" fmla="*/ 138 w 239"/>
                    <a:gd name="T83" fmla="*/ 137 h 239"/>
                    <a:gd name="T84" fmla="*/ 137 w 239"/>
                    <a:gd name="T85" fmla="*/ 136 h 239"/>
                    <a:gd name="T86" fmla="*/ 137 w 239"/>
                    <a:gd name="T87" fmla="*/ 168 h 239"/>
                    <a:gd name="T88" fmla="*/ 102 w 239"/>
                    <a:gd name="T89" fmla="*/ 78 h 239"/>
                    <a:gd name="T90" fmla="*/ 99 w 239"/>
                    <a:gd name="T91" fmla="*/ 88 h 239"/>
                    <a:gd name="T92" fmla="*/ 103 w 239"/>
                    <a:gd name="T93" fmla="*/ 97 h 239"/>
                    <a:gd name="T94" fmla="*/ 111 w 239"/>
                    <a:gd name="T95" fmla="*/ 104 h 239"/>
                    <a:gd name="T96" fmla="*/ 111 w 239"/>
                    <a:gd name="T97" fmla="*/ 71 h 239"/>
                    <a:gd name="T98" fmla="*/ 102 w 239"/>
                    <a:gd name="T99" fmla="*/ 78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39" h="239">
                      <a:moveTo>
                        <a:pt x="119" y="0"/>
                      </a:moveTo>
                      <a:cubicBezTo>
                        <a:pt x="185" y="0"/>
                        <a:pt x="239" y="53"/>
                        <a:pt x="239" y="119"/>
                      </a:cubicBezTo>
                      <a:cubicBezTo>
                        <a:pt x="239" y="185"/>
                        <a:pt x="186" y="239"/>
                        <a:pt x="120" y="239"/>
                      </a:cubicBezTo>
                      <a:cubicBezTo>
                        <a:pt x="54" y="239"/>
                        <a:pt x="0" y="186"/>
                        <a:pt x="0" y="120"/>
                      </a:cubicBezTo>
                      <a:cubicBezTo>
                        <a:pt x="0" y="54"/>
                        <a:pt x="53" y="0"/>
                        <a:pt x="119" y="0"/>
                      </a:cubicBezTo>
                      <a:close/>
                      <a:moveTo>
                        <a:pt x="137" y="48"/>
                      </a:moveTo>
                      <a:cubicBezTo>
                        <a:pt x="137" y="36"/>
                        <a:pt x="137" y="36"/>
                        <a:pt x="137" y="36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99" y="51"/>
                        <a:pt x="90" y="56"/>
                        <a:pt x="84" y="63"/>
                      </a:cubicBezTo>
                      <a:cubicBezTo>
                        <a:pt x="78" y="71"/>
                        <a:pt x="75" y="78"/>
                        <a:pt x="75" y="86"/>
                      </a:cubicBezTo>
                      <a:cubicBezTo>
                        <a:pt x="74" y="95"/>
                        <a:pt x="76" y="103"/>
                        <a:pt x="81" y="110"/>
                      </a:cubicBezTo>
                      <a:cubicBezTo>
                        <a:pt x="85" y="116"/>
                        <a:pt x="92" y="121"/>
                        <a:pt x="100" y="124"/>
                      </a:cubicBezTo>
                      <a:cubicBezTo>
                        <a:pt x="102" y="125"/>
                        <a:pt x="104" y="126"/>
                        <a:pt x="106" y="127"/>
                      </a:cubicBezTo>
                      <a:cubicBezTo>
                        <a:pt x="108" y="127"/>
                        <a:pt x="109" y="128"/>
                        <a:pt x="111" y="129"/>
                      </a:cubicBez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7" y="166"/>
                        <a:pt x="104" y="163"/>
                        <a:pt x="101" y="159"/>
                      </a:cubicBezTo>
                      <a:cubicBezTo>
                        <a:pt x="99" y="156"/>
                        <a:pt x="98" y="151"/>
                        <a:pt x="98" y="145"/>
                      </a:cubicBezTo>
                      <a:cubicBezTo>
                        <a:pt x="72" y="145"/>
                        <a:pt x="72" y="145"/>
                        <a:pt x="72" y="145"/>
                      </a:cubicBezTo>
                      <a:cubicBezTo>
                        <a:pt x="72" y="154"/>
                        <a:pt x="75" y="164"/>
                        <a:pt x="81" y="174"/>
                      </a:cubicBezTo>
                      <a:cubicBezTo>
                        <a:pt x="87" y="184"/>
                        <a:pt x="97" y="190"/>
                        <a:pt x="111" y="193"/>
                      </a:cubicBezTo>
                      <a:cubicBezTo>
                        <a:pt x="111" y="206"/>
                        <a:pt x="111" y="206"/>
                        <a:pt x="111" y="206"/>
                      </a:cubicBezTo>
                      <a:cubicBezTo>
                        <a:pt x="137" y="206"/>
                        <a:pt x="137" y="206"/>
                        <a:pt x="137" y="206"/>
                      </a:cubicBezTo>
                      <a:cubicBezTo>
                        <a:pt x="137" y="193"/>
                        <a:pt x="137" y="193"/>
                        <a:pt x="137" y="193"/>
                      </a:cubicBezTo>
                      <a:cubicBezTo>
                        <a:pt x="149" y="191"/>
                        <a:pt x="158" y="187"/>
                        <a:pt x="165" y="180"/>
                      </a:cubicBezTo>
                      <a:cubicBezTo>
                        <a:pt x="171" y="173"/>
                        <a:pt x="175" y="165"/>
                        <a:pt x="176" y="155"/>
                      </a:cubicBezTo>
                      <a:cubicBezTo>
                        <a:pt x="177" y="146"/>
                        <a:pt x="175" y="139"/>
                        <a:pt x="171" y="132"/>
                      </a:cubicBezTo>
                      <a:cubicBezTo>
                        <a:pt x="166" y="125"/>
                        <a:pt x="160" y="120"/>
                        <a:pt x="152" y="117"/>
                      </a:cubicBezTo>
                      <a:cubicBezTo>
                        <a:pt x="149" y="115"/>
                        <a:pt x="147" y="114"/>
                        <a:pt x="144" y="113"/>
                      </a:cubicBezTo>
                      <a:cubicBezTo>
                        <a:pt x="142" y="112"/>
                        <a:pt x="139" y="112"/>
                        <a:pt x="137" y="111"/>
                      </a:cubicBezTo>
                      <a:cubicBezTo>
                        <a:pt x="137" y="72"/>
                        <a:pt x="137" y="72"/>
                        <a:pt x="137" y="72"/>
                      </a:cubicBezTo>
                      <a:cubicBezTo>
                        <a:pt x="140" y="74"/>
                        <a:pt x="143" y="77"/>
                        <a:pt x="145" y="81"/>
                      </a:cubicBezTo>
                      <a:cubicBezTo>
                        <a:pt x="146" y="84"/>
                        <a:pt x="147" y="88"/>
                        <a:pt x="147" y="92"/>
                      </a:cubicBezTo>
                      <a:cubicBezTo>
                        <a:pt x="171" y="92"/>
                        <a:pt x="171" y="92"/>
                        <a:pt x="171" y="92"/>
                      </a:cubicBezTo>
                      <a:cubicBezTo>
                        <a:pt x="171" y="86"/>
                        <a:pt x="169" y="78"/>
                        <a:pt x="164" y="68"/>
                      </a:cubicBezTo>
                      <a:cubicBezTo>
                        <a:pt x="159" y="58"/>
                        <a:pt x="150" y="51"/>
                        <a:pt x="137" y="48"/>
                      </a:cubicBezTo>
                      <a:close/>
                      <a:moveTo>
                        <a:pt x="137" y="168"/>
                      </a:moveTo>
                      <a:cubicBezTo>
                        <a:pt x="141" y="167"/>
                        <a:pt x="144" y="165"/>
                        <a:pt x="146" y="163"/>
                      </a:cubicBezTo>
                      <a:cubicBezTo>
                        <a:pt x="148" y="161"/>
                        <a:pt x="149" y="158"/>
                        <a:pt x="150" y="155"/>
                      </a:cubicBezTo>
                      <a:cubicBezTo>
                        <a:pt x="150" y="151"/>
                        <a:pt x="150" y="147"/>
                        <a:pt x="148" y="144"/>
                      </a:cubicBezTo>
                      <a:cubicBezTo>
                        <a:pt x="146" y="141"/>
                        <a:pt x="143" y="139"/>
                        <a:pt x="139" y="137"/>
                      </a:cubicBezTo>
                      <a:cubicBezTo>
                        <a:pt x="139" y="137"/>
                        <a:pt x="138" y="137"/>
                        <a:pt x="138" y="137"/>
                      </a:cubicBezTo>
                      <a:cubicBezTo>
                        <a:pt x="138" y="136"/>
                        <a:pt x="137" y="136"/>
                        <a:pt x="137" y="136"/>
                      </a:cubicBezTo>
                      <a:lnTo>
                        <a:pt x="137" y="168"/>
                      </a:lnTo>
                      <a:close/>
                      <a:moveTo>
                        <a:pt x="102" y="78"/>
                      </a:moveTo>
                      <a:cubicBezTo>
                        <a:pt x="100" y="81"/>
                        <a:pt x="99" y="84"/>
                        <a:pt x="99" y="88"/>
                      </a:cubicBezTo>
                      <a:cubicBezTo>
                        <a:pt x="99" y="92"/>
                        <a:pt x="100" y="95"/>
                        <a:pt x="103" y="97"/>
                      </a:cubicBezTo>
                      <a:cubicBezTo>
                        <a:pt x="105" y="100"/>
                        <a:pt x="108" y="102"/>
                        <a:pt x="111" y="104"/>
                      </a:cubicBezTo>
                      <a:cubicBezTo>
                        <a:pt x="111" y="71"/>
                        <a:pt x="111" y="71"/>
                        <a:pt x="111" y="71"/>
                      </a:cubicBezTo>
                      <a:cubicBezTo>
                        <a:pt x="107" y="73"/>
                        <a:pt x="104" y="76"/>
                        <a:pt x="102" y="7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2" name="Freeform 76"/>
                <p:cNvSpPr>
                  <a:spLocks/>
                </p:cNvSpPr>
                <p:nvPr/>
              </p:nvSpPr>
              <p:spPr bwMode="auto">
                <a:xfrm>
                  <a:off x="2253371" y="6089993"/>
                  <a:ext cx="385773" cy="181540"/>
                </a:xfrm>
                <a:custGeom>
                  <a:avLst/>
                  <a:gdLst>
                    <a:gd name="T0" fmla="*/ 54 w 525"/>
                    <a:gd name="T1" fmla="*/ 248 h 248"/>
                    <a:gd name="T2" fmla="*/ 0 w 525"/>
                    <a:gd name="T3" fmla="*/ 241 h 248"/>
                    <a:gd name="T4" fmla="*/ 265 w 525"/>
                    <a:gd name="T5" fmla="*/ 0 h 248"/>
                    <a:gd name="T6" fmla="*/ 483 w 525"/>
                    <a:gd name="T7" fmla="*/ 114 h 248"/>
                    <a:gd name="T8" fmla="*/ 514 w 525"/>
                    <a:gd name="T9" fmla="*/ 93 h 248"/>
                    <a:gd name="T10" fmla="*/ 525 w 525"/>
                    <a:gd name="T11" fmla="*/ 99 h 248"/>
                    <a:gd name="T12" fmla="*/ 525 w 525"/>
                    <a:gd name="T13" fmla="*/ 214 h 248"/>
                    <a:gd name="T14" fmla="*/ 511 w 525"/>
                    <a:gd name="T15" fmla="*/ 224 h 248"/>
                    <a:gd name="T16" fmla="*/ 403 w 525"/>
                    <a:gd name="T17" fmla="*/ 184 h 248"/>
                    <a:gd name="T18" fmla="*/ 401 w 525"/>
                    <a:gd name="T19" fmla="*/ 172 h 248"/>
                    <a:gd name="T20" fmla="*/ 438 w 525"/>
                    <a:gd name="T21" fmla="*/ 145 h 248"/>
                    <a:gd name="T22" fmla="*/ 265 w 525"/>
                    <a:gd name="T23" fmla="*/ 55 h 248"/>
                    <a:gd name="T24" fmla="*/ 54 w 525"/>
                    <a:gd name="T25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54" y="248"/>
                      </a:moveTo>
                      <a:cubicBezTo>
                        <a:pt x="0" y="241"/>
                        <a:pt x="0" y="241"/>
                        <a:pt x="0" y="241"/>
                      </a:cubicBezTo>
                      <a:cubicBezTo>
                        <a:pt x="13" y="106"/>
                        <a:pt x="127" y="0"/>
                        <a:pt x="265" y="0"/>
                      </a:cubicBezTo>
                      <a:cubicBezTo>
                        <a:pt x="355" y="1"/>
                        <a:pt x="435" y="46"/>
                        <a:pt x="483" y="114"/>
                      </a:cubicBezTo>
                      <a:cubicBezTo>
                        <a:pt x="514" y="93"/>
                        <a:pt x="514" y="93"/>
                        <a:pt x="514" y="93"/>
                      </a:cubicBezTo>
                      <a:cubicBezTo>
                        <a:pt x="520" y="89"/>
                        <a:pt x="525" y="92"/>
                        <a:pt x="525" y="99"/>
                      </a:cubicBezTo>
                      <a:cubicBezTo>
                        <a:pt x="525" y="214"/>
                        <a:pt x="525" y="214"/>
                        <a:pt x="525" y="214"/>
                      </a:cubicBezTo>
                      <a:cubicBezTo>
                        <a:pt x="525" y="222"/>
                        <a:pt x="519" y="226"/>
                        <a:pt x="511" y="224"/>
                      </a:cubicBezTo>
                      <a:cubicBezTo>
                        <a:pt x="403" y="184"/>
                        <a:pt x="403" y="184"/>
                        <a:pt x="403" y="184"/>
                      </a:cubicBezTo>
                      <a:cubicBezTo>
                        <a:pt x="396" y="181"/>
                        <a:pt x="395" y="176"/>
                        <a:pt x="401" y="172"/>
                      </a:cubicBezTo>
                      <a:cubicBezTo>
                        <a:pt x="438" y="145"/>
                        <a:pt x="438" y="145"/>
                        <a:pt x="438" y="145"/>
                      </a:cubicBezTo>
                      <a:cubicBezTo>
                        <a:pt x="400" y="91"/>
                        <a:pt x="337" y="55"/>
                        <a:pt x="265" y="55"/>
                      </a:cubicBezTo>
                      <a:cubicBezTo>
                        <a:pt x="155" y="55"/>
                        <a:pt x="64" y="139"/>
                        <a:pt x="54" y="24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3" name="Freeform 77"/>
                <p:cNvSpPr>
                  <a:spLocks/>
                </p:cNvSpPr>
                <p:nvPr/>
              </p:nvSpPr>
              <p:spPr bwMode="auto">
                <a:xfrm>
                  <a:off x="2257910" y="6300277"/>
                  <a:ext cx="384260" cy="181540"/>
                </a:xfrm>
                <a:custGeom>
                  <a:avLst/>
                  <a:gdLst>
                    <a:gd name="T0" fmla="*/ 471 w 525"/>
                    <a:gd name="T1" fmla="*/ 0 h 248"/>
                    <a:gd name="T2" fmla="*/ 260 w 525"/>
                    <a:gd name="T3" fmla="*/ 193 h 248"/>
                    <a:gd name="T4" fmla="*/ 87 w 525"/>
                    <a:gd name="T5" fmla="*/ 103 h 248"/>
                    <a:gd name="T6" fmla="*/ 124 w 525"/>
                    <a:gd name="T7" fmla="*/ 76 h 248"/>
                    <a:gd name="T8" fmla="*/ 122 w 525"/>
                    <a:gd name="T9" fmla="*/ 64 h 248"/>
                    <a:gd name="T10" fmla="*/ 14 w 525"/>
                    <a:gd name="T11" fmla="*/ 24 h 248"/>
                    <a:gd name="T12" fmla="*/ 0 w 525"/>
                    <a:gd name="T13" fmla="*/ 34 h 248"/>
                    <a:gd name="T14" fmla="*/ 0 w 525"/>
                    <a:gd name="T15" fmla="*/ 148 h 248"/>
                    <a:gd name="T16" fmla="*/ 11 w 525"/>
                    <a:gd name="T17" fmla="*/ 155 h 248"/>
                    <a:gd name="T18" fmla="*/ 42 w 525"/>
                    <a:gd name="T19" fmla="*/ 134 h 248"/>
                    <a:gd name="T20" fmla="*/ 260 w 525"/>
                    <a:gd name="T21" fmla="*/ 248 h 248"/>
                    <a:gd name="T22" fmla="*/ 525 w 525"/>
                    <a:gd name="T23" fmla="*/ 7 h 248"/>
                    <a:gd name="T24" fmla="*/ 471 w 525"/>
                    <a:gd name="T2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471" y="0"/>
                      </a:moveTo>
                      <a:cubicBezTo>
                        <a:pt x="462" y="108"/>
                        <a:pt x="371" y="193"/>
                        <a:pt x="260" y="193"/>
                      </a:cubicBezTo>
                      <a:cubicBezTo>
                        <a:pt x="188" y="193"/>
                        <a:pt x="125" y="157"/>
                        <a:pt x="87" y="103"/>
                      </a:cubicBezTo>
                      <a:cubicBezTo>
                        <a:pt x="124" y="76"/>
                        <a:pt x="124" y="76"/>
                        <a:pt x="124" y="76"/>
                      </a:cubicBezTo>
                      <a:cubicBezTo>
                        <a:pt x="130" y="72"/>
                        <a:pt x="129" y="67"/>
                        <a:pt x="122" y="6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6" y="22"/>
                        <a:pt x="0" y="26"/>
                        <a:pt x="0" y="3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156"/>
                        <a:pt x="5" y="159"/>
                        <a:pt x="11" y="155"/>
                      </a:cubicBezTo>
                      <a:cubicBezTo>
                        <a:pt x="42" y="134"/>
                        <a:pt x="42" y="134"/>
                        <a:pt x="42" y="134"/>
                      </a:cubicBezTo>
                      <a:cubicBezTo>
                        <a:pt x="90" y="202"/>
                        <a:pt x="170" y="247"/>
                        <a:pt x="260" y="248"/>
                      </a:cubicBezTo>
                      <a:cubicBezTo>
                        <a:pt x="398" y="248"/>
                        <a:pt x="512" y="142"/>
                        <a:pt x="525" y="7"/>
                      </a:cubicBez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  <p:grpSp>
            <p:nvGrpSpPr>
              <p:cNvPr id="54" name="Group 221"/>
              <p:cNvGrpSpPr/>
              <p:nvPr/>
            </p:nvGrpSpPr>
            <p:grpSpPr>
              <a:xfrm>
                <a:off x="2267934" y="4219186"/>
                <a:ext cx="359671" cy="360951"/>
                <a:chOff x="2060575" y="6313488"/>
                <a:chExt cx="446088" cy="447675"/>
              </a:xfrm>
              <a:solidFill>
                <a:srgbClr val="222C46"/>
              </a:solidFill>
            </p:grpSpPr>
            <p:sp>
              <p:nvSpPr>
                <p:cNvPr id="55" name="Freeform 210"/>
                <p:cNvSpPr>
                  <a:spLocks/>
                </p:cNvSpPr>
                <p:nvPr/>
              </p:nvSpPr>
              <p:spPr bwMode="auto">
                <a:xfrm>
                  <a:off x="2306638" y="6553200"/>
                  <a:ext cx="200025" cy="188913"/>
                </a:xfrm>
                <a:custGeom>
                  <a:avLst/>
                  <a:gdLst>
                    <a:gd name="T0" fmla="*/ 88 w 262"/>
                    <a:gd name="T1" fmla="*/ 245 h 245"/>
                    <a:gd name="T2" fmla="*/ 262 w 262"/>
                    <a:gd name="T3" fmla="*/ 0 h 245"/>
                    <a:gd name="T4" fmla="*/ 0 w 262"/>
                    <a:gd name="T5" fmla="*/ 0 h 245"/>
                    <a:gd name="T6" fmla="*/ 88 w 262"/>
                    <a:gd name="T7" fmla="*/ 245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2" h="245">
                      <a:moveTo>
                        <a:pt x="88" y="245"/>
                      </a:moveTo>
                      <a:cubicBezTo>
                        <a:pt x="185" y="203"/>
                        <a:pt x="254" y="110"/>
                        <a:pt x="26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88" y="2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6" name="Freeform 211"/>
                <p:cNvSpPr>
                  <a:spLocks/>
                </p:cNvSpPr>
                <p:nvPr/>
              </p:nvSpPr>
              <p:spPr bwMode="auto">
                <a:xfrm>
                  <a:off x="2060575" y="6553200"/>
                  <a:ext cx="282575" cy="207963"/>
                </a:xfrm>
                <a:custGeom>
                  <a:avLst/>
                  <a:gdLst>
                    <a:gd name="T0" fmla="*/ 0 w 367"/>
                    <a:gd name="T1" fmla="*/ 0 h 269"/>
                    <a:gd name="T2" fmla="*/ 291 w 367"/>
                    <a:gd name="T3" fmla="*/ 269 h 269"/>
                    <a:gd name="T4" fmla="*/ 367 w 367"/>
                    <a:gd name="T5" fmla="*/ 259 h 269"/>
                    <a:gd name="T6" fmla="*/ 274 w 367"/>
                    <a:gd name="T7" fmla="*/ 0 h 269"/>
                    <a:gd name="T8" fmla="*/ 0 w 367"/>
                    <a:gd name="T9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269">
                      <a:moveTo>
                        <a:pt x="0" y="0"/>
                      </a:moveTo>
                      <a:cubicBezTo>
                        <a:pt x="12" y="151"/>
                        <a:pt x="137" y="269"/>
                        <a:pt x="291" y="269"/>
                      </a:cubicBezTo>
                      <a:cubicBezTo>
                        <a:pt x="317" y="269"/>
                        <a:pt x="342" y="265"/>
                        <a:pt x="367" y="259"/>
                      </a:cubicBezTo>
                      <a:cubicBezTo>
                        <a:pt x="274" y="0"/>
                        <a:pt x="274" y="0"/>
                        <a:pt x="27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7" name="Freeform 212"/>
                <p:cNvSpPr>
                  <a:spLocks/>
                </p:cNvSpPr>
                <p:nvPr/>
              </p:nvSpPr>
              <p:spPr bwMode="auto">
                <a:xfrm>
                  <a:off x="2060575" y="6361113"/>
                  <a:ext cx="188913" cy="158750"/>
                </a:xfrm>
                <a:custGeom>
                  <a:avLst/>
                  <a:gdLst>
                    <a:gd name="T0" fmla="*/ 110 w 245"/>
                    <a:gd name="T1" fmla="*/ 0 h 206"/>
                    <a:gd name="T2" fmla="*/ 0 w 245"/>
                    <a:gd name="T3" fmla="*/ 206 h 206"/>
                    <a:gd name="T4" fmla="*/ 245 w 245"/>
                    <a:gd name="T5" fmla="*/ 206 h 206"/>
                    <a:gd name="T6" fmla="*/ 110 w 245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5" h="206">
                      <a:moveTo>
                        <a:pt x="110" y="0"/>
                      </a:moveTo>
                      <a:cubicBezTo>
                        <a:pt x="48" y="49"/>
                        <a:pt x="7" y="122"/>
                        <a:pt x="0" y="206"/>
                      </a:cubicBezTo>
                      <a:cubicBezTo>
                        <a:pt x="245" y="206"/>
                        <a:pt x="245" y="206"/>
                        <a:pt x="245" y="206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8" name="Freeform 213"/>
                <p:cNvSpPr>
                  <a:spLocks/>
                </p:cNvSpPr>
                <p:nvPr/>
              </p:nvSpPr>
              <p:spPr bwMode="auto">
                <a:xfrm>
                  <a:off x="2173288" y="6313488"/>
                  <a:ext cx="93663" cy="173038"/>
                </a:xfrm>
                <a:custGeom>
                  <a:avLst/>
                  <a:gdLst>
                    <a:gd name="T0" fmla="*/ 123 w 123"/>
                    <a:gd name="T1" fmla="*/ 0 h 225"/>
                    <a:gd name="T2" fmla="*/ 0 w 123"/>
                    <a:gd name="T3" fmla="*/ 37 h 225"/>
                    <a:gd name="T4" fmla="*/ 123 w 123"/>
                    <a:gd name="T5" fmla="*/ 225 h 225"/>
                    <a:gd name="T6" fmla="*/ 123 w 123"/>
                    <a:gd name="T7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225">
                      <a:moveTo>
                        <a:pt x="123" y="0"/>
                      </a:moveTo>
                      <a:cubicBezTo>
                        <a:pt x="79" y="3"/>
                        <a:pt x="37" y="16"/>
                        <a:pt x="0" y="37"/>
                      </a:cubicBezTo>
                      <a:cubicBezTo>
                        <a:pt x="123" y="225"/>
                        <a:pt x="123" y="225"/>
                        <a:pt x="123" y="225"/>
                      </a:cubicBez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9" name="Freeform 214"/>
                <p:cNvSpPr>
                  <a:spLocks/>
                </p:cNvSpPr>
                <p:nvPr/>
              </p:nvSpPr>
              <p:spPr bwMode="auto">
                <a:xfrm>
                  <a:off x="2300288" y="6313488"/>
                  <a:ext cx="206375" cy="206375"/>
                </a:xfrm>
                <a:custGeom>
                  <a:avLst/>
                  <a:gdLst>
                    <a:gd name="T0" fmla="*/ 269 w 269"/>
                    <a:gd name="T1" fmla="*/ 268 h 268"/>
                    <a:gd name="T2" fmla="*/ 0 w 269"/>
                    <a:gd name="T3" fmla="*/ 268 h 268"/>
                    <a:gd name="T4" fmla="*/ 0 w 269"/>
                    <a:gd name="T5" fmla="*/ 0 h 268"/>
                    <a:gd name="T6" fmla="*/ 269 w 269"/>
                    <a:gd name="T7" fmla="*/ 26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9" h="268">
                      <a:moveTo>
                        <a:pt x="269" y="268"/>
                      </a:move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4" y="10"/>
                        <a:pt x="258" y="124"/>
                        <a:pt x="269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  <p:grpSp>
          <p:nvGrpSpPr>
            <p:cNvPr id="61" name="组 60"/>
            <p:cNvGrpSpPr/>
            <p:nvPr/>
          </p:nvGrpSpPr>
          <p:grpSpPr>
            <a:xfrm>
              <a:off x="6264515" y="3758195"/>
              <a:ext cx="3588119" cy="2761477"/>
              <a:chOff x="2120640" y="4072528"/>
              <a:chExt cx="3588119" cy="2761477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120640" y="4072529"/>
                <a:ext cx="654265" cy="6542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rgbClr val="222C46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861635" y="4333974"/>
                <a:ext cx="2807141" cy="1015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Lorem ipsum dolor sit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amet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consectetuer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adipiscing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elit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Aenean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commodo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ligula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eget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dolor. </a:t>
                </a:r>
                <a:endParaRPr lang="zh-CN" altLang="en-US" sz="1333" dirty="0">
                  <a:solidFill>
                    <a:srgbClr val="222C46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843574" y="4072528"/>
                <a:ext cx="1757854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a-DK" altLang="zh-CN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</a:t>
                </a:r>
                <a:endParaRPr lang="zh-CN" altLang="en-US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5" name="组 64"/>
              <p:cNvGrpSpPr/>
              <p:nvPr/>
            </p:nvGrpSpPr>
            <p:grpSpPr>
              <a:xfrm>
                <a:off x="2142560" y="5491402"/>
                <a:ext cx="3566199" cy="1342603"/>
                <a:chOff x="2120638" y="5958774"/>
                <a:chExt cx="3566199" cy="1342603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120638" y="5958774"/>
                  <a:ext cx="654265" cy="65426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 cap="flat" cmpd="sng" algn="ctr">
                  <a:gradFill>
                    <a:gsLst>
                      <a:gs pos="89000">
                        <a:sysClr val="window" lastClr="FFFFFF">
                          <a:lumMod val="85000"/>
                        </a:sysClr>
                      </a:gs>
                      <a:gs pos="0">
                        <a:sysClr val="window" lastClr="FFFFFF"/>
                      </a:gs>
                    </a:gsLst>
                    <a:lin ang="7200000" scaled="0"/>
                  </a:gradFill>
                  <a:prstDash val="solid"/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srgbClr val="222C46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2879696" y="6285906"/>
                  <a:ext cx="2807141" cy="10154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1333">
                      <a:solidFill>
                        <a:srgbClr val="222C46"/>
                      </a:solidFill>
                      <a:cs typeface="Arial" panose="020B0604020202020204" pitchFamily="34" charset="0"/>
                    </a:rPr>
                    <a:t>Lorem ipsum dolor sit amet, consectetuer adipiscing elit. Aenean commodo ligula eget dolor. </a:t>
                  </a:r>
                  <a:endParaRPr lang="zh-CN" altLang="en-US" sz="1333">
                    <a:solidFill>
                      <a:srgbClr val="222C46"/>
                    </a:solidFill>
                  </a:endParaRPr>
                </a:p>
              </p:txBody>
            </p:sp>
            <p:sp>
              <p:nvSpPr>
                <p:cNvPr id="74" name="文本框 73"/>
                <p:cNvSpPr txBox="1"/>
                <p:nvPr/>
              </p:nvSpPr>
              <p:spPr>
                <a:xfrm>
                  <a:off x="2861635" y="6024460"/>
                  <a:ext cx="1757854" cy="3796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a-DK" altLang="zh-CN" sz="1867" b="1">
                      <a:solidFill>
                        <a:srgbClr val="222C4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</a:t>
                  </a:r>
                  <a:endParaRPr lang="zh-CN" altLang="en-US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75"/>
                <p:cNvSpPr>
                  <a:spLocks noEditPoints="1"/>
                </p:cNvSpPr>
                <p:nvPr/>
              </p:nvSpPr>
              <p:spPr bwMode="auto">
                <a:xfrm>
                  <a:off x="2360783" y="6191353"/>
                  <a:ext cx="173976" cy="175489"/>
                </a:xfrm>
                <a:custGeom>
                  <a:avLst/>
                  <a:gdLst>
                    <a:gd name="T0" fmla="*/ 119 w 239"/>
                    <a:gd name="T1" fmla="*/ 0 h 239"/>
                    <a:gd name="T2" fmla="*/ 239 w 239"/>
                    <a:gd name="T3" fmla="*/ 119 h 239"/>
                    <a:gd name="T4" fmla="*/ 120 w 239"/>
                    <a:gd name="T5" fmla="*/ 239 h 239"/>
                    <a:gd name="T6" fmla="*/ 0 w 239"/>
                    <a:gd name="T7" fmla="*/ 120 h 239"/>
                    <a:gd name="T8" fmla="*/ 119 w 239"/>
                    <a:gd name="T9" fmla="*/ 0 h 239"/>
                    <a:gd name="T10" fmla="*/ 137 w 239"/>
                    <a:gd name="T11" fmla="*/ 48 h 239"/>
                    <a:gd name="T12" fmla="*/ 137 w 239"/>
                    <a:gd name="T13" fmla="*/ 36 h 239"/>
                    <a:gd name="T14" fmla="*/ 111 w 239"/>
                    <a:gd name="T15" fmla="*/ 36 h 239"/>
                    <a:gd name="T16" fmla="*/ 111 w 239"/>
                    <a:gd name="T17" fmla="*/ 48 h 239"/>
                    <a:gd name="T18" fmla="*/ 84 w 239"/>
                    <a:gd name="T19" fmla="*/ 63 h 239"/>
                    <a:gd name="T20" fmla="*/ 75 w 239"/>
                    <a:gd name="T21" fmla="*/ 86 h 239"/>
                    <a:gd name="T22" fmla="*/ 81 w 239"/>
                    <a:gd name="T23" fmla="*/ 110 h 239"/>
                    <a:gd name="T24" fmla="*/ 100 w 239"/>
                    <a:gd name="T25" fmla="*/ 124 h 239"/>
                    <a:gd name="T26" fmla="*/ 106 w 239"/>
                    <a:gd name="T27" fmla="*/ 127 h 239"/>
                    <a:gd name="T28" fmla="*/ 111 w 239"/>
                    <a:gd name="T29" fmla="*/ 129 h 239"/>
                    <a:gd name="T30" fmla="*/ 111 w 239"/>
                    <a:gd name="T31" fmla="*/ 167 h 239"/>
                    <a:gd name="T32" fmla="*/ 101 w 239"/>
                    <a:gd name="T33" fmla="*/ 159 h 239"/>
                    <a:gd name="T34" fmla="*/ 98 w 239"/>
                    <a:gd name="T35" fmla="*/ 145 h 239"/>
                    <a:gd name="T36" fmla="*/ 72 w 239"/>
                    <a:gd name="T37" fmla="*/ 145 h 239"/>
                    <a:gd name="T38" fmla="*/ 81 w 239"/>
                    <a:gd name="T39" fmla="*/ 174 h 239"/>
                    <a:gd name="T40" fmla="*/ 111 w 239"/>
                    <a:gd name="T41" fmla="*/ 193 h 239"/>
                    <a:gd name="T42" fmla="*/ 111 w 239"/>
                    <a:gd name="T43" fmla="*/ 206 h 239"/>
                    <a:gd name="T44" fmla="*/ 137 w 239"/>
                    <a:gd name="T45" fmla="*/ 206 h 239"/>
                    <a:gd name="T46" fmla="*/ 137 w 239"/>
                    <a:gd name="T47" fmla="*/ 193 h 239"/>
                    <a:gd name="T48" fmla="*/ 165 w 239"/>
                    <a:gd name="T49" fmla="*/ 180 h 239"/>
                    <a:gd name="T50" fmla="*/ 176 w 239"/>
                    <a:gd name="T51" fmla="*/ 155 h 239"/>
                    <a:gd name="T52" fmla="*/ 171 w 239"/>
                    <a:gd name="T53" fmla="*/ 132 h 239"/>
                    <a:gd name="T54" fmla="*/ 152 w 239"/>
                    <a:gd name="T55" fmla="*/ 117 h 239"/>
                    <a:gd name="T56" fmla="*/ 144 w 239"/>
                    <a:gd name="T57" fmla="*/ 113 h 239"/>
                    <a:gd name="T58" fmla="*/ 137 w 239"/>
                    <a:gd name="T59" fmla="*/ 111 h 239"/>
                    <a:gd name="T60" fmla="*/ 137 w 239"/>
                    <a:gd name="T61" fmla="*/ 72 h 239"/>
                    <a:gd name="T62" fmla="*/ 145 w 239"/>
                    <a:gd name="T63" fmla="*/ 81 h 239"/>
                    <a:gd name="T64" fmla="*/ 147 w 239"/>
                    <a:gd name="T65" fmla="*/ 92 h 239"/>
                    <a:gd name="T66" fmla="*/ 171 w 239"/>
                    <a:gd name="T67" fmla="*/ 92 h 239"/>
                    <a:gd name="T68" fmla="*/ 164 w 239"/>
                    <a:gd name="T69" fmla="*/ 68 h 239"/>
                    <a:gd name="T70" fmla="*/ 137 w 239"/>
                    <a:gd name="T71" fmla="*/ 48 h 239"/>
                    <a:gd name="T72" fmla="*/ 137 w 239"/>
                    <a:gd name="T73" fmla="*/ 168 h 239"/>
                    <a:gd name="T74" fmla="*/ 146 w 239"/>
                    <a:gd name="T75" fmla="*/ 163 h 239"/>
                    <a:gd name="T76" fmla="*/ 150 w 239"/>
                    <a:gd name="T77" fmla="*/ 155 h 239"/>
                    <a:gd name="T78" fmla="*/ 148 w 239"/>
                    <a:gd name="T79" fmla="*/ 144 h 239"/>
                    <a:gd name="T80" fmla="*/ 139 w 239"/>
                    <a:gd name="T81" fmla="*/ 137 h 239"/>
                    <a:gd name="T82" fmla="*/ 138 w 239"/>
                    <a:gd name="T83" fmla="*/ 137 h 239"/>
                    <a:gd name="T84" fmla="*/ 137 w 239"/>
                    <a:gd name="T85" fmla="*/ 136 h 239"/>
                    <a:gd name="T86" fmla="*/ 137 w 239"/>
                    <a:gd name="T87" fmla="*/ 168 h 239"/>
                    <a:gd name="T88" fmla="*/ 102 w 239"/>
                    <a:gd name="T89" fmla="*/ 78 h 239"/>
                    <a:gd name="T90" fmla="*/ 99 w 239"/>
                    <a:gd name="T91" fmla="*/ 88 h 239"/>
                    <a:gd name="T92" fmla="*/ 103 w 239"/>
                    <a:gd name="T93" fmla="*/ 97 h 239"/>
                    <a:gd name="T94" fmla="*/ 111 w 239"/>
                    <a:gd name="T95" fmla="*/ 104 h 239"/>
                    <a:gd name="T96" fmla="*/ 111 w 239"/>
                    <a:gd name="T97" fmla="*/ 71 h 239"/>
                    <a:gd name="T98" fmla="*/ 102 w 239"/>
                    <a:gd name="T99" fmla="*/ 78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39" h="239">
                      <a:moveTo>
                        <a:pt x="119" y="0"/>
                      </a:moveTo>
                      <a:cubicBezTo>
                        <a:pt x="185" y="0"/>
                        <a:pt x="239" y="53"/>
                        <a:pt x="239" y="119"/>
                      </a:cubicBezTo>
                      <a:cubicBezTo>
                        <a:pt x="239" y="185"/>
                        <a:pt x="186" y="239"/>
                        <a:pt x="120" y="239"/>
                      </a:cubicBezTo>
                      <a:cubicBezTo>
                        <a:pt x="54" y="239"/>
                        <a:pt x="0" y="186"/>
                        <a:pt x="0" y="120"/>
                      </a:cubicBezTo>
                      <a:cubicBezTo>
                        <a:pt x="0" y="54"/>
                        <a:pt x="53" y="0"/>
                        <a:pt x="119" y="0"/>
                      </a:cubicBezTo>
                      <a:close/>
                      <a:moveTo>
                        <a:pt x="137" y="48"/>
                      </a:moveTo>
                      <a:cubicBezTo>
                        <a:pt x="137" y="36"/>
                        <a:pt x="137" y="36"/>
                        <a:pt x="137" y="36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99" y="51"/>
                        <a:pt x="90" y="56"/>
                        <a:pt x="84" y="63"/>
                      </a:cubicBezTo>
                      <a:cubicBezTo>
                        <a:pt x="78" y="71"/>
                        <a:pt x="75" y="78"/>
                        <a:pt x="75" y="86"/>
                      </a:cubicBezTo>
                      <a:cubicBezTo>
                        <a:pt x="74" y="95"/>
                        <a:pt x="76" y="103"/>
                        <a:pt x="81" y="110"/>
                      </a:cubicBezTo>
                      <a:cubicBezTo>
                        <a:pt x="85" y="116"/>
                        <a:pt x="92" y="121"/>
                        <a:pt x="100" y="124"/>
                      </a:cubicBezTo>
                      <a:cubicBezTo>
                        <a:pt x="102" y="125"/>
                        <a:pt x="104" y="126"/>
                        <a:pt x="106" y="127"/>
                      </a:cubicBezTo>
                      <a:cubicBezTo>
                        <a:pt x="108" y="127"/>
                        <a:pt x="109" y="128"/>
                        <a:pt x="111" y="129"/>
                      </a:cubicBez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7" y="166"/>
                        <a:pt x="104" y="163"/>
                        <a:pt x="101" y="159"/>
                      </a:cubicBezTo>
                      <a:cubicBezTo>
                        <a:pt x="99" y="156"/>
                        <a:pt x="98" y="151"/>
                        <a:pt x="98" y="145"/>
                      </a:cubicBezTo>
                      <a:cubicBezTo>
                        <a:pt x="72" y="145"/>
                        <a:pt x="72" y="145"/>
                        <a:pt x="72" y="145"/>
                      </a:cubicBezTo>
                      <a:cubicBezTo>
                        <a:pt x="72" y="154"/>
                        <a:pt x="75" y="164"/>
                        <a:pt x="81" y="174"/>
                      </a:cubicBezTo>
                      <a:cubicBezTo>
                        <a:pt x="87" y="184"/>
                        <a:pt x="97" y="190"/>
                        <a:pt x="111" y="193"/>
                      </a:cubicBezTo>
                      <a:cubicBezTo>
                        <a:pt x="111" y="206"/>
                        <a:pt x="111" y="206"/>
                        <a:pt x="111" y="206"/>
                      </a:cubicBezTo>
                      <a:cubicBezTo>
                        <a:pt x="137" y="206"/>
                        <a:pt x="137" y="206"/>
                        <a:pt x="137" y="206"/>
                      </a:cubicBezTo>
                      <a:cubicBezTo>
                        <a:pt x="137" y="193"/>
                        <a:pt x="137" y="193"/>
                        <a:pt x="137" y="193"/>
                      </a:cubicBezTo>
                      <a:cubicBezTo>
                        <a:pt x="149" y="191"/>
                        <a:pt x="158" y="187"/>
                        <a:pt x="165" y="180"/>
                      </a:cubicBezTo>
                      <a:cubicBezTo>
                        <a:pt x="171" y="173"/>
                        <a:pt x="175" y="165"/>
                        <a:pt x="176" y="155"/>
                      </a:cubicBezTo>
                      <a:cubicBezTo>
                        <a:pt x="177" y="146"/>
                        <a:pt x="175" y="139"/>
                        <a:pt x="171" y="132"/>
                      </a:cubicBezTo>
                      <a:cubicBezTo>
                        <a:pt x="166" y="125"/>
                        <a:pt x="160" y="120"/>
                        <a:pt x="152" y="117"/>
                      </a:cubicBezTo>
                      <a:cubicBezTo>
                        <a:pt x="149" y="115"/>
                        <a:pt x="147" y="114"/>
                        <a:pt x="144" y="113"/>
                      </a:cubicBezTo>
                      <a:cubicBezTo>
                        <a:pt x="142" y="112"/>
                        <a:pt x="139" y="112"/>
                        <a:pt x="137" y="111"/>
                      </a:cubicBezTo>
                      <a:cubicBezTo>
                        <a:pt x="137" y="72"/>
                        <a:pt x="137" y="72"/>
                        <a:pt x="137" y="72"/>
                      </a:cubicBezTo>
                      <a:cubicBezTo>
                        <a:pt x="140" y="74"/>
                        <a:pt x="143" y="77"/>
                        <a:pt x="145" y="81"/>
                      </a:cubicBezTo>
                      <a:cubicBezTo>
                        <a:pt x="146" y="84"/>
                        <a:pt x="147" y="88"/>
                        <a:pt x="147" y="92"/>
                      </a:cubicBezTo>
                      <a:cubicBezTo>
                        <a:pt x="171" y="92"/>
                        <a:pt x="171" y="92"/>
                        <a:pt x="171" y="92"/>
                      </a:cubicBezTo>
                      <a:cubicBezTo>
                        <a:pt x="171" y="86"/>
                        <a:pt x="169" y="78"/>
                        <a:pt x="164" y="68"/>
                      </a:cubicBezTo>
                      <a:cubicBezTo>
                        <a:pt x="159" y="58"/>
                        <a:pt x="150" y="51"/>
                        <a:pt x="137" y="48"/>
                      </a:cubicBezTo>
                      <a:close/>
                      <a:moveTo>
                        <a:pt x="137" y="168"/>
                      </a:moveTo>
                      <a:cubicBezTo>
                        <a:pt x="141" y="167"/>
                        <a:pt x="144" y="165"/>
                        <a:pt x="146" y="163"/>
                      </a:cubicBezTo>
                      <a:cubicBezTo>
                        <a:pt x="148" y="161"/>
                        <a:pt x="149" y="158"/>
                        <a:pt x="150" y="155"/>
                      </a:cubicBezTo>
                      <a:cubicBezTo>
                        <a:pt x="150" y="151"/>
                        <a:pt x="150" y="147"/>
                        <a:pt x="148" y="144"/>
                      </a:cubicBezTo>
                      <a:cubicBezTo>
                        <a:pt x="146" y="141"/>
                        <a:pt x="143" y="139"/>
                        <a:pt x="139" y="137"/>
                      </a:cubicBezTo>
                      <a:cubicBezTo>
                        <a:pt x="139" y="137"/>
                        <a:pt x="138" y="137"/>
                        <a:pt x="138" y="137"/>
                      </a:cubicBezTo>
                      <a:cubicBezTo>
                        <a:pt x="138" y="136"/>
                        <a:pt x="137" y="136"/>
                        <a:pt x="137" y="136"/>
                      </a:cubicBezTo>
                      <a:lnTo>
                        <a:pt x="137" y="168"/>
                      </a:lnTo>
                      <a:close/>
                      <a:moveTo>
                        <a:pt x="102" y="78"/>
                      </a:moveTo>
                      <a:cubicBezTo>
                        <a:pt x="100" y="81"/>
                        <a:pt x="99" y="84"/>
                        <a:pt x="99" y="88"/>
                      </a:cubicBezTo>
                      <a:cubicBezTo>
                        <a:pt x="99" y="92"/>
                        <a:pt x="100" y="95"/>
                        <a:pt x="103" y="97"/>
                      </a:cubicBezTo>
                      <a:cubicBezTo>
                        <a:pt x="105" y="100"/>
                        <a:pt x="108" y="102"/>
                        <a:pt x="111" y="104"/>
                      </a:cubicBezTo>
                      <a:cubicBezTo>
                        <a:pt x="111" y="71"/>
                        <a:pt x="111" y="71"/>
                        <a:pt x="111" y="71"/>
                      </a:cubicBezTo>
                      <a:cubicBezTo>
                        <a:pt x="107" y="73"/>
                        <a:pt x="104" y="76"/>
                        <a:pt x="102" y="7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6" name="Freeform 76"/>
                <p:cNvSpPr>
                  <a:spLocks/>
                </p:cNvSpPr>
                <p:nvPr/>
              </p:nvSpPr>
              <p:spPr bwMode="auto">
                <a:xfrm>
                  <a:off x="2253371" y="6089993"/>
                  <a:ext cx="385773" cy="181540"/>
                </a:xfrm>
                <a:custGeom>
                  <a:avLst/>
                  <a:gdLst>
                    <a:gd name="T0" fmla="*/ 54 w 525"/>
                    <a:gd name="T1" fmla="*/ 248 h 248"/>
                    <a:gd name="T2" fmla="*/ 0 w 525"/>
                    <a:gd name="T3" fmla="*/ 241 h 248"/>
                    <a:gd name="T4" fmla="*/ 265 w 525"/>
                    <a:gd name="T5" fmla="*/ 0 h 248"/>
                    <a:gd name="T6" fmla="*/ 483 w 525"/>
                    <a:gd name="T7" fmla="*/ 114 h 248"/>
                    <a:gd name="T8" fmla="*/ 514 w 525"/>
                    <a:gd name="T9" fmla="*/ 93 h 248"/>
                    <a:gd name="T10" fmla="*/ 525 w 525"/>
                    <a:gd name="T11" fmla="*/ 99 h 248"/>
                    <a:gd name="T12" fmla="*/ 525 w 525"/>
                    <a:gd name="T13" fmla="*/ 214 h 248"/>
                    <a:gd name="T14" fmla="*/ 511 w 525"/>
                    <a:gd name="T15" fmla="*/ 224 h 248"/>
                    <a:gd name="T16" fmla="*/ 403 w 525"/>
                    <a:gd name="T17" fmla="*/ 184 h 248"/>
                    <a:gd name="T18" fmla="*/ 401 w 525"/>
                    <a:gd name="T19" fmla="*/ 172 h 248"/>
                    <a:gd name="T20" fmla="*/ 438 w 525"/>
                    <a:gd name="T21" fmla="*/ 145 h 248"/>
                    <a:gd name="T22" fmla="*/ 265 w 525"/>
                    <a:gd name="T23" fmla="*/ 55 h 248"/>
                    <a:gd name="T24" fmla="*/ 54 w 525"/>
                    <a:gd name="T25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54" y="248"/>
                      </a:moveTo>
                      <a:cubicBezTo>
                        <a:pt x="0" y="241"/>
                        <a:pt x="0" y="241"/>
                        <a:pt x="0" y="241"/>
                      </a:cubicBezTo>
                      <a:cubicBezTo>
                        <a:pt x="13" y="106"/>
                        <a:pt x="127" y="0"/>
                        <a:pt x="265" y="0"/>
                      </a:cubicBezTo>
                      <a:cubicBezTo>
                        <a:pt x="355" y="1"/>
                        <a:pt x="435" y="46"/>
                        <a:pt x="483" y="114"/>
                      </a:cubicBezTo>
                      <a:cubicBezTo>
                        <a:pt x="514" y="93"/>
                        <a:pt x="514" y="93"/>
                        <a:pt x="514" y="93"/>
                      </a:cubicBezTo>
                      <a:cubicBezTo>
                        <a:pt x="520" y="89"/>
                        <a:pt x="525" y="92"/>
                        <a:pt x="525" y="99"/>
                      </a:cubicBezTo>
                      <a:cubicBezTo>
                        <a:pt x="525" y="214"/>
                        <a:pt x="525" y="214"/>
                        <a:pt x="525" y="214"/>
                      </a:cubicBezTo>
                      <a:cubicBezTo>
                        <a:pt x="525" y="222"/>
                        <a:pt x="519" y="226"/>
                        <a:pt x="511" y="224"/>
                      </a:cubicBezTo>
                      <a:cubicBezTo>
                        <a:pt x="403" y="184"/>
                        <a:pt x="403" y="184"/>
                        <a:pt x="403" y="184"/>
                      </a:cubicBezTo>
                      <a:cubicBezTo>
                        <a:pt x="396" y="181"/>
                        <a:pt x="395" y="176"/>
                        <a:pt x="401" y="172"/>
                      </a:cubicBezTo>
                      <a:cubicBezTo>
                        <a:pt x="438" y="145"/>
                        <a:pt x="438" y="145"/>
                        <a:pt x="438" y="145"/>
                      </a:cubicBezTo>
                      <a:cubicBezTo>
                        <a:pt x="400" y="91"/>
                        <a:pt x="337" y="55"/>
                        <a:pt x="265" y="55"/>
                      </a:cubicBezTo>
                      <a:cubicBezTo>
                        <a:pt x="155" y="55"/>
                        <a:pt x="64" y="139"/>
                        <a:pt x="54" y="24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7" name="Freeform 77"/>
                <p:cNvSpPr>
                  <a:spLocks/>
                </p:cNvSpPr>
                <p:nvPr/>
              </p:nvSpPr>
              <p:spPr bwMode="auto">
                <a:xfrm>
                  <a:off x="2257910" y="6300277"/>
                  <a:ext cx="384260" cy="181540"/>
                </a:xfrm>
                <a:custGeom>
                  <a:avLst/>
                  <a:gdLst>
                    <a:gd name="T0" fmla="*/ 471 w 525"/>
                    <a:gd name="T1" fmla="*/ 0 h 248"/>
                    <a:gd name="T2" fmla="*/ 260 w 525"/>
                    <a:gd name="T3" fmla="*/ 193 h 248"/>
                    <a:gd name="T4" fmla="*/ 87 w 525"/>
                    <a:gd name="T5" fmla="*/ 103 h 248"/>
                    <a:gd name="T6" fmla="*/ 124 w 525"/>
                    <a:gd name="T7" fmla="*/ 76 h 248"/>
                    <a:gd name="T8" fmla="*/ 122 w 525"/>
                    <a:gd name="T9" fmla="*/ 64 h 248"/>
                    <a:gd name="T10" fmla="*/ 14 w 525"/>
                    <a:gd name="T11" fmla="*/ 24 h 248"/>
                    <a:gd name="T12" fmla="*/ 0 w 525"/>
                    <a:gd name="T13" fmla="*/ 34 h 248"/>
                    <a:gd name="T14" fmla="*/ 0 w 525"/>
                    <a:gd name="T15" fmla="*/ 148 h 248"/>
                    <a:gd name="T16" fmla="*/ 11 w 525"/>
                    <a:gd name="T17" fmla="*/ 155 h 248"/>
                    <a:gd name="T18" fmla="*/ 42 w 525"/>
                    <a:gd name="T19" fmla="*/ 134 h 248"/>
                    <a:gd name="T20" fmla="*/ 260 w 525"/>
                    <a:gd name="T21" fmla="*/ 248 h 248"/>
                    <a:gd name="T22" fmla="*/ 525 w 525"/>
                    <a:gd name="T23" fmla="*/ 7 h 248"/>
                    <a:gd name="T24" fmla="*/ 471 w 525"/>
                    <a:gd name="T2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471" y="0"/>
                      </a:moveTo>
                      <a:cubicBezTo>
                        <a:pt x="462" y="108"/>
                        <a:pt x="371" y="193"/>
                        <a:pt x="260" y="193"/>
                      </a:cubicBezTo>
                      <a:cubicBezTo>
                        <a:pt x="188" y="193"/>
                        <a:pt x="125" y="157"/>
                        <a:pt x="87" y="103"/>
                      </a:cubicBezTo>
                      <a:cubicBezTo>
                        <a:pt x="124" y="76"/>
                        <a:pt x="124" y="76"/>
                        <a:pt x="124" y="76"/>
                      </a:cubicBezTo>
                      <a:cubicBezTo>
                        <a:pt x="130" y="72"/>
                        <a:pt x="129" y="67"/>
                        <a:pt x="122" y="6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6" y="22"/>
                        <a:pt x="0" y="26"/>
                        <a:pt x="0" y="3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156"/>
                        <a:pt x="5" y="159"/>
                        <a:pt x="11" y="155"/>
                      </a:cubicBezTo>
                      <a:cubicBezTo>
                        <a:pt x="42" y="134"/>
                        <a:pt x="42" y="134"/>
                        <a:pt x="42" y="134"/>
                      </a:cubicBezTo>
                      <a:cubicBezTo>
                        <a:pt x="90" y="202"/>
                        <a:pt x="170" y="247"/>
                        <a:pt x="260" y="248"/>
                      </a:cubicBezTo>
                      <a:cubicBezTo>
                        <a:pt x="398" y="248"/>
                        <a:pt x="512" y="142"/>
                        <a:pt x="525" y="7"/>
                      </a:cubicBez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  <p:grpSp>
            <p:nvGrpSpPr>
              <p:cNvPr id="66" name="Group 221"/>
              <p:cNvGrpSpPr/>
              <p:nvPr/>
            </p:nvGrpSpPr>
            <p:grpSpPr>
              <a:xfrm>
                <a:off x="2267934" y="4219186"/>
                <a:ext cx="359671" cy="360951"/>
                <a:chOff x="2060575" y="6313488"/>
                <a:chExt cx="446088" cy="447675"/>
              </a:xfrm>
              <a:solidFill>
                <a:srgbClr val="222C46"/>
              </a:solidFill>
            </p:grpSpPr>
            <p:sp>
              <p:nvSpPr>
                <p:cNvPr id="67" name="Freeform 210"/>
                <p:cNvSpPr>
                  <a:spLocks/>
                </p:cNvSpPr>
                <p:nvPr/>
              </p:nvSpPr>
              <p:spPr bwMode="auto">
                <a:xfrm>
                  <a:off x="2306638" y="6553200"/>
                  <a:ext cx="200025" cy="188913"/>
                </a:xfrm>
                <a:custGeom>
                  <a:avLst/>
                  <a:gdLst>
                    <a:gd name="T0" fmla="*/ 88 w 262"/>
                    <a:gd name="T1" fmla="*/ 245 h 245"/>
                    <a:gd name="T2" fmla="*/ 262 w 262"/>
                    <a:gd name="T3" fmla="*/ 0 h 245"/>
                    <a:gd name="T4" fmla="*/ 0 w 262"/>
                    <a:gd name="T5" fmla="*/ 0 h 245"/>
                    <a:gd name="T6" fmla="*/ 88 w 262"/>
                    <a:gd name="T7" fmla="*/ 245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2" h="245">
                      <a:moveTo>
                        <a:pt x="88" y="245"/>
                      </a:moveTo>
                      <a:cubicBezTo>
                        <a:pt x="185" y="203"/>
                        <a:pt x="254" y="110"/>
                        <a:pt x="26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88" y="2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68" name="Freeform 211"/>
                <p:cNvSpPr>
                  <a:spLocks/>
                </p:cNvSpPr>
                <p:nvPr/>
              </p:nvSpPr>
              <p:spPr bwMode="auto">
                <a:xfrm>
                  <a:off x="2060575" y="6553200"/>
                  <a:ext cx="282575" cy="207963"/>
                </a:xfrm>
                <a:custGeom>
                  <a:avLst/>
                  <a:gdLst>
                    <a:gd name="T0" fmla="*/ 0 w 367"/>
                    <a:gd name="T1" fmla="*/ 0 h 269"/>
                    <a:gd name="T2" fmla="*/ 291 w 367"/>
                    <a:gd name="T3" fmla="*/ 269 h 269"/>
                    <a:gd name="T4" fmla="*/ 367 w 367"/>
                    <a:gd name="T5" fmla="*/ 259 h 269"/>
                    <a:gd name="T6" fmla="*/ 274 w 367"/>
                    <a:gd name="T7" fmla="*/ 0 h 269"/>
                    <a:gd name="T8" fmla="*/ 0 w 367"/>
                    <a:gd name="T9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269">
                      <a:moveTo>
                        <a:pt x="0" y="0"/>
                      </a:moveTo>
                      <a:cubicBezTo>
                        <a:pt x="12" y="151"/>
                        <a:pt x="137" y="269"/>
                        <a:pt x="291" y="269"/>
                      </a:cubicBezTo>
                      <a:cubicBezTo>
                        <a:pt x="317" y="269"/>
                        <a:pt x="342" y="265"/>
                        <a:pt x="367" y="259"/>
                      </a:cubicBezTo>
                      <a:cubicBezTo>
                        <a:pt x="274" y="0"/>
                        <a:pt x="274" y="0"/>
                        <a:pt x="27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69" name="Freeform 212"/>
                <p:cNvSpPr>
                  <a:spLocks/>
                </p:cNvSpPr>
                <p:nvPr/>
              </p:nvSpPr>
              <p:spPr bwMode="auto">
                <a:xfrm>
                  <a:off x="2060575" y="6361113"/>
                  <a:ext cx="188913" cy="158750"/>
                </a:xfrm>
                <a:custGeom>
                  <a:avLst/>
                  <a:gdLst>
                    <a:gd name="T0" fmla="*/ 110 w 245"/>
                    <a:gd name="T1" fmla="*/ 0 h 206"/>
                    <a:gd name="T2" fmla="*/ 0 w 245"/>
                    <a:gd name="T3" fmla="*/ 206 h 206"/>
                    <a:gd name="T4" fmla="*/ 245 w 245"/>
                    <a:gd name="T5" fmla="*/ 206 h 206"/>
                    <a:gd name="T6" fmla="*/ 110 w 245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5" h="206">
                      <a:moveTo>
                        <a:pt x="110" y="0"/>
                      </a:moveTo>
                      <a:cubicBezTo>
                        <a:pt x="48" y="49"/>
                        <a:pt x="7" y="122"/>
                        <a:pt x="0" y="206"/>
                      </a:cubicBezTo>
                      <a:cubicBezTo>
                        <a:pt x="245" y="206"/>
                        <a:pt x="245" y="206"/>
                        <a:pt x="245" y="206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0" name="Freeform 213"/>
                <p:cNvSpPr>
                  <a:spLocks/>
                </p:cNvSpPr>
                <p:nvPr/>
              </p:nvSpPr>
              <p:spPr bwMode="auto">
                <a:xfrm>
                  <a:off x="2173288" y="6313488"/>
                  <a:ext cx="93663" cy="173038"/>
                </a:xfrm>
                <a:custGeom>
                  <a:avLst/>
                  <a:gdLst>
                    <a:gd name="T0" fmla="*/ 123 w 123"/>
                    <a:gd name="T1" fmla="*/ 0 h 225"/>
                    <a:gd name="T2" fmla="*/ 0 w 123"/>
                    <a:gd name="T3" fmla="*/ 37 h 225"/>
                    <a:gd name="T4" fmla="*/ 123 w 123"/>
                    <a:gd name="T5" fmla="*/ 225 h 225"/>
                    <a:gd name="T6" fmla="*/ 123 w 123"/>
                    <a:gd name="T7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225">
                      <a:moveTo>
                        <a:pt x="123" y="0"/>
                      </a:moveTo>
                      <a:cubicBezTo>
                        <a:pt x="79" y="3"/>
                        <a:pt x="37" y="16"/>
                        <a:pt x="0" y="37"/>
                      </a:cubicBezTo>
                      <a:cubicBezTo>
                        <a:pt x="123" y="225"/>
                        <a:pt x="123" y="225"/>
                        <a:pt x="123" y="225"/>
                      </a:cubicBez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1" name="Freeform 214"/>
                <p:cNvSpPr>
                  <a:spLocks/>
                </p:cNvSpPr>
                <p:nvPr/>
              </p:nvSpPr>
              <p:spPr bwMode="auto">
                <a:xfrm>
                  <a:off x="2300288" y="6313488"/>
                  <a:ext cx="206375" cy="206375"/>
                </a:xfrm>
                <a:custGeom>
                  <a:avLst/>
                  <a:gdLst>
                    <a:gd name="T0" fmla="*/ 269 w 269"/>
                    <a:gd name="T1" fmla="*/ 268 h 268"/>
                    <a:gd name="T2" fmla="*/ 0 w 269"/>
                    <a:gd name="T3" fmla="*/ 268 h 268"/>
                    <a:gd name="T4" fmla="*/ 0 w 269"/>
                    <a:gd name="T5" fmla="*/ 0 h 268"/>
                    <a:gd name="T6" fmla="*/ 269 w 269"/>
                    <a:gd name="T7" fmla="*/ 26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9" h="268">
                      <a:moveTo>
                        <a:pt x="269" y="268"/>
                      </a:move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4" y="10"/>
                        <a:pt x="258" y="124"/>
                        <a:pt x="269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76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5"/>
          <p:cNvSpPr/>
          <p:nvPr/>
        </p:nvSpPr>
        <p:spPr>
          <a:xfrm>
            <a:off x="5374352" y="1361666"/>
            <a:ext cx="6187384" cy="5055328"/>
          </a:xfrm>
          <a:prstGeom prst="rect">
            <a:avLst/>
          </a:prstGeom>
          <a:noFill/>
          <a:ln w="127000" cap="flat" cmpd="sng" algn="ctr">
            <a:solidFill>
              <a:srgbClr val="222C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9887"/>
          <a:stretch/>
        </p:blipFill>
        <p:spPr>
          <a:xfrm>
            <a:off x="0" y="0"/>
            <a:ext cx="5501898" cy="6858000"/>
          </a:xfrm>
          <a:prstGeom prst="rect">
            <a:avLst/>
          </a:prstGeom>
        </p:spPr>
      </p:pic>
      <p:sp>
        <p:nvSpPr>
          <p:cNvPr id="10" name="页外连接符 9"/>
          <p:cNvSpPr/>
          <p:nvPr/>
        </p:nvSpPr>
        <p:spPr>
          <a:xfrm>
            <a:off x="10600534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821629" y="1364007"/>
            <a:ext cx="4680269" cy="5055328"/>
          </a:xfrm>
          <a:prstGeom prst="rect">
            <a:avLst/>
          </a:prstGeom>
          <a:noFill/>
          <a:ln w="12700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13" name="Title 2"/>
          <p:cNvSpPr txBox="1">
            <a:spLocks/>
          </p:cNvSpPr>
          <p:nvPr/>
        </p:nvSpPr>
        <p:spPr>
          <a:xfrm>
            <a:off x="1353727" y="1793141"/>
            <a:ext cx="4784055" cy="180548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67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79057" y="3873832"/>
            <a:ext cx="4201296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sz="1600">
                <a:solidFill>
                  <a:srgbClr val="FFFFFF"/>
                </a:solidFill>
              </a:rPr>
              <a:t>Lorem ipsum dolor sit amet consectetur adipiscing elit. Donec luctus nibh sit amet sem vulputate, venenatis bibendum orci pulvinar </a:t>
            </a:r>
            <a:r>
              <a:rPr lang="vi-VN" sz="1600">
                <a:solidFill>
                  <a:srgbClr val="FFFFFF"/>
                </a:solidFill>
              </a:rPr>
              <a:t>n</a:t>
            </a:r>
            <a:r>
              <a:rPr lang="en-US" sz="1600">
                <a:solidFill>
                  <a:srgbClr val="FFFFFF"/>
                </a:solidFill>
              </a:rPr>
              <a:t>ullam nec lorem</a:t>
            </a:r>
          </a:p>
        </p:txBody>
      </p:sp>
      <p:sp>
        <p:nvSpPr>
          <p:cNvPr id="15" name="矩形 14"/>
          <p:cNvSpPr/>
          <p:nvPr/>
        </p:nvSpPr>
        <p:spPr>
          <a:xfrm>
            <a:off x="1622939" y="1870604"/>
            <a:ext cx="3751412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5867" b="1">
                <a:solidFill>
                  <a:srgbClr val="FFFFFF"/>
                </a:solidFill>
                <a:latin typeface="微软雅黑"/>
                <a:ea typeface="Microsoft YaHei UI"/>
              </a:rPr>
              <a:t>Market </a:t>
            </a:r>
          </a:p>
          <a:p>
            <a:pPr lvl="0" algn="ctr"/>
            <a:r>
              <a:rPr lang="en-US" altLang="zh-CN" sz="5867" b="1">
                <a:solidFill>
                  <a:srgbClr val="FFFFFF"/>
                </a:solidFill>
                <a:latin typeface="微软雅黑"/>
                <a:ea typeface="Microsoft YaHei UI"/>
              </a:rPr>
              <a:t>Overview</a:t>
            </a:r>
          </a:p>
        </p:txBody>
      </p:sp>
      <p:cxnSp>
        <p:nvCxnSpPr>
          <p:cNvPr id="16" name="直接连接符 5"/>
          <p:cNvCxnSpPr/>
          <p:nvPr/>
        </p:nvCxnSpPr>
        <p:spPr>
          <a:xfrm>
            <a:off x="2554515" y="3799337"/>
            <a:ext cx="19507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 41"/>
          <p:cNvGrpSpPr/>
          <p:nvPr/>
        </p:nvGrpSpPr>
        <p:grpSpPr>
          <a:xfrm>
            <a:off x="7034335" y="2590362"/>
            <a:ext cx="3566199" cy="3228849"/>
            <a:chOff x="7034335" y="2590362"/>
            <a:chExt cx="3566199" cy="3228849"/>
          </a:xfrm>
        </p:grpSpPr>
        <p:sp>
          <p:nvSpPr>
            <p:cNvPr id="18" name="椭圆 17"/>
            <p:cNvSpPr/>
            <p:nvPr/>
          </p:nvSpPr>
          <p:spPr>
            <a:xfrm>
              <a:off x="7034337" y="2590363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034335" y="4476608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75332" y="285180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57271" y="259036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93393" y="4803740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75332" y="4542294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5"/>
            <p:cNvSpPr>
              <a:spLocks noEditPoints="1"/>
            </p:cNvSpPr>
            <p:nvPr/>
          </p:nvSpPr>
          <p:spPr bwMode="auto">
            <a:xfrm>
              <a:off x="7274480" y="4709187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8" name="Freeform 76"/>
            <p:cNvSpPr>
              <a:spLocks/>
            </p:cNvSpPr>
            <p:nvPr/>
          </p:nvSpPr>
          <p:spPr bwMode="auto">
            <a:xfrm>
              <a:off x="7167068" y="4607827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9" name="Freeform 77"/>
            <p:cNvSpPr>
              <a:spLocks/>
            </p:cNvSpPr>
            <p:nvPr/>
          </p:nvSpPr>
          <p:spPr bwMode="auto">
            <a:xfrm>
              <a:off x="7171607" y="4818111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grpSp>
          <p:nvGrpSpPr>
            <p:cNvPr id="35" name="Group 221"/>
            <p:cNvGrpSpPr/>
            <p:nvPr/>
          </p:nvGrpSpPr>
          <p:grpSpPr>
            <a:xfrm>
              <a:off x="7181631" y="2737020"/>
              <a:ext cx="359671" cy="360951"/>
              <a:chOff x="2060575" y="6313488"/>
              <a:chExt cx="446088" cy="447675"/>
            </a:xfrm>
            <a:solidFill>
              <a:srgbClr val="222C46"/>
            </a:solidFill>
          </p:grpSpPr>
          <p:sp>
            <p:nvSpPr>
              <p:cNvPr id="36" name="Freeform 210"/>
              <p:cNvSpPr>
                <a:spLocks/>
              </p:cNvSpPr>
              <p:nvPr/>
            </p:nvSpPr>
            <p:spPr bwMode="auto">
              <a:xfrm>
                <a:off x="2306638" y="6553200"/>
                <a:ext cx="200025" cy="188913"/>
              </a:xfrm>
              <a:custGeom>
                <a:avLst/>
                <a:gdLst>
                  <a:gd name="T0" fmla="*/ 88 w 262"/>
                  <a:gd name="T1" fmla="*/ 245 h 245"/>
                  <a:gd name="T2" fmla="*/ 262 w 262"/>
                  <a:gd name="T3" fmla="*/ 0 h 245"/>
                  <a:gd name="T4" fmla="*/ 0 w 262"/>
                  <a:gd name="T5" fmla="*/ 0 h 245"/>
                  <a:gd name="T6" fmla="*/ 88 w 262"/>
                  <a:gd name="T7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245">
                    <a:moveTo>
                      <a:pt x="88" y="245"/>
                    </a:moveTo>
                    <a:cubicBezTo>
                      <a:pt x="185" y="203"/>
                      <a:pt x="254" y="110"/>
                      <a:pt x="26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7" name="Freeform 211"/>
              <p:cNvSpPr>
                <a:spLocks/>
              </p:cNvSpPr>
              <p:nvPr/>
            </p:nvSpPr>
            <p:spPr bwMode="auto">
              <a:xfrm>
                <a:off x="2060575" y="6553200"/>
                <a:ext cx="282575" cy="207963"/>
              </a:xfrm>
              <a:custGeom>
                <a:avLst/>
                <a:gdLst>
                  <a:gd name="T0" fmla="*/ 0 w 367"/>
                  <a:gd name="T1" fmla="*/ 0 h 269"/>
                  <a:gd name="T2" fmla="*/ 291 w 367"/>
                  <a:gd name="T3" fmla="*/ 269 h 269"/>
                  <a:gd name="T4" fmla="*/ 367 w 367"/>
                  <a:gd name="T5" fmla="*/ 259 h 269"/>
                  <a:gd name="T6" fmla="*/ 274 w 367"/>
                  <a:gd name="T7" fmla="*/ 0 h 269"/>
                  <a:gd name="T8" fmla="*/ 0 w 367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269">
                    <a:moveTo>
                      <a:pt x="0" y="0"/>
                    </a:moveTo>
                    <a:cubicBezTo>
                      <a:pt x="12" y="151"/>
                      <a:pt x="137" y="269"/>
                      <a:pt x="291" y="269"/>
                    </a:cubicBezTo>
                    <a:cubicBezTo>
                      <a:pt x="317" y="269"/>
                      <a:pt x="342" y="265"/>
                      <a:pt x="367" y="259"/>
                    </a:cubicBezTo>
                    <a:cubicBezTo>
                      <a:pt x="274" y="0"/>
                      <a:pt x="274" y="0"/>
                      <a:pt x="2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8" name="Freeform 212"/>
              <p:cNvSpPr>
                <a:spLocks/>
              </p:cNvSpPr>
              <p:nvPr/>
            </p:nvSpPr>
            <p:spPr bwMode="auto">
              <a:xfrm>
                <a:off x="2060575" y="6361113"/>
                <a:ext cx="188913" cy="158750"/>
              </a:xfrm>
              <a:custGeom>
                <a:avLst/>
                <a:gdLst>
                  <a:gd name="T0" fmla="*/ 110 w 245"/>
                  <a:gd name="T1" fmla="*/ 0 h 206"/>
                  <a:gd name="T2" fmla="*/ 0 w 245"/>
                  <a:gd name="T3" fmla="*/ 206 h 206"/>
                  <a:gd name="T4" fmla="*/ 245 w 245"/>
                  <a:gd name="T5" fmla="*/ 206 h 206"/>
                  <a:gd name="T6" fmla="*/ 110 w 245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06">
                    <a:moveTo>
                      <a:pt x="110" y="0"/>
                    </a:moveTo>
                    <a:cubicBezTo>
                      <a:pt x="48" y="49"/>
                      <a:pt x="7" y="122"/>
                      <a:pt x="0" y="206"/>
                    </a:cubicBezTo>
                    <a:cubicBezTo>
                      <a:pt x="245" y="206"/>
                      <a:pt x="245" y="206"/>
                      <a:pt x="245" y="206"/>
                    </a:cubicBezTo>
                    <a:lnTo>
                      <a:pt x="11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213"/>
              <p:cNvSpPr>
                <a:spLocks/>
              </p:cNvSpPr>
              <p:nvPr/>
            </p:nvSpPr>
            <p:spPr bwMode="auto">
              <a:xfrm>
                <a:off x="2173288" y="6313488"/>
                <a:ext cx="93663" cy="173038"/>
              </a:xfrm>
              <a:custGeom>
                <a:avLst/>
                <a:gdLst>
                  <a:gd name="T0" fmla="*/ 123 w 123"/>
                  <a:gd name="T1" fmla="*/ 0 h 225"/>
                  <a:gd name="T2" fmla="*/ 0 w 123"/>
                  <a:gd name="T3" fmla="*/ 37 h 225"/>
                  <a:gd name="T4" fmla="*/ 123 w 123"/>
                  <a:gd name="T5" fmla="*/ 225 h 225"/>
                  <a:gd name="T6" fmla="*/ 123 w 123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225">
                    <a:moveTo>
                      <a:pt x="123" y="0"/>
                    </a:moveTo>
                    <a:cubicBezTo>
                      <a:pt x="79" y="3"/>
                      <a:pt x="37" y="16"/>
                      <a:pt x="0" y="37"/>
                    </a:cubicBezTo>
                    <a:cubicBezTo>
                      <a:pt x="123" y="225"/>
                      <a:pt x="123" y="225"/>
                      <a:pt x="123" y="225"/>
                    </a:cubicBez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214"/>
              <p:cNvSpPr>
                <a:spLocks/>
              </p:cNvSpPr>
              <p:nvPr/>
            </p:nvSpPr>
            <p:spPr bwMode="auto">
              <a:xfrm>
                <a:off x="2300288" y="6313488"/>
                <a:ext cx="206375" cy="206375"/>
              </a:xfrm>
              <a:custGeom>
                <a:avLst/>
                <a:gdLst>
                  <a:gd name="T0" fmla="*/ 269 w 269"/>
                  <a:gd name="T1" fmla="*/ 268 h 268"/>
                  <a:gd name="T2" fmla="*/ 0 w 269"/>
                  <a:gd name="T3" fmla="*/ 268 h 268"/>
                  <a:gd name="T4" fmla="*/ 0 w 269"/>
                  <a:gd name="T5" fmla="*/ 0 h 268"/>
                  <a:gd name="T6" fmla="*/ 269 w 269"/>
                  <a:gd name="T7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8">
                    <a:moveTo>
                      <a:pt x="269" y="268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10"/>
                      <a:pt x="258" y="124"/>
                      <a:pt x="26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25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b="39936"/>
          <a:stretch/>
        </p:blipFill>
        <p:spPr>
          <a:xfrm>
            <a:off x="3396" y="0"/>
            <a:ext cx="12192000" cy="4881966"/>
          </a:xfrm>
          <a:prstGeom prst="rect">
            <a:avLst/>
          </a:prstGeom>
        </p:spPr>
      </p:pic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576976" y="4273811"/>
            <a:ext cx="4428977" cy="1538114"/>
            <a:chOff x="1041925" y="4118768"/>
            <a:chExt cx="4428977" cy="1538114"/>
          </a:xfrm>
        </p:grpSpPr>
        <p:sp>
          <p:nvSpPr>
            <p:cNvPr id="12" name="矩形 11"/>
            <p:cNvSpPr/>
            <p:nvPr/>
          </p:nvSpPr>
          <p:spPr>
            <a:xfrm>
              <a:off x="1041925" y="4118768"/>
              <a:ext cx="4428977" cy="1538114"/>
            </a:xfrm>
            <a:prstGeom prst="rect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56471" y="4750288"/>
              <a:ext cx="4096370" cy="707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6471" y="438312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3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그룹 7"/>
          <p:cNvGrpSpPr/>
          <p:nvPr/>
        </p:nvGrpSpPr>
        <p:grpSpPr>
          <a:xfrm flipH="1">
            <a:off x="1927599" y="1915138"/>
            <a:ext cx="3279173" cy="3270611"/>
            <a:chOff x="3187982" y="2490865"/>
            <a:chExt cx="2768036" cy="2760808"/>
          </a:xfrm>
        </p:grpSpPr>
        <p:sp>
          <p:nvSpPr>
            <p:cNvPr id="12" name="원호 8"/>
            <p:cNvSpPr/>
            <p:nvPr/>
          </p:nvSpPr>
          <p:spPr>
            <a:xfrm>
              <a:off x="3187982" y="2490865"/>
              <a:ext cx="2760809" cy="2760808"/>
            </a:xfrm>
            <a:prstGeom prst="arc">
              <a:avLst>
                <a:gd name="adj1" fmla="val 16200000"/>
                <a:gd name="adj2" fmla="val 16115733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3" name="원호 9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16141882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4" name="원호 10"/>
            <p:cNvSpPr/>
            <p:nvPr/>
          </p:nvSpPr>
          <p:spPr>
            <a:xfrm>
              <a:off x="3195209" y="2490865"/>
              <a:ext cx="2760809" cy="2760808"/>
            </a:xfrm>
            <a:prstGeom prst="arc">
              <a:avLst>
                <a:gd name="adj1" fmla="val 16200000"/>
                <a:gd name="adj2" fmla="val 9400271"/>
              </a:avLst>
            </a:prstGeom>
            <a:ln w="276225" cap="rnd">
              <a:solidFill>
                <a:srgbClr val="A6A5A4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5" name="원호 11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5418629"/>
              </a:avLst>
            </a:prstGeom>
            <a:ln w="276225" cap="rnd">
              <a:solidFill>
                <a:srgbClr val="222D4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6" name="원호 12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16147260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7" name="원호 13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20963023"/>
              </a:avLst>
            </a:prstGeom>
            <a:ln w="276225" cap="rnd">
              <a:solidFill>
                <a:srgbClr val="222D47"/>
              </a:solidFill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</p:grpSp>
      <p:cxnSp>
        <p:nvCxnSpPr>
          <p:cNvPr id="18" name="직선 화살표 연결선 14"/>
          <p:cNvCxnSpPr/>
          <p:nvPr/>
        </p:nvCxnSpPr>
        <p:spPr>
          <a:xfrm>
            <a:off x="3721839" y="1915138"/>
            <a:ext cx="3143781" cy="0"/>
          </a:xfrm>
          <a:prstGeom prst="straightConnector1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5"/>
          <p:cNvGrpSpPr/>
          <p:nvPr/>
        </p:nvGrpSpPr>
        <p:grpSpPr>
          <a:xfrm>
            <a:off x="3721840" y="2296939"/>
            <a:ext cx="3143779" cy="946419"/>
            <a:chOff x="2524539" y="2858703"/>
            <a:chExt cx="1932564" cy="750303"/>
          </a:xfrm>
        </p:grpSpPr>
        <p:cxnSp>
          <p:nvCxnSpPr>
            <p:cNvPr id="20" name="직선 화살표 연결선 16"/>
            <p:cNvCxnSpPr/>
            <p:nvPr/>
          </p:nvCxnSpPr>
          <p:spPr>
            <a:xfrm>
              <a:off x="2524539" y="2858703"/>
              <a:ext cx="1749287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17"/>
            <p:cNvCxnSpPr/>
            <p:nvPr/>
          </p:nvCxnSpPr>
          <p:spPr>
            <a:xfrm>
              <a:off x="4273826" y="2858703"/>
              <a:ext cx="0" cy="75030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화살표 연결선 18"/>
            <p:cNvCxnSpPr/>
            <p:nvPr/>
          </p:nvCxnSpPr>
          <p:spPr>
            <a:xfrm flipH="1">
              <a:off x="4273828" y="3609006"/>
              <a:ext cx="183275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19"/>
          <p:cNvGrpSpPr/>
          <p:nvPr/>
        </p:nvGrpSpPr>
        <p:grpSpPr>
          <a:xfrm>
            <a:off x="3721837" y="2673722"/>
            <a:ext cx="3120235" cy="1919615"/>
            <a:chOff x="2524539" y="2858703"/>
            <a:chExt cx="2375859" cy="750303"/>
          </a:xfrm>
        </p:grpSpPr>
        <p:cxnSp>
          <p:nvCxnSpPr>
            <p:cNvPr id="24" name="직선 화살표 연결선 20"/>
            <p:cNvCxnSpPr/>
            <p:nvPr/>
          </p:nvCxnSpPr>
          <p:spPr>
            <a:xfrm>
              <a:off x="2524539" y="2858703"/>
              <a:ext cx="1749287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1"/>
            <p:cNvCxnSpPr/>
            <p:nvPr/>
          </p:nvCxnSpPr>
          <p:spPr>
            <a:xfrm>
              <a:off x="4273826" y="2858703"/>
              <a:ext cx="0" cy="75030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2"/>
            <p:cNvCxnSpPr/>
            <p:nvPr/>
          </p:nvCxnSpPr>
          <p:spPr>
            <a:xfrm flipH="1">
              <a:off x="4273830" y="3609006"/>
              <a:ext cx="626568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Freeform 10"/>
          <p:cNvSpPr>
            <a:spLocks noEditPoints="1"/>
          </p:cNvSpPr>
          <p:nvPr/>
        </p:nvSpPr>
        <p:spPr bwMode="auto">
          <a:xfrm>
            <a:off x="3310477" y="3200644"/>
            <a:ext cx="513416" cy="699599"/>
          </a:xfrm>
          <a:custGeom>
            <a:avLst/>
            <a:gdLst>
              <a:gd name="T0" fmla="*/ 503 w 821"/>
              <a:gd name="T1" fmla="*/ 872 h 1114"/>
              <a:gd name="T2" fmla="*/ 575 w 821"/>
              <a:gd name="T3" fmla="*/ 807 h 1114"/>
              <a:gd name="T4" fmla="*/ 210 w 821"/>
              <a:gd name="T5" fmla="*/ 814 h 1114"/>
              <a:gd name="T6" fmla="*/ 287 w 821"/>
              <a:gd name="T7" fmla="*/ 858 h 1114"/>
              <a:gd name="T8" fmla="*/ 357 w 821"/>
              <a:gd name="T9" fmla="*/ 870 h 1114"/>
              <a:gd name="T10" fmla="*/ 483 w 821"/>
              <a:gd name="T11" fmla="*/ 0 h 1114"/>
              <a:gd name="T12" fmla="*/ 538 w 821"/>
              <a:gd name="T13" fmla="*/ 50 h 1114"/>
              <a:gd name="T14" fmla="*/ 623 w 821"/>
              <a:gd name="T15" fmla="*/ 58 h 1114"/>
              <a:gd name="T16" fmla="*/ 661 w 821"/>
              <a:gd name="T17" fmla="*/ 103 h 1114"/>
              <a:gd name="T18" fmla="*/ 719 w 821"/>
              <a:gd name="T19" fmla="*/ 160 h 1114"/>
              <a:gd name="T20" fmla="*/ 763 w 821"/>
              <a:gd name="T21" fmla="*/ 199 h 1114"/>
              <a:gd name="T22" fmla="*/ 771 w 821"/>
              <a:gd name="T23" fmla="*/ 283 h 1114"/>
              <a:gd name="T24" fmla="*/ 821 w 821"/>
              <a:gd name="T25" fmla="*/ 339 h 1114"/>
              <a:gd name="T26" fmla="*/ 787 w 821"/>
              <a:gd name="T27" fmla="*/ 416 h 1114"/>
              <a:gd name="T28" fmla="*/ 821 w 821"/>
              <a:gd name="T29" fmla="*/ 492 h 1114"/>
              <a:gd name="T30" fmla="*/ 759 w 821"/>
              <a:gd name="T31" fmla="*/ 555 h 1114"/>
              <a:gd name="T32" fmla="*/ 761 w 821"/>
              <a:gd name="T33" fmla="*/ 638 h 1114"/>
              <a:gd name="T34" fmla="*/ 686 w 821"/>
              <a:gd name="T35" fmla="*/ 670 h 1114"/>
              <a:gd name="T36" fmla="*/ 654 w 821"/>
              <a:gd name="T37" fmla="*/ 746 h 1114"/>
              <a:gd name="T38" fmla="*/ 588 w 821"/>
              <a:gd name="T39" fmla="*/ 757 h 1114"/>
              <a:gd name="T40" fmla="*/ 518 w 821"/>
              <a:gd name="T41" fmla="*/ 801 h 1114"/>
              <a:gd name="T42" fmla="*/ 462 w 821"/>
              <a:gd name="T43" fmla="*/ 811 h 1114"/>
              <a:gd name="T44" fmla="*/ 380 w 821"/>
              <a:gd name="T45" fmla="*/ 798 h 1114"/>
              <a:gd name="T46" fmla="*/ 316 w 821"/>
              <a:gd name="T47" fmla="*/ 814 h 1114"/>
              <a:gd name="T48" fmla="*/ 257 w 821"/>
              <a:gd name="T49" fmla="*/ 756 h 1114"/>
              <a:gd name="T50" fmla="*/ 174 w 821"/>
              <a:gd name="T51" fmla="*/ 756 h 1114"/>
              <a:gd name="T52" fmla="*/ 145 w 821"/>
              <a:gd name="T53" fmla="*/ 677 h 1114"/>
              <a:gd name="T54" fmla="*/ 63 w 821"/>
              <a:gd name="T55" fmla="*/ 643 h 1114"/>
              <a:gd name="T56" fmla="*/ 65 w 821"/>
              <a:gd name="T57" fmla="*/ 559 h 1114"/>
              <a:gd name="T58" fmla="*/ 4 w 821"/>
              <a:gd name="T59" fmla="*/ 501 h 1114"/>
              <a:gd name="T60" fmla="*/ 29 w 821"/>
              <a:gd name="T61" fmla="*/ 432 h 1114"/>
              <a:gd name="T62" fmla="*/ 4 w 821"/>
              <a:gd name="T63" fmla="*/ 349 h 1114"/>
              <a:gd name="T64" fmla="*/ 31 w 821"/>
              <a:gd name="T65" fmla="*/ 297 h 1114"/>
              <a:gd name="T66" fmla="*/ 61 w 821"/>
              <a:gd name="T67" fmla="*/ 222 h 1114"/>
              <a:gd name="T68" fmla="*/ 80 w 821"/>
              <a:gd name="T69" fmla="*/ 166 h 1114"/>
              <a:gd name="T70" fmla="*/ 155 w 821"/>
              <a:gd name="T71" fmla="*/ 126 h 1114"/>
              <a:gd name="T72" fmla="*/ 188 w 821"/>
              <a:gd name="T73" fmla="*/ 58 h 1114"/>
              <a:gd name="T74" fmla="*/ 271 w 821"/>
              <a:gd name="T75" fmla="*/ 61 h 1114"/>
              <a:gd name="T76" fmla="*/ 330 w 821"/>
              <a:gd name="T77" fmla="*/ 0 h 1114"/>
              <a:gd name="T78" fmla="*/ 411 w 821"/>
              <a:gd name="T79" fmla="*/ 35 h 1114"/>
              <a:gd name="T80" fmla="*/ 380 w 821"/>
              <a:gd name="T81" fmla="*/ 122 h 1114"/>
              <a:gd name="T82" fmla="*/ 210 w 821"/>
              <a:gd name="T83" fmla="*/ 201 h 1114"/>
              <a:gd name="T84" fmla="*/ 123 w 821"/>
              <a:gd name="T85" fmla="*/ 371 h 1114"/>
              <a:gd name="T86" fmla="*/ 155 w 821"/>
              <a:gd name="T87" fmla="*/ 549 h 1114"/>
              <a:gd name="T88" fmla="*/ 294 w 821"/>
              <a:gd name="T89" fmla="*/ 676 h 1114"/>
              <a:gd name="T90" fmla="*/ 486 w 821"/>
              <a:gd name="T91" fmla="*/ 692 h 1114"/>
              <a:gd name="T92" fmla="*/ 639 w 821"/>
              <a:gd name="T93" fmla="*/ 591 h 1114"/>
              <a:gd name="T94" fmla="*/ 702 w 821"/>
              <a:gd name="T95" fmla="*/ 414 h 1114"/>
              <a:gd name="T96" fmla="*/ 640 w 821"/>
              <a:gd name="T97" fmla="*/ 232 h 1114"/>
              <a:gd name="T98" fmla="*/ 411 w 821"/>
              <a:gd name="T99" fmla="*/ 173 h 1114"/>
              <a:gd name="T100" fmla="*/ 621 w 821"/>
              <a:gd name="T101" fmla="*/ 297 h 1114"/>
              <a:gd name="T102" fmla="*/ 621 w 821"/>
              <a:gd name="T103" fmla="*/ 524 h 1114"/>
              <a:gd name="T104" fmla="*/ 411 w 821"/>
              <a:gd name="T105" fmla="*/ 648 h 1114"/>
              <a:gd name="T106" fmla="*/ 213 w 821"/>
              <a:gd name="T107" fmla="*/ 543 h 1114"/>
              <a:gd name="T108" fmla="*/ 191 w 821"/>
              <a:gd name="T109" fmla="*/ 317 h 1114"/>
              <a:gd name="T110" fmla="*/ 387 w 821"/>
              <a:gd name="T111" fmla="*/ 174 h 1114"/>
              <a:gd name="T112" fmla="*/ 578 w 821"/>
              <a:gd name="T113" fmla="*/ 355 h 1114"/>
              <a:gd name="T114" fmla="*/ 514 w 821"/>
              <a:gd name="T115" fmla="*/ 552 h 1114"/>
              <a:gd name="T116" fmla="*/ 311 w 821"/>
              <a:gd name="T117" fmla="*/ 555 h 1114"/>
              <a:gd name="T118" fmla="*/ 243 w 821"/>
              <a:gd name="T119" fmla="*/ 365 h 1114"/>
              <a:gd name="T120" fmla="*/ 398 w 821"/>
              <a:gd name="T121" fmla="*/ 24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1" h="1114">
                <a:moveTo>
                  <a:pt x="611" y="814"/>
                </a:moveTo>
                <a:lnTo>
                  <a:pt x="665" y="1074"/>
                </a:lnTo>
                <a:lnTo>
                  <a:pt x="578" y="1052"/>
                </a:lnTo>
                <a:lnTo>
                  <a:pt x="514" y="1114"/>
                </a:lnTo>
                <a:lnTo>
                  <a:pt x="465" y="870"/>
                </a:lnTo>
                <a:lnTo>
                  <a:pt x="465" y="870"/>
                </a:lnTo>
                <a:lnTo>
                  <a:pt x="476" y="872"/>
                </a:lnTo>
                <a:lnTo>
                  <a:pt x="487" y="873"/>
                </a:lnTo>
                <a:lnTo>
                  <a:pt x="487" y="873"/>
                </a:lnTo>
                <a:lnTo>
                  <a:pt x="495" y="873"/>
                </a:lnTo>
                <a:lnTo>
                  <a:pt x="503" y="872"/>
                </a:lnTo>
                <a:lnTo>
                  <a:pt x="503" y="872"/>
                </a:lnTo>
                <a:lnTo>
                  <a:pt x="514" y="868"/>
                </a:lnTo>
                <a:lnTo>
                  <a:pt x="525" y="864"/>
                </a:lnTo>
                <a:lnTo>
                  <a:pt x="534" y="858"/>
                </a:lnTo>
                <a:lnTo>
                  <a:pt x="542" y="851"/>
                </a:lnTo>
                <a:lnTo>
                  <a:pt x="549" y="845"/>
                </a:lnTo>
                <a:lnTo>
                  <a:pt x="556" y="835"/>
                </a:lnTo>
                <a:lnTo>
                  <a:pt x="569" y="817"/>
                </a:lnTo>
                <a:lnTo>
                  <a:pt x="569" y="817"/>
                </a:lnTo>
                <a:lnTo>
                  <a:pt x="575" y="807"/>
                </a:lnTo>
                <a:lnTo>
                  <a:pt x="575" y="807"/>
                </a:lnTo>
                <a:lnTo>
                  <a:pt x="586" y="809"/>
                </a:lnTo>
                <a:lnTo>
                  <a:pt x="586" y="809"/>
                </a:lnTo>
                <a:lnTo>
                  <a:pt x="599" y="813"/>
                </a:lnTo>
                <a:lnTo>
                  <a:pt x="611" y="814"/>
                </a:lnTo>
                <a:lnTo>
                  <a:pt x="611" y="814"/>
                </a:lnTo>
                <a:close/>
                <a:moveTo>
                  <a:pt x="357" y="870"/>
                </a:moveTo>
                <a:lnTo>
                  <a:pt x="307" y="1114"/>
                </a:lnTo>
                <a:lnTo>
                  <a:pt x="243" y="1052"/>
                </a:lnTo>
                <a:lnTo>
                  <a:pt x="156" y="1074"/>
                </a:lnTo>
                <a:lnTo>
                  <a:pt x="210" y="814"/>
                </a:lnTo>
                <a:lnTo>
                  <a:pt x="210" y="814"/>
                </a:lnTo>
                <a:lnTo>
                  <a:pt x="222" y="813"/>
                </a:lnTo>
                <a:lnTo>
                  <a:pt x="235" y="809"/>
                </a:lnTo>
                <a:lnTo>
                  <a:pt x="235" y="809"/>
                </a:lnTo>
                <a:lnTo>
                  <a:pt x="246" y="807"/>
                </a:lnTo>
                <a:lnTo>
                  <a:pt x="246" y="807"/>
                </a:lnTo>
                <a:lnTo>
                  <a:pt x="253" y="817"/>
                </a:lnTo>
                <a:lnTo>
                  <a:pt x="253" y="817"/>
                </a:lnTo>
                <a:lnTo>
                  <a:pt x="263" y="832"/>
                </a:lnTo>
                <a:lnTo>
                  <a:pt x="275" y="846"/>
                </a:lnTo>
                <a:lnTo>
                  <a:pt x="281" y="853"/>
                </a:lnTo>
                <a:lnTo>
                  <a:pt x="287" y="858"/>
                </a:lnTo>
                <a:lnTo>
                  <a:pt x="295" y="863"/>
                </a:lnTo>
                <a:lnTo>
                  <a:pt x="304" y="867"/>
                </a:lnTo>
                <a:lnTo>
                  <a:pt x="304" y="867"/>
                </a:lnTo>
                <a:lnTo>
                  <a:pt x="311" y="870"/>
                </a:lnTo>
                <a:lnTo>
                  <a:pt x="319" y="872"/>
                </a:lnTo>
                <a:lnTo>
                  <a:pt x="319" y="872"/>
                </a:lnTo>
                <a:lnTo>
                  <a:pt x="330" y="873"/>
                </a:lnTo>
                <a:lnTo>
                  <a:pt x="339" y="873"/>
                </a:lnTo>
                <a:lnTo>
                  <a:pt x="348" y="872"/>
                </a:lnTo>
                <a:lnTo>
                  <a:pt x="357" y="870"/>
                </a:lnTo>
                <a:lnTo>
                  <a:pt x="357" y="870"/>
                </a:lnTo>
                <a:close/>
                <a:moveTo>
                  <a:pt x="411" y="35"/>
                </a:moveTo>
                <a:lnTo>
                  <a:pt x="411" y="35"/>
                </a:lnTo>
                <a:lnTo>
                  <a:pt x="416" y="35"/>
                </a:lnTo>
                <a:lnTo>
                  <a:pt x="421" y="33"/>
                </a:lnTo>
                <a:lnTo>
                  <a:pt x="431" y="29"/>
                </a:lnTo>
                <a:lnTo>
                  <a:pt x="441" y="23"/>
                </a:lnTo>
                <a:lnTo>
                  <a:pt x="452" y="16"/>
                </a:lnTo>
                <a:lnTo>
                  <a:pt x="462" y="9"/>
                </a:lnTo>
                <a:lnTo>
                  <a:pt x="472" y="4"/>
                </a:lnTo>
                <a:lnTo>
                  <a:pt x="477" y="1"/>
                </a:lnTo>
                <a:lnTo>
                  <a:pt x="483" y="0"/>
                </a:lnTo>
                <a:lnTo>
                  <a:pt x="487" y="0"/>
                </a:lnTo>
                <a:lnTo>
                  <a:pt x="493" y="0"/>
                </a:lnTo>
                <a:lnTo>
                  <a:pt x="493" y="0"/>
                </a:lnTo>
                <a:lnTo>
                  <a:pt x="497" y="1"/>
                </a:lnTo>
                <a:lnTo>
                  <a:pt x="502" y="4"/>
                </a:lnTo>
                <a:lnTo>
                  <a:pt x="506" y="7"/>
                </a:lnTo>
                <a:lnTo>
                  <a:pt x="510" y="12"/>
                </a:lnTo>
                <a:lnTo>
                  <a:pt x="517" y="20"/>
                </a:lnTo>
                <a:lnTo>
                  <a:pt x="524" y="30"/>
                </a:lnTo>
                <a:lnTo>
                  <a:pt x="530" y="40"/>
                </a:lnTo>
                <a:lnTo>
                  <a:pt x="538" y="50"/>
                </a:lnTo>
                <a:lnTo>
                  <a:pt x="545" y="58"/>
                </a:lnTo>
                <a:lnTo>
                  <a:pt x="550" y="61"/>
                </a:lnTo>
                <a:lnTo>
                  <a:pt x="554" y="63"/>
                </a:lnTo>
                <a:lnTo>
                  <a:pt x="554" y="63"/>
                </a:lnTo>
                <a:lnTo>
                  <a:pt x="560" y="65"/>
                </a:lnTo>
                <a:lnTo>
                  <a:pt x="565" y="65"/>
                </a:lnTo>
                <a:lnTo>
                  <a:pt x="576" y="66"/>
                </a:lnTo>
                <a:lnTo>
                  <a:pt x="588" y="64"/>
                </a:lnTo>
                <a:lnTo>
                  <a:pt x="600" y="62"/>
                </a:lnTo>
                <a:lnTo>
                  <a:pt x="611" y="60"/>
                </a:lnTo>
                <a:lnTo>
                  <a:pt x="623" y="58"/>
                </a:lnTo>
                <a:lnTo>
                  <a:pt x="629" y="58"/>
                </a:lnTo>
                <a:lnTo>
                  <a:pt x="634" y="58"/>
                </a:lnTo>
                <a:lnTo>
                  <a:pt x="639" y="61"/>
                </a:lnTo>
                <a:lnTo>
                  <a:pt x="643" y="63"/>
                </a:lnTo>
                <a:lnTo>
                  <a:pt x="643" y="63"/>
                </a:lnTo>
                <a:lnTo>
                  <a:pt x="647" y="66"/>
                </a:lnTo>
                <a:lnTo>
                  <a:pt x="650" y="70"/>
                </a:lnTo>
                <a:lnTo>
                  <a:pt x="654" y="74"/>
                </a:lnTo>
                <a:lnTo>
                  <a:pt x="655" y="79"/>
                </a:lnTo>
                <a:lnTo>
                  <a:pt x="658" y="90"/>
                </a:lnTo>
                <a:lnTo>
                  <a:pt x="661" y="103"/>
                </a:lnTo>
                <a:lnTo>
                  <a:pt x="663" y="114"/>
                </a:lnTo>
                <a:lnTo>
                  <a:pt x="666" y="126"/>
                </a:lnTo>
                <a:lnTo>
                  <a:pt x="671" y="136"/>
                </a:lnTo>
                <a:lnTo>
                  <a:pt x="673" y="141"/>
                </a:lnTo>
                <a:lnTo>
                  <a:pt x="677" y="144"/>
                </a:lnTo>
                <a:lnTo>
                  <a:pt x="677" y="144"/>
                </a:lnTo>
                <a:lnTo>
                  <a:pt x="681" y="149"/>
                </a:lnTo>
                <a:lnTo>
                  <a:pt x="685" y="151"/>
                </a:lnTo>
                <a:lnTo>
                  <a:pt x="695" y="155"/>
                </a:lnTo>
                <a:lnTo>
                  <a:pt x="706" y="158"/>
                </a:lnTo>
                <a:lnTo>
                  <a:pt x="719" y="160"/>
                </a:lnTo>
                <a:lnTo>
                  <a:pt x="731" y="163"/>
                </a:lnTo>
                <a:lnTo>
                  <a:pt x="742" y="166"/>
                </a:lnTo>
                <a:lnTo>
                  <a:pt x="747" y="168"/>
                </a:lnTo>
                <a:lnTo>
                  <a:pt x="752" y="171"/>
                </a:lnTo>
                <a:lnTo>
                  <a:pt x="755" y="174"/>
                </a:lnTo>
                <a:lnTo>
                  <a:pt x="759" y="178"/>
                </a:lnTo>
                <a:lnTo>
                  <a:pt x="759" y="178"/>
                </a:lnTo>
                <a:lnTo>
                  <a:pt x="761" y="183"/>
                </a:lnTo>
                <a:lnTo>
                  <a:pt x="763" y="187"/>
                </a:lnTo>
                <a:lnTo>
                  <a:pt x="763" y="193"/>
                </a:lnTo>
                <a:lnTo>
                  <a:pt x="763" y="199"/>
                </a:lnTo>
                <a:lnTo>
                  <a:pt x="762" y="210"/>
                </a:lnTo>
                <a:lnTo>
                  <a:pt x="760" y="222"/>
                </a:lnTo>
                <a:lnTo>
                  <a:pt x="758" y="234"/>
                </a:lnTo>
                <a:lnTo>
                  <a:pt x="755" y="246"/>
                </a:lnTo>
                <a:lnTo>
                  <a:pt x="755" y="257"/>
                </a:lnTo>
                <a:lnTo>
                  <a:pt x="756" y="262"/>
                </a:lnTo>
                <a:lnTo>
                  <a:pt x="759" y="266"/>
                </a:lnTo>
                <a:lnTo>
                  <a:pt x="759" y="266"/>
                </a:lnTo>
                <a:lnTo>
                  <a:pt x="761" y="272"/>
                </a:lnTo>
                <a:lnTo>
                  <a:pt x="763" y="275"/>
                </a:lnTo>
                <a:lnTo>
                  <a:pt x="771" y="283"/>
                </a:lnTo>
                <a:lnTo>
                  <a:pt x="780" y="290"/>
                </a:lnTo>
                <a:lnTo>
                  <a:pt x="791" y="297"/>
                </a:lnTo>
                <a:lnTo>
                  <a:pt x="801" y="304"/>
                </a:lnTo>
                <a:lnTo>
                  <a:pt x="810" y="312"/>
                </a:lnTo>
                <a:lnTo>
                  <a:pt x="815" y="315"/>
                </a:lnTo>
                <a:lnTo>
                  <a:pt x="817" y="320"/>
                </a:lnTo>
                <a:lnTo>
                  <a:pt x="819" y="324"/>
                </a:lnTo>
                <a:lnTo>
                  <a:pt x="821" y="329"/>
                </a:lnTo>
                <a:lnTo>
                  <a:pt x="821" y="329"/>
                </a:lnTo>
                <a:lnTo>
                  <a:pt x="821" y="335"/>
                </a:lnTo>
                <a:lnTo>
                  <a:pt x="821" y="339"/>
                </a:lnTo>
                <a:lnTo>
                  <a:pt x="820" y="344"/>
                </a:lnTo>
                <a:lnTo>
                  <a:pt x="818" y="349"/>
                </a:lnTo>
                <a:lnTo>
                  <a:pt x="812" y="360"/>
                </a:lnTo>
                <a:lnTo>
                  <a:pt x="805" y="370"/>
                </a:lnTo>
                <a:lnTo>
                  <a:pt x="799" y="380"/>
                </a:lnTo>
                <a:lnTo>
                  <a:pt x="793" y="390"/>
                </a:lnTo>
                <a:lnTo>
                  <a:pt x="788" y="401"/>
                </a:lnTo>
                <a:lnTo>
                  <a:pt x="787" y="405"/>
                </a:lnTo>
                <a:lnTo>
                  <a:pt x="787" y="411"/>
                </a:lnTo>
                <a:lnTo>
                  <a:pt x="787" y="411"/>
                </a:lnTo>
                <a:lnTo>
                  <a:pt x="787" y="416"/>
                </a:lnTo>
                <a:lnTo>
                  <a:pt x="788" y="421"/>
                </a:lnTo>
                <a:lnTo>
                  <a:pt x="793" y="432"/>
                </a:lnTo>
                <a:lnTo>
                  <a:pt x="799" y="442"/>
                </a:lnTo>
                <a:lnTo>
                  <a:pt x="805" y="451"/>
                </a:lnTo>
                <a:lnTo>
                  <a:pt x="812" y="461"/>
                </a:lnTo>
                <a:lnTo>
                  <a:pt x="818" y="471"/>
                </a:lnTo>
                <a:lnTo>
                  <a:pt x="820" y="477"/>
                </a:lnTo>
                <a:lnTo>
                  <a:pt x="821" y="482"/>
                </a:lnTo>
                <a:lnTo>
                  <a:pt x="821" y="487"/>
                </a:lnTo>
                <a:lnTo>
                  <a:pt x="821" y="492"/>
                </a:lnTo>
                <a:lnTo>
                  <a:pt x="821" y="492"/>
                </a:lnTo>
                <a:lnTo>
                  <a:pt x="819" y="497"/>
                </a:lnTo>
                <a:lnTo>
                  <a:pt x="817" y="501"/>
                </a:lnTo>
                <a:lnTo>
                  <a:pt x="815" y="506"/>
                </a:lnTo>
                <a:lnTo>
                  <a:pt x="810" y="510"/>
                </a:lnTo>
                <a:lnTo>
                  <a:pt x="801" y="517"/>
                </a:lnTo>
                <a:lnTo>
                  <a:pt x="791" y="524"/>
                </a:lnTo>
                <a:lnTo>
                  <a:pt x="780" y="531"/>
                </a:lnTo>
                <a:lnTo>
                  <a:pt x="771" y="538"/>
                </a:lnTo>
                <a:lnTo>
                  <a:pt x="763" y="546"/>
                </a:lnTo>
                <a:lnTo>
                  <a:pt x="761" y="550"/>
                </a:lnTo>
                <a:lnTo>
                  <a:pt x="759" y="555"/>
                </a:lnTo>
                <a:lnTo>
                  <a:pt x="759" y="555"/>
                </a:lnTo>
                <a:lnTo>
                  <a:pt x="756" y="559"/>
                </a:lnTo>
                <a:lnTo>
                  <a:pt x="755" y="565"/>
                </a:lnTo>
                <a:lnTo>
                  <a:pt x="755" y="575"/>
                </a:lnTo>
                <a:lnTo>
                  <a:pt x="758" y="587"/>
                </a:lnTo>
                <a:lnTo>
                  <a:pt x="760" y="599"/>
                </a:lnTo>
                <a:lnTo>
                  <a:pt x="762" y="612"/>
                </a:lnTo>
                <a:lnTo>
                  <a:pt x="763" y="623"/>
                </a:lnTo>
                <a:lnTo>
                  <a:pt x="763" y="629"/>
                </a:lnTo>
                <a:lnTo>
                  <a:pt x="763" y="633"/>
                </a:lnTo>
                <a:lnTo>
                  <a:pt x="761" y="638"/>
                </a:lnTo>
                <a:lnTo>
                  <a:pt x="759" y="643"/>
                </a:lnTo>
                <a:lnTo>
                  <a:pt x="759" y="643"/>
                </a:lnTo>
                <a:lnTo>
                  <a:pt x="755" y="647"/>
                </a:lnTo>
                <a:lnTo>
                  <a:pt x="752" y="651"/>
                </a:lnTo>
                <a:lnTo>
                  <a:pt x="747" y="653"/>
                </a:lnTo>
                <a:lnTo>
                  <a:pt x="742" y="655"/>
                </a:lnTo>
                <a:lnTo>
                  <a:pt x="731" y="659"/>
                </a:lnTo>
                <a:lnTo>
                  <a:pt x="719" y="661"/>
                </a:lnTo>
                <a:lnTo>
                  <a:pt x="707" y="663"/>
                </a:lnTo>
                <a:lnTo>
                  <a:pt x="695" y="665"/>
                </a:lnTo>
                <a:lnTo>
                  <a:pt x="686" y="670"/>
                </a:lnTo>
                <a:lnTo>
                  <a:pt x="681" y="673"/>
                </a:lnTo>
                <a:lnTo>
                  <a:pt x="677" y="677"/>
                </a:lnTo>
                <a:lnTo>
                  <a:pt x="677" y="677"/>
                </a:lnTo>
                <a:lnTo>
                  <a:pt x="673" y="680"/>
                </a:lnTo>
                <a:lnTo>
                  <a:pt x="671" y="685"/>
                </a:lnTo>
                <a:lnTo>
                  <a:pt x="666" y="695"/>
                </a:lnTo>
                <a:lnTo>
                  <a:pt x="663" y="706"/>
                </a:lnTo>
                <a:lnTo>
                  <a:pt x="661" y="718"/>
                </a:lnTo>
                <a:lnTo>
                  <a:pt x="658" y="730"/>
                </a:lnTo>
                <a:lnTo>
                  <a:pt x="656" y="742"/>
                </a:lnTo>
                <a:lnTo>
                  <a:pt x="654" y="746"/>
                </a:lnTo>
                <a:lnTo>
                  <a:pt x="650" y="751"/>
                </a:lnTo>
                <a:lnTo>
                  <a:pt x="647" y="756"/>
                </a:lnTo>
                <a:lnTo>
                  <a:pt x="643" y="758"/>
                </a:lnTo>
                <a:lnTo>
                  <a:pt x="643" y="758"/>
                </a:lnTo>
                <a:lnTo>
                  <a:pt x="639" y="761"/>
                </a:lnTo>
                <a:lnTo>
                  <a:pt x="634" y="762"/>
                </a:lnTo>
                <a:lnTo>
                  <a:pt x="629" y="764"/>
                </a:lnTo>
                <a:lnTo>
                  <a:pt x="623" y="764"/>
                </a:lnTo>
                <a:lnTo>
                  <a:pt x="611" y="761"/>
                </a:lnTo>
                <a:lnTo>
                  <a:pt x="600" y="759"/>
                </a:lnTo>
                <a:lnTo>
                  <a:pt x="588" y="757"/>
                </a:lnTo>
                <a:lnTo>
                  <a:pt x="576" y="756"/>
                </a:lnTo>
                <a:lnTo>
                  <a:pt x="565" y="756"/>
                </a:lnTo>
                <a:lnTo>
                  <a:pt x="560" y="757"/>
                </a:lnTo>
                <a:lnTo>
                  <a:pt x="554" y="758"/>
                </a:lnTo>
                <a:lnTo>
                  <a:pt x="554" y="758"/>
                </a:lnTo>
                <a:lnTo>
                  <a:pt x="550" y="760"/>
                </a:lnTo>
                <a:lnTo>
                  <a:pt x="546" y="764"/>
                </a:lnTo>
                <a:lnTo>
                  <a:pt x="538" y="770"/>
                </a:lnTo>
                <a:lnTo>
                  <a:pt x="530" y="781"/>
                </a:lnTo>
                <a:lnTo>
                  <a:pt x="524" y="791"/>
                </a:lnTo>
                <a:lnTo>
                  <a:pt x="518" y="801"/>
                </a:lnTo>
                <a:lnTo>
                  <a:pt x="510" y="810"/>
                </a:lnTo>
                <a:lnTo>
                  <a:pt x="506" y="814"/>
                </a:lnTo>
                <a:lnTo>
                  <a:pt x="502" y="817"/>
                </a:lnTo>
                <a:lnTo>
                  <a:pt x="497" y="819"/>
                </a:lnTo>
                <a:lnTo>
                  <a:pt x="493" y="821"/>
                </a:lnTo>
                <a:lnTo>
                  <a:pt x="493" y="821"/>
                </a:lnTo>
                <a:lnTo>
                  <a:pt x="487" y="822"/>
                </a:lnTo>
                <a:lnTo>
                  <a:pt x="483" y="821"/>
                </a:lnTo>
                <a:lnTo>
                  <a:pt x="477" y="819"/>
                </a:lnTo>
                <a:lnTo>
                  <a:pt x="472" y="817"/>
                </a:lnTo>
                <a:lnTo>
                  <a:pt x="462" y="811"/>
                </a:lnTo>
                <a:lnTo>
                  <a:pt x="452" y="805"/>
                </a:lnTo>
                <a:lnTo>
                  <a:pt x="441" y="798"/>
                </a:lnTo>
                <a:lnTo>
                  <a:pt x="431" y="792"/>
                </a:lnTo>
                <a:lnTo>
                  <a:pt x="421" y="787"/>
                </a:lnTo>
                <a:lnTo>
                  <a:pt x="416" y="787"/>
                </a:lnTo>
                <a:lnTo>
                  <a:pt x="411" y="786"/>
                </a:lnTo>
                <a:lnTo>
                  <a:pt x="411" y="786"/>
                </a:lnTo>
                <a:lnTo>
                  <a:pt x="406" y="787"/>
                </a:lnTo>
                <a:lnTo>
                  <a:pt x="400" y="787"/>
                </a:lnTo>
                <a:lnTo>
                  <a:pt x="390" y="792"/>
                </a:lnTo>
                <a:lnTo>
                  <a:pt x="380" y="798"/>
                </a:lnTo>
                <a:lnTo>
                  <a:pt x="370" y="805"/>
                </a:lnTo>
                <a:lnTo>
                  <a:pt x="359" y="811"/>
                </a:lnTo>
                <a:lnTo>
                  <a:pt x="350" y="817"/>
                </a:lnTo>
                <a:lnTo>
                  <a:pt x="344" y="819"/>
                </a:lnTo>
                <a:lnTo>
                  <a:pt x="340" y="821"/>
                </a:lnTo>
                <a:lnTo>
                  <a:pt x="334" y="822"/>
                </a:lnTo>
                <a:lnTo>
                  <a:pt x="330" y="821"/>
                </a:lnTo>
                <a:lnTo>
                  <a:pt x="330" y="821"/>
                </a:lnTo>
                <a:lnTo>
                  <a:pt x="324" y="819"/>
                </a:lnTo>
                <a:lnTo>
                  <a:pt x="319" y="817"/>
                </a:lnTo>
                <a:lnTo>
                  <a:pt x="316" y="814"/>
                </a:lnTo>
                <a:lnTo>
                  <a:pt x="311" y="810"/>
                </a:lnTo>
                <a:lnTo>
                  <a:pt x="304" y="801"/>
                </a:lnTo>
                <a:lnTo>
                  <a:pt x="298" y="791"/>
                </a:lnTo>
                <a:lnTo>
                  <a:pt x="291" y="781"/>
                </a:lnTo>
                <a:lnTo>
                  <a:pt x="284" y="770"/>
                </a:lnTo>
                <a:lnTo>
                  <a:pt x="276" y="764"/>
                </a:lnTo>
                <a:lnTo>
                  <a:pt x="271" y="760"/>
                </a:lnTo>
                <a:lnTo>
                  <a:pt x="267" y="758"/>
                </a:lnTo>
                <a:lnTo>
                  <a:pt x="267" y="758"/>
                </a:lnTo>
                <a:lnTo>
                  <a:pt x="262" y="757"/>
                </a:lnTo>
                <a:lnTo>
                  <a:pt x="257" y="756"/>
                </a:lnTo>
                <a:lnTo>
                  <a:pt x="246" y="756"/>
                </a:lnTo>
                <a:lnTo>
                  <a:pt x="234" y="757"/>
                </a:lnTo>
                <a:lnTo>
                  <a:pt x="222" y="759"/>
                </a:lnTo>
                <a:lnTo>
                  <a:pt x="210" y="762"/>
                </a:lnTo>
                <a:lnTo>
                  <a:pt x="198" y="764"/>
                </a:lnTo>
                <a:lnTo>
                  <a:pt x="193" y="764"/>
                </a:lnTo>
                <a:lnTo>
                  <a:pt x="188" y="762"/>
                </a:lnTo>
                <a:lnTo>
                  <a:pt x="184" y="761"/>
                </a:lnTo>
                <a:lnTo>
                  <a:pt x="179" y="758"/>
                </a:lnTo>
                <a:lnTo>
                  <a:pt x="179" y="758"/>
                </a:lnTo>
                <a:lnTo>
                  <a:pt x="174" y="756"/>
                </a:lnTo>
                <a:lnTo>
                  <a:pt x="171" y="751"/>
                </a:lnTo>
                <a:lnTo>
                  <a:pt x="169" y="746"/>
                </a:lnTo>
                <a:lnTo>
                  <a:pt x="166" y="742"/>
                </a:lnTo>
                <a:lnTo>
                  <a:pt x="163" y="730"/>
                </a:lnTo>
                <a:lnTo>
                  <a:pt x="161" y="719"/>
                </a:lnTo>
                <a:lnTo>
                  <a:pt x="158" y="706"/>
                </a:lnTo>
                <a:lnTo>
                  <a:pt x="156" y="695"/>
                </a:lnTo>
                <a:lnTo>
                  <a:pt x="152" y="685"/>
                </a:lnTo>
                <a:lnTo>
                  <a:pt x="148" y="680"/>
                </a:lnTo>
                <a:lnTo>
                  <a:pt x="145" y="677"/>
                </a:lnTo>
                <a:lnTo>
                  <a:pt x="145" y="677"/>
                </a:lnTo>
                <a:lnTo>
                  <a:pt x="141" y="673"/>
                </a:lnTo>
                <a:lnTo>
                  <a:pt x="137" y="670"/>
                </a:lnTo>
                <a:lnTo>
                  <a:pt x="126" y="665"/>
                </a:lnTo>
                <a:lnTo>
                  <a:pt x="115" y="663"/>
                </a:lnTo>
                <a:lnTo>
                  <a:pt x="102" y="661"/>
                </a:lnTo>
                <a:lnTo>
                  <a:pt x="91" y="659"/>
                </a:lnTo>
                <a:lnTo>
                  <a:pt x="80" y="655"/>
                </a:lnTo>
                <a:lnTo>
                  <a:pt x="75" y="653"/>
                </a:lnTo>
                <a:lnTo>
                  <a:pt x="71" y="651"/>
                </a:lnTo>
                <a:lnTo>
                  <a:pt x="66" y="647"/>
                </a:lnTo>
                <a:lnTo>
                  <a:pt x="63" y="643"/>
                </a:lnTo>
                <a:lnTo>
                  <a:pt x="63" y="643"/>
                </a:lnTo>
                <a:lnTo>
                  <a:pt x="60" y="638"/>
                </a:lnTo>
                <a:lnTo>
                  <a:pt x="59" y="633"/>
                </a:lnTo>
                <a:lnTo>
                  <a:pt x="58" y="629"/>
                </a:lnTo>
                <a:lnTo>
                  <a:pt x="58" y="623"/>
                </a:lnTo>
                <a:lnTo>
                  <a:pt x="59" y="612"/>
                </a:lnTo>
                <a:lnTo>
                  <a:pt x="61" y="599"/>
                </a:lnTo>
                <a:lnTo>
                  <a:pt x="65" y="588"/>
                </a:lnTo>
                <a:lnTo>
                  <a:pt x="66" y="575"/>
                </a:lnTo>
                <a:lnTo>
                  <a:pt x="66" y="565"/>
                </a:lnTo>
                <a:lnTo>
                  <a:pt x="65" y="559"/>
                </a:lnTo>
                <a:lnTo>
                  <a:pt x="64" y="555"/>
                </a:lnTo>
                <a:lnTo>
                  <a:pt x="64" y="555"/>
                </a:lnTo>
                <a:lnTo>
                  <a:pt x="61" y="550"/>
                </a:lnTo>
                <a:lnTo>
                  <a:pt x="58" y="546"/>
                </a:lnTo>
                <a:lnTo>
                  <a:pt x="50" y="538"/>
                </a:lnTo>
                <a:lnTo>
                  <a:pt x="41" y="531"/>
                </a:lnTo>
                <a:lnTo>
                  <a:pt x="31" y="524"/>
                </a:lnTo>
                <a:lnTo>
                  <a:pt x="20" y="517"/>
                </a:lnTo>
                <a:lnTo>
                  <a:pt x="11" y="510"/>
                </a:lnTo>
                <a:lnTo>
                  <a:pt x="8" y="506"/>
                </a:lnTo>
                <a:lnTo>
                  <a:pt x="4" y="501"/>
                </a:lnTo>
                <a:lnTo>
                  <a:pt x="2" y="497"/>
                </a:lnTo>
                <a:lnTo>
                  <a:pt x="1" y="492"/>
                </a:lnTo>
                <a:lnTo>
                  <a:pt x="1" y="492"/>
                </a:lnTo>
                <a:lnTo>
                  <a:pt x="0" y="487"/>
                </a:lnTo>
                <a:lnTo>
                  <a:pt x="1" y="482"/>
                </a:lnTo>
                <a:lnTo>
                  <a:pt x="2" y="477"/>
                </a:lnTo>
                <a:lnTo>
                  <a:pt x="4" y="471"/>
                </a:lnTo>
                <a:lnTo>
                  <a:pt x="9" y="461"/>
                </a:lnTo>
                <a:lnTo>
                  <a:pt x="16" y="452"/>
                </a:lnTo>
                <a:lnTo>
                  <a:pt x="24" y="442"/>
                </a:lnTo>
                <a:lnTo>
                  <a:pt x="29" y="432"/>
                </a:lnTo>
                <a:lnTo>
                  <a:pt x="33" y="421"/>
                </a:lnTo>
                <a:lnTo>
                  <a:pt x="34" y="416"/>
                </a:lnTo>
                <a:lnTo>
                  <a:pt x="34" y="411"/>
                </a:lnTo>
                <a:lnTo>
                  <a:pt x="34" y="411"/>
                </a:lnTo>
                <a:lnTo>
                  <a:pt x="34" y="405"/>
                </a:lnTo>
                <a:lnTo>
                  <a:pt x="33" y="401"/>
                </a:lnTo>
                <a:lnTo>
                  <a:pt x="29" y="390"/>
                </a:lnTo>
                <a:lnTo>
                  <a:pt x="24" y="380"/>
                </a:lnTo>
                <a:lnTo>
                  <a:pt x="16" y="370"/>
                </a:lnTo>
                <a:lnTo>
                  <a:pt x="9" y="360"/>
                </a:lnTo>
                <a:lnTo>
                  <a:pt x="4" y="349"/>
                </a:lnTo>
                <a:lnTo>
                  <a:pt x="2" y="345"/>
                </a:lnTo>
                <a:lnTo>
                  <a:pt x="1" y="339"/>
                </a:lnTo>
                <a:lnTo>
                  <a:pt x="0" y="335"/>
                </a:lnTo>
                <a:lnTo>
                  <a:pt x="1" y="329"/>
                </a:lnTo>
                <a:lnTo>
                  <a:pt x="1" y="329"/>
                </a:lnTo>
                <a:lnTo>
                  <a:pt x="2" y="324"/>
                </a:lnTo>
                <a:lnTo>
                  <a:pt x="4" y="320"/>
                </a:lnTo>
                <a:lnTo>
                  <a:pt x="8" y="315"/>
                </a:lnTo>
                <a:lnTo>
                  <a:pt x="11" y="312"/>
                </a:lnTo>
                <a:lnTo>
                  <a:pt x="20" y="304"/>
                </a:lnTo>
                <a:lnTo>
                  <a:pt x="31" y="297"/>
                </a:lnTo>
                <a:lnTo>
                  <a:pt x="41" y="291"/>
                </a:lnTo>
                <a:lnTo>
                  <a:pt x="50" y="283"/>
                </a:lnTo>
                <a:lnTo>
                  <a:pt x="58" y="275"/>
                </a:lnTo>
                <a:lnTo>
                  <a:pt x="61" y="272"/>
                </a:lnTo>
                <a:lnTo>
                  <a:pt x="64" y="266"/>
                </a:lnTo>
                <a:lnTo>
                  <a:pt x="64" y="266"/>
                </a:lnTo>
                <a:lnTo>
                  <a:pt x="65" y="262"/>
                </a:lnTo>
                <a:lnTo>
                  <a:pt x="66" y="257"/>
                </a:lnTo>
                <a:lnTo>
                  <a:pt x="66" y="246"/>
                </a:lnTo>
                <a:lnTo>
                  <a:pt x="65" y="234"/>
                </a:lnTo>
                <a:lnTo>
                  <a:pt x="61" y="222"/>
                </a:lnTo>
                <a:lnTo>
                  <a:pt x="59" y="210"/>
                </a:lnTo>
                <a:lnTo>
                  <a:pt x="58" y="199"/>
                </a:lnTo>
                <a:lnTo>
                  <a:pt x="58" y="193"/>
                </a:lnTo>
                <a:lnTo>
                  <a:pt x="59" y="187"/>
                </a:lnTo>
                <a:lnTo>
                  <a:pt x="60" y="183"/>
                </a:lnTo>
                <a:lnTo>
                  <a:pt x="63" y="178"/>
                </a:lnTo>
                <a:lnTo>
                  <a:pt x="63" y="178"/>
                </a:lnTo>
                <a:lnTo>
                  <a:pt x="66" y="174"/>
                </a:lnTo>
                <a:lnTo>
                  <a:pt x="71" y="171"/>
                </a:lnTo>
                <a:lnTo>
                  <a:pt x="75" y="168"/>
                </a:lnTo>
                <a:lnTo>
                  <a:pt x="80" y="166"/>
                </a:lnTo>
                <a:lnTo>
                  <a:pt x="91" y="163"/>
                </a:lnTo>
                <a:lnTo>
                  <a:pt x="102" y="160"/>
                </a:lnTo>
                <a:lnTo>
                  <a:pt x="115" y="158"/>
                </a:lnTo>
                <a:lnTo>
                  <a:pt x="126" y="155"/>
                </a:lnTo>
                <a:lnTo>
                  <a:pt x="137" y="151"/>
                </a:lnTo>
                <a:lnTo>
                  <a:pt x="141" y="149"/>
                </a:lnTo>
                <a:lnTo>
                  <a:pt x="145" y="144"/>
                </a:lnTo>
                <a:lnTo>
                  <a:pt x="145" y="144"/>
                </a:lnTo>
                <a:lnTo>
                  <a:pt x="148" y="141"/>
                </a:lnTo>
                <a:lnTo>
                  <a:pt x="152" y="136"/>
                </a:lnTo>
                <a:lnTo>
                  <a:pt x="155" y="126"/>
                </a:lnTo>
                <a:lnTo>
                  <a:pt x="158" y="114"/>
                </a:lnTo>
                <a:lnTo>
                  <a:pt x="161" y="103"/>
                </a:lnTo>
                <a:lnTo>
                  <a:pt x="163" y="90"/>
                </a:lnTo>
                <a:lnTo>
                  <a:pt x="166" y="79"/>
                </a:lnTo>
                <a:lnTo>
                  <a:pt x="169" y="74"/>
                </a:lnTo>
                <a:lnTo>
                  <a:pt x="171" y="70"/>
                </a:lnTo>
                <a:lnTo>
                  <a:pt x="174" y="66"/>
                </a:lnTo>
                <a:lnTo>
                  <a:pt x="179" y="63"/>
                </a:lnTo>
                <a:lnTo>
                  <a:pt x="179" y="63"/>
                </a:lnTo>
                <a:lnTo>
                  <a:pt x="184" y="61"/>
                </a:lnTo>
                <a:lnTo>
                  <a:pt x="188" y="58"/>
                </a:lnTo>
                <a:lnTo>
                  <a:pt x="193" y="58"/>
                </a:lnTo>
                <a:lnTo>
                  <a:pt x="198" y="58"/>
                </a:lnTo>
                <a:lnTo>
                  <a:pt x="210" y="60"/>
                </a:lnTo>
                <a:lnTo>
                  <a:pt x="222" y="62"/>
                </a:lnTo>
                <a:lnTo>
                  <a:pt x="234" y="64"/>
                </a:lnTo>
                <a:lnTo>
                  <a:pt x="246" y="66"/>
                </a:lnTo>
                <a:lnTo>
                  <a:pt x="257" y="65"/>
                </a:lnTo>
                <a:lnTo>
                  <a:pt x="262" y="65"/>
                </a:lnTo>
                <a:lnTo>
                  <a:pt x="267" y="63"/>
                </a:lnTo>
                <a:lnTo>
                  <a:pt x="267" y="63"/>
                </a:lnTo>
                <a:lnTo>
                  <a:pt x="271" y="61"/>
                </a:lnTo>
                <a:lnTo>
                  <a:pt x="276" y="58"/>
                </a:lnTo>
                <a:lnTo>
                  <a:pt x="284" y="50"/>
                </a:lnTo>
                <a:lnTo>
                  <a:pt x="291" y="40"/>
                </a:lnTo>
                <a:lnTo>
                  <a:pt x="298" y="30"/>
                </a:lnTo>
                <a:lnTo>
                  <a:pt x="304" y="21"/>
                </a:lnTo>
                <a:lnTo>
                  <a:pt x="311" y="12"/>
                </a:lnTo>
                <a:lnTo>
                  <a:pt x="316" y="7"/>
                </a:lnTo>
                <a:lnTo>
                  <a:pt x="319" y="4"/>
                </a:lnTo>
                <a:lnTo>
                  <a:pt x="324" y="1"/>
                </a:lnTo>
                <a:lnTo>
                  <a:pt x="330" y="0"/>
                </a:lnTo>
                <a:lnTo>
                  <a:pt x="330" y="0"/>
                </a:lnTo>
                <a:lnTo>
                  <a:pt x="334" y="0"/>
                </a:lnTo>
                <a:lnTo>
                  <a:pt x="340" y="0"/>
                </a:lnTo>
                <a:lnTo>
                  <a:pt x="344" y="1"/>
                </a:lnTo>
                <a:lnTo>
                  <a:pt x="350" y="4"/>
                </a:lnTo>
                <a:lnTo>
                  <a:pt x="359" y="9"/>
                </a:lnTo>
                <a:lnTo>
                  <a:pt x="370" y="16"/>
                </a:lnTo>
                <a:lnTo>
                  <a:pt x="380" y="23"/>
                </a:lnTo>
                <a:lnTo>
                  <a:pt x="390" y="29"/>
                </a:lnTo>
                <a:lnTo>
                  <a:pt x="400" y="33"/>
                </a:lnTo>
                <a:lnTo>
                  <a:pt x="406" y="35"/>
                </a:lnTo>
                <a:lnTo>
                  <a:pt x="411" y="35"/>
                </a:lnTo>
                <a:lnTo>
                  <a:pt x="411" y="35"/>
                </a:lnTo>
                <a:close/>
                <a:moveTo>
                  <a:pt x="522" y="143"/>
                </a:moveTo>
                <a:lnTo>
                  <a:pt x="522" y="143"/>
                </a:lnTo>
                <a:lnTo>
                  <a:pt x="504" y="136"/>
                </a:lnTo>
                <a:lnTo>
                  <a:pt x="486" y="130"/>
                </a:lnTo>
                <a:lnTo>
                  <a:pt x="468" y="126"/>
                </a:lnTo>
                <a:lnTo>
                  <a:pt x="451" y="122"/>
                </a:lnTo>
                <a:lnTo>
                  <a:pt x="432" y="121"/>
                </a:lnTo>
                <a:lnTo>
                  <a:pt x="414" y="120"/>
                </a:lnTo>
                <a:lnTo>
                  <a:pt x="397" y="120"/>
                </a:lnTo>
                <a:lnTo>
                  <a:pt x="380" y="122"/>
                </a:lnTo>
                <a:lnTo>
                  <a:pt x="362" y="125"/>
                </a:lnTo>
                <a:lnTo>
                  <a:pt x="344" y="128"/>
                </a:lnTo>
                <a:lnTo>
                  <a:pt x="328" y="133"/>
                </a:lnTo>
                <a:lnTo>
                  <a:pt x="311" y="138"/>
                </a:lnTo>
                <a:lnTo>
                  <a:pt x="295" y="144"/>
                </a:lnTo>
                <a:lnTo>
                  <a:pt x="281" y="152"/>
                </a:lnTo>
                <a:lnTo>
                  <a:pt x="265" y="160"/>
                </a:lnTo>
                <a:lnTo>
                  <a:pt x="251" y="169"/>
                </a:lnTo>
                <a:lnTo>
                  <a:pt x="236" y="178"/>
                </a:lnTo>
                <a:lnTo>
                  <a:pt x="223" y="190"/>
                </a:lnTo>
                <a:lnTo>
                  <a:pt x="210" y="201"/>
                </a:lnTo>
                <a:lnTo>
                  <a:pt x="198" y="214"/>
                </a:lnTo>
                <a:lnTo>
                  <a:pt x="187" y="226"/>
                </a:lnTo>
                <a:lnTo>
                  <a:pt x="176" y="240"/>
                </a:lnTo>
                <a:lnTo>
                  <a:pt x="166" y="255"/>
                </a:lnTo>
                <a:lnTo>
                  <a:pt x="157" y="270"/>
                </a:lnTo>
                <a:lnTo>
                  <a:pt x="149" y="284"/>
                </a:lnTo>
                <a:lnTo>
                  <a:pt x="141" y="300"/>
                </a:lnTo>
                <a:lnTo>
                  <a:pt x="136" y="317"/>
                </a:lnTo>
                <a:lnTo>
                  <a:pt x="130" y="335"/>
                </a:lnTo>
                <a:lnTo>
                  <a:pt x="126" y="353"/>
                </a:lnTo>
                <a:lnTo>
                  <a:pt x="123" y="371"/>
                </a:lnTo>
                <a:lnTo>
                  <a:pt x="121" y="389"/>
                </a:lnTo>
                <a:lnTo>
                  <a:pt x="121" y="409"/>
                </a:lnTo>
                <a:lnTo>
                  <a:pt x="121" y="409"/>
                </a:lnTo>
                <a:lnTo>
                  <a:pt x="121" y="428"/>
                </a:lnTo>
                <a:lnTo>
                  <a:pt x="123" y="446"/>
                </a:lnTo>
                <a:lnTo>
                  <a:pt x="125" y="465"/>
                </a:lnTo>
                <a:lnTo>
                  <a:pt x="130" y="483"/>
                </a:lnTo>
                <a:lnTo>
                  <a:pt x="134" y="500"/>
                </a:lnTo>
                <a:lnTo>
                  <a:pt x="140" y="517"/>
                </a:lnTo>
                <a:lnTo>
                  <a:pt x="147" y="533"/>
                </a:lnTo>
                <a:lnTo>
                  <a:pt x="155" y="549"/>
                </a:lnTo>
                <a:lnTo>
                  <a:pt x="164" y="564"/>
                </a:lnTo>
                <a:lnTo>
                  <a:pt x="174" y="579"/>
                </a:lnTo>
                <a:lnTo>
                  <a:pt x="185" y="592"/>
                </a:lnTo>
                <a:lnTo>
                  <a:pt x="196" y="606"/>
                </a:lnTo>
                <a:lnTo>
                  <a:pt x="209" y="619"/>
                </a:lnTo>
                <a:lnTo>
                  <a:pt x="221" y="630"/>
                </a:lnTo>
                <a:lnTo>
                  <a:pt x="235" y="641"/>
                </a:lnTo>
                <a:lnTo>
                  <a:pt x="249" y="651"/>
                </a:lnTo>
                <a:lnTo>
                  <a:pt x="263" y="661"/>
                </a:lnTo>
                <a:lnTo>
                  <a:pt x="278" y="669"/>
                </a:lnTo>
                <a:lnTo>
                  <a:pt x="294" y="676"/>
                </a:lnTo>
                <a:lnTo>
                  <a:pt x="310" y="683"/>
                </a:lnTo>
                <a:lnTo>
                  <a:pt x="326" y="688"/>
                </a:lnTo>
                <a:lnTo>
                  <a:pt x="343" y="693"/>
                </a:lnTo>
                <a:lnTo>
                  <a:pt x="360" y="696"/>
                </a:lnTo>
                <a:lnTo>
                  <a:pt x="378" y="700"/>
                </a:lnTo>
                <a:lnTo>
                  <a:pt x="396" y="701"/>
                </a:lnTo>
                <a:lnTo>
                  <a:pt x="413" y="701"/>
                </a:lnTo>
                <a:lnTo>
                  <a:pt x="431" y="701"/>
                </a:lnTo>
                <a:lnTo>
                  <a:pt x="449" y="698"/>
                </a:lnTo>
                <a:lnTo>
                  <a:pt x="468" y="695"/>
                </a:lnTo>
                <a:lnTo>
                  <a:pt x="486" y="692"/>
                </a:lnTo>
                <a:lnTo>
                  <a:pt x="504" y="686"/>
                </a:lnTo>
                <a:lnTo>
                  <a:pt x="522" y="679"/>
                </a:lnTo>
                <a:lnTo>
                  <a:pt x="522" y="679"/>
                </a:lnTo>
                <a:lnTo>
                  <a:pt x="540" y="671"/>
                </a:lnTo>
                <a:lnTo>
                  <a:pt x="557" y="662"/>
                </a:lnTo>
                <a:lnTo>
                  <a:pt x="573" y="652"/>
                </a:lnTo>
                <a:lnTo>
                  <a:pt x="588" y="641"/>
                </a:lnTo>
                <a:lnTo>
                  <a:pt x="601" y="630"/>
                </a:lnTo>
                <a:lnTo>
                  <a:pt x="615" y="617"/>
                </a:lnTo>
                <a:lnTo>
                  <a:pt x="627" y="605"/>
                </a:lnTo>
                <a:lnTo>
                  <a:pt x="639" y="591"/>
                </a:lnTo>
                <a:lnTo>
                  <a:pt x="649" y="578"/>
                </a:lnTo>
                <a:lnTo>
                  <a:pt x="658" y="563"/>
                </a:lnTo>
                <a:lnTo>
                  <a:pt x="667" y="548"/>
                </a:lnTo>
                <a:lnTo>
                  <a:pt x="674" y="532"/>
                </a:lnTo>
                <a:lnTo>
                  <a:pt x="681" y="516"/>
                </a:lnTo>
                <a:lnTo>
                  <a:pt x="687" y="500"/>
                </a:lnTo>
                <a:lnTo>
                  <a:pt x="693" y="483"/>
                </a:lnTo>
                <a:lnTo>
                  <a:pt x="696" y="466"/>
                </a:lnTo>
                <a:lnTo>
                  <a:pt x="698" y="449"/>
                </a:lnTo>
                <a:lnTo>
                  <a:pt x="700" y="432"/>
                </a:lnTo>
                <a:lnTo>
                  <a:pt x="702" y="414"/>
                </a:lnTo>
                <a:lnTo>
                  <a:pt x="700" y="397"/>
                </a:lnTo>
                <a:lnTo>
                  <a:pt x="699" y="379"/>
                </a:lnTo>
                <a:lnTo>
                  <a:pt x="697" y="362"/>
                </a:lnTo>
                <a:lnTo>
                  <a:pt x="694" y="345"/>
                </a:lnTo>
                <a:lnTo>
                  <a:pt x="689" y="328"/>
                </a:lnTo>
                <a:lnTo>
                  <a:pt x="685" y="312"/>
                </a:lnTo>
                <a:lnTo>
                  <a:pt x="678" y="295"/>
                </a:lnTo>
                <a:lnTo>
                  <a:pt x="670" y="279"/>
                </a:lnTo>
                <a:lnTo>
                  <a:pt x="661" y="263"/>
                </a:lnTo>
                <a:lnTo>
                  <a:pt x="651" y="247"/>
                </a:lnTo>
                <a:lnTo>
                  <a:pt x="640" y="232"/>
                </a:lnTo>
                <a:lnTo>
                  <a:pt x="629" y="218"/>
                </a:lnTo>
                <a:lnTo>
                  <a:pt x="615" y="203"/>
                </a:lnTo>
                <a:lnTo>
                  <a:pt x="615" y="203"/>
                </a:lnTo>
                <a:lnTo>
                  <a:pt x="605" y="194"/>
                </a:lnTo>
                <a:lnTo>
                  <a:pt x="594" y="185"/>
                </a:lnTo>
                <a:lnTo>
                  <a:pt x="572" y="168"/>
                </a:lnTo>
                <a:lnTo>
                  <a:pt x="548" y="154"/>
                </a:lnTo>
                <a:lnTo>
                  <a:pt x="522" y="143"/>
                </a:lnTo>
                <a:lnTo>
                  <a:pt x="522" y="143"/>
                </a:lnTo>
                <a:close/>
                <a:moveTo>
                  <a:pt x="411" y="173"/>
                </a:moveTo>
                <a:lnTo>
                  <a:pt x="411" y="173"/>
                </a:lnTo>
                <a:lnTo>
                  <a:pt x="436" y="174"/>
                </a:lnTo>
                <a:lnTo>
                  <a:pt x="459" y="177"/>
                </a:lnTo>
                <a:lnTo>
                  <a:pt x="481" y="183"/>
                </a:lnTo>
                <a:lnTo>
                  <a:pt x="503" y="191"/>
                </a:lnTo>
                <a:lnTo>
                  <a:pt x="525" y="201"/>
                </a:lnTo>
                <a:lnTo>
                  <a:pt x="544" y="214"/>
                </a:lnTo>
                <a:lnTo>
                  <a:pt x="562" y="227"/>
                </a:lnTo>
                <a:lnTo>
                  <a:pt x="580" y="242"/>
                </a:lnTo>
                <a:lnTo>
                  <a:pt x="594" y="259"/>
                </a:lnTo>
                <a:lnTo>
                  <a:pt x="608" y="278"/>
                </a:lnTo>
                <a:lnTo>
                  <a:pt x="621" y="297"/>
                </a:lnTo>
                <a:lnTo>
                  <a:pt x="631" y="317"/>
                </a:lnTo>
                <a:lnTo>
                  <a:pt x="639" y="340"/>
                </a:lnTo>
                <a:lnTo>
                  <a:pt x="645" y="363"/>
                </a:lnTo>
                <a:lnTo>
                  <a:pt x="648" y="386"/>
                </a:lnTo>
                <a:lnTo>
                  <a:pt x="649" y="411"/>
                </a:lnTo>
                <a:lnTo>
                  <a:pt x="649" y="411"/>
                </a:lnTo>
                <a:lnTo>
                  <a:pt x="648" y="435"/>
                </a:lnTo>
                <a:lnTo>
                  <a:pt x="645" y="459"/>
                </a:lnTo>
                <a:lnTo>
                  <a:pt x="639" y="482"/>
                </a:lnTo>
                <a:lnTo>
                  <a:pt x="631" y="503"/>
                </a:lnTo>
                <a:lnTo>
                  <a:pt x="621" y="524"/>
                </a:lnTo>
                <a:lnTo>
                  <a:pt x="608" y="543"/>
                </a:lnTo>
                <a:lnTo>
                  <a:pt x="594" y="562"/>
                </a:lnTo>
                <a:lnTo>
                  <a:pt x="580" y="579"/>
                </a:lnTo>
                <a:lnTo>
                  <a:pt x="562" y="595"/>
                </a:lnTo>
                <a:lnTo>
                  <a:pt x="544" y="608"/>
                </a:lnTo>
                <a:lnTo>
                  <a:pt x="525" y="620"/>
                </a:lnTo>
                <a:lnTo>
                  <a:pt x="503" y="630"/>
                </a:lnTo>
                <a:lnTo>
                  <a:pt x="481" y="638"/>
                </a:lnTo>
                <a:lnTo>
                  <a:pt x="459" y="644"/>
                </a:lnTo>
                <a:lnTo>
                  <a:pt x="436" y="647"/>
                </a:lnTo>
                <a:lnTo>
                  <a:pt x="411" y="648"/>
                </a:lnTo>
                <a:lnTo>
                  <a:pt x="411" y="648"/>
                </a:lnTo>
                <a:lnTo>
                  <a:pt x="387" y="647"/>
                </a:lnTo>
                <a:lnTo>
                  <a:pt x="363" y="644"/>
                </a:lnTo>
                <a:lnTo>
                  <a:pt x="340" y="638"/>
                </a:lnTo>
                <a:lnTo>
                  <a:pt x="318" y="630"/>
                </a:lnTo>
                <a:lnTo>
                  <a:pt x="298" y="620"/>
                </a:lnTo>
                <a:lnTo>
                  <a:pt x="278" y="608"/>
                </a:lnTo>
                <a:lnTo>
                  <a:pt x="259" y="595"/>
                </a:lnTo>
                <a:lnTo>
                  <a:pt x="243" y="579"/>
                </a:lnTo>
                <a:lnTo>
                  <a:pt x="227" y="562"/>
                </a:lnTo>
                <a:lnTo>
                  <a:pt x="213" y="543"/>
                </a:lnTo>
                <a:lnTo>
                  <a:pt x="202" y="524"/>
                </a:lnTo>
                <a:lnTo>
                  <a:pt x="191" y="503"/>
                </a:lnTo>
                <a:lnTo>
                  <a:pt x="184" y="482"/>
                </a:lnTo>
                <a:lnTo>
                  <a:pt x="178" y="459"/>
                </a:lnTo>
                <a:lnTo>
                  <a:pt x="174" y="435"/>
                </a:lnTo>
                <a:lnTo>
                  <a:pt x="173" y="411"/>
                </a:lnTo>
                <a:lnTo>
                  <a:pt x="173" y="411"/>
                </a:lnTo>
                <a:lnTo>
                  <a:pt x="174" y="386"/>
                </a:lnTo>
                <a:lnTo>
                  <a:pt x="178" y="363"/>
                </a:lnTo>
                <a:lnTo>
                  <a:pt x="184" y="340"/>
                </a:lnTo>
                <a:lnTo>
                  <a:pt x="191" y="317"/>
                </a:lnTo>
                <a:lnTo>
                  <a:pt x="202" y="297"/>
                </a:lnTo>
                <a:lnTo>
                  <a:pt x="213" y="278"/>
                </a:lnTo>
                <a:lnTo>
                  <a:pt x="227" y="259"/>
                </a:lnTo>
                <a:lnTo>
                  <a:pt x="243" y="242"/>
                </a:lnTo>
                <a:lnTo>
                  <a:pt x="259" y="227"/>
                </a:lnTo>
                <a:lnTo>
                  <a:pt x="278" y="214"/>
                </a:lnTo>
                <a:lnTo>
                  <a:pt x="298" y="201"/>
                </a:lnTo>
                <a:lnTo>
                  <a:pt x="318" y="191"/>
                </a:lnTo>
                <a:lnTo>
                  <a:pt x="340" y="183"/>
                </a:lnTo>
                <a:lnTo>
                  <a:pt x="363" y="177"/>
                </a:lnTo>
                <a:lnTo>
                  <a:pt x="387" y="174"/>
                </a:lnTo>
                <a:lnTo>
                  <a:pt x="411" y="173"/>
                </a:lnTo>
                <a:lnTo>
                  <a:pt x="411" y="173"/>
                </a:lnTo>
                <a:close/>
                <a:moveTo>
                  <a:pt x="427" y="244"/>
                </a:moveTo>
                <a:lnTo>
                  <a:pt x="468" y="332"/>
                </a:lnTo>
                <a:lnTo>
                  <a:pt x="564" y="344"/>
                </a:lnTo>
                <a:lnTo>
                  <a:pt x="564" y="344"/>
                </a:lnTo>
                <a:lnTo>
                  <a:pt x="569" y="345"/>
                </a:lnTo>
                <a:lnTo>
                  <a:pt x="573" y="347"/>
                </a:lnTo>
                <a:lnTo>
                  <a:pt x="576" y="351"/>
                </a:lnTo>
                <a:lnTo>
                  <a:pt x="578" y="355"/>
                </a:lnTo>
                <a:lnTo>
                  <a:pt x="578" y="355"/>
                </a:lnTo>
                <a:lnTo>
                  <a:pt x="580" y="361"/>
                </a:lnTo>
                <a:lnTo>
                  <a:pt x="578" y="365"/>
                </a:lnTo>
                <a:lnTo>
                  <a:pt x="577" y="370"/>
                </a:lnTo>
                <a:lnTo>
                  <a:pt x="574" y="373"/>
                </a:lnTo>
                <a:lnTo>
                  <a:pt x="502" y="440"/>
                </a:lnTo>
                <a:lnTo>
                  <a:pt x="521" y="535"/>
                </a:lnTo>
                <a:lnTo>
                  <a:pt x="521" y="535"/>
                </a:lnTo>
                <a:lnTo>
                  <a:pt x="521" y="540"/>
                </a:lnTo>
                <a:lnTo>
                  <a:pt x="520" y="544"/>
                </a:lnTo>
                <a:lnTo>
                  <a:pt x="518" y="549"/>
                </a:lnTo>
                <a:lnTo>
                  <a:pt x="514" y="552"/>
                </a:lnTo>
                <a:lnTo>
                  <a:pt x="514" y="552"/>
                </a:lnTo>
                <a:lnTo>
                  <a:pt x="510" y="555"/>
                </a:lnTo>
                <a:lnTo>
                  <a:pt x="505" y="556"/>
                </a:lnTo>
                <a:lnTo>
                  <a:pt x="501" y="555"/>
                </a:lnTo>
                <a:lnTo>
                  <a:pt x="496" y="554"/>
                </a:lnTo>
                <a:lnTo>
                  <a:pt x="411" y="506"/>
                </a:lnTo>
                <a:lnTo>
                  <a:pt x="326" y="554"/>
                </a:lnTo>
                <a:lnTo>
                  <a:pt x="326" y="554"/>
                </a:lnTo>
                <a:lnTo>
                  <a:pt x="322" y="555"/>
                </a:lnTo>
                <a:lnTo>
                  <a:pt x="317" y="556"/>
                </a:lnTo>
                <a:lnTo>
                  <a:pt x="311" y="555"/>
                </a:lnTo>
                <a:lnTo>
                  <a:pt x="307" y="552"/>
                </a:lnTo>
                <a:lnTo>
                  <a:pt x="307" y="552"/>
                </a:lnTo>
                <a:lnTo>
                  <a:pt x="303" y="549"/>
                </a:lnTo>
                <a:lnTo>
                  <a:pt x="301" y="544"/>
                </a:lnTo>
                <a:lnTo>
                  <a:pt x="300" y="540"/>
                </a:lnTo>
                <a:lnTo>
                  <a:pt x="300" y="535"/>
                </a:lnTo>
                <a:lnTo>
                  <a:pt x="319" y="440"/>
                </a:lnTo>
                <a:lnTo>
                  <a:pt x="249" y="373"/>
                </a:lnTo>
                <a:lnTo>
                  <a:pt x="249" y="373"/>
                </a:lnTo>
                <a:lnTo>
                  <a:pt x="245" y="370"/>
                </a:lnTo>
                <a:lnTo>
                  <a:pt x="243" y="365"/>
                </a:lnTo>
                <a:lnTo>
                  <a:pt x="243" y="361"/>
                </a:lnTo>
                <a:lnTo>
                  <a:pt x="243" y="355"/>
                </a:lnTo>
                <a:lnTo>
                  <a:pt x="243" y="355"/>
                </a:lnTo>
                <a:lnTo>
                  <a:pt x="245" y="351"/>
                </a:lnTo>
                <a:lnTo>
                  <a:pt x="249" y="347"/>
                </a:lnTo>
                <a:lnTo>
                  <a:pt x="253" y="345"/>
                </a:lnTo>
                <a:lnTo>
                  <a:pt x="258" y="344"/>
                </a:lnTo>
                <a:lnTo>
                  <a:pt x="355" y="332"/>
                </a:lnTo>
                <a:lnTo>
                  <a:pt x="395" y="244"/>
                </a:lnTo>
                <a:lnTo>
                  <a:pt x="395" y="244"/>
                </a:lnTo>
                <a:lnTo>
                  <a:pt x="398" y="240"/>
                </a:lnTo>
                <a:lnTo>
                  <a:pt x="401" y="236"/>
                </a:lnTo>
                <a:lnTo>
                  <a:pt x="406" y="234"/>
                </a:lnTo>
                <a:lnTo>
                  <a:pt x="411" y="234"/>
                </a:lnTo>
                <a:lnTo>
                  <a:pt x="411" y="234"/>
                </a:lnTo>
                <a:lnTo>
                  <a:pt x="416" y="234"/>
                </a:lnTo>
                <a:lnTo>
                  <a:pt x="421" y="236"/>
                </a:lnTo>
                <a:lnTo>
                  <a:pt x="424" y="240"/>
                </a:lnTo>
                <a:lnTo>
                  <a:pt x="427" y="244"/>
                </a:lnTo>
                <a:lnTo>
                  <a:pt x="427" y="244"/>
                </a:lnTo>
                <a:close/>
              </a:path>
            </a:pathLst>
          </a:custGeom>
          <a:solidFill>
            <a:srgbClr val="222D4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133"/>
          </a:p>
        </p:txBody>
      </p:sp>
      <p:sp>
        <p:nvSpPr>
          <p:cNvPr id="53" name="椭圆 52"/>
          <p:cNvSpPr/>
          <p:nvPr/>
        </p:nvSpPr>
        <p:spPr>
          <a:xfrm>
            <a:off x="7115762" y="2978913"/>
            <a:ext cx="654265" cy="65426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56757" y="3240358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dolor. </a:t>
            </a:r>
            <a:endParaRPr lang="zh-CN" altLang="en-US" sz="1333" dirty="0">
              <a:solidFill>
                <a:srgbClr val="222C46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38696" y="2978912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7097699" y="4489378"/>
            <a:ext cx="3566199" cy="1342603"/>
            <a:chOff x="6364646" y="4652886"/>
            <a:chExt cx="3566199" cy="1342603"/>
          </a:xfrm>
        </p:grpSpPr>
        <p:sp>
          <p:nvSpPr>
            <p:cNvPr id="54" name="椭圆 53"/>
            <p:cNvSpPr/>
            <p:nvPr/>
          </p:nvSpPr>
          <p:spPr>
            <a:xfrm>
              <a:off x="6364646" y="4652886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123704" y="498001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105643" y="471857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 dirty="0" err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</a:t>
              </a:r>
              <a:r>
                <a:rPr lang="da-DK" altLang="zh-CN" sz="1867" b="1" dirty="0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da-DK" altLang="zh-CN" sz="1867" b="1" dirty="0" err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ipsum</a:t>
              </a:r>
              <a:endParaRPr lang="zh-CN" altLang="en-US" sz="1867" b="1" dirty="0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5"/>
            <p:cNvSpPr>
              <a:spLocks noEditPoints="1"/>
            </p:cNvSpPr>
            <p:nvPr/>
          </p:nvSpPr>
          <p:spPr bwMode="auto">
            <a:xfrm>
              <a:off x="6604791" y="4885465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0" name="Freeform 76"/>
            <p:cNvSpPr>
              <a:spLocks/>
            </p:cNvSpPr>
            <p:nvPr/>
          </p:nvSpPr>
          <p:spPr bwMode="auto">
            <a:xfrm>
              <a:off x="6497379" y="4784105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1" name="Freeform 77"/>
            <p:cNvSpPr>
              <a:spLocks/>
            </p:cNvSpPr>
            <p:nvPr/>
          </p:nvSpPr>
          <p:spPr bwMode="auto">
            <a:xfrm>
              <a:off x="6501918" y="4994389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2" name="Group 221"/>
          <p:cNvGrpSpPr/>
          <p:nvPr/>
        </p:nvGrpSpPr>
        <p:grpSpPr>
          <a:xfrm>
            <a:off x="7263056" y="3125570"/>
            <a:ext cx="359671" cy="360951"/>
            <a:chOff x="2060575" y="6313488"/>
            <a:chExt cx="446088" cy="447675"/>
          </a:xfrm>
          <a:solidFill>
            <a:srgbClr val="222C46"/>
          </a:solidFill>
        </p:grpSpPr>
        <p:sp>
          <p:nvSpPr>
            <p:cNvPr id="63" name="Freeform 210"/>
            <p:cNvSpPr>
              <a:spLocks/>
            </p:cNvSpPr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4" name="Freeform 211"/>
            <p:cNvSpPr>
              <a:spLocks/>
            </p:cNvSpPr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5" name="Freeform 212"/>
            <p:cNvSpPr>
              <a:spLocks/>
            </p:cNvSpPr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6" name="Freeform 213"/>
            <p:cNvSpPr>
              <a:spLocks/>
            </p:cNvSpPr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7" name="Freeform 214"/>
            <p:cNvSpPr>
              <a:spLocks/>
            </p:cNvSpPr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7054566" y="1606667"/>
            <a:ext cx="3566199" cy="1342603"/>
            <a:chOff x="6364646" y="4652886"/>
            <a:chExt cx="3566199" cy="1342603"/>
          </a:xfrm>
        </p:grpSpPr>
        <p:sp>
          <p:nvSpPr>
            <p:cNvPr id="70" name="椭圆 69"/>
            <p:cNvSpPr/>
            <p:nvPr/>
          </p:nvSpPr>
          <p:spPr>
            <a:xfrm>
              <a:off x="6364646" y="4652886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123704" y="498001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105643" y="471857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6604791" y="4885465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6497379" y="4784105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6501918" y="4994389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54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2747011" y="2137290"/>
            <a:ext cx="1462607" cy="1437188"/>
          </a:xfrm>
          <a:custGeom>
            <a:avLst/>
            <a:gdLst>
              <a:gd name="T0" fmla="*/ 314 w 316"/>
              <a:gd name="T1" fmla="*/ 137 h 310"/>
              <a:gd name="T2" fmla="*/ 274 w 316"/>
              <a:gd name="T3" fmla="*/ 101 h 310"/>
              <a:gd name="T4" fmla="*/ 296 w 316"/>
              <a:gd name="T5" fmla="*/ 78 h 310"/>
              <a:gd name="T6" fmla="*/ 274 w 316"/>
              <a:gd name="T7" fmla="*/ 49 h 310"/>
              <a:gd name="T8" fmla="*/ 220 w 316"/>
              <a:gd name="T9" fmla="*/ 43 h 310"/>
              <a:gd name="T10" fmla="*/ 224 w 316"/>
              <a:gd name="T11" fmla="*/ 12 h 310"/>
              <a:gd name="T12" fmla="*/ 191 w 316"/>
              <a:gd name="T13" fmla="*/ 1 h 310"/>
              <a:gd name="T14" fmla="*/ 143 w 316"/>
              <a:gd name="T15" fmla="*/ 28 h 310"/>
              <a:gd name="T16" fmla="*/ 128 w 316"/>
              <a:gd name="T17" fmla="*/ 0 h 310"/>
              <a:gd name="T18" fmla="*/ 94 w 316"/>
              <a:gd name="T19" fmla="*/ 11 h 310"/>
              <a:gd name="T20" fmla="*/ 71 w 316"/>
              <a:gd name="T21" fmla="*/ 61 h 310"/>
              <a:gd name="T22" fmla="*/ 43 w 316"/>
              <a:gd name="T23" fmla="*/ 47 h 310"/>
              <a:gd name="T24" fmla="*/ 22 w 316"/>
              <a:gd name="T25" fmla="*/ 77 h 310"/>
              <a:gd name="T26" fmla="*/ 33 w 316"/>
              <a:gd name="T27" fmla="*/ 130 h 310"/>
              <a:gd name="T28" fmla="*/ 2 w 316"/>
              <a:gd name="T29" fmla="*/ 136 h 310"/>
              <a:gd name="T30" fmla="*/ 1 w 316"/>
              <a:gd name="T31" fmla="*/ 172 h 310"/>
              <a:gd name="T32" fmla="*/ 32 w 316"/>
              <a:gd name="T33" fmla="*/ 179 h 310"/>
              <a:gd name="T34" fmla="*/ 21 w 316"/>
              <a:gd name="T35" fmla="*/ 232 h 310"/>
              <a:gd name="T36" fmla="*/ 42 w 316"/>
              <a:gd name="T37" fmla="*/ 261 h 310"/>
              <a:gd name="T38" fmla="*/ 70 w 316"/>
              <a:gd name="T39" fmla="*/ 248 h 310"/>
              <a:gd name="T40" fmla="*/ 92 w 316"/>
              <a:gd name="T41" fmla="*/ 298 h 310"/>
              <a:gd name="T42" fmla="*/ 126 w 316"/>
              <a:gd name="T43" fmla="*/ 309 h 310"/>
              <a:gd name="T44" fmla="*/ 142 w 316"/>
              <a:gd name="T45" fmla="*/ 282 h 310"/>
              <a:gd name="T46" fmla="*/ 189 w 316"/>
              <a:gd name="T47" fmla="*/ 309 h 310"/>
              <a:gd name="T48" fmla="*/ 223 w 316"/>
              <a:gd name="T49" fmla="*/ 299 h 310"/>
              <a:gd name="T50" fmla="*/ 220 w 316"/>
              <a:gd name="T51" fmla="*/ 267 h 310"/>
              <a:gd name="T52" fmla="*/ 274 w 316"/>
              <a:gd name="T53" fmla="*/ 261 h 310"/>
              <a:gd name="T54" fmla="*/ 295 w 316"/>
              <a:gd name="T55" fmla="*/ 233 h 310"/>
              <a:gd name="T56" fmla="*/ 274 w 316"/>
              <a:gd name="T57" fmla="*/ 209 h 310"/>
              <a:gd name="T58" fmla="*/ 314 w 316"/>
              <a:gd name="T59" fmla="*/ 173 h 310"/>
              <a:gd name="T60" fmla="*/ 316 w 316"/>
              <a:gd name="T61" fmla="*/ 155 h 310"/>
              <a:gd name="T62" fmla="*/ 158 w 316"/>
              <a:gd name="T63" fmla="*/ 248 h 310"/>
              <a:gd name="T64" fmla="*/ 158 w 316"/>
              <a:gd name="T65" fmla="*/ 62 h 310"/>
              <a:gd name="T66" fmla="*/ 158 w 316"/>
              <a:gd name="T67" fmla="*/ 24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310">
                <a:moveTo>
                  <a:pt x="315" y="137"/>
                </a:moveTo>
                <a:cubicBezTo>
                  <a:pt x="314" y="137"/>
                  <a:pt x="314" y="137"/>
                  <a:pt x="314" y="137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95" y="78"/>
                  <a:pt x="295" y="78"/>
                  <a:pt x="295" y="78"/>
                </a:cubicBezTo>
                <a:cubicBezTo>
                  <a:pt x="296" y="78"/>
                  <a:pt x="296" y="78"/>
                  <a:pt x="296" y="78"/>
                </a:cubicBezTo>
                <a:cubicBezTo>
                  <a:pt x="290" y="67"/>
                  <a:pt x="282" y="57"/>
                  <a:pt x="274" y="48"/>
                </a:cubicBezTo>
                <a:cubicBezTo>
                  <a:pt x="274" y="49"/>
                  <a:pt x="274" y="49"/>
                  <a:pt x="274" y="49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23" y="12"/>
                  <a:pt x="223" y="12"/>
                  <a:pt x="223" y="12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13" y="7"/>
                  <a:pt x="202" y="3"/>
                  <a:pt x="190" y="0"/>
                </a:cubicBezTo>
                <a:cubicBezTo>
                  <a:pt x="191" y="1"/>
                  <a:pt x="191" y="1"/>
                  <a:pt x="191" y="1"/>
                </a:cubicBezTo>
                <a:cubicBezTo>
                  <a:pt x="175" y="28"/>
                  <a:pt x="175" y="28"/>
                  <a:pt x="175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16" y="2"/>
                  <a:pt x="104" y="6"/>
                  <a:pt x="93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7" y="43"/>
                  <a:pt x="97" y="43"/>
                  <a:pt x="97" y="43"/>
                </a:cubicBezTo>
                <a:cubicBezTo>
                  <a:pt x="71" y="61"/>
                  <a:pt x="71" y="61"/>
                  <a:pt x="71" y="6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34" y="56"/>
                  <a:pt x="27" y="66"/>
                  <a:pt x="21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1" y="142"/>
                  <a:pt x="0" y="148"/>
                  <a:pt x="0" y="155"/>
                </a:cubicBezTo>
                <a:cubicBezTo>
                  <a:pt x="0" y="161"/>
                  <a:pt x="1" y="167"/>
                  <a:pt x="1" y="172"/>
                </a:cubicBezTo>
                <a:cubicBezTo>
                  <a:pt x="2" y="172"/>
                  <a:pt x="2" y="172"/>
                  <a:pt x="2" y="172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6" y="242"/>
                  <a:pt x="33" y="252"/>
                  <a:pt x="42" y="261"/>
                </a:cubicBezTo>
                <a:cubicBezTo>
                  <a:pt x="42" y="261"/>
                  <a:pt x="42" y="261"/>
                  <a:pt x="42" y="261"/>
                </a:cubicBezTo>
                <a:cubicBezTo>
                  <a:pt x="70" y="248"/>
                  <a:pt x="70" y="248"/>
                  <a:pt x="70" y="248"/>
                </a:cubicBezTo>
                <a:cubicBezTo>
                  <a:pt x="96" y="267"/>
                  <a:pt x="96" y="267"/>
                  <a:pt x="96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103" y="303"/>
                  <a:pt x="114" y="307"/>
                  <a:pt x="126" y="309"/>
                </a:cubicBezTo>
                <a:cubicBezTo>
                  <a:pt x="126" y="309"/>
                  <a:pt x="126" y="309"/>
                  <a:pt x="126" y="309"/>
                </a:cubicBezTo>
                <a:cubicBezTo>
                  <a:pt x="142" y="282"/>
                  <a:pt x="142" y="282"/>
                  <a:pt x="142" y="282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0"/>
                  <a:pt x="189" y="310"/>
                  <a:pt x="189" y="310"/>
                </a:cubicBezTo>
                <a:cubicBezTo>
                  <a:pt x="201" y="307"/>
                  <a:pt x="212" y="304"/>
                  <a:pt x="223" y="299"/>
                </a:cubicBezTo>
                <a:cubicBezTo>
                  <a:pt x="223" y="298"/>
                  <a:pt x="223" y="298"/>
                  <a:pt x="223" y="298"/>
                </a:cubicBezTo>
                <a:cubicBezTo>
                  <a:pt x="220" y="267"/>
                  <a:pt x="220" y="267"/>
                  <a:pt x="220" y="267"/>
                </a:cubicBezTo>
                <a:cubicBezTo>
                  <a:pt x="245" y="249"/>
                  <a:pt x="245" y="249"/>
                  <a:pt x="245" y="249"/>
                </a:cubicBezTo>
                <a:cubicBezTo>
                  <a:pt x="274" y="261"/>
                  <a:pt x="274" y="261"/>
                  <a:pt x="274" y="261"/>
                </a:cubicBezTo>
                <a:cubicBezTo>
                  <a:pt x="274" y="262"/>
                  <a:pt x="274" y="262"/>
                  <a:pt x="274" y="262"/>
                </a:cubicBezTo>
                <a:cubicBezTo>
                  <a:pt x="282" y="253"/>
                  <a:pt x="289" y="243"/>
                  <a:pt x="295" y="233"/>
                </a:cubicBezTo>
                <a:cubicBezTo>
                  <a:pt x="295" y="233"/>
                  <a:pt x="295" y="233"/>
                  <a:pt x="295" y="233"/>
                </a:cubicBezTo>
                <a:cubicBezTo>
                  <a:pt x="274" y="209"/>
                  <a:pt x="274" y="209"/>
                  <a:pt x="274" y="209"/>
                </a:cubicBezTo>
                <a:cubicBezTo>
                  <a:pt x="284" y="179"/>
                  <a:pt x="284" y="179"/>
                  <a:pt x="284" y="179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5" y="173"/>
                  <a:pt x="315" y="173"/>
                  <a:pt x="315" y="173"/>
                </a:cubicBezTo>
                <a:cubicBezTo>
                  <a:pt x="315" y="167"/>
                  <a:pt x="316" y="161"/>
                  <a:pt x="316" y="155"/>
                </a:cubicBezTo>
                <a:cubicBezTo>
                  <a:pt x="316" y="149"/>
                  <a:pt x="315" y="143"/>
                  <a:pt x="315" y="137"/>
                </a:cubicBezTo>
                <a:close/>
                <a:moveTo>
                  <a:pt x="158" y="248"/>
                </a:moveTo>
                <a:cubicBezTo>
                  <a:pt x="107" y="248"/>
                  <a:pt x="65" y="206"/>
                  <a:pt x="65" y="155"/>
                </a:cubicBezTo>
                <a:cubicBezTo>
                  <a:pt x="65" y="103"/>
                  <a:pt x="107" y="62"/>
                  <a:pt x="158" y="62"/>
                </a:cubicBezTo>
                <a:cubicBezTo>
                  <a:pt x="210" y="62"/>
                  <a:pt x="251" y="103"/>
                  <a:pt x="251" y="155"/>
                </a:cubicBezTo>
                <a:cubicBezTo>
                  <a:pt x="251" y="206"/>
                  <a:pt x="210" y="248"/>
                  <a:pt x="158" y="248"/>
                </a:cubicBezTo>
                <a:close/>
              </a:path>
            </a:pathLst>
          </a:custGeom>
          <a:solidFill>
            <a:srgbClr val="A6A5A4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3765753" y="2850995"/>
            <a:ext cx="1883009" cy="1918205"/>
          </a:xfrm>
          <a:custGeom>
            <a:avLst/>
            <a:gdLst>
              <a:gd name="T0" fmla="*/ 404 w 407"/>
              <a:gd name="T1" fmla="*/ 254 h 414"/>
              <a:gd name="T2" fmla="*/ 370 w 407"/>
              <a:gd name="T3" fmla="*/ 192 h 414"/>
              <a:gd name="T4" fmla="*/ 407 w 407"/>
              <a:gd name="T5" fmla="*/ 172 h 414"/>
              <a:gd name="T6" fmla="*/ 393 w 407"/>
              <a:gd name="T7" fmla="*/ 127 h 414"/>
              <a:gd name="T8" fmla="*/ 329 w 407"/>
              <a:gd name="T9" fmla="*/ 96 h 414"/>
              <a:gd name="T10" fmla="*/ 347 w 407"/>
              <a:gd name="T11" fmla="*/ 59 h 414"/>
              <a:gd name="T12" fmla="*/ 311 w 407"/>
              <a:gd name="T13" fmla="*/ 32 h 414"/>
              <a:gd name="T14" fmla="*/ 241 w 407"/>
              <a:gd name="T15" fmla="*/ 44 h 414"/>
              <a:gd name="T16" fmla="*/ 234 w 407"/>
              <a:gd name="T17" fmla="*/ 3 h 414"/>
              <a:gd name="T18" fmla="*/ 187 w 407"/>
              <a:gd name="T19" fmla="*/ 2 h 414"/>
              <a:gd name="T20" fmla="*/ 137 w 407"/>
              <a:gd name="T21" fmla="*/ 53 h 414"/>
              <a:gd name="T22" fmla="*/ 108 w 407"/>
              <a:gd name="T23" fmla="*/ 24 h 414"/>
              <a:gd name="T24" fmla="*/ 69 w 407"/>
              <a:gd name="T25" fmla="*/ 51 h 414"/>
              <a:gd name="T26" fmla="*/ 59 w 407"/>
              <a:gd name="T27" fmla="*/ 122 h 414"/>
              <a:gd name="T28" fmla="*/ 18 w 407"/>
              <a:gd name="T29" fmla="*/ 115 h 414"/>
              <a:gd name="T30" fmla="*/ 2 w 407"/>
              <a:gd name="T31" fmla="*/ 160 h 414"/>
              <a:gd name="T32" fmla="*/ 38 w 407"/>
              <a:gd name="T33" fmla="*/ 182 h 414"/>
              <a:gd name="T34" fmla="*/ 0 w 407"/>
              <a:gd name="T35" fmla="*/ 242 h 414"/>
              <a:gd name="T36" fmla="*/ 13 w 407"/>
              <a:gd name="T37" fmla="*/ 288 h 414"/>
              <a:gd name="T38" fmla="*/ 54 w 407"/>
              <a:gd name="T39" fmla="*/ 284 h 414"/>
              <a:gd name="T40" fmla="*/ 59 w 407"/>
              <a:gd name="T41" fmla="*/ 355 h 414"/>
              <a:gd name="T42" fmla="*/ 96 w 407"/>
              <a:gd name="T43" fmla="*/ 384 h 414"/>
              <a:gd name="T44" fmla="*/ 128 w 407"/>
              <a:gd name="T45" fmla="*/ 357 h 414"/>
              <a:gd name="T46" fmla="*/ 174 w 407"/>
              <a:gd name="T47" fmla="*/ 411 h 414"/>
              <a:gd name="T48" fmla="*/ 221 w 407"/>
              <a:gd name="T49" fmla="*/ 413 h 414"/>
              <a:gd name="T50" fmla="*/ 230 w 407"/>
              <a:gd name="T51" fmla="*/ 373 h 414"/>
              <a:gd name="T52" fmla="*/ 299 w 407"/>
              <a:gd name="T53" fmla="*/ 390 h 414"/>
              <a:gd name="T54" fmla="*/ 339 w 407"/>
              <a:gd name="T55" fmla="*/ 363 h 414"/>
              <a:gd name="T56" fmla="*/ 322 w 407"/>
              <a:gd name="T57" fmla="*/ 325 h 414"/>
              <a:gd name="T58" fmla="*/ 388 w 407"/>
              <a:gd name="T59" fmla="*/ 298 h 414"/>
              <a:gd name="T60" fmla="*/ 398 w 407"/>
              <a:gd name="T61" fmla="*/ 276 h 414"/>
              <a:gd name="T62" fmla="*/ 162 w 407"/>
              <a:gd name="T63" fmla="*/ 322 h 414"/>
              <a:gd name="T64" fmla="*/ 244 w 407"/>
              <a:gd name="T65" fmla="*/ 92 h 414"/>
              <a:gd name="T66" fmla="*/ 162 w 407"/>
              <a:gd name="T67" fmla="*/ 32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7" h="414">
                <a:moveTo>
                  <a:pt x="404" y="254"/>
                </a:moveTo>
                <a:cubicBezTo>
                  <a:pt x="404" y="254"/>
                  <a:pt x="404" y="254"/>
                  <a:pt x="404" y="254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70" y="192"/>
                  <a:pt x="370" y="192"/>
                  <a:pt x="370" y="192"/>
                </a:cubicBezTo>
                <a:cubicBezTo>
                  <a:pt x="406" y="172"/>
                  <a:pt x="406" y="172"/>
                  <a:pt x="406" y="172"/>
                </a:cubicBezTo>
                <a:cubicBezTo>
                  <a:pt x="407" y="172"/>
                  <a:pt x="407" y="172"/>
                  <a:pt x="407" y="172"/>
                </a:cubicBezTo>
                <a:cubicBezTo>
                  <a:pt x="404" y="157"/>
                  <a:pt x="399" y="141"/>
                  <a:pt x="393" y="127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352" y="130"/>
                  <a:pt x="352" y="130"/>
                  <a:pt x="352" y="130"/>
                </a:cubicBezTo>
                <a:cubicBezTo>
                  <a:pt x="329" y="96"/>
                  <a:pt x="329" y="96"/>
                  <a:pt x="329" y="96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336" y="49"/>
                  <a:pt x="324" y="39"/>
                  <a:pt x="311" y="31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279" y="58"/>
                  <a:pt x="279" y="58"/>
                  <a:pt x="279" y="58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3" y="4"/>
                  <a:pt x="233" y="4"/>
                  <a:pt x="233" y="4"/>
                </a:cubicBezTo>
                <a:cubicBezTo>
                  <a:pt x="234" y="3"/>
                  <a:pt x="234" y="3"/>
                  <a:pt x="234" y="3"/>
                </a:cubicBezTo>
                <a:cubicBezTo>
                  <a:pt x="218" y="1"/>
                  <a:pt x="202" y="0"/>
                  <a:pt x="186" y="2"/>
                </a:cubicBezTo>
                <a:cubicBezTo>
                  <a:pt x="187" y="2"/>
                  <a:pt x="187" y="2"/>
                  <a:pt x="187" y="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94" y="32"/>
                  <a:pt x="81" y="40"/>
                  <a:pt x="68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85" y="89"/>
                  <a:pt x="85" y="89"/>
                  <a:pt x="85" y="89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5" y="123"/>
                  <a:pt x="11" y="130"/>
                  <a:pt x="9" y="138"/>
                </a:cubicBezTo>
                <a:cubicBezTo>
                  <a:pt x="6" y="146"/>
                  <a:pt x="4" y="153"/>
                  <a:pt x="2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6" y="223"/>
                  <a:pt x="36" y="223"/>
                  <a:pt x="36" y="22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57"/>
                  <a:pt x="7" y="273"/>
                  <a:pt x="13" y="288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70" y="366"/>
                  <a:pt x="83" y="376"/>
                  <a:pt x="96" y="384"/>
                </a:cubicBezTo>
                <a:cubicBezTo>
                  <a:pt x="96" y="383"/>
                  <a:pt x="96" y="383"/>
                  <a:pt x="96" y="383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166" y="371"/>
                  <a:pt x="166" y="371"/>
                  <a:pt x="166" y="371"/>
                </a:cubicBezTo>
                <a:cubicBezTo>
                  <a:pt x="174" y="411"/>
                  <a:pt x="174" y="411"/>
                  <a:pt x="174" y="411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89" y="414"/>
                  <a:pt x="205" y="414"/>
                  <a:pt x="221" y="413"/>
                </a:cubicBezTo>
                <a:cubicBezTo>
                  <a:pt x="220" y="413"/>
                  <a:pt x="220" y="413"/>
                  <a:pt x="220" y="41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361"/>
                  <a:pt x="270" y="361"/>
                  <a:pt x="270" y="361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313" y="383"/>
                  <a:pt x="326" y="374"/>
                  <a:pt x="339" y="363"/>
                </a:cubicBezTo>
                <a:cubicBezTo>
                  <a:pt x="338" y="363"/>
                  <a:pt x="338" y="363"/>
                  <a:pt x="338" y="363"/>
                </a:cubicBezTo>
                <a:cubicBezTo>
                  <a:pt x="322" y="325"/>
                  <a:pt x="322" y="325"/>
                  <a:pt x="322" y="325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88" y="298"/>
                  <a:pt x="388" y="298"/>
                  <a:pt x="388" y="298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92" y="292"/>
                  <a:pt x="395" y="284"/>
                  <a:pt x="398" y="276"/>
                </a:cubicBezTo>
                <a:cubicBezTo>
                  <a:pt x="400" y="269"/>
                  <a:pt x="403" y="261"/>
                  <a:pt x="404" y="254"/>
                </a:cubicBezTo>
                <a:close/>
                <a:moveTo>
                  <a:pt x="162" y="322"/>
                </a:moveTo>
                <a:cubicBezTo>
                  <a:pt x="99" y="300"/>
                  <a:pt x="66" y="230"/>
                  <a:pt x="88" y="166"/>
                </a:cubicBezTo>
                <a:cubicBezTo>
                  <a:pt x="111" y="103"/>
                  <a:pt x="181" y="70"/>
                  <a:pt x="244" y="92"/>
                </a:cubicBezTo>
                <a:cubicBezTo>
                  <a:pt x="308" y="115"/>
                  <a:pt x="341" y="185"/>
                  <a:pt x="318" y="248"/>
                </a:cubicBezTo>
                <a:cubicBezTo>
                  <a:pt x="296" y="312"/>
                  <a:pt x="226" y="345"/>
                  <a:pt x="162" y="322"/>
                </a:cubicBezTo>
                <a:close/>
              </a:path>
            </a:pathLst>
          </a:custGeom>
          <a:solidFill>
            <a:srgbClr val="222C46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173610" y="1364923"/>
            <a:ext cx="2442241" cy="2403135"/>
          </a:xfrm>
          <a:custGeom>
            <a:avLst/>
            <a:gdLst>
              <a:gd name="T0" fmla="*/ 497 w 528"/>
              <a:gd name="T1" fmla="*/ 380 h 519"/>
              <a:gd name="T2" fmla="*/ 475 w 528"/>
              <a:gd name="T3" fmla="*/ 292 h 519"/>
              <a:gd name="T4" fmla="*/ 527 w 528"/>
              <a:gd name="T5" fmla="*/ 280 h 519"/>
              <a:gd name="T6" fmla="*/ 524 w 528"/>
              <a:gd name="T7" fmla="*/ 220 h 519"/>
              <a:gd name="T8" fmla="*/ 454 w 528"/>
              <a:gd name="T9" fmla="*/ 161 h 519"/>
              <a:gd name="T10" fmla="*/ 488 w 528"/>
              <a:gd name="T11" fmla="*/ 121 h 519"/>
              <a:gd name="T12" fmla="*/ 452 w 528"/>
              <a:gd name="T13" fmla="*/ 76 h 519"/>
              <a:gd name="T14" fmla="*/ 361 w 528"/>
              <a:gd name="T15" fmla="*/ 69 h 519"/>
              <a:gd name="T16" fmla="*/ 366 w 528"/>
              <a:gd name="T17" fmla="*/ 16 h 519"/>
              <a:gd name="T18" fmla="*/ 308 w 528"/>
              <a:gd name="T19" fmla="*/ 0 h 519"/>
              <a:gd name="T20" fmla="*/ 231 w 528"/>
              <a:gd name="T21" fmla="*/ 48 h 519"/>
              <a:gd name="T22" fmla="*/ 204 w 528"/>
              <a:gd name="T23" fmla="*/ 3 h 519"/>
              <a:gd name="T24" fmla="*/ 147 w 528"/>
              <a:gd name="T25" fmla="*/ 24 h 519"/>
              <a:gd name="T26" fmla="*/ 113 w 528"/>
              <a:gd name="T27" fmla="*/ 108 h 519"/>
              <a:gd name="T28" fmla="*/ 65 w 528"/>
              <a:gd name="T29" fmla="*/ 88 h 519"/>
              <a:gd name="T30" fmla="*/ 30 w 528"/>
              <a:gd name="T31" fmla="*/ 138 h 519"/>
              <a:gd name="T32" fmla="*/ 68 w 528"/>
              <a:gd name="T33" fmla="*/ 175 h 519"/>
              <a:gd name="T34" fmla="*/ 2 w 528"/>
              <a:gd name="T35" fmla="*/ 238 h 519"/>
              <a:gd name="T36" fmla="*/ 4 w 528"/>
              <a:gd name="T37" fmla="*/ 299 h 519"/>
              <a:gd name="T38" fmla="*/ 56 w 528"/>
              <a:gd name="T39" fmla="*/ 307 h 519"/>
              <a:gd name="T40" fmla="*/ 40 w 528"/>
              <a:gd name="T41" fmla="*/ 396 h 519"/>
              <a:gd name="T42" fmla="*/ 77 w 528"/>
              <a:gd name="T43" fmla="*/ 444 h 519"/>
              <a:gd name="T44" fmla="*/ 124 w 528"/>
              <a:gd name="T45" fmla="*/ 420 h 519"/>
              <a:gd name="T46" fmla="*/ 164 w 528"/>
              <a:gd name="T47" fmla="*/ 502 h 519"/>
              <a:gd name="T48" fmla="*/ 221 w 528"/>
              <a:gd name="T49" fmla="*/ 519 h 519"/>
              <a:gd name="T50" fmla="*/ 246 w 528"/>
              <a:gd name="T51" fmla="*/ 472 h 519"/>
              <a:gd name="T52" fmla="*/ 326 w 528"/>
              <a:gd name="T53" fmla="*/ 514 h 519"/>
              <a:gd name="T54" fmla="*/ 383 w 528"/>
              <a:gd name="T55" fmla="*/ 494 h 519"/>
              <a:gd name="T56" fmla="*/ 374 w 528"/>
              <a:gd name="T57" fmla="*/ 442 h 519"/>
              <a:gd name="T58" fmla="*/ 464 w 528"/>
              <a:gd name="T59" fmla="*/ 429 h 519"/>
              <a:gd name="T60" fmla="*/ 483 w 528"/>
              <a:gd name="T61" fmla="*/ 406 h 519"/>
              <a:gd name="T62" fmla="*/ 178 w 528"/>
              <a:gd name="T63" fmla="*/ 389 h 519"/>
              <a:gd name="T64" fmla="*/ 351 w 528"/>
              <a:gd name="T65" fmla="*/ 130 h 519"/>
              <a:gd name="T66" fmla="*/ 178 w 528"/>
              <a:gd name="T67" fmla="*/ 3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8" h="519">
                <a:moveTo>
                  <a:pt x="498" y="380"/>
                </a:moveTo>
                <a:cubicBezTo>
                  <a:pt x="497" y="380"/>
                  <a:pt x="497" y="380"/>
                  <a:pt x="497" y="380"/>
                </a:cubicBezTo>
                <a:cubicBezTo>
                  <a:pt x="461" y="342"/>
                  <a:pt x="461" y="342"/>
                  <a:pt x="461" y="342"/>
                </a:cubicBezTo>
                <a:cubicBezTo>
                  <a:pt x="475" y="292"/>
                  <a:pt x="475" y="292"/>
                  <a:pt x="475" y="292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7" y="280"/>
                  <a:pt x="527" y="280"/>
                  <a:pt x="527" y="280"/>
                </a:cubicBezTo>
                <a:cubicBezTo>
                  <a:pt x="528" y="259"/>
                  <a:pt x="527" y="239"/>
                  <a:pt x="524" y="219"/>
                </a:cubicBezTo>
                <a:cubicBezTo>
                  <a:pt x="524" y="220"/>
                  <a:pt x="524" y="220"/>
                  <a:pt x="524" y="220"/>
                </a:cubicBezTo>
                <a:cubicBezTo>
                  <a:pt x="472" y="211"/>
                  <a:pt x="472" y="211"/>
                  <a:pt x="472" y="211"/>
                </a:cubicBezTo>
                <a:cubicBezTo>
                  <a:pt x="454" y="161"/>
                  <a:pt x="454" y="161"/>
                  <a:pt x="454" y="16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78" y="105"/>
                  <a:pt x="466" y="89"/>
                  <a:pt x="452" y="75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05" y="99"/>
                  <a:pt x="405" y="99"/>
                  <a:pt x="405" y="99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5" y="17"/>
                  <a:pt x="365" y="17"/>
                  <a:pt x="365" y="17"/>
                </a:cubicBezTo>
                <a:cubicBezTo>
                  <a:pt x="366" y="16"/>
                  <a:pt x="366" y="16"/>
                  <a:pt x="366" y="16"/>
                </a:cubicBezTo>
                <a:cubicBezTo>
                  <a:pt x="347" y="8"/>
                  <a:pt x="327" y="3"/>
                  <a:pt x="308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03" y="4"/>
                  <a:pt x="203" y="4"/>
                  <a:pt x="203" y="4"/>
                </a:cubicBezTo>
                <a:cubicBezTo>
                  <a:pt x="204" y="3"/>
                  <a:pt x="204" y="3"/>
                  <a:pt x="204" y="3"/>
                </a:cubicBezTo>
                <a:cubicBezTo>
                  <a:pt x="184" y="8"/>
                  <a:pt x="165" y="1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58" y="95"/>
                  <a:pt x="51" y="104"/>
                  <a:pt x="45" y="113"/>
                </a:cubicBezTo>
                <a:cubicBezTo>
                  <a:pt x="40" y="121"/>
                  <a:pt x="35" y="129"/>
                  <a:pt x="30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8"/>
                  <a:pt x="2" y="238"/>
                  <a:pt x="2" y="238"/>
                </a:cubicBezTo>
                <a:cubicBezTo>
                  <a:pt x="0" y="258"/>
                  <a:pt x="1" y="279"/>
                  <a:pt x="4" y="299"/>
                </a:cubicBezTo>
                <a:cubicBezTo>
                  <a:pt x="4" y="298"/>
                  <a:pt x="4" y="298"/>
                  <a:pt x="4" y="298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40" y="396"/>
                  <a:pt x="40" y="396"/>
                  <a:pt x="40" y="396"/>
                </a:cubicBezTo>
                <a:cubicBezTo>
                  <a:pt x="39" y="396"/>
                  <a:pt x="39" y="396"/>
                  <a:pt x="39" y="396"/>
                </a:cubicBezTo>
                <a:cubicBezTo>
                  <a:pt x="50" y="413"/>
                  <a:pt x="62" y="430"/>
                  <a:pt x="77" y="444"/>
                </a:cubicBezTo>
                <a:cubicBezTo>
                  <a:pt x="77" y="443"/>
                  <a:pt x="77" y="443"/>
                  <a:pt x="77" y="443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67" y="450"/>
                  <a:pt x="167" y="450"/>
                  <a:pt x="167" y="450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3" y="502"/>
                  <a:pt x="163" y="502"/>
                  <a:pt x="163" y="502"/>
                </a:cubicBezTo>
                <a:cubicBezTo>
                  <a:pt x="182" y="510"/>
                  <a:pt x="202" y="516"/>
                  <a:pt x="221" y="519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46" y="472"/>
                  <a:pt x="246" y="472"/>
                  <a:pt x="246" y="472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326" y="514"/>
                  <a:pt x="326" y="514"/>
                  <a:pt x="326" y="514"/>
                </a:cubicBezTo>
                <a:cubicBezTo>
                  <a:pt x="325" y="515"/>
                  <a:pt x="325" y="515"/>
                  <a:pt x="325" y="515"/>
                </a:cubicBezTo>
                <a:cubicBezTo>
                  <a:pt x="345" y="511"/>
                  <a:pt x="364" y="504"/>
                  <a:pt x="383" y="494"/>
                </a:cubicBezTo>
                <a:cubicBezTo>
                  <a:pt x="382" y="494"/>
                  <a:pt x="382" y="494"/>
                  <a:pt x="382" y="494"/>
                </a:cubicBezTo>
                <a:cubicBezTo>
                  <a:pt x="374" y="442"/>
                  <a:pt x="374" y="442"/>
                  <a:pt x="374" y="442"/>
                </a:cubicBezTo>
                <a:cubicBezTo>
                  <a:pt x="416" y="410"/>
                  <a:pt x="416" y="410"/>
                  <a:pt x="416" y="410"/>
                </a:cubicBezTo>
                <a:cubicBezTo>
                  <a:pt x="464" y="429"/>
                  <a:pt x="464" y="429"/>
                  <a:pt x="464" y="429"/>
                </a:cubicBezTo>
                <a:cubicBezTo>
                  <a:pt x="464" y="430"/>
                  <a:pt x="464" y="430"/>
                  <a:pt x="464" y="430"/>
                </a:cubicBezTo>
                <a:cubicBezTo>
                  <a:pt x="471" y="422"/>
                  <a:pt x="477" y="414"/>
                  <a:pt x="483" y="406"/>
                </a:cubicBezTo>
                <a:cubicBezTo>
                  <a:pt x="489" y="397"/>
                  <a:pt x="494" y="389"/>
                  <a:pt x="498" y="380"/>
                </a:cubicBezTo>
                <a:close/>
                <a:moveTo>
                  <a:pt x="178" y="389"/>
                </a:moveTo>
                <a:cubicBezTo>
                  <a:pt x="106" y="341"/>
                  <a:pt x="87" y="244"/>
                  <a:pt x="135" y="173"/>
                </a:cubicBezTo>
                <a:cubicBezTo>
                  <a:pt x="182" y="101"/>
                  <a:pt x="279" y="82"/>
                  <a:pt x="351" y="130"/>
                </a:cubicBezTo>
                <a:cubicBezTo>
                  <a:pt x="422" y="177"/>
                  <a:pt x="441" y="274"/>
                  <a:pt x="394" y="346"/>
                </a:cubicBezTo>
                <a:cubicBezTo>
                  <a:pt x="346" y="417"/>
                  <a:pt x="249" y="436"/>
                  <a:pt x="178" y="389"/>
                </a:cubicBezTo>
                <a:close/>
              </a:path>
            </a:pathLst>
          </a:custGeom>
          <a:solidFill>
            <a:srgbClr val="A6A5A4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722252" y="2948763"/>
            <a:ext cx="2786384" cy="2757053"/>
          </a:xfrm>
          <a:custGeom>
            <a:avLst/>
            <a:gdLst>
              <a:gd name="T0" fmla="*/ 552 w 602"/>
              <a:gd name="T1" fmla="*/ 461 h 595"/>
              <a:gd name="T2" fmla="*/ 537 w 602"/>
              <a:gd name="T3" fmla="*/ 359 h 595"/>
              <a:gd name="T4" fmla="*/ 597 w 602"/>
              <a:gd name="T5" fmla="*/ 351 h 595"/>
              <a:gd name="T6" fmla="*/ 600 w 602"/>
              <a:gd name="T7" fmla="*/ 282 h 595"/>
              <a:gd name="T8" fmla="*/ 528 w 602"/>
              <a:gd name="T9" fmla="*/ 208 h 595"/>
              <a:gd name="T10" fmla="*/ 572 w 602"/>
              <a:gd name="T11" fmla="*/ 167 h 595"/>
              <a:gd name="T12" fmla="*/ 535 w 602"/>
              <a:gd name="T13" fmla="*/ 111 h 595"/>
              <a:gd name="T14" fmla="*/ 433 w 602"/>
              <a:gd name="T15" fmla="*/ 93 h 595"/>
              <a:gd name="T16" fmla="*/ 445 w 602"/>
              <a:gd name="T17" fmla="*/ 34 h 595"/>
              <a:gd name="T18" fmla="*/ 381 w 602"/>
              <a:gd name="T19" fmla="*/ 9 h 595"/>
              <a:gd name="T20" fmla="*/ 288 w 602"/>
              <a:gd name="T21" fmla="*/ 55 h 595"/>
              <a:gd name="T22" fmla="*/ 262 w 602"/>
              <a:gd name="T23" fmla="*/ 0 h 595"/>
              <a:gd name="T24" fmla="*/ 196 w 602"/>
              <a:gd name="T25" fmla="*/ 18 h 595"/>
              <a:gd name="T26" fmla="*/ 147 w 602"/>
              <a:gd name="T27" fmla="*/ 109 h 595"/>
              <a:gd name="T28" fmla="*/ 94 w 602"/>
              <a:gd name="T29" fmla="*/ 80 h 595"/>
              <a:gd name="T30" fmla="*/ 50 w 602"/>
              <a:gd name="T31" fmla="*/ 134 h 595"/>
              <a:gd name="T32" fmla="*/ 88 w 602"/>
              <a:gd name="T33" fmla="*/ 180 h 595"/>
              <a:gd name="T34" fmla="*/ 7 w 602"/>
              <a:gd name="T35" fmla="*/ 244 h 595"/>
              <a:gd name="T36" fmla="*/ 1 w 602"/>
              <a:gd name="T37" fmla="*/ 313 h 595"/>
              <a:gd name="T38" fmla="*/ 60 w 602"/>
              <a:gd name="T39" fmla="*/ 328 h 595"/>
              <a:gd name="T40" fmla="*/ 32 w 602"/>
              <a:gd name="T41" fmla="*/ 428 h 595"/>
              <a:gd name="T42" fmla="*/ 68 w 602"/>
              <a:gd name="T43" fmla="*/ 487 h 595"/>
              <a:gd name="T44" fmla="*/ 124 w 602"/>
              <a:gd name="T45" fmla="*/ 465 h 595"/>
              <a:gd name="T46" fmla="*/ 160 w 602"/>
              <a:gd name="T47" fmla="*/ 562 h 595"/>
              <a:gd name="T48" fmla="*/ 223 w 602"/>
              <a:gd name="T49" fmla="*/ 588 h 595"/>
              <a:gd name="T50" fmla="*/ 256 w 602"/>
              <a:gd name="T51" fmla="*/ 537 h 595"/>
              <a:gd name="T52" fmla="*/ 342 w 602"/>
              <a:gd name="T53" fmla="*/ 594 h 595"/>
              <a:gd name="T54" fmla="*/ 409 w 602"/>
              <a:gd name="T55" fmla="*/ 578 h 595"/>
              <a:gd name="T56" fmla="*/ 406 w 602"/>
              <a:gd name="T57" fmla="*/ 518 h 595"/>
              <a:gd name="T58" fmla="*/ 509 w 602"/>
              <a:gd name="T59" fmla="*/ 514 h 595"/>
              <a:gd name="T60" fmla="*/ 533 w 602"/>
              <a:gd name="T61" fmla="*/ 489 h 595"/>
              <a:gd name="T62" fmla="*/ 188 w 602"/>
              <a:gd name="T63" fmla="*/ 435 h 595"/>
              <a:gd name="T64" fmla="*/ 414 w 602"/>
              <a:gd name="T65" fmla="*/ 161 h 595"/>
              <a:gd name="T66" fmla="*/ 188 w 602"/>
              <a:gd name="T67" fmla="*/ 43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2" h="595">
                <a:moveTo>
                  <a:pt x="553" y="461"/>
                </a:moveTo>
                <a:cubicBezTo>
                  <a:pt x="552" y="461"/>
                  <a:pt x="552" y="461"/>
                  <a:pt x="552" y="461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37" y="359"/>
                  <a:pt x="537" y="359"/>
                  <a:pt x="537" y="359"/>
                </a:cubicBezTo>
                <a:cubicBezTo>
                  <a:pt x="596" y="350"/>
                  <a:pt x="596" y="350"/>
                  <a:pt x="596" y="350"/>
                </a:cubicBezTo>
                <a:cubicBezTo>
                  <a:pt x="597" y="351"/>
                  <a:pt x="597" y="351"/>
                  <a:pt x="597" y="351"/>
                </a:cubicBezTo>
                <a:cubicBezTo>
                  <a:pt x="601" y="328"/>
                  <a:pt x="602" y="305"/>
                  <a:pt x="601" y="282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543" y="266"/>
                  <a:pt x="543" y="266"/>
                  <a:pt x="543" y="266"/>
                </a:cubicBezTo>
                <a:cubicBezTo>
                  <a:pt x="528" y="208"/>
                  <a:pt x="528" y="208"/>
                  <a:pt x="528" y="208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2" y="167"/>
                  <a:pt x="572" y="167"/>
                  <a:pt x="572" y="167"/>
                </a:cubicBezTo>
                <a:cubicBezTo>
                  <a:pt x="562" y="147"/>
                  <a:pt x="550" y="128"/>
                  <a:pt x="536" y="110"/>
                </a:cubicBezTo>
                <a:cubicBezTo>
                  <a:pt x="535" y="111"/>
                  <a:pt x="535" y="111"/>
                  <a:pt x="535" y="111"/>
                </a:cubicBezTo>
                <a:cubicBezTo>
                  <a:pt x="479" y="132"/>
                  <a:pt x="479" y="132"/>
                  <a:pt x="479" y="132"/>
                </a:cubicBezTo>
                <a:cubicBezTo>
                  <a:pt x="433" y="93"/>
                  <a:pt x="433" y="93"/>
                  <a:pt x="433" y="93"/>
                </a:cubicBezTo>
                <a:cubicBezTo>
                  <a:pt x="444" y="34"/>
                  <a:pt x="444" y="34"/>
                  <a:pt x="444" y="34"/>
                </a:cubicBezTo>
                <a:cubicBezTo>
                  <a:pt x="445" y="34"/>
                  <a:pt x="445" y="34"/>
                  <a:pt x="445" y="34"/>
                </a:cubicBezTo>
                <a:cubicBezTo>
                  <a:pt x="424" y="23"/>
                  <a:pt x="402" y="14"/>
                  <a:pt x="380" y="8"/>
                </a:cubicBezTo>
                <a:cubicBezTo>
                  <a:pt x="381" y="9"/>
                  <a:pt x="381" y="9"/>
                  <a:pt x="381" y="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288" y="55"/>
                  <a:pt x="288" y="55"/>
                  <a:pt x="288" y="55"/>
                </a:cubicBezTo>
                <a:cubicBezTo>
                  <a:pt x="261" y="1"/>
                  <a:pt x="261" y="1"/>
                  <a:pt x="261" y="1"/>
                </a:cubicBezTo>
                <a:cubicBezTo>
                  <a:pt x="262" y="0"/>
                  <a:pt x="262" y="0"/>
                  <a:pt x="262" y="0"/>
                </a:cubicBezTo>
                <a:cubicBezTo>
                  <a:pt x="239" y="3"/>
                  <a:pt x="216" y="9"/>
                  <a:pt x="195" y="17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86" y="89"/>
                  <a:pt x="77" y="97"/>
                  <a:pt x="70" y="107"/>
                </a:cubicBezTo>
                <a:cubicBezTo>
                  <a:pt x="62" y="115"/>
                  <a:pt x="56" y="124"/>
                  <a:pt x="50" y="134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7" y="244"/>
                  <a:pt x="7" y="244"/>
                  <a:pt x="7" y="244"/>
                </a:cubicBezTo>
                <a:cubicBezTo>
                  <a:pt x="6" y="244"/>
                  <a:pt x="6" y="244"/>
                  <a:pt x="6" y="244"/>
                </a:cubicBezTo>
                <a:cubicBezTo>
                  <a:pt x="2" y="267"/>
                  <a:pt x="0" y="290"/>
                  <a:pt x="1" y="313"/>
                </a:cubicBezTo>
                <a:cubicBezTo>
                  <a:pt x="2" y="312"/>
                  <a:pt x="2" y="312"/>
                  <a:pt x="2" y="312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74" y="386"/>
                  <a:pt x="74" y="386"/>
                  <a:pt x="74" y="386"/>
                </a:cubicBezTo>
                <a:cubicBezTo>
                  <a:pt x="32" y="428"/>
                  <a:pt x="32" y="428"/>
                  <a:pt x="32" y="428"/>
                </a:cubicBezTo>
                <a:cubicBezTo>
                  <a:pt x="31" y="428"/>
                  <a:pt x="31" y="428"/>
                  <a:pt x="31" y="428"/>
                </a:cubicBezTo>
                <a:cubicBezTo>
                  <a:pt x="41" y="449"/>
                  <a:pt x="53" y="468"/>
                  <a:pt x="68" y="487"/>
                </a:cubicBezTo>
                <a:cubicBezTo>
                  <a:pt x="68" y="485"/>
                  <a:pt x="68" y="485"/>
                  <a:pt x="68" y="485"/>
                </a:cubicBezTo>
                <a:cubicBezTo>
                  <a:pt x="124" y="465"/>
                  <a:pt x="124" y="465"/>
                  <a:pt x="124" y="465"/>
                </a:cubicBezTo>
                <a:cubicBezTo>
                  <a:pt x="170" y="503"/>
                  <a:pt x="170" y="503"/>
                  <a:pt x="170" y="503"/>
                </a:cubicBezTo>
                <a:cubicBezTo>
                  <a:pt x="160" y="562"/>
                  <a:pt x="160" y="562"/>
                  <a:pt x="160" y="562"/>
                </a:cubicBezTo>
                <a:cubicBezTo>
                  <a:pt x="159" y="562"/>
                  <a:pt x="159" y="562"/>
                  <a:pt x="159" y="562"/>
                </a:cubicBezTo>
                <a:cubicBezTo>
                  <a:pt x="180" y="573"/>
                  <a:pt x="201" y="582"/>
                  <a:pt x="223" y="588"/>
                </a:cubicBezTo>
                <a:cubicBezTo>
                  <a:pt x="223" y="587"/>
                  <a:pt x="223" y="587"/>
                  <a:pt x="223" y="587"/>
                </a:cubicBezTo>
                <a:cubicBezTo>
                  <a:pt x="256" y="537"/>
                  <a:pt x="256" y="537"/>
                  <a:pt x="256" y="537"/>
                </a:cubicBezTo>
                <a:cubicBezTo>
                  <a:pt x="316" y="541"/>
                  <a:pt x="316" y="541"/>
                  <a:pt x="316" y="541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5"/>
                  <a:pt x="342" y="595"/>
                  <a:pt x="342" y="595"/>
                </a:cubicBezTo>
                <a:cubicBezTo>
                  <a:pt x="365" y="592"/>
                  <a:pt x="387" y="586"/>
                  <a:pt x="409" y="578"/>
                </a:cubicBezTo>
                <a:cubicBezTo>
                  <a:pt x="408" y="578"/>
                  <a:pt x="408" y="578"/>
                  <a:pt x="408" y="578"/>
                </a:cubicBezTo>
                <a:cubicBezTo>
                  <a:pt x="406" y="518"/>
                  <a:pt x="406" y="518"/>
                  <a:pt x="406" y="518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509" y="514"/>
                  <a:pt x="509" y="514"/>
                  <a:pt x="509" y="514"/>
                </a:cubicBezTo>
                <a:cubicBezTo>
                  <a:pt x="509" y="515"/>
                  <a:pt x="509" y="515"/>
                  <a:pt x="509" y="515"/>
                </a:cubicBezTo>
                <a:cubicBezTo>
                  <a:pt x="517" y="506"/>
                  <a:pt x="526" y="498"/>
                  <a:pt x="533" y="489"/>
                </a:cubicBezTo>
                <a:cubicBezTo>
                  <a:pt x="540" y="480"/>
                  <a:pt x="547" y="471"/>
                  <a:pt x="553" y="461"/>
                </a:cubicBezTo>
                <a:close/>
                <a:moveTo>
                  <a:pt x="188" y="435"/>
                </a:moveTo>
                <a:cubicBezTo>
                  <a:pt x="113" y="372"/>
                  <a:pt x="102" y="261"/>
                  <a:pt x="164" y="185"/>
                </a:cubicBezTo>
                <a:cubicBezTo>
                  <a:pt x="227" y="109"/>
                  <a:pt x="339" y="98"/>
                  <a:pt x="414" y="161"/>
                </a:cubicBezTo>
                <a:cubicBezTo>
                  <a:pt x="490" y="223"/>
                  <a:pt x="501" y="335"/>
                  <a:pt x="439" y="411"/>
                </a:cubicBezTo>
                <a:cubicBezTo>
                  <a:pt x="376" y="486"/>
                  <a:pt x="264" y="497"/>
                  <a:pt x="188" y="435"/>
                </a:cubicBezTo>
                <a:close/>
              </a:path>
            </a:pathLst>
          </a:custGeom>
          <a:solidFill>
            <a:srgbClr val="222C46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92618" y="2470188"/>
            <a:ext cx="771393" cy="771393"/>
          </a:xfrm>
          <a:prstGeom prst="ellipse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4207127" y="3309967"/>
            <a:ext cx="1000259" cy="1000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5773213" y="1944974"/>
            <a:ext cx="1243032" cy="1243033"/>
          </a:xfrm>
          <a:prstGeom prst="ellipse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>
            <a:off x="7373083" y="3584929"/>
            <a:ext cx="1484720" cy="1484720"/>
          </a:xfrm>
          <a:prstGeom prst="ellipse">
            <a:avLst/>
          </a:prstGeom>
          <a:solidFill>
            <a:srgbClr val="A6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3116899" y="2489791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249815" y="3352148"/>
            <a:ext cx="888941" cy="888941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1187" y="1999978"/>
            <a:ext cx="1107085" cy="1107085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461707" y="3673555"/>
            <a:ext cx="1307468" cy="1307468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932" y="2596813"/>
            <a:ext cx="2743612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77468" y="2321223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25994" y="5064521"/>
            <a:ext cx="2743612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47603" y="4818619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33091" y="1827435"/>
            <a:ext cx="2807141" cy="1287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15029" y="1565988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65718" y="4157781"/>
            <a:ext cx="2807141" cy="1287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48388" y="3874617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>
            <a:off x="7733091" y="3928582"/>
            <a:ext cx="785701" cy="7884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22C46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2" name="组合 131"/>
          <p:cNvGrpSpPr/>
          <p:nvPr/>
        </p:nvGrpSpPr>
        <p:grpSpPr>
          <a:xfrm>
            <a:off x="6063471" y="2286237"/>
            <a:ext cx="656980" cy="534567"/>
            <a:chOff x="7730164" y="3530664"/>
            <a:chExt cx="366051" cy="297846"/>
          </a:xfrm>
          <a:solidFill>
            <a:srgbClr val="222C46"/>
          </a:solidFill>
        </p:grpSpPr>
        <p:sp>
          <p:nvSpPr>
            <p:cNvPr id="33" name="AutoShape 5"/>
            <p:cNvSpPr>
              <a:spLocks/>
            </p:cNvSpPr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6"/>
            <p:cNvSpPr>
              <a:spLocks/>
            </p:cNvSpPr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5" name="组合 134"/>
          <p:cNvGrpSpPr/>
          <p:nvPr/>
        </p:nvGrpSpPr>
        <p:grpSpPr>
          <a:xfrm>
            <a:off x="3333603" y="2656528"/>
            <a:ext cx="255723" cy="372768"/>
            <a:chOff x="2612963" y="2767277"/>
            <a:chExt cx="251543" cy="366676"/>
          </a:xfrm>
          <a:solidFill>
            <a:srgbClr val="222C46"/>
          </a:solidFill>
        </p:grpSpPr>
        <p:sp>
          <p:nvSpPr>
            <p:cNvPr id="36" name="AutoShape 113"/>
            <p:cNvSpPr>
              <a:spLocks/>
            </p:cNvSpPr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114"/>
            <p:cNvSpPr>
              <a:spLocks/>
            </p:cNvSpPr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8" name="组合 137"/>
          <p:cNvGrpSpPr/>
          <p:nvPr/>
        </p:nvGrpSpPr>
        <p:grpSpPr>
          <a:xfrm>
            <a:off x="4442708" y="3562280"/>
            <a:ext cx="468677" cy="468677"/>
            <a:chOff x="3288121" y="2035176"/>
            <a:chExt cx="366050" cy="366050"/>
          </a:xfrm>
          <a:solidFill>
            <a:srgbClr val="222C46"/>
          </a:solidFill>
        </p:grpSpPr>
        <p:sp>
          <p:nvSpPr>
            <p:cNvPr id="39" name="AutoShape 123"/>
            <p:cNvSpPr>
              <a:spLocks/>
            </p:cNvSpPr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124"/>
            <p:cNvSpPr>
              <a:spLocks/>
            </p:cNvSpPr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1" name="AutoShape 125"/>
            <p:cNvSpPr>
              <a:spLocks/>
            </p:cNvSpPr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15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88"/>
          <a:stretch/>
        </p:blipFill>
        <p:spPr>
          <a:xfrm>
            <a:off x="0" y="610"/>
            <a:ext cx="12192000" cy="22636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422832" y="-3790758"/>
            <a:ext cx="5357363" cy="6000633"/>
            <a:chOff x="3467416" y="432302"/>
            <a:chExt cx="5357363" cy="6000633"/>
          </a:xfrm>
        </p:grpSpPr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3467416" y="432302"/>
              <a:ext cx="5357363" cy="6000633"/>
            </a:xfrm>
            <a:custGeom>
              <a:avLst/>
              <a:gdLst>
                <a:gd name="T0" fmla="*/ 266 w 470"/>
                <a:gd name="T1" fmla="*/ 516 h 526"/>
                <a:gd name="T2" fmla="*/ 204 w 470"/>
                <a:gd name="T3" fmla="*/ 516 h 526"/>
                <a:gd name="T4" fmla="*/ 31 w 470"/>
                <a:gd name="T5" fmla="*/ 416 h 526"/>
                <a:gd name="T6" fmla="*/ 0 w 470"/>
                <a:gd name="T7" fmla="*/ 362 h 526"/>
                <a:gd name="T8" fmla="*/ 0 w 470"/>
                <a:gd name="T9" fmla="*/ 163 h 526"/>
                <a:gd name="T10" fmla="*/ 31 w 470"/>
                <a:gd name="T11" fmla="*/ 109 h 526"/>
                <a:gd name="T12" fmla="*/ 204 w 470"/>
                <a:gd name="T13" fmla="*/ 10 h 526"/>
                <a:gd name="T14" fmla="*/ 266 w 470"/>
                <a:gd name="T15" fmla="*/ 10 h 526"/>
                <a:gd name="T16" fmla="*/ 439 w 470"/>
                <a:gd name="T17" fmla="*/ 109 h 526"/>
                <a:gd name="T18" fmla="*/ 470 w 470"/>
                <a:gd name="T19" fmla="*/ 163 h 526"/>
                <a:gd name="T20" fmla="*/ 470 w 470"/>
                <a:gd name="T21" fmla="*/ 362 h 526"/>
                <a:gd name="T22" fmla="*/ 439 w 470"/>
                <a:gd name="T23" fmla="*/ 416 h 526"/>
                <a:gd name="T24" fmla="*/ 266 w 470"/>
                <a:gd name="T25" fmla="*/ 51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0" h="526">
                  <a:moveTo>
                    <a:pt x="266" y="516"/>
                  </a:moveTo>
                  <a:cubicBezTo>
                    <a:pt x="249" y="526"/>
                    <a:pt x="221" y="526"/>
                    <a:pt x="204" y="516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14" y="406"/>
                    <a:pt x="0" y="382"/>
                    <a:pt x="0" y="3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43"/>
                    <a:pt x="14" y="119"/>
                    <a:pt x="31" y="109"/>
                  </a:cubicBezTo>
                  <a:cubicBezTo>
                    <a:pt x="204" y="10"/>
                    <a:pt x="204" y="10"/>
                    <a:pt x="204" y="10"/>
                  </a:cubicBezTo>
                  <a:cubicBezTo>
                    <a:pt x="221" y="0"/>
                    <a:pt x="249" y="0"/>
                    <a:pt x="266" y="10"/>
                  </a:cubicBezTo>
                  <a:cubicBezTo>
                    <a:pt x="439" y="109"/>
                    <a:pt x="439" y="109"/>
                    <a:pt x="439" y="109"/>
                  </a:cubicBezTo>
                  <a:cubicBezTo>
                    <a:pt x="456" y="119"/>
                    <a:pt x="470" y="143"/>
                    <a:pt x="470" y="163"/>
                  </a:cubicBezTo>
                  <a:cubicBezTo>
                    <a:pt x="470" y="362"/>
                    <a:pt x="470" y="362"/>
                    <a:pt x="470" y="362"/>
                  </a:cubicBezTo>
                  <a:cubicBezTo>
                    <a:pt x="470" y="382"/>
                    <a:pt x="456" y="406"/>
                    <a:pt x="439" y="416"/>
                  </a:cubicBezTo>
                  <a:lnTo>
                    <a:pt x="266" y="516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3644073" y="630169"/>
              <a:ext cx="5004052" cy="5604899"/>
            </a:xfrm>
            <a:custGeom>
              <a:avLst/>
              <a:gdLst>
                <a:gd name="T0" fmla="*/ 266 w 470"/>
                <a:gd name="T1" fmla="*/ 516 h 526"/>
                <a:gd name="T2" fmla="*/ 204 w 470"/>
                <a:gd name="T3" fmla="*/ 516 h 526"/>
                <a:gd name="T4" fmla="*/ 31 w 470"/>
                <a:gd name="T5" fmla="*/ 416 h 526"/>
                <a:gd name="T6" fmla="*/ 0 w 470"/>
                <a:gd name="T7" fmla="*/ 362 h 526"/>
                <a:gd name="T8" fmla="*/ 0 w 470"/>
                <a:gd name="T9" fmla="*/ 163 h 526"/>
                <a:gd name="T10" fmla="*/ 31 w 470"/>
                <a:gd name="T11" fmla="*/ 109 h 526"/>
                <a:gd name="T12" fmla="*/ 204 w 470"/>
                <a:gd name="T13" fmla="*/ 10 h 526"/>
                <a:gd name="T14" fmla="*/ 266 w 470"/>
                <a:gd name="T15" fmla="*/ 10 h 526"/>
                <a:gd name="T16" fmla="*/ 439 w 470"/>
                <a:gd name="T17" fmla="*/ 109 h 526"/>
                <a:gd name="T18" fmla="*/ 470 w 470"/>
                <a:gd name="T19" fmla="*/ 163 h 526"/>
                <a:gd name="T20" fmla="*/ 470 w 470"/>
                <a:gd name="T21" fmla="*/ 362 h 526"/>
                <a:gd name="T22" fmla="*/ 439 w 470"/>
                <a:gd name="T23" fmla="*/ 416 h 526"/>
                <a:gd name="T24" fmla="*/ 266 w 470"/>
                <a:gd name="T25" fmla="*/ 51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0" h="526">
                  <a:moveTo>
                    <a:pt x="266" y="516"/>
                  </a:moveTo>
                  <a:cubicBezTo>
                    <a:pt x="249" y="526"/>
                    <a:pt x="221" y="526"/>
                    <a:pt x="204" y="516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14" y="406"/>
                    <a:pt x="0" y="382"/>
                    <a:pt x="0" y="3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43"/>
                    <a:pt x="14" y="119"/>
                    <a:pt x="31" y="109"/>
                  </a:cubicBezTo>
                  <a:cubicBezTo>
                    <a:pt x="204" y="10"/>
                    <a:pt x="204" y="10"/>
                    <a:pt x="204" y="10"/>
                  </a:cubicBezTo>
                  <a:cubicBezTo>
                    <a:pt x="221" y="0"/>
                    <a:pt x="249" y="0"/>
                    <a:pt x="266" y="10"/>
                  </a:cubicBezTo>
                  <a:cubicBezTo>
                    <a:pt x="439" y="109"/>
                    <a:pt x="439" y="109"/>
                    <a:pt x="439" y="109"/>
                  </a:cubicBezTo>
                  <a:cubicBezTo>
                    <a:pt x="456" y="119"/>
                    <a:pt x="470" y="143"/>
                    <a:pt x="470" y="163"/>
                  </a:cubicBezTo>
                  <a:cubicBezTo>
                    <a:pt x="470" y="362"/>
                    <a:pt x="470" y="362"/>
                    <a:pt x="470" y="362"/>
                  </a:cubicBezTo>
                  <a:cubicBezTo>
                    <a:pt x="470" y="382"/>
                    <a:pt x="456" y="406"/>
                    <a:pt x="439" y="416"/>
                  </a:cubicBezTo>
                  <a:lnTo>
                    <a:pt x="266" y="516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5424260" y="373962"/>
            <a:ext cx="1561261" cy="977643"/>
            <a:chOff x="650063" y="1994217"/>
            <a:chExt cx="1561261" cy="977643"/>
          </a:xfrm>
        </p:grpSpPr>
        <p:sp>
          <p:nvSpPr>
            <p:cNvPr id="62" name="文本框 61"/>
            <p:cNvSpPr txBox="1"/>
            <p:nvPr/>
          </p:nvSpPr>
          <p:spPr>
            <a:xfrm>
              <a:off x="925586" y="1994217"/>
              <a:ext cx="10102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兰亭黑_GBK"/>
                </a:defRPr>
              </a:lvl1pPr>
            </a:lstStyle>
            <a:p>
              <a:r>
                <a:rPr lang="zh-CN" altLang="en-US" sz="2800" b="1" dirty="0">
                  <a:effectLst/>
                  <a:latin typeface="Microsoft YaHei" charset="-122"/>
                  <a:ea typeface="Microsoft YaHei" charset="-122"/>
                  <a:cs typeface="Microsoft YaHei" charset="-122"/>
                </a:rPr>
                <a:t>目 录</a:t>
              </a:r>
            </a:p>
          </p:txBody>
        </p:sp>
        <p:cxnSp>
          <p:nvCxnSpPr>
            <p:cNvPr id="63" name="直接连接符 12"/>
            <p:cNvCxnSpPr/>
            <p:nvPr/>
          </p:nvCxnSpPr>
          <p:spPr>
            <a:xfrm>
              <a:off x="765677" y="2585152"/>
              <a:ext cx="1293294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650063" y="2571750"/>
              <a:ext cx="15612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dirty="0" smtClean="0">
                  <a:solidFill>
                    <a:prstClr val="white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CONTENTS</a:t>
              </a:r>
              <a:endParaRPr lang="zh-CN" altLang="en-US" sz="105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9125606" y="2881405"/>
            <a:ext cx="1942404" cy="2782980"/>
            <a:chOff x="861538" y="2939070"/>
            <a:chExt cx="1942404" cy="2782980"/>
          </a:xfrm>
        </p:grpSpPr>
        <p:pic>
          <p:nvPicPr>
            <p:cNvPr id="47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441250" y="3359358"/>
              <a:ext cx="2782980" cy="1942404"/>
            </a:xfrm>
            <a:prstGeom prst="rect">
              <a:avLst/>
            </a:prstGeom>
          </p:spPr>
        </p:pic>
        <p:grpSp>
          <p:nvGrpSpPr>
            <p:cNvPr id="48" name="그룹 21"/>
            <p:cNvGrpSpPr/>
            <p:nvPr/>
          </p:nvGrpSpPr>
          <p:grpSpPr>
            <a:xfrm>
              <a:off x="1265404" y="4556571"/>
              <a:ext cx="1297392" cy="701469"/>
              <a:chOff x="1035246" y="4835587"/>
              <a:chExt cx="1265348" cy="561829"/>
            </a:xfrm>
          </p:grpSpPr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50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 smtClean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04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1715120" y="3821505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6532898" y="2881405"/>
            <a:ext cx="1942404" cy="2782980"/>
            <a:chOff x="6046954" y="2939078"/>
            <a:chExt cx="1942404" cy="2782980"/>
          </a:xfrm>
        </p:grpSpPr>
        <p:pic>
          <p:nvPicPr>
            <p:cNvPr id="66" name="그림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5626666" y="3359366"/>
              <a:ext cx="2782980" cy="1942404"/>
            </a:xfrm>
            <a:prstGeom prst="rect">
              <a:avLst/>
            </a:prstGeom>
          </p:spPr>
        </p:pic>
        <p:grpSp>
          <p:nvGrpSpPr>
            <p:cNvPr id="67" name="그룹 24"/>
            <p:cNvGrpSpPr/>
            <p:nvPr/>
          </p:nvGrpSpPr>
          <p:grpSpPr>
            <a:xfrm>
              <a:off x="6443498" y="4556571"/>
              <a:ext cx="1297392" cy="701468"/>
              <a:chOff x="1035246" y="4835587"/>
              <a:chExt cx="1265348" cy="561829"/>
            </a:xfrm>
          </p:grpSpPr>
          <p:sp>
            <p:nvSpPr>
              <p:cNvPr id="69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70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03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6821596" y="3875559"/>
              <a:ext cx="472275" cy="392488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3940190" y="2881405"/>
            <a:ext cx="1942404" cy="2782980"/>
            <a:chOff x="3482259" y="2830213"/>
            <a:chExt cx="1942404" cy="2782980"/>
          </a:xfrm>
        </p:grpSpPr>
        <p:pic>
          <p:nvPicPr>
            <p:cNvPr id="72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3061971" y="3250501"/>
              <a:ext cx="2782980" cy="1942404"/>
            </a:xfrm>
            <a:prstGeom prst="rect">
              <a:avLst/>
            </a:prstGeom>
          </p:spPr>
        </p:pic>
        <p:grpSp>
          <p:nvGrpSpPr>
            <p:cNvPr id="73" name="그룹 21"/>
            <p:cNvGrpSpPr/>
            <p:nvPr/>
          </p:nvGrpSpPr>
          <p:grpSpPr>
            <a:xfrm>
              <a:off x="3886125" y="4447714"/>
              <a:ext cx="1297392" cy="701469"/>
              <a:chOff x="1035246" y="4835587"/>
              <a:chExt cx="1265348" cy="561829"/>
            </a:xfrm>
          </p:grpSpPr>
          <p:sp>
            <p:nvSpPr>
              <p:cNvPr id="75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76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02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4335841" y="3712648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1347482" y="2881405"/>
            <a:ext cx="1942404" cy="2782980"/>
            <a:chOff x="861538" y="2939070"/>
            <a:chExt cx="1942404" cy="2782980"/>
          </a:xfrm>
        </p:grpSpPr>
        <p:pic>
          <p:nvPicPr>
            <p:cNvPr id="78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441250" y="3359358"/>
              <a:ext cx="2782980" cy="1942404"/>
            </a:xfrm>
            <a:prstGeom prst="rect">
              <a:avLst/>
            </a:prstGeom>
          </p:spPr>
        </p:pic>
        <p:grpSp>
          <p:nvGrpSpPr>
            <p:cNvPr id="79" name="그룹 21"/>
            <p:cNvGrpSpPr/>
            <p:nvPr/>
          </p:nvGrpSpPr>
          <p:grpSpPr>
            <a:xfrm>
              <a:off x="1265404" y="4556571"/>
              <a:ext cx="1297392" cy="701469"/>
              <a:chOff x="1035246" y="4835587"/>
              <a:chExt cx="1265348" cy="561829"/>
            </a:xfrm>
          </p:grpSpPr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 smtClean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01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1715120" y="3821505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</p:spTree>
    <p:extLst>
      <p:ext uri="{BB962C8B-B14F-4D97-AF65-F5344CB8AC3E}">
        <p14:creationId xmlns:p14="http://schemas.microsoft.com/office/powerpoint/2010/main" val="145751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657724"/>
            <a:ext cx="12192000" cy="4171576"/>
          </a:xfrm>
          <a:prstGeom prst="rect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601276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1882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6483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83091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1384806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245412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7160013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9966621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37024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97630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12231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18839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28" name="直接连接符 21"/>
          <p:cNvCxnSpPr/>
          <p:nvPr/>
        </p:nvCxnSpPr>
        <p:spPr>
          <a:xfrm>
            <a:off x="1544659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43"/>
          <p:cNvCxnSpPr/>
          <p:nvPr/>
        </p:nvCxnSpPr>
        <p:spPr>
          <a:xfrm>
            <a:off x="4405264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44"/>
          <p:cNvCxnSpPr/>
          <p:nvPr/>
        </p:nvCxnSpPr>
        <p:spPr>
          <a:xfrm>
            <a:off x="7319865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45"/>
          <p:cNvCxnSpPr/>
          <p:nvPr/>
        </p:nvCxnSpPr>
        <p:spPr>
          <a:xfrm>
            <a:off x="10126473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4478530" y="2702407"/>
            <a:ext cx="773845" cy="64204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22C4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3" name="Group 73"/>
          <p:cNvGrpSpPr/>
          <p:nvPr/>
        </p:nvGrpSpPr>
        <p:grpSpPr>
          <a:xfrm>
            <a:off x="1641309" y="2644829"/>
            <a:ext cx="727075" cy="642032"/>
            <a:chOff x="2549886" y="800334"/>
            <a:chExt cx="355053" cy="313526"/>
          </a:xfrm>
          <a:solidFill>
            <a:srgbClr val="222C46"/>
          </a:solidFill>
        </p:grpSpPr>
        <p:sp>
          <p:nvSpPr>
            <p:cNvPr id="34" name="Freeform 88"/>
            <p:cNvSpPr>
              <a:spLocks/>
            </p:cNvSpPr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" name="Freeform 89"/>
            <p:cNvSpPr>
              <a:spLocks/>
            </p:cNvSpPr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7" name="Freeform 95"/>
          <p:cNvSpPr>
            <a:spLocks noEditPoints="1"/>
          </p:cNvSpPr>
          <p:nvPr/>
        </p:nvSpPr>
        <p:spPr bwMode="auto">
          <a:xfrm>
            <a:off x="7431399" y="2715163"/>
            <a:ext cx="697309" cy="616528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222C4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Freeform 143"/>
          <p:cNvSpPr>
            <a:spLocks noEditPoints="1"/>
          </p:cNvSpPr>
          <p:nvPr/>
        </p:nvSpPr>
        <p:spPr bwMode="auto">
          <a:xfrm>
            <a:off x="10236978" y="2660473"/>
            <a:ext cx="699367" cy="71499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222C4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997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3" name="그룹 8"/>
          <p:cNvGrpSpPr/>
          <p:nvPr/>
        </p:nvGrpSpPr>
        <p:grpSpPr>
          <a:xfrm>
            <a:off x="745688" y="293914"/>
            <a:ext cx="5094629" cy="6079521"/>
            <a:chOff x="729148" y="1824038"/>
            <a:chExt cx="4144963" cy="4138613"/>
          </a:xfrm>
        </p:grpSpPr>
        <p:sp>
          <p:nvSpPr>
            <p:cNvPr id="14" name="Freeform 5"/>
            <p:cNvSpPr/>
            <p:nvPr/>
          </p:nvSpPr>
          <p:spPr bwMode="auto">
            <a:xfrm>
              <a:off x="1416536" y="4008120"/>
              <a:ext cx="2768600" cy="577850"/>
            </a:xfrm>
            <a:custGeom>
              <a:avLst/>
              <a:gdLst>
                <a:gd name="T0" fmla="*/ 0 w 1744"/>
                <a:gd name="T1" fmla="*/ 364 h 364"/>
                <a:gd name="T2" fmla="*/ 1744 w 1744"/>
                <a:gd name="T3" fmla="*/ 364 h 364"/>
                <a:gd name="T4" fmla="*/ 1563 w 1744"/>
                <a:gd name="T5" fmla="*/ 0 h 364"/>
                <a:gd name="T6" fmla="*/ 183 w 1744"/>
                <a:gd name="T7" fmla="*/ 0 h 364"/>
                <a:gd name="T8" fmla="*/ 0 w 1744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4" h="364">
                  <a:moveTo>
                    <a:pt x="0" y="364"/>
                  </a:moveTo>
                  <a:lnTo>
                    <a:pt x="1744" y="364"/>
                  </a:lnTo>
                  <a:lnTo>
                    <a:pt x="1563" y="0"/>
                  </a:lnTo>
                  <a:lnTo>
                    <a:pt x="183" y="0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222D47"/>
            </a:solidFill>
            <a:ln w="1905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738798" y="3367405"/>
              <a:ext cx="2124075" cy="576263"/>
            </a:xfrm>
            <a:custGeom>
              <a:avLst/>
              <a:gdLst>
                <a:gd name="T0" fmla="*/ 17 w 1338"/>
                <a:gd name="T1" fmla="*/ 332 h 363"/>
                <a:gd name="T2" fmla="*/ 0 w 1338"/>
                <a:gd name="T3" fmla="*/ 363 h 363"/>
                <a:gd name="T4" fmla="*/ 1338 w 1338"/>
                <a:gd name="T5" fmla="*/ 363 h 363"/>
                <a:gd name="T6" fmla="*/ 1322 w 1338"/>
                <a:gd name="T7" fmla="*/ 332 h 363"/>
                <a:gd name="T8" fmla="*/ 1157 w 1338"/>
                <a:gd name="T9" fmla="*/ 0 h 363"/>
                <a:gd name="T10" fmla="*/ 182 w 1338"/>
                <a:gd name="T11" fmla="*/ 0 h 363"/>
                <a:gd name="T12" fmla="*/ 17 w 1338"/>
                <a:gd name="T13" fmla="*/ 33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8" h="363">
                  <a:moveTo>
                    <a:pt x="17" y="332"/>
                  </a:moveTo>
                  <a:lnTo>
                    <a:pt x="0" y="363"/>
                  </a:lnTo>
                  <a:lnTo>
                    <a:pt x="1338" y="363"/>
                  </a:lnTo>
                  <a:lnTo>
                    <a:pt x="1322" y="332"/>
                  </a:lnTo>
                  <a:lnTo>
                    <a:pt x="1157" y="0"/>
                  </a:lnTo>
                  <a:lnTo>
                    <a:pt x="182" y="0"/>
                  </a:lnTo>
                  <a:lnTo>
                    <a:pt x="17" y="332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097448" y="4650422"/>
              <a:ext cx="3408363" cy="576263"/>
            </a:xfrm>
            <a:custGeom>
              <a:avLst/>
              <a:gdLst>
                <a:gd name="T0" fmla="*/ 0 w 2147"/>
                <a:gd name="T1" fmla="*/ 363 h 363"/>
                <a:gd name="T2" fmla="*/ 2147 w 2147"/>
                <a:gd name="T3" fmla="*/ 363 h 363"/>
                <a:gd name="T4" fmla="*/ 1965 w 2147"/>
                <a:gd name="T5" fmla="*/ 0 h 363"/>
                <a:gd name="T6" fmla="*/ 182 w 2147"/>
                <a:gd name="T7" fmla="*/ 0 h 363"/>
                <a:gd name="T8" fmla="*/ 0 w 2147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7" h="363">
                  <a:moveTo>
                    <a:pt x="0" y="363"/>
                  </a:moveTo>
                  <a:lnTo>
                    <a:pt x="2147" y="363"/>
                  </a:lnTo>
                  <a:lnTo>
                    <a:pt x="1965" y="0"/>
                  </a:lnTo>
                  <a:lnTo>
                    <a:pt x="182" y="0"/>
                  </a:lnTo>
                  <a:lnTo>
                    <a:pt x="0" y="363"/>
                  </a:lnTo>
                  <a:close/>
                </a:path>
              </a:pathLst>
            </a:custGeom>
            <a:solidFill>
              <a:srgbClr val="222D47"/>
            </a:solidFill>
            <a:ln w="1905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729148" y="5291138"/>
              <a:ext cx="4144963" cy="671513"/>
            </a:xfrm>
            <a:custGeom>
              <a:avLst/>
              <a:gdLst>
                <a:gd name="T0" fmla="*/ 0 w 2611"/>
                <a:gd name="T1" fmla="*/ 423 h 423"/>
                <a:gd name="T2" fmla="*/ 1306 w 2611"/>
                <a:gd name="T3" fmla="*/ 423 h 423"/>
                <a:gd name="T4" fmla="*/ 2611 w 2611"/>
                <a:gd name="T5" fmla="*/ 423 h 423"/>
                <a:gd name="T6" fmla="*/ 2400 w 2611"/>
                <a:gd name="T7" fmla="*/ 0 h 423"/>
                <a:gd name="T8" fmla="*/ 211 w 2611"/>
                <a:gd name="T9" fmla="*/ 0 h 423"/>
                <a:gd name="T10" fmla="*/ 0 w 2611"/>
                <a:gd name="T11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1" h="423">
                  <a:moveTo>
                    <a:pt x="0" y="423"/>
                  </a:moveTo>
                  <a:lnTo>
                    <a:pt x="1306" y="423"/>
                  </a:lnTo>
                  <a:lnTo>
                    <a:pt x="2611" y="423"/>
                  </a:lnTo>
                  <a:lnTo>
                    <a:pt x="2400" y="0"/>
                  </a:lnTo>
                  <a:lnTo>
                    <a:pt x="211" y="0"/>
                  </a:lnTo>
                  <a:lnTo>
                    <a:pt x="0" y="423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2381736" y="1824038"/>
              <a:ext cx="839788" cy="836613"/>
            </a:xfrm>
            <a:custGeom>
              <a:avLst/>
              <a:gdLst>
                <a:gd name="T0" fmla="*/ 265 w 529"/>
                <a:gd name="T1" fmla="*/ 0 h 527"/>
                <a:gd name="T2" fmla="*/ 0 w 529"/>
                <a:gd name="T3" fmla="*/ 527 h 527"/>
                <a:gd name="T4" fmla="*/ 529 w 529"/>
                <a:gd name="T5" fmla="*/ 527 h 527"/>
                <a:gd name="T6" fmla="*/ 265 w 529"/>
                <a:gd name="T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527">
                  <a:moveTo>
                    <a:pt x="265" y="0"/>
                  </a:moveTo>
                  <a:lnTo>
                    <a:pt x="0" y="527"/>
                  </a:lnTo>
                  <a:lnTo>
                    <a:pt x="529" y="527"/>
                  </a:lnTo>
                  <a:lnTo>
                    <a:pt x="265" y="0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2061061" y="2725103"/>
              <a:ext cx="1482725" cy="577850"/>
            </a:xfrm>
            <a:custGeom>
              <a:avLst/>
              <a:gdLst>
                <a:gd name="T0" fmla="*/ 182 w 934"/>
                <a:gd name="T1" fmla="*/ 0 h 364"/>
                <a:gd name="T2" fmla="*/ 0 w 934"/>
                <a:gd name="T3" fmla="*/ 364 h 364"/>
                <a:gd name="T4" fmla="*/ 934 w 934"/>
                <a:gd name="T5" fmla="*/ 364 h 364"/>
                <a:gd name="T6" fmla="*/ 751 w 934"/>
                <a:gd name="T7" fmla="*/ 0 h 364"/>
                <a:gd name="T8" fmla="*/ 182 w 934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364">
                  <a:moveTo>
                    <a:pt x="182" y="0"/>
                  </a:moveTo>
                  <a:lnTo>
                    <a:pt x="0" y="364"/>
                  </a:lnTo>
                  <a:lnTo>
                    <a:pt x="934" y="364"/>
                  </a:lnTo>
                  <a:lnTo>
                    <a:pt x="751" y="0"/>
                  </a:lnTo>
                  <a:lnTo>
                    <a:pt x="182" y="0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2491256" y="2879738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>
              <a:off x="2491256" y="3521247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2491256" y="2239984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2491256" y="4162754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</a:t>
              </a: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2491256" y="4804263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</a:t>
              </a:r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2491256" y="5492603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</a:t>
              </a: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5423055" y="3122594"/>
            <a:ext cx="2267756" cy="2002749"/>
            <a:chOff x="7607165" y="4049792"/>
            <a:chExt cx="2267756" cy="2002749"/>
          </a:xfrm>
        </p:grpSpPr>
        <p:grpSp>
          <p:nvGrpSpPr>
            <p:cNvPr id="34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35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36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37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  <p:grpSp>
        <p:nvGrpSpPr>
          <p:cNvPr id="124" name="组 123"/>
          <p:cNvGrpSpPr/>
          <p:nvPr/>
        </p:nvGrpSpPr>
        <p:grpSpPr>
          <a:xfrm>
            <a:off x="7661459" y="3127871"/>
            <a:ext cx="2267756" cy="2002749"/>
            <a:chOff x="7607165" y="4049792"/>
            <a:chExt cx="2267756" cy="2002749"/>
          </a:xfrm>
        </p:grpSpPr>
        <p:grpSp>
          <p:nvGrpSpPr>
            <p:cNvPr id="125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127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128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129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6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  <p:grpSp>
        <p:nvGrpSpPr>
          <p:cNvPr id="132" name="组 131"/>
          <p:cNvGrpSpPr/>
          <p:nvPr/>
        </p:nvGrpSpPr>
        <p:grpSpPr>
          <a:xfrm>
            <a:off x="9924244" y="3133506"/>
            <a:ext cx="2267756" cy="2002749"/>
            <a:chOff x="7607165" y="4049792"/>
            <a:chExt cx="2267756" cy="2002749"/>
          </a:xfrm>
        </p:grpSpPr>
        <p:grpSp>
          <p:nvGrpSpPr>
            <p:cNvPr id="133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135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136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137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4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08747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610"/>
            <a:ext cx="12192000" cy="6858000"/>
          </a:xfrm>
          <a:prstGeom prst="rect">
            <a:avLst/>
          </a:prstGeom>
          <a:solidFill>
            <a:srgbClr val="16132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3467416" y="432302"/>
            <a:ext cx="5357363" cy="6000633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bg1">
              <a:alpha val="12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3644073" y="630169"/>
            <a:ext cx="5004052" cy="5604899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54106" y="3840520"/>
            <a:ext cx="3934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Thank You For Watching</a:t>
            </a:r>
            <a:endParaRPr lang="zh-CN" altLang="en-US" sz="2000" b="1" dirty="0">
              <a:solidFill>
                <a:prstClr val="white"/>
              </a:solidFill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00014" y="2642513"/>
            <a:ext cx="47633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6000" b="1" dirty="0" smtClean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谢谢观看</a:t>
            </a:r>
            <a:endParaRPr lang="zh-CN" altLang="en-US" sz="6000" b="1" dirty="0">
              <a:solidFill>
                <a:prstClr val="white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26763" y="1562943"/>
            <a:ext cx="2589170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en-US" altLang="zh-CN" sz="8000" dirty="0" smtClean="0">
                <a:effectLst/>
                <a:latin typeface="Microsoft YaHei" charset="-122"/>
                <a:ea typeface="Microsoft YaHei" charset="-122"/>
                <a:cs typeface="Microsoft YaHei" charset="-122"/>
              </a:rPr>
              <a:t>2020</a:t>
            </a:r>
            <a:endParaRPr lang="zh-CN" altLang="en-US" sz="8000" dirty="0">
              <a:effectLst/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8" name="组合 20"/>
          <p:cNvGrpSpPr/>
          <p:nvPr/>
        </p:nvGrpSpPr>
        <p:grpSpPr>
          <a:xfrm flipV="1">
            <a:off x="4557698" y="3675547"/>
            <a:ext cx="3176800" cy="60959"/>
            <a:chOff x="1239791" y="3373704"/>
            <a:chExt cx="5327375" cy="56535"/>
          </a:xfrm>
        </p:grpSpPr>
        <p:sp>
          <p:nvSpPr>
            <p:cNvPr id="29" name="矩形 2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20" name="Freeform 10"/>
          <p:cNvSpPr>
            <a:spLocks/>
          </p:cNvSpPr>
          <p:nvPr/>
        </p:nvSpPr>
        <p:spPr bwMode="auto">
          <a:xfrm>
            <a:off x="6952453" y="4901414"/>
            <a:ext cx="1223082" cy="1369940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rgbClr val="FFC000"/>
          </a:solidFill>
          <a:ln w="15875" cap="flat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194831" y="4700265"/>
            <a:ext cx="1902538" cy="468923"/>
          </a:xfrm>
          <a:prstGeom prst="roundRect">
            <a:avLst/>
          </a:prstGeom>
          <a:solidFill>
            <a:srgbClr val="222C4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汇报人：</a:t>
            </a:r>
            <a:r>
              <a:rPr lang="en-US" altLang="zh-CN" sz="1400" b="1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sunny</a:t>
            </a:r>
            <a:endParaRPr lang="zh-CN" altLang="en-US" sz="14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20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695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组合 15"/>
          <p:cNvGrpSpPr/>
          <p:nvPr/>
        </p:nvGrpSpPr>
        <p:grpSpPr>
          <a:xfrm>
            <a:off x="9089311" y="1831249"/>
            <a:ext cx="1770783" cy="1770783"/>
            <a:chOff x="7248060" y="1188879"/>
            <a:chExt cx="1554244" cy="1554244"/>
          </a:xfrm>
        </p:grpSpPr>
        <p:sp>
          <p:nvSpPr>
            <p:cNvPr id="12" name="椭圆 11"/>
            <p:cNvSpPr/>
            <p:nvPr/>
          </p:nvSpPr>
          <p:spPr>
            <a:xfrm>
              <a:off x="7248060" y="1188879"/>
              <a:ext cx="1554244" cy="1554244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334897" y="1275716"/>
              <a:ext cx="1380571" cy="1380571"/>
            </a:xfrm>
            <a:prstGeom prst="ellipse">
              <a:avLst/>
            </a:prstGeom>
          </p:spPr>
        </p:pic>
      </p:grpSp>
      <p:grpSp>
        <p:nvGrpSpPr>
          <p:cNvPr id="14" name="组合 8"/>
          <p:cNvGrpSpPr/>
          <p:nvPr/>
        </p:nvGrpSpPr>
        <p:grpSpPr>
          <a:xfrm>
            <a:off x="862238" y="1831249"/>
            <a:ext cx="1770783" cy="1770783"/>
            <a:chOff x="661493" y="1157168"/>
            <a:chExt cx="1554244" cy="1554244"/>
          </a:xfrm>
        </p:grpSpPr>
        <p:sp>
          <p:nvSpPr>
            <p:cNvPr id="15" name="椭圆 14"/>
            <p:cNvSpPr/>
            <p:nvPr/>
          </p:nvSpPr>
          <p:spPr>
            <a:xfrm>
              <a:off x="661493" y="1157168"/>
              <a:ext cx="1554244" cy="1554244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42865" y="1238540"/>
              <a:ext cx="1391501" cy="1391501"/>
            </a:xfrm>
            <a:prstGeom prst="ellipse">
              <a:avLst/>
            </a:prstGeom>
          </p:spPr>
        </p:pic>
      </p:grpSp>
      <p:grpSp>
        <p:nvGrpSpPr>
          <p:cNvPr id="17" name="组合 13"/>
          <p:cNvGrpSpPr/>
          <p:nvPr/>
        </p:nvGrpSpPr>
        <p:grpSpPr>
          <a:xfrm>
            <a:off x="3566842" y="1831249"/>
            <a:ext cx="1770783" cy="1770783"/>
            <a:chOff x="2866443" y="1231294"/>
            <a:chExt cx="1554244" cy="1554244"/>
          </a:xfrm>
        </p:grpSpPr>
        <p:sp>
          <p:nvSpPr>
            <p:cNvPr id="18" name="椭圆 17"/>
            <p:cNvSpPr/>
            <p:nvPr/>
          </p:nvSpPr>
          <p:spPr>
            <a:xfrm>
              <a:off x="2866443" y="1231294"/>
              <a:ext cx="1554244" cy="1554244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22" r="15422"/>
            <a:stretch/>
          </p:blipFill>
          <p:spPr>
            <a:xfrm>
              <a:off x="2938375" y="1303226"/>
              <a:ext cx="1410381" cy="1410381"/>
            </a:xfrm>
            <a:prstGeom prst="ellipse">
              <a:avLst/>
            </a:prstGeom>
          </p:spPr>
        </p:pic>
      </p:grpSp>
      <p:grpSp>
        <p:nvGrpSpPr>
          <p:cNvPr id="20" name="组合 14"/>
          <p:cNvGrpSpPr/>
          <p:nvPr/>
        </p:nvGrpSpPr>
        <p:grpSpPr>
          <a:xfrm>
            <a:off x="6271446" y="1831249"/>
            <a:ext cx="1770783" cy="1770783"/>
            <a:chOff x="5107427" y="1198932"/>
            <a:chExt cx="1554244" cy="1554244"/>
          </a:xfrm>
        </p:grpSpPr>
        <p:sp>
          <p:nvSpPr>
            <p:cNvPr id="21" name="椭圆 20"/>
            <p:cNvSpPr/>
            <p:nvPr/>
          </p:nvSpPr>
          <p:spPr>
            <a:xfrm>
              <a:off x="5107427" y="1198932"/>
              <a:ext cx="1554244" cy="1554244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5192711" y="1284216"/>
              <a:ext cx="1383677" cy="1383677"/>
            </a:xfrm>
            <a:prstGeom prst="ellipse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2114535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08329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97721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413817" y="2857879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5114" y="4096199"/>
            <a:ext cx="2206823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9264" y="374002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2551" y="374002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76998" y="370430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53996" y="365200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7935" y="3056875"/>
            <a:ext cx="678392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CEO</a:t>
            </a:r>
            <a:endParaRPr lang="zh-CN" altLang="en-US" sz="26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03545" y="3069844"/>
            <a:ext cx="73456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COO</a:t>
            </a:r>
            <a:endParaRPr lang="zh-CN" altLang="en-US" sz="26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59278" y="3013711"/>
            <a:ext cx="559769" cy="54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设计</a:t>
            </a:r>
            <a:endParaRPr lang="en-US" altLang="zh-CN" sz="14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总监</a:t>
            </a:r>
            <a:endParaRPr lang="zh-CN" altLang="en-US" sz="21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511169" y="2936734"/>
            <a:ext cx="559769" cy="54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财务</a:t>
            </a:r>
            <a:endParaRPr lang="en-US" altLang="zh-CN" sz="14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总监</a:t>
            </a:r>
            <a:endParaRPr lang="zh-CN" altLang="en-US" sz="21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80130" y="4096199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33995" y="4114671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dolor. </a:t>
            </a:r>
            <a:endParaRPr lang="zh-CN" altLang="en-US" sz="2400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10994" y="4091128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4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53" name="组 52"/>
          <p:cNvGrpSpPr/>
          <p:nvPr/>
        </p:nvGrpSpPr>
        <p:grpSpPr>
          <a:xfrm>
            <a:off x="1803935" y="472698"/>
            <a:ext cx="8590921" cy="5922427"/>
            <a:chOff x="1792943" y="1851676"/>
            <a:chExt cx="8606116" cy="4255036"/>
          </a:xfrm>
        </p:grpSpPr>
        <p:grpSp>
          <p:nvGrpSpPr>
            <p:cNvPr id="12" name="그룹 7"/>
            <p:cNvGrpSpPr/>
            <p:nvPr/>
          </p:nvGrpSpPr>
          <p:grpSpPr>
            <a:xfrm flipH="1">
              <a:off x="6793478" y="3334947"/>
              <a:ext cx="2546055" cy="577915"/>
              <a:chOff x="1947334" y="3367554"/>
              <a:chExt cx="2060268" cy="509121"/>
            </a:xfrm>
          </p:grpSpPr>
          <p:cxnSp>
            <p:nvCxnSpPr>
              <p:cNvPr id="13" name="직선 연결선 8"/>
              <p:cNvCxnSpPr/>
              <p:nvPr/>
            </p:nvCxnSpPr>
            <p:spPr>
              <a:xfrm>
                <a:off x="1947334" y="3367555"/>
                <a:ext cx="2060268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직선 연결선 9"/>
              <p:cNvCxnSpPr/>
              <p:nvPr/>
            </p:nvCxnSpPr>
            <p:spPr>
              <a:xfrm flipH="1">
                <a:off x="1947334" y="3367554"/>
                <a:ext cx="0" cy="509121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10"/>
            <p:cNvGrpSpPr/>
            <p:nvPr/>
          </p:nvGrpSpPr>
          <p:grpSpPr>
            <a:xfrm>
              <a:off x="2852471" y="3334947"/>
              <a:ext cx="2546055" cy="2005104"/>
              <a:chOff x="1947334" y="3367554"/>
              <a:chExt cx="2060268" cy="1766421"/>
            </a:xfrm>
          </p:grpSpPr>
          <p:cxnSp>
            <p:nvCxnSpPr>
              <p:cNvPr id="16" name="직선 연결선 11"/>
              <p:cNvCxnSpPr/>
              <p:nvPr/>
            </p:nvCxnSpPr>
            <p:spPr>
              <a:xfrm>
                <a:off x="1947334" y="3367555"/>
                <a:ext cx="2060268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2"/>
              <p:cNvCxnSpPr/>
              <p:nvPr/>
            </p:nvCxnSpPr>
            <p:spPr>
              <a:xfrm>
                <a:off x="1947334" y="3367554"/>
                <a:ext cx="0" cy="509121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3"/>
              <p:cNvCxnSpPr/>
              <p:nvPr/>
            </p:nvCxnSpPr>
            <p:spPr>
              <a:xfrm>
                <a:off x="1947334" y="4943475"/>
                <a:ext cx="0" cy="19050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" name="직선 연결선 14"/>
            <p:cNvCxnSpPr/>
            <p:nvPr/>
          </p:nvCxnSpPr>
          <p:spPr>
            <a:xfrm>
              <a:off x="6096001" y="2678759"/>
              <a:ext cx="0" cy="313822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5"/>
            <p:cNvGrpSpPr/>
            <p:nvPr/>
          </p:nvGrpSpPr>
          <p:grpSpPr>
            <a:xfrm>
              <a:off x="4376886" y="1851676"/>
              <a:ext cx="3438231" cy="899117"/>
              <a:chOff x="3158067" y="2060848"/>
              <a:chExt cx="2827866" cy="792088"/>
            </a:xfrm>
          </p:grpSpPr>
          <p:sp>
            <p:nvSpPr>
              <p:cNvPr id="21" name="한쪽 모서리가 잘린 사각형 16"/>
              <p:cNvSpPr/>
              <p:nvPr/>
            </p:nvSpPr>
            <p:spPr>
              <a:xfrm>
                <a:off x="3158067" y="2060848"/>
                <a:ext cx="2827866" cy="792088"/>
              </a:xfrm>
              <a:prstGeom prst="snip1Rect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  <p:sp>
            <p:nvSpPr>
              <p:cNvPr id="22" name="직각 삼각형 17"/>
              <p:cNvSpPr/>
              <p:nvPr/>
            </p:nvSpPr>
            <p:spPr>
              <a:xfrm>
                <a:off x="5841917" y="2060848"/>
                <a:ext cx="144016" cy="144016"/>
              </a:xfrm>
              <a:prstGeom prst="rtTriangle">
                <a:avLst/>
              </a:prstGeom>
              <a:solidFill>
                <a:srgbClr val="222D47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</p:grpSp>
        <p:sp>
          <p:nvSpPr>
            <p:cNvPr id="23" name="직사각형 30"/>
            <p:cNvSpPr/>
            <p:nvPr/>
          </p:nvSpPr>
          <p:spPr>
            <a:xfrm>
              <a:off x="5432864" y="3188424"/>
              <a:ext cx="1326275" cy="293048"/>
            </a:xfrm>
            <a:prstGeom prst="rect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4625563" y="2049693"/>
              <a:ext cx="2940876" cy="3184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1600" b="1">
                  <a:solidFill>
                    <a:srgbClr val="222C4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DESIGN INSPIRATION FOR PRESENTATION</a:t>
              </a:r>
            </a:p>
          </p:txBody>
        </p:sp>
        <p:grpSp>
          <p:nvGrpSpPr>
            <p:cNvPr id="25" name="그룹 47"/>
            <p:cNvGrpSpPr/>
            <p:nvPr/>
          </p:nvGrpSpPr>
          <p:grpSpPr>
            <a:xfrm>
              <a:off x="5033407" y="3899789"/>
              <a:ext cx="2125187" cy="2206923"/>
              <a:chOff x="3775056" y="2924841"/>
              <a:chExt cx="1593890" cy="1655192"/>
            </a:xfrm>
          </p:grpSpPr>
          <p:grpSp>
            <p:nvGrpSpPr>
              <p:cNvPr id="26" name="그룹 21"/>
              <p:cNvGrpSpPr/>
              <p:nvPr/>
            </p:nvGrpSpPr>
            <p:grpSpPr>
              <a:xfrm>
                <a:off x="3775056" y="2924841"/>
                <a:ext cx="1593890" cy="913733"/>
                <a:chOff x="1259632" y="2708920"/>
                <a:chExt cx="1872208" cy="1073286"/>
              </a:xfrm>
            </p:grpSpPr>
            <p:sp>
              <p:nvSpPr>
                <p:cNvPr id="33" name="한쪽 모서리가 잘린 사각형 22"/>
                <p:cNvSpPr/>
                <p:nvPr/>
              </p:nvSpPr>
              <p:spPr>
                <a:xfrm>
                  <a:off x="1259632" y="2708920"/>
                  <a:ext cx="1872208" cy="1073286"/>
                </a:xfrm>
                <a:prstGeom prst="snip1Rect">
                  <a:avLst>
                    <a:gd name="adj" fmla="val 13042"/>
                  </a:avLst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34" name="직각 삼각형 23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grpSp>
            <p:nvGrpSpPr>
              <p:cNvPr id="27" name="그룹 31"/>
              <p:cNvGrpSpPr/>
              <p:nvPr/>
            </p:nvGrpSpPr>
            <p:grpSpPr>
              <a:xfrm>
                <a:off x="3775056" y="4006045"/>
                <a:ext cx="1593890" cy="573988"/>
                <a:chOff x="1259632" y="2708920"/>
                <a:chExt cx="1872208" cy="674216"/>
              </a:xfrm>
            </p:grpSpPr>
            <p:sp>
              <p:nvSpPr>
                <p:cNvPr id="31" name="한쪽 모서리가 잘린 사각형 32"/>
                <p:cNvSpPr/>
                <p:nvPr/>
              </p:nvSpPr>
              <p:spPr>
                <a:xfrm>
                  <a:off x="1259632" y="2708920"/>
                  <a:ext cx="1872208" cy="674216"/>
                </a:xfrm>
                <a:prstGeom prst="snip1Rect">
                  <a:avLst>
                    <a:gd name="adj" fmla="val 20577"/>
                  </a:avLst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32" name="직각 삼각형 33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28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3303847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29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4131457"/>
                <a:ext cx="1202170" cy="3231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4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SLEEK DIAGRAM </a:t>
                </a:r>
              </a:p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4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&amp; CHART</a:t>
                </a:r>
              </a:p>
            </p:txBody>
          </p:sp>
        </p:grpSp>
        <p:grpSp>
          <p:nvGrpSpPr>
            <p:cNvPr id="35" name="그룹 48"/>
            <p:cNvGrpSpPr/>
            <p:nvPr/>
          </p:nvGrpSpPr>
          <p:grpSpPr>
            <a:xfrm>
              <a:off x="1792943" y="3899788"/>
              <a:ext cx="2125187" cy="2206923"/>
              <a:chOff x="1540567" y="2924841"/>
              <a:chExt cx="1593890" cy="1655192"/>
            </a:xfrm>
          </p:grpSpPr>
          <p:grpSp>
            <p:nvGrpSpPr>
              <p:cNvPr id="36" name="그룹 18"/>
              <p:cNvGrpSpPr/>
              <p:nvPr/>
            </p:nvGrpSpPr>
            <p:grpSpPr>
              <a:xfrm>
                <a:off x="1540567" y="2924841"/>
                <a:ext cx="1593890" cy="913733"/>
                <a:chOff x="1259632" y="2708920"/>
                <a:chExt cx="1872208" cy="1073286"/>
              </a:xfrm>
            </p:grpSpPr>
            <p:sp>
              <p:nvSpPr>
                <p:cNvPr id="43" name="한쪽 모서리가 잘린 사각형 19"/>
                <p:cNvSpPr/>
                <p:nvPr/>
              </p:nvSpPr>
              <p:spPr>
                <a:xfrm>
                  <a:off x="1259632" y="2708920"/>
                  <a:ext cx="1872208" cy="1073286"/>
                </a:xfrm>
                <a:prstGeom prst="snip1Rect">
                  <a:avLst>
                    <a:gd name="adj" fmla="val 13042"/>
                  </a:avLst>
                </a:prstGeom>
                <a:noFill/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44" name="직각 삼각형 20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grpSp>
            <p:nvGrpSpPr>
              <p:cNvPr id="37" name="그룹 27"/>
              <p:cNvGrpSpPr/>
              <p:nvPr/>
            </p:nvGrpSpPr>
            <p:grpSpPr>
              <a:xfrm>
                <a:off x="1540567" y="4006045"/>
                <a:ext cx="1593890" cy="573988"/>
                <a:chOff x="1259632" y="2708920"/>
                <a:chExt cx="1872208" cy="674216"/>
              </a:xfrm>
            </p:grpSpPr>
            <p:sp>
              <p:nvSpPr>
                <p:cNvPr id="41" name="한쪽 모서리가 잘린 사각형 28"/>
                <p:cNvSpPr/>
                <p:nvPr/>
              </p:nvSpPr>
              <p:spPr>
                <a:xfrm>
                  <a:off x="1259632" y="2708920"/>
                  <a:ext cx="1872208" cy="674216"/>
                </a:xfrm>
                <a:prstGeom prst="snip1Rect">
                  <a:avLst>
                    <a:gd name="adj" fmla="val 20577"/>
                  </a:avLst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42" name="직각 삼각형 29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38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3303847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40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4131457"/>
                <a:ext cx="1202170" cy="3231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</p:txBody>
          </p:sp>
        </p:grpSp>
        <p:grpSp>
          <p:nvGrpSpPr>
            <p:cNvPr id="45" name="그룹 46"/>
            <p:cNvGrpSpPr/>
            <p:nvPr/>
          </p:nvGrpSpPr>
          <p:grpSpPr>
            <a:xfrm>
              <a:off x="8273872" y="3899788"/>
              <a:ext cx="2125187" cy="2206923"/>
              <a:chOff x="6009545" y="2924841"/>
              <a:chExt cx="1593890" cy="1655192"/>
            </a:xfrm>
          </p:grpSpPr>
          <p:grpSp>
            <p:nvGrpSpPr>
              <p:cNvPr id="46" name="그룹 24"/>
              <p:cNvGrpSpPr/>
              <p:nvPr/>
            </p:nvGrpSpPr>
            <p:grpSpPr>
              <a:xfrm>
                <a:off x="6009545" y="2924841"/>
                <a:ext cx="1593890" cy="1655192"/>
                <a:chOff x="1259632" y="2708920"/>
                <a:chExt cx="1872208" cy="1944216"/>
              </a:xfrm>
            </p:grpSpPr>
            <p:sp>
              <p:nvSpPr>
                <p:cNvPr id="50" name="한쪽 모서리가 잘린 사각형 25"/>
                <p:cNvSpPr/>
                <p:nvPr/>
              </p:nvSpPr>
              <p:spPr>
                <a:xfrm>
                  <a:off x="1259632" y="2708920"/>
                  <a:ext cx="1872208" cy="1944216"/>
                </a:xfrm>
                <a:prstGeom prst="snip1Rect">
                  <a:avLst>
                    <a:gd name="adj" fmla="val 7615"/>
                  </a:avLst>
                </a:prstGeom>
                <a:noFill/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51" name="직각 삼각형 26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47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3324801"/>
                <a:ext cx="1257105" cy="61579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We create powerpoint templates based </a:t>
                </a:r>
              </a:p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on new visual trend that’s fresh, relevant and always on the cutting edge. </a:t>
                </a:r>
              </a:p>
            </p:txBody>
          </p:sp>
          <p:sp>
            <p:nvSpPr>
              <p:cNvPr id="48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4031858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</p:grp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5544588" y="3252839"/>
              <a:ext cx="1102829" cy="16421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0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8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 74"/>
          <p:cNvGrpSpPr/>
          <p:nvPr/>
        </p:nvGrpSpPr>
        <p:grpSpPr>
          <a:xfrm>
            <a:off x="592474" y="1780681"/>
            <a:ext cx="11013843" cy="4342532"/>
            <a:chOff x="638314" y="1346729"/>
            <a:chExt cx="11013843" cy="4342532"/>
          </a:xfrm>
        </p:grpSpPr>
        <p:graphicFrame>
          <p:nvGraphicFramePr>
            <p:cNvPr id="10" name="图表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57641510"/>
                </p:ext>
              </p:extLst>
            </p:nvPr>
          </p:nvGraphicFramePr>
          <p:xfrm>
            <a:off x="2970257" y="1520805"/>
            <a:ext cx="6251487" cy="4168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1" name="椭圆 10"/>
            <p:cNvSpPr/>
            <p:nvPr/>
          </p:nvSpPr>
          <p:spPr>
            <a:xfrm>
              <a:off x="4028018" y="1511205"/>
              <a:ext cx="4161879" cy="4161879"/>
            </a:xfrm>
            <a:prstGeom prst="ellipse">
              <a:avLst/>
            </a:prstGeom>
            <a:noFill/>
            <a:ln w="22225">
              <a:solidFill>
                <a:srgbClr val="222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633371" y="2126227"/>
              <a:ext cx="2925256" cy="29252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130777" y="1346729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758012" y="1609856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39951" y="1348409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845016" y="4626643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826955" y="436519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7789" y="1346729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8314" y="1609856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7601" y="1348409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8314" y="4626643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87601" y="436519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77789" y="4346755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4" name="Group 44"/>
            <p:cNvGrpSpPr/>
            <p:nvPr/>
          </p:nvGrpSpPr>
          <p:grpSpPr>
            <a:xfrm>
              <a:off x="8292507" y="1491588"/>
              <a:ext cx="249767" cy="285289"/>
              <a:chOff x="3789363" y="3787775"/>
              <a:chExt cx="357188" cy="407988"/>
            </a:xfrm>
            <a:solidFill>
              <a:srgbClr val="222C46"/>
            </a:solidFill>
          </p:grpSpPr>
          <p:sp>
            <p:nvSpPr>
              <p:cNvPr id="25" name="Freeform 40"/>
              <p:cNvSpPr>
                <a:spLocks noEditPoints="1"/>
              </p:cNvSpPr>
              <p:nvPr/>
            </p:nvSpPr>
            <p:spPr bwMode="auto">
              <a:xfrm>
                <a:off x="3789363" y="3787775"/>
                <a:ext cx="357188" cy="407988"/>
              </a:xfrm>
              <a:custGeom>
                <a:avLst/>
                <a:gdLst>
                  <a:gd name="T0" fmla="*/ 403 w 464"/>
                  <a:gd name="T1" fmla="*/ 0 h 532"/>
                  <a:gd name="T2" fmla="*/ 61 w 464"/>
                  <a:gd name="T3" fmla="*/ 0 h 532"/>
                  <a:gd name="T4" fmla="*/ 0 w 464"/>
                  <a:gd name="T5" fmla="*/ 62 h 532"/>
                  <a:gd name="T6" fmla="*/ 0 w 464"/>
                  <a:gd name="T7" fmla="*/ 470 h 532"/>
                  <a:gd name="T8" fmla="*/ 61 w 464"/>
                  <a:gd name="T9" fmla="*/ 532 h 532"/>
                  <a:gd name="T10" fmla="*/ 403 w 464"/>
                  <a:gd name="T11" fmla="*/ 532 h 532"/>
                  <a:gd name="T12" fmla="*/ 464 w 464"/>
                  <a:gd name="T13" fmla="*/ 470 h 532"/>
                  <a:gd name="T14" fmla="*/ 464 w 464"/>
                  <a:gd name="T15" fmla="*/ 62 h 532"/>
                  <a:gd name="T16" fmla="*/ 403 w 464"/>
                  <a:gd name="T17" fmla="*/ 0 h 532"/>
                  <a:gd name="T18" fmla="*/ 430 w 464"/>
                  <a:gd name="T19" fmla="*/ 470 h 532"/>
                  <a:gd name="T20" fmla="*/ 403 w 464"/>
                  <a:gd name="T21" fmla="*/ 498 h 532"/>
                  <a:gd name="T22" fmla="*/ 61 w 464"/>
                  <a:gd name="T23" fmla="*/ 498 h 532"/>
                  <a:gd name="T24" fmla="*/ 34 w 464"/>
                  <a:gd name="T25" fmla="*/ 470 h 532"/>
                  <a:gd name="T26" fmla="*/ 34 w 464"/>
                  <a:gd name="T27" fmla="*/ 62 h 532"/>
                  <a:gd name="T28" fmla="*/ 61 w 464"/>
                  <a:gd name="T29" fmla="*/ 34 h 532"/>
                  <a:gd name="T30" fmla="*/ 403 w 464"/>
                  <a:gd name="T31" fmla="*/ 34 h 532"/>
                  <a:gd name="T32" fmla="*/ 430 w 464"/>
                  <a:gd name="T33" fmla="*/ 62 h 532"/>
                  <a:gd name="T34" fmla="*/ 430 w 464"/>
                  <a:gd name="T35" fmla="*/ 47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4" h="532">
                    <a:moveTo>
                      <a:pt x="403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0" y="504"/>
                      <a:pt x="27" y="531"/>
                      <a:pt x="61" y="532"/>
                    </a:cubicBezTo>
                    <a:cubicBezTo>
                      <a:pt x="403" y="532"/>
                      <a:pt x="403" y="532"/>
                      <a:pt x="403" y="532"/>
                    </a:cubicBezTo>
                    <a:cubicBezTo>
                      <a:pt x="437" y="531"/>
                      <a:pt x="464" y="504"/>
                      <a:pt x="464" y="470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64" y="28"/>
                      <a:pt x="437" y="1"/>
                      <a:pt x="403" y="0"/>
                    </a:cubicBezTo>
                    <a:close/>
                    <a:moveTo>
                      <a:pt x="430" y="470"/>
                    </a:moveTo>
                    <a:cubicBezTo>
                      <a:pt x="430" y="485"/>
                      <a:pt x="418" y="497"/>
                      <a:pt x="403" y="498"/>
                    </a:cubicBezTo>
                    <a:cubicBezTo>
                      <a:pt x="61" y="498"/>
                      <a:pt x="61" y="498"/>
                      <a:pt x="61" y="498"/>
                    </a:cubicBezTo>
                    <a:cubicBezTo>
                      <a:pt x="46" y="497"/>
                      <a:pt x="34" y="485"/>
                      <a:pt x="34" y="4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47"/>
                      <a:pt x="46" y="35"/>
                      <a:pt x="61" y="34"/>
                    </a:cubicBezTo>
                    <a:cubicBezTo>
                      <a:pt x="403" y="34"/>
                      <a:pt x="403" y="34"/>
                      <a:pt x="403" y="34"/>
                    </a:cubicBezTo>
                    <a:cubicBezTo>
                      <a:pt x="418" y="35"/>
                      <a:pt x="430" y="47"/>
                      <a:pt x="430" y="62"/>
                    </a:cubicBezTo>
                    <a:lnTo>
                      <a:pt x="430" y="47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41"/>
              <p:cNvSpPr>
                <a:spLocks/>
              </p:cNvSpPr>
              <p:nvPr/>
            </p:nvSpPr>
            <p:spPr bwMode="auto">
              <a:xfrm>
                <a:off x="3916363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42"/>
              <p:cNvSpPr>
                <a:spLocks/>
              </p:cNvSpPr>
              <p:nvPr/>
            </p:nvSpPr>
            <p:spPr bwMode="auto">
              <a:xfrm>
                <a:off x="3976688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8" name="Freeform 43"/>
              <p:cNvSpPr>
                <a:spLocks/>
              </p:cNvSpPr>
              <p:nvPr/>
            </p:nvSpPr>
            <p:spPr bwMode="auto">
              <a:xfrm>
                <a:off x="3916363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9" name="Freeform 44"/>
              <p:cNvSpPr>
                <a:spLocks/>
              </p:cNvSpPr>
              <p:nvPr/>
            </p:nvSpPr>
            <p:spPr bwMode="auto">
              <a:xfrm>
                <a:off x="3916363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0" name="Freeform 45"/>
              <p:cNvSpPr>
                <a:spLocks/>
              </p:cNvSpPr>
              <p:nvPr/>
            </p:nvSpPr>
            <p:spPr bwMode="auto">
              <a:xfrm>
                <a:off x="3916363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1" name="Freeform 46"/>
              <p:cNvSpPr>
                <a:spLocks/>
              </p:cNvSpPr>
              <p:nvPr/>
            </p:nvSpPr>
            <p:spPr bwMode="auto">
              <a:xfrm>
                <a:off x="3854450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3854450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3854450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3854450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5" name="Freeform 50"/>
              <p:cNvSpPr>
                <a:spLocks/>
              </p:cNvSpPr>
              <p:nvPr/>
            </p:nvSpPr>
            <p:spPr bwMode="auto">
              <a:xfrm>
                <a:off x="4037013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6" name="Freeform 51"/>
              <p:cNvSpPr>
                <a:spLocks/>
              </p:cNvSpPr>
              <p:nvPr/>
            </p:nvSpPr>
            <p:spPr bwMode="auto">
              <a:xfrm>
                <a:off x="4037013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7" name="Freeform 52"/>
              <p:cNvSpPr>
                <a:spLocks/>
              </p:cNvSpPr>
              <p:nvPr/>
            </p:nvSpPr>
            <p:spPr bwMode="auto">
              <a:xfrm>
                <a:off x="3976688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8" name="Freeform 53"/>
              <p:cNvSpPr>
                <a:spLocks/>
              </p:cNvSpPr>
              <p:nvPr/>
            </p:nvSpPr>
            <p:spPr bwMode="auto">
              <a:xfrm>
                <a:off x="3976688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54"/>
              <p:cNvSpPr>
                <a:spLocks/>
              </p:cNvSpPr>
              <p:nvPr/>
            </p:nvSpPr>
            <p:spPr bwMode="auto">
              <a:xfrm>
                <a:off x="4037013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55"/>
              <p:cNvSpPr>
                <a:spLocks/>
              </p:cNvSpPr>
              <p:nvPr/>
            </p:nvSpPr>
            <p:spPr bwMode="auto">
              <a:xfrm>
                <a:off x="3976688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4037013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2" name="Freeform 57"/>
              <p:cNvSpPr>
                <a:spLocks/>
              </p:cNvSpPr>
              <p:nvPr/>
            </p:nvSpPr>
            <p:spPr bwMode="auto">
              <a:xfrm>
                <a:off x="3849688" y="3840163"/>
                <a:ext cx="236538" cy="79375"/>
              </a:xfrm>
              <a:custGeom>
                <a:avLst/>
                <a:gdLst>
                  <a:gd name="T0" fmla="*/ 287 w 308"/>
                  <a:gd name="T1" fmla="*/ 0 h 105"/>
                  <a:gd name="T2" fmla="*/ 21 w 308"/>
                  <a:gd name="T3" fmla="*/ 0 h 105"/>
                  <a:gd name="T4" fmla="*/ 0 w 308"/>
                  <a:gd name="T5" fmla="*/ 26 h 105"/>
                  <a:gd name="T6" fmla="*/ 0 w 308"/>
                  <a:gd name="T7" fmla="*/ 79 h 105"/>
                  <a:gd name="T8" fmla="*/ 21 w 308"/>
                  <a:gd name="T9" fmla="*/ 105 h 105"/>
                  <a:gd name="T10" fmla="*/ 287 w 308"/>
                  <a:gd name="T11" fmla="*/ 105 h 105"/>
                  <a:gd name="T12" fmla="*/ 308 w 308"/>
                  <a:gd name="T13" fmla="*/ 79 h 105"/>
                  <a:gd name="T14" fmla="*/ 308 w 308"/>
                  <a:gd name="T15" fmla="*/ 26 h 105"/>
                  <a:gd name="T16" fmla="*/ 287 w 308"/>
                  <a:gd name="T1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105">
                    <a:moveTo>
                      <a:pt x="28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1"/>
                      <a:pt x="0" y="2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4"/>
                      <a:pt x="10" y="105"/>
                      <a:pt x="21" y="105"/>
                    </a:cubicBezTo>
                    <a:cubicBezTo>
                      <a:pt x="287" y="105"/>
                      <a:pt x="287" y="105"/>
                      <a:pt x="287" y="105"/>
                    </a:cubicBezTo>
                    <a:cubicBezTo>
                      <a:pt x="298" y="105"/>
                      <a:pt x="308" y="94"/>
                      <a:pt x="308" y="79"/>
                    </a:cubicBezTo>
                    <a:cubicBezTo>
                      <a:pt x="308" y="26"/>
                      <a:pt x="308" y="26"/>
                      <a:pt x="308" y="26"/>
                    </a:cubicBezTo>
                    <a:cubicBezTo>
                      <a:pt x="308" y="11"/>
                      <a:pt x="298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3" name="Freeform 58"/>
              <p:cNvSpPr>
                <a:spLocks/>
              </p:cNvSpPr>
              <p:nvPr/>
            </p:nvSpPr>
            <p:spPr bwMode="auto">
              <a:xfrm>
                <a:off x="3921125" y="3862388"/>
                <a:ext cx="15875" cy="34925"/>
              </a:xfrm>
              <a:custGeom>
                <a:avLst/>
                <a:gdLst>
                  <a:gd name="T0" fmla="*/ 5 w 10"/>
                  <a:gd name="T1" fmla="*/ 4 h 22"/>
                  <a:gd name="T2" fmla="*/ 5 w 10"/>
                  <a:gd name="T3" fmla="*/ 4 h 22"/>
                  <a:gd name="T4" fmla="*/ 1 w 10"/>
                  <a:gd name="T5" fmla="*/ 6 h 22"/>
                  <a:gd name="T6" fmla="*/ 0 w 10"/>
                  <a:gd name="T7" fmla="*/ 2 h 22"/>
                  <a:gd name="T8" fmla="*/ 5 w 10"/>
                  <a:gd name="T9" fmla="*/ 0 h 22"/>
                  <a:gd name="T10" fmla="*/ 10 w 10"/>
                  <a:gd name="T11" fmla="*/ 0 h 22"/>
                  <a:gd name="T12" fmla="*/ 10 w 10"/>
                  <a:gd name="T13" fmla="*/ 22 h 22"/>
                  <a:gd name="T14" fmla="*/ 5 w 10"/>
                  <a:gd name="T15" fmla="*/ 22 h 22"/>
                  <a:gd name="T16" fmla="*/ 5 w 1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2">
                    <a:moveTo>
                      <a:pt x="5" y="4"/>
                    </a:moveTo>
                    <a:lnTo>
                      <a:pt x="5" y="4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22"/>
                    </a:lnTo>
                    <a:lnTo>
                      <a:pt x="5" y="2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4" name="Freeform 59"/>
              <p:cNvSpPr>
                <a:spLocks/>
              </p:cNvSpPr>
              <p:nvPr/>
            </p:nvSpPr>
            <p:spPr bwMode="auto">
              <a:xfrm>
                <a:off x="3944938" y="3860800"/>
                <a:ext cx="20638" cy="36513"/>
              </a:xfrm>
              <a:custGeom>
                <a:avLst/>
                <a:gdLst>
                  <a:gd name="T0" fmla="*/ 0 w 27"/>
                  <a:gd name="T1" fmla="*/ 48 h 48"/>
                  <a:gd name="T2" fmla="*/ 0 w 27"/>
                  <a:gd name="T3" fmla="*/ 41 h 48"/>
                  <a:gd name="T4" fmla="*/ 5 w 27"/>
                  <a:gd name="T5" fmla="*/ 34 h 48"/>
                  <a:gd name="T6" fmla="*/ 16 w 27"/>
                  <a:gd name="T7" fmla="*/ 15 h 48"/>
                  <a:gd name="T8" fmla="*/ 10 w 27"/>
                  <a:gd name="T9" fmla="*/ 9 h 48"/>
                  <a:gd name="T10" fmla="*/ 3 w 27"/>
                  <a:gd name="T11" fmla="*/ 12 h 48"/>
                  <a:gd name="T12" fmla="*/ 1 w 27"/>
                  <a:gd name="T13" fmla="*/ 3 h 48"/>
                  <a:gd name="T14" fmla="*/ 12 w 27"/>
                  <a:gd name="T15" fmla="*/ 0 h 48"/>
                  <a:gd name="T16" fmla="*/ 27 w 27"/>
                  <a:gd name="T17" fmla="*/ 14 h 48"/>
                  <a:gd name="T18" fmla="*/ 16 w 27"/>
                  <a:gd name="T19" fmla="*/ 35 h 48"/>
                  <a:gd name="T20" fmla="*/ 14 w 27"/>
                  <a:gd name="T21" fmla="*/ 38 h 48"/>
                  <a:gd name="T22" fmla="*/ 14 w 27"/>
                  <a:gd name="T23" fmla="*/ 38 h 48"/>
                  <a:gd name="T24" fmla="*/ 27 w 27"/>
                  <a:gd name="T25" fmla="*/ 38 h 48"/>
                  <a:gd name="T26" fmla="*/ 27 w 27"/>
                  <a:gd name="T27" fmla="*/ 48 h 48"/>
                  <a:gd name="T28" fmla="*/ 0 w 27"/>
                  <a:gd name="T2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48">
                    <a:moveTo>
                      <a:pt x="0" y="48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26"/>
                      <a:pt x="16" y="21"/>
                      <a:pt x="16" y="15"/>
                    </a:cubicBezTo>
                    <a:cubicBezTo>
                      <a:pt x="16" y="12"/>
                      <a:pt x="14" y="9"/>
                      <a:pt x="10" y="9"/>
                    </a:cubicBezTo>
                    <a:cubicBezTo>
                      <a:pt x="7" y="9"/>
                      <a:pt x="5" y="11"/>
                      <a:pt x="3" y="1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4" y="0"/>
                      <a:pt x="27" y="8"/>
                      <a:pt x="27" y="14"/>
                    </a:cubicBezTo>
                    <a:cubicBezTo>
                      <a:pt x="27" y="23"/>
                      <a:pt x="21" y="30"/>
                      <a:pt x="16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5" name="Freeform 60"/>
              <p:cNvSpPr>
                <a:spLocks/>
              </p:cNvSpPr>
              <p:nvPr/>
            </p:nvSpPr>
            <p:spPr bwMode="auto">
              <a:xfrm>
                <a:off x="3970338" y="3860800"/>
                <a:ext cx="19050" cy="38100"/>
              </a:xfrm>
              <a:custGeom>
                <a:avLst/>
                <a:gdLst>
                  <a:gd name="T0" fmla="*/ 1 w 26"/>
                  <a:gd name="T1" fmla="*/ 38 h 49"/>
                  <a:gd name="T2" fmla="*/ 8 w 26"/>
                  <a:gd name="T3" fmla="*/ 40 h 49"/>
                  <a:gd name="T4" fmla="*/ 15 w 26"/>
                  <a:gd name="T5" fmla="*/ 34 h 49"/>
                  <a:gd name="T6" fmla="*/ 7 w 26"/>
                  <a:gd name="T7" fmla="*/ 27 h 49"/>
                  <a:gd name="T8" fmla="*/ 5 w 26"/>
                  <a:gd name="T9" fmla="*/ 27 h 49"/>
                  <a:gd name="T10" fmla="*/ 5 w 26"/>
                  <a:gd name="T11" fmla="*/ 19 h 49"/>
                  <a:gd name="T12" fmla="*/ 6 w 26"/>
                  <a:gd name="T13" fmla="*/ 19 h 49"/>
                  <a:gd name="T14" fmla="*/ 14 w 26"/>
                  <a:gd name="T15" fmla="*/ 14 h 49"/>
                  <a:gd name="T16" fmla="*/ 9 w 26"/>
                  <a:gd name="T17" fmla="*/ 9 h 49"/>
                  <a:gd name="T18" fmla="*/ 3 w 26"/>
                  <a:gd name="T19" fmla="*/ 11 h 49"/>
                  <a:gd name="T20" fmla="*/ 1 w 26"/>
                  <a:gd name="T21" fmla="*/ 2 h 49"/>
                  <a:gd name="T22" fmla="*/ 12 w 26"/>
                  <a:gd name="T23" fmla="*/ 0 h 49"/>
                  <a:gd name="T24" fmla="*/ 25 w 26"/>
                  <a:gd name="T25" fmla="*/ 12 h 49"/>
                  <a:gd name="T26" fmla="*/ 18 w 26"/>
                  <a:gd name="T27" fmla="*/ 22 h 49"/>
                  <a:gd name="T28" fmla="*/ 18 w 26"/>
                  <a:gd name="T29" fmla="*/ 22 h 49"/>
                  <a:gd name="T30" fmla="*/ 26 w 26"/>
                  <a:gd name="T31" fmla="*/ 34 h 49"/>
                  <a:gd name="T32" fmla="*/ 10 w 26"/>
                  <a:gd name="T33" fmla="*/ 49 h 49"/>
                  <a:gd name="T34" fmla="*/ 0 w 26"/>
                  <a:gd name="T35" fmla="*/ 47 h 49"/>
                  <a:gd name="T36" fmla="*/ 1 w 26"/>
                  <a:gd name="T3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9">
                    <a:moveTo>
                      <a:pt x="1" y="38"/>
                    </a:moveTo>
                    <a:cubicBezTo>
                      <a:pt x="3" y="39"/>
                      <a:pt x="6" y="40"/>
                      <a:pt x="8" y="40"/>
                    </a:cubicBezTo>
                    <a:cubicBezTo>
                      <a:pt x="13" y="40"/>
                      <a:pt x="15" y="37"/>
                      <a:pt x="15" y="34"/>
                    </a:cubicBezTo>
                    <a:cubicBezTo>
                      <a:pt x="15" y="29"/>
                      <a:pt x="11" y="27"/>
                      <a:pt x="7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0" y="19"/>
                      <a:pt x="14" y="18"/>
                      <a:pt x="14" y="14"/>
                    </a:cubicBezTo>
                    <a:cubicBezTo>
                      <a:pt x="14" y="11"/>
                      <a:pt x="12" y="9"/>
                      <a:pt x="9" y="9"/>
                    </a:cubicBezTo>
                    <a:cubicBezTo>
                      <a:pt x="7" y="9"/>
                      <a:pt x="4" y="10"/>
                      <a:pt x="3" y="1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7"/>
                      <a:pt x="22" y="20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4"/>
                      <a:pt x="26" y="28"/>
                      <a:pt x="26" y="34"/>
                    </a:cubicBezTo>
                    <a:cubicBezTo>
                      <a:pt x="26" y="41"/>
                      <a:pt x="21" y="49"/>
                      <a:pt x="10" y="49"/>
                    </a:cubicBezTo>
                    <a:cubicBezTo>
                      <a:pt x="5" y="49"/>
                      <a:pt x="2" y="48"/>
                      <a:pt x="0" y="47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6" name="Freeform 61"/>
              <p:cNvSpPr>
                <a:spLocks noEditPoints="1"/>
              </p:cNvSpPr>
              <p:nvPr/>
            </p:nvSpPr>
            <p:spPr bwMode="auto">
              <a:xfrm>
                <a:off x="3994150" y="3862388"/>
                <a:ext cx="23813" cy="34925"/>
              </a:xfrm>
              <a:custGeom>
                <a:avLst/>
                <a:gdLst>
                  <a:gd name="T0" fmla="*/ 17 w 31"/>
                  <a:gd name="T1" fmla="*/ 47 h 47"/>
                  <a:gd name="T2" fmla="*/ 17 w 31"/>
                  <a:gd name="T3" fmla="*/ 37 h 47"/>
                  <a:gd name="T4" fmla="*/ 0 w 31"/>
                  <a:gd name="T5" fmla="*/ 37 h 47"/>
                  <a:gd name="T6" fmla="*/ 0 w 31"/>
                  <a:gd name="T7" fmla="*/ 29 h 47"/>
                  <a:gd name="T8" fmla="*/ 16 w 31"/>
                  <a:gd name="T9" fmla="*/ 0 h 47"/>
                  <a:gd name="T10" fmla="*/ 27 w 31"/>
                  <a:gd name="T11" fmla="*/ 0 h 47"/>
                  <a:gd name="T12" fmla="*/ 27 w 31"/>
                  <a:gd name="T13" fmla="*/ 28 h 47"/>
                  <a:gd name="T14" fmla="*/ 31 w 31"/>
                  <a:gd name="T15" fmla="*/ 28 h 47"/>
                  <a:gd name="T16" fmla="*/ 31 w 31"/>
                  <a:gd name="T17" fmla="*/ 37 h 47"/>
                  <a:gd name="T18" fmla="*/ 27 w 31"/>
                  <a:gd name="T19" fmla="*/ 37 h 47"/>
                  <a:gd name="T20" fmla="*/ 27 w 31"/>
                  <a:gd name="T21" fmla="*/ 47 h 47"/>
                  <a:gd name="T22" fmla="*/ 17 w 31"/>
                  <a:gd name="T23" fmla="*/ 47 h 47"/>
                  <a:gd name="T24" fmla="*/ 17 w 31"/>
                  <a:gd name="T25" fmla="*/ 28 h 47"/>
                  <a:gd name="T26" fmla="*/ 17 w 31"/>
                  <a:gd name="T27" fmla="*/ 19 h 47"/>
                  <a:gd name="T28" fmla="*/ 17 w 31"/>
                  <a:gd name="T29" fmla="*/ 12 h 47"/>
                  <a:gd name="T30" fmla="*/ 17 w 31"/>
                  <a:gd name="T31" fmla="*/ 12 h 47"/>
                  <a:gd name="T32" fmla="*/ 14 w 31"/>
                  <a:gd name="T33" fmla="*/ 19 h 47"/>
                  <a:gd name="T34" fmla="*/ 10 w 31"/>
                  <a:gd name="T35" fmla="*/ 27 h 47"/>
                  <a:gd name="T36" fmla="*/ 10 w 31"/>
                  <a:gd name="T37" fmla="*/ 28 h 47"/>
                  <a:gd name="T38" fmla="*/ 17 w 31"/>
                  <a:gd name="T3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47">
                    <a:moveTo>
                      <a:pt x="17" y="47"/>
                    </a:moveTo>
                    <a:cubicBezTo>
                      <a:pt x="17" y="37"/>
                      <a:pt x="17" y="37"/>
                      <a:pt x="17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47"/>
                      <a:pt x="27" y="47"/>
                      <a:pt x="27" y="47"/>
                    </a:cubicBezTo>
                    <a:lnTo>
                      <a:pt x="17" y="47"/>
                    </a:lnTo>
                    <a:close/>
                    <a:moveTo>
                      <a:pt x="17" y="28"/>
                    </a:move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5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4"/>
                      <a:pt x="15" y="17"/>
                      <a:pt x="14" y="1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8"/>
                    </a:cubicBezTo>
                    <a:lnTo>
                      <a:pt x="17" y="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7" name="Freeform 62"/>
              <p:cNvSpPr>
                <a:spLocks/>
              </p:cNvSpPr>
              <p:nvPr/>
            </p:nvSpPr>
            <p:spPr bwMode="auto">
              <a:xfrm>
                <a:off x="4019550" y="3862388"/>
                <a:ext cx="20638" cy="36513"/>
              </a:xfrm>
              <a:custGeom>
                <a:avLst/>
                <a:gdLst>
                  <a:gd name="T0" fmla="*/ 26 w 27"/>
                  <a:gd name="T1" fmla="*/ 9 h 48"/>
                  <a:gd name="T2" fmla="*/ 13 w 27"/>
                  <a:gd name="T3" fmla="*/ 9 h 48"/>
                  <a:gd name="T4" fmla="*/ 13 w 27"/>
                  <a:gd name="T5" fmla="*/ 16 h 48"/>
                  <a:gd name="T6" fmla="*/ 14 w 27"/>
                  <a:gd name="T7" fmla="*/ 16 h 48"/>
                  <a:gd name="T8" fmla="*/ 23 w 27"/>
                  <a:gd name="T9" fmla="*/ 20 h 48"/>
                  <a:gd name="T10" fmla="*/ 27 w 27"/>
                  <a:gd name="T11" fmla="*/ 31 h 48"/>
                  <a:gd name="T12" fmla="*/ 10 w 27"/>
                  <a:gd name="T13" fmla="*/ 48 h 48"/>
                  <a:gd name="T14" fmla="*/ 0 w 27"/>
                  <a:gd name="T15" fmla="*/ 46 h 48"/>
                  <a:gd name="T16" fmla="*/ 2 w 27"/>
                  <a:gd name="T17" fmla="*/ 37 h 48"/>
                  <a:gd name="T18" fmla="*/ 9 w 27"/>
                  <a:gd name="T19" fmla="*/ 39 h 48"/>
                  <a:gd name="T20" fmla="*/ 16 w 27"/>
                  <a:gd name="T21" fmla="*/ 32 h 48"/>
                  <a:gd name="T22" fmla="*/ 6 w 27"/>
                  <a:gd name="T23" fmla="*/ 24 h 48"/>
                  <a:gd name="T24" fmla="*/ 3 w 27"/>
                  <a:gd name="T25" fmla="*/ 24 h 48"/>
                  <a:gd name="T26" fmla="*/ 5 w 27"/>
                  <a:gd name="T27" fmla="*/ 0 h 48"/>
                  <a:gd name="T28" fmla="*/ 26 w 27"/>
                  <a:gd name="T29" fmla="*/ 0 h 48"/>
                  <a:gd name="T30" fmla="*/ 26 w 27"/>
                  <a:gd name="T31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48">
                    <a:moveTo>
                      <a:pt x="2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6" y="16"/>
                      <a:pt x="20" y="17"/>
                      <a:pt x="23" y="20"/>
                    </a:cubicBezTo>
                    <a:cubicBezTo>
                      <a:pt x="26" y="22"/>
                      <a:pt x="27" y="26"/>
                      <a:pt x="27" y="31"/>
                    </a:cubicBezTo>
                    <a:cubicBezTo>
                      <a:pt x="27" y="40"/>
                      <a:pt x="21" y="48"/>
                      <a:pt x="10" y="48"/>
                    </a:cubicBezTo>
                    <a:cubicBezTo>
                      <a:pt x="6" y="48"/>
                      <a:pt x="2" y="47"/>
                      <a:pt x="0" y="4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4" y="38"/>
                      <a:pt x="6" y="39"/>
                      <a:pt x="9" y="39"/>
                    </a:cubicBezTo>
                    <a:cubicBezTo>
                      <a:pt x="13" y="39"/>
                      <a:pt x="16" y="36"/>
                      <a:pt x="16" y="32"/>
                    </a:cubicBezTo>
                    <a:cubicBezTo>
                      <a:pt x="16" y="26"/>
                      <a:pt x="11" y="24"/>
                      <a:pt x="6" y="24"/>
                    </a:cubicBezTo>
                    <a:cubicBezTo>
                      <a:pt x="5" y="24"/>
                      <a:pt x="4" y="24"/>
                      <a:pt x="3" y="2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8" name="Freeform 63"/>
              <p:cNvSpPr>
                <a:spLocks noEditPoints="1"/>
              </p:cNvSpPr>
              <p:nvPr/>
            </p:nvSpPr>
            <p:spPr bwMode="auto">
              <a:xfrm>
                <a:off x="4044950" y="3860800"/>
                <a:ext cx="22225" cy="38100"/>
              </a:xfrm>
              <a:custGeom>
                <a:avLst/>
                <a:gdLst>
                  <a:gd name="T0" fmla="*/ 26 w 30"/>
                  <a:gd name="T1" fmla="*/ 9 h 49"/>
                  <a:gd name="T2" fmla="*/ 22 w 30"/>
                  <a:gd name="T3" fmla="*/ 10 h 49"/>
                  <a:gd name="T4" fmla="*/ 12 w 30"/>
                  <a:gd name="T5" fmla="*/ 20 h 49"/>
                  <a:gd name="T6" fmla="*/ 12 w 30"/>
                  <a:gd name="T7" fmla="*/ 20 h 49"/>
                  <a:gd name="T8" fmla="*/ 19 w 30"/>
                  <a:gd name="T9" fmla="*/ 17 h 49"/>
                  <a:gd name="T10" fmla="*/ 30 w 30"/>
                  <a:gd name="T11" fmla="*/ 32 h 49"/>
                  <a:gd name="T12" fmla="*/ 16 w 30"/>
                  <a:gd name="T13" fmla="*/ 49 h 49"/>
                  <a:gd name="T14" fmla="*/ 0 w 30"/>
                  <a:gd name="T15" fmla="*/ 29 h 49"/>
                  <a:gd name="T16" fmla="*/ 9 w 30"/>
                  <a:gd name="T17" fmla="*/ 7 h 49"/>
                  <a:gd name="T18" fmla="*/ 20 w 30"/>
                  <a:gd name="T19" fmla="*/ 1 h 49"/>
                  <a:gd name="T20" fmla="*/ 26 w 30"/>
                  <a:gd name="T21" fmla="*/ 0 h 49"/>
                  <a:gd name="T22" fmla="*/ 26 w 30"/>
                  <a:gd name="T23" fmla="*/ 9 h 49"/>
                  <a:gd name="T24" fmla="*/ 19 w 30"/>
                  <a:gd name="T25" fmla="*/ 31 h 49"/>
                  <a:gd name="T26" fmla="*/ 15 w 30"/>
                  <a:gd name="T27" fmla="*/ 25 h 49"/>
                  <a:gd name="T28" fmla="*/ 12 w 30"/>
                  <a:gd name="T29" fmla="*/ 27 h 49"/>
                  <a:gd name="T30" fmla="*/ 12 w 30"/>
                  <a:gd name="T31" fmla="*/ 32 h 49"/>
                  <a:gd name="T32" fmla="*/ 15 w 30"/>
                  <a:gd name="T33" fmla="*/ 41 h 49"/>
                  <a:gd name="T34" fmla="*/ 19 w 30"/>
                  <a:gd name="T3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49">
                    <a:moveTo>
                      <a:pt x="26" y="9"/>
                    </a:moveTo>
                    <a:cubicBezTo>
                      <a:pt x="25" y="9"/>
                      <a:pt x="23" y="9"/>
                      <a:pt x="22" y="10"/>
                    </a:cubicBezTo>
                    <a:cubicBezTo>
                      <a:pt x="16" y="11"/>
                      <a:pt x="13" y="1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6" y="17"/>
                      <a:pt x="30" y="23"/>
                      <a:pt x="30" y="32"/>
                    </a:cubicBezTo>
                    <a:cubicBezTo>
                      <a:pt x="30" y="40"/>
                      <a:pt x="26" y="49"/>
                      <a:pt x="16" y="49"/>
                    </a:cubicBezTo>
                    <a:cubicBezTo>
                      <a:pt x="6" y="49"/>
                      <a:pt x="0" y="41"/>
                      <a:pt x="0" y="29"/>
                    </a:cubicBezTo>
                    <a:cubicBezTo>
                      <a:pt x="0" y="18"/>
                      <a:pt x="4" y="11"/>
                      <a:pt x="9" y="7"/>
                    </a:cubicBezTo>
                    <a:cubicBezTo>
                      <a:pt x="12" y="3"/>
                      <a:pt x="17" y="1"/>
                      <a:pt x="20" y="1"/>
                    </a:cubicBezTo>
                    <a:cubicBezTo>
                      <a:pt x="23" y="0"/>
                      <a:pt x="25" y="0"/>
                      <a:pt x="26" y="0"/>
                    </a:cubicBezTo>
                    <a:lnTo>
                      <a:pt x="26" y="9"/>
                    </a:lnTo>
                    <a:close/>
                    <a:moveTo>
                      <a:pt x="19" y="31"/>
                    </a:moveTo>
                    <a:cubicBezTo>
                      <a:pt x="19" y="29"/>
                      <a:pt x="18" y="25"/>
                      <a:pt x="15" y="25"/>
                    </a:cubicBezTo>
                    <a:cubicBezTo>
                      <a:pt x="14" y="25"/>
                      <a:pt x="13" y="26"/>
                      <a:pt x="12" y="27"/>
                    </a:cubicBezTo>
                    <a:cubicBezTo>
                      <a:pt x="12" y="28"/>
                      <a:pt x="12" y="29"/>
                      <a:pt x="12" y="32"/>
                    </a:cubicBezTo>
                    <a:cubicBezTo>
                      <a:pt x="12" y="37"/>
                      <a:pt x="13" y="41"/>
                      <a:pt x="15" y="41"/>
                    </a:cubicBezTo>
                    <a:cubicBezTo>
                      <a:pt x="19" y="41"/>
                      <a:pt x="19" y="36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49" name="Group 69"/>
            <p:cNvGrpSpPr/>
            <p:nvPr/>
          </p:nvGrpSpPr>
          <p:grpSpPr>
            <a:xfrm>
              <a:off x="3629068" y="1498024"/>
              <a:ext cx="247963" cy="260755"/>
              <a:chOff x="2919413" y="3781425"/>
              <a:chExt cx="400050" cy="420688"/>
            </a:xfrm>
            <a:solidFill>
              <a:srgbClr val="222C46"/>
            </a:solidFill>
          </p:grpSpPr>
          <p:sp>
            <p:nvSpPr>
              <p:cNvPr id="50" name="Freeform 64"/>
              <p:cNvSpPr>
                <a:spLocks noEditPoints="1"/>
              </p:cNvSpPr>
              <p:nvPr/>
            </p:nvSpPr>
            <p:spPr bwMode="auto">
              <a:xfrm>
                <a:off x="3059113" y="3781425"/>
                <a:ext cx="120650" cy="420688"/>
              </a:xfrm>
              <a:custGeom>
                <a:avLst/>
                <a:gdLst>
                  <a:gd name="T0" fmla="*/ 137 w 156"/>
                  <a:gd name="T1" fmla="*/ 548 h 548"/>
                  <a:gd name="T2" fmla="*/ 0 w 156"/>
                  <a:gd name="T3" fmla="*/ 528 h 548"/>
                  <a:gd name="T4" fmla="*/ 137 w 156"/>
                  <a:gd name="T5" fmla="*/ 509 h 548"/>
                  <a:gd name="T6" fmla="*/ 137 w 156"/>
                  <a:gd name="T7" fmla="*/ 453 h 548"/>
                  <a:gd name="T8" fmla="*/ 0 w 156"/>
                  <a:gd name="T9" fmla="*/ 472 h 548"/>
                  <a:gd name="T10" fmla="*/ 137 w 156"/>
                  <a:gd name="T11" fmla="*/ 492 h 548"/>
                  <a:gd name="T12" fmla="*/ 137 w 156"/>
                  <a:gd name="T13" fmla="*/ 453 h 548"/>
                  <a:gd name="T14" fmla="*/ 19 w 156"/>
                  <a:gd name="T15" fmla="*/ 397 h 548"/>
                  <a:gd name="T16" fmla="*/ 19 w 156"/>
                  <a:gd name="T17" fmla="*/ 436 h 548"/>
                  <a:gd name="T18" fmla="*/ 156 w 156"/>
                  <a:gd name="T19" fmla="*/ 416 h 548"/>
                  <a:gd name="T20" fmla="*/ 137 w 156"/>
                  <a:gd name="T21" fmla="*/ 341 h 548"/>
                  <a:gd name="T22" fmla="*/ 0 w 156"/>
                  <a:gd name="T23" fmla="*/ 361 h 548"/>
                  <a:gd name="T24" fmla="*/ 137 w 156"/>
                  <a:gd name="T25" fmla="*/ 380 h 548"/>
                  <a:gd name="T26" fmla="*/ 137 w 156"/>
                  <a:gd name="T27" fmla="*/ 341 h 548"/>
                  <a:gd name="T28" fmla="*/ 19 w 156"/>
                  <a:gd name="T29" fmla="*/ 285 h 548"/>
                  <a:gd name="T30" fmla="*/ 19 w 156"/>
                  <a:gd name="T31" fmla="*/ 324 h 548"/>
                  <a:gd name="T32" fmla="*/ 156 w 156"/>
                  <a:gd name="T33" fmla="*/ 305 h 548"/>
                  <a:gd name="T34" fmla="*/ 137 w 156"/>
                  <a:gd name="T35" fmla="*/ 229 h 548"/>
                  <a:gd name="T36" fmla="*/ 0 w 156"/>
                  <a:gd name="T37" fmla="*/ 249 h 548"/>
                  <a:gd name="T38" fmla="*/ 137 w 156"/>
                  <a:gd name="T39" fmla="*/ 268 h 548"/>
                  <a:gd name="T40" fmla="*/ 137 w 156"/>
                  <a:gd name="T41" fmla="*/ 229 h 548"/>
                  <a:gd name="T42" fmla="*/ 19 w 156"/>
                  <a:gd name="T43" fmla="*/ 168 h 548"/>
                  <a:gd name="T44" fmla="*/ 19 w 156"/>
                  <a:gd name="T45" fmla="*/ 207 h 548"/>
                  <a:gd name="T46" fmla="*/ 156 w 156"/>
                  <a:gd name="T47" fmla="*/ 188 h 548"/>
                  <a:gd name="T48" fmla="*/ 137 w 156"/>
                  <a:gd name="T49" fmla="*/ 112 h 548"/>
                  <a:gd name="T50" fmla="*/ 0 w 156"/>
                  <a:gd name="T51" fmla="*/ 132 h 548"/>
                  <a:gd name="T52" fmla="*/ 137 w 156"/>
                  <a:gd name="T53" fmla="*/ 151 h 548"/>
                  <a:gd name="T54" fmla="*/ 137 w 156"/>
                  <a:gd name="T55" fmla="*/ 112 h 548"/>
                  <a:gd name="T56" fmla="*/ 19 w 156"/>
                  <a:gd name="T57" fmla="*/ 56 h 548"/>
                  <a:gd name="T58" fmla="*/ 19 w 156"/>
                  <a:gd name="T59" fmla="*/ 95 h 548"/>
                  <a:gd name="T60" fmla="*/ 156 w 156"/>
                  <a:gd name="T61" fmla="*/ 76 h 548"/>
                  <a:gd name="T62" fmla="*/ 137 w 156"/>
                  <a:gd name="T63" fmla="*/ 0 h 548"/>
                  <a:gd name="T64" fmla="*/ 0 w 156"/>
                  <a:gd name="T65" fmla="*/ 20 h 548"/>
                  <a:gd name="T66" fmla="*/ 137 w 156"/>
                  <a:gd name="T67" fmla="*/ 40 h 548"/>
                  <a:gd name="T68" fmla="*/ 137 w 156"/>
                  <a:gd name="T69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6" h="548">
                    <a:moveTo>
                      <a:pt x="156" y="528"/>
                    </a:moveTo>
                    <a:cubicBezTo>
                      <a:pt x="156" y="539"/>
                      <a:pt x="148" y="548"/>
                      <a:pt x="137" y="548"/>
                    </a:cubicBezTo>
                    <a:cubicBezTo>
                      <a:pt x="19" y="548"/>
                      <a:pt x="19" y="548"/>
                      <a:pt x="19" y="548"/>
                    </a:cubicBezTo>
                    <a:cubicBezTo>
                      <a:pt x="8" y="548"/>
                      <a:pt x="0" y="539"/>
                      <a:pt x="0" y="528"/>
                    </a:cubicBezTo>
                    <a:cubicBezTo>
                      <a:pt x="0" y="517"/>
                      <a:pt x="8" y="509"/>
                      <a:pt x="19" y="509"/>
                    </a:cubicBezTo>
                    <a:cubicBezTo>
                      <a:pt x="137" y="509"/>
                      <a:pt x="137" y="509"/>
                      <a:pt x="137" y="509"/>
                    </a:cubicBezTo>
                    <a:cubicBezTo>
                      <a:pt x="148" y="509"/>
                      <a:pt x="156" y="517"/>
                      <a:pt x="156" y="528"/>
                    </a:cubicBezTo>
                    <a:close/>
                    <a:moveTo>
                      <a:pt x="137" y="453"/>
                    </a:moveTo>
                    <a:cubicBezTo>
                      <a:pt x="19" y="453"/>
                      <a:pt x="19" y="453"/>
                      <a:pt x="19" y="453"/>
                    </a:cubicBezTo>
                    <a:cubicBezTo>
                      <a:pt x="8" y="453"/>
                      <a:pt x="0" y="461"/>
                      <a:pt x="0" y="472"/>
                    </a:cubicBezTo>
                    <a:cubicBezTo>
                      <a:pt x="0" y="483"/>
                      <a:pt x="8" y="492"/>
                      <a:pt x="19" y="492"/>
                    </a:cubicBezTo>
                    <a:cubicBezTo>
                      <a:pt x="137" y="492"/>
                      <a:pt x="137" y="492"/>
                      <a:pt x="137" y="492"/>
                    </a:cubicBezTo>
                    <a:cubicBezTo>
                      <a:pt x="148" y="492"/>
                      <a:pt x="156" y="483"/>
                      <a:pt x="156" y="472"/>
                    </a:cubicBezTo>
                    <a:cubicBezTo>
                      <a:pt x="156" y="461"/>
                      <a:pt x="148" y="453"/>
                      <a:pt x="137" y="453"/>
                    </a:cubicBezTo>
                    <a:close/>
                    <a:moveTo>
                      <a:pt x="137" y="397"/>
                    </a:moveTo>
                    <a:cubicBezTo>
                      <a:pt x="19" y="397"/>
                      <a:pt x="19" y="397"/>
                      <a:pt x="19" y="397"/>
                    </a:cubicBezTo>
                    <a:cubicBezTo>
                      <a:pt x="8" y="397"/>
                      <a:pt x="0" y="406"/>
                      <a:pt x="0" y="416"/>
                    </a:cubicBezTo>
                    <a:cubicBezTo>
                      <a:pt x="0" y="427"/>
                      <a:pt x="8" y="436"/>
                      <a:pt x="19" y="436"/>
                    </a:cubicBezTo>
                    <a:cubicBezTo>
                      <a:pt x="137" y="436"/>
                      <a:pt x="137" y="436"/>
                      <a:pt x="137" y="436"/>
                    </a:cubicBezTo>
                    <a:cubicBezTo>
                      <a:pt x="148" y="436"/>
                      <a:pt x="156" y="427"/>
                      <a:pt x="156" y="416"/>
                    </a:cubicBezTo>
                    <a:cubicBezTo>
                      <a:pt x="156" y="406"/>
                      <a:pt x="148" y="397"/>
                      <a:pt x="137" y="397"/>
                    </a:cubicBezTo>
                    <a:close/>
                    <a:moveTo>
                      <a:pt x="137" y="341"/>
                    </a:moveTo>
                    <a:cubicBezTo>
                      <a:pt x="19" y="341"/>
                      <a:pt x="19" y="341"/>
                      <a:pt x="19" y="341"/>
                    </a:cubicBezTo>
                    <a:cubicBezTo>
                      <a:pt x="8" y="341"/>
                      <a:pt x="0" y="350"/>
                      <a:pt x="0" y="361"/>
                    </a:cubicBezTo>
                    <a:cubicBezTo>
                      <a:pt x="0" y="371"/>
                      <a:pt x="8" y="380"/>
                      <a:pt x="19" y="380"/>
                    </a:cubicBezTo>
                    <a:cubicBezTo>
                      <a:pt x="137" y="380"/>
                      <a:pt x="137" y="380"/>
                      <a:pt x="137" y="380"/>
                    </a:cubicBezTo>
                    <a:cubicBezTo>
                      <a:pt x="148" y="380"/>
                      <a:pt x="156" y="371"/>
                      <a:pt x="156" y="361"/>
                    </a:cubicBezTo>
                    <a:cubicBezTo>
                      <a:pt x="156" y="350"/>
                      <a:pt x="148" y="341"/>
                      <a:pt x="137" y="341"/>
                    </a:cubicBezTo>
                    <a:close/>
                    <a:moveTo>
                      <a:pt x="137" y="285"/>
                    </a:moveTo>
                    <a:cubicBezTo>
                      <a:pt x="19" y="285"/>
                      <a:pt x="19" y="285"/>
                      <a:pt x="19" y="285"/>
                    </a:cubicBezTo>
                    <a:cubicBezTo>
                      <a:pt x="8" y="285"/>
                      <a:pt x="0" y="294"/>
                      <a:pt x="0" y="305"/>
                    </a:cubicBezTo>
                    <a:cubicBezTo>
                      <a:pt x="0" y="315"/>
                      <a:pt x="8" y="324"/>
                      <a:pt x="19" y="324"/>
                    </a:cubicBezTo>
                    <a:cubicBezTo>
                      <a:pt x="137" y="324"/>
                      <a:pt x="137" y="324"/>
                      <a:pt x="137" y="324"/>
                    </a:cubicBezTo>
                    <a:cubicBezTo>
                      <a:pt x="148" y="324"/>
                      <a:pt x="156" y="315"/>
                      <a:pt x="156" y="305"/>
                    </a:cubicBezTo>
                    <a:cubicBezTo>
                      <a:pt x="156" y="294"/>
                      <a:pt x="148" y="285"/>
                      <a:pt x="137" y="285"/>
                    </a:cubicBezTo>
                    <a:close/>
                    <a:moveTo>
                      <a:pt x="137" y="229"/>
                    </a:moveTo>
                    <a:cubicBezTo>
                      <a:pt x="19" y="229"/>
                      <a:pt x="19" y="229"/>
                      <a:pt x="19" y="229"/>
                    </a:cubicBezTo>
                    <a:cubicBezTo>
                      <a:pt x="8" y="229"/>
                      <a:pt x="0" y="238"/>
                      <a:pt x="0" y="249"/>
                    </a:cubicBezTo>
                    <a:cubicBezTo>
                      <a:pt x="0" y="260"/>
                      <a:pt x="8" y="268"/>
                      <a:pt x="19" y="268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8" y="268"/>
                      <a:pt x="156" y="260"/>
                      <a:pt x="156" y="249"/>
                    </a:cubicBezTo>
                    <a:cubicBezTo>
                      <a:pt x="156" y="238"/>
                      <a:pt x="148" y="229"/>
                      <a:pt x="137" y="229"/>
                    </a:cubicBezTo>
                    <a:close/>
                    <a:moveTo>
                      <a:pt x="137" y="168"/>
                    </a:moveTo>
                    <a:cubicBezTo>
                      <a:pt x="19" y="168"/>
                      <a:pt x="19" y="168"/>
                      <a:pt x="19" y="168"/>
                    </a:cubicBezTo>
                    <a:cubicBezTo>
                      <a:pt x="8" y="168"/>
                      <a:pt x="0" y="177"/>
                      <a:pt x="0" y="188"/>
                    </a:cubicBezTo>
                    <a:cubicBezTo>
                      <a:pt x="0" y="198"/>
                      <a:pt x="8" y="207"/>
                      <a:pt x="19" y="207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48" y="207"/>
                      <a:pt x="156" y="198"/>
                      <a:pt x="156" y="188"/>
                    </a:cubicBezTo>
                    <a:cubicBezTo>
                      <a:pt x="156" y="177"/>
                      <a:pt x="148" y="168"/>
                      <a:pt x="137" y="168"/>
                    </a:cubicBezTo>
                    <a:close/>
                    <a:moveTo>
                      <a:pt x="137" y="112"/>
                    </a:moveTo>
                    <a:cubicBezTo>
                      <a:pt x="19" y="112"/>
                      <a:pt x="19" y="112"/>
                      <a:pt x="19" y="112"/>
                    </a:cubicBezTo>
                    <a:cubicBezTo>
                      <a:pt x="8" y="112"/>
                      <a:pt x="0" y="121"/>
                      <a:pt x="0" y="132"/>
                    </a:cubicBezTo>
                    <a:cubicBezTo>
                      <a:pt x="0" y="142"/>
                      <a:pt x="8" y="151"/>
                      <a:pt x="19" y="151"/>
                    </a:cubicBezTo>
                    <a:cubicBezTo>
                      <a:pt x="137" y="151"/>
                      <a:pt x="137" y="151"/>
                      <a:pt x="137" y="151"/>
                    </a:cubicBezTo>
                    <a:cubicBezTo>
                      <a:pt x="148" y="151"/>
                      <a:pt x="156" y="142"/>
                      <a:pt x="156" y="132"/>
                    </a:cubicBezTo>
                    <a:cubicBezTo>
                      <a:pt x="156" y="121"/>
                      <a:pt x="148" y="112"/>
                      <a:pt x="137" y="112"/>
                    </a:cubicBezTo>
                    <a:close/>
                    <a:moveTo>
                      <a:pt x="137" y="56"/>
                    </a:moveTo>
                    <a:cubicBezTo>
                      <a:pt x="19" y="56"/>
                      <a:pt x="19" y="56"/>
                      <a:pt x="19" y="56"/>
                    </a:cubicBezTo>
                    <a:cubicBezTo>
                      <a:pt x="8" y="56"/>
                      <a:pt x="0" y="65"/>
                      <a:pt x="0" y="76"/>
                    </a:cubicBezTo>
                    <a:cubicBezTo>
                      <a:pt x="0" y="87"/>
                      <a:pt x="8" y="95"/>
                      <a:pt x="19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48" y="95"/>
                      <a:pt x="156" y="87"/>
                      <a:pt x="156" y="76"/>
                    </a:cubicBezTo>
                    <a:cubicBezTo>
                      <a:pt x="156" y="65"/>
                      <a:pt x="148" y="56"/>
                      <a:pt x="137" y="56"/>
                    </a:cubicBezTo>
                    <a:close/>
                    <a:moveTo>
                      <a:pt x="137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31"/>
                      <a:pt x="8" y="40"/>
                      <a:pt x="19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48" y="40"/>
                      <a:pt x="156" y="31"/>
                      <a:pt x="156" y="20"/>
                    </a:cubicBezTo>
                    <a:cubicBezTo>
                      <a:pt x="156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1" name="Freeform 65"/>
              <p:cNvSpPr>
                <a:spLocks/>
              </p:cNvSpPr>
              <p:nvPr/>
            </p:nvSpPr>
            <p:spPr bwMode="auto">
              <a:xfrm>
                <a:off x="2919413" y="417195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2" name="Freeform 66"/>
              <p:cNvSpPr>
                <a:spLocks/>
              </p:cNvSpPr>
              <p:nvPr/>
            </p:nvSpPr>
            <p:spPr bwMode="auto">
              <a:xfrm>
                <a:off x="2919413" y="4129088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3" name="Freeform 67"/>
              <p:cNvSpPr>
                <a:spLocks/>
              </p:cNvSpPr>
              <p:nvPr/>
            </p:nvSpPr>
            <p:spPr bwMode="auto">
              <a:xfrm>
                <a:off x="2919413" y="4086225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4" name="Freeform 68"/>
              <p:cNvSpPr>
                <a:spLocks/>
              </p:cNvSpPr>
              <p:nvPr/>
            </p:nvSpPr>
            <p:spPr bwMode="auto">
              <a:xfrm>
                <a:off x="2919413" y="4043363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5" name="Freeform 69"/>
              <p:cNvSpPr>
                <a:spLocks/>
              </p:cNvSpPr>
              <p:nvPr/>
            </p:nvSpPr>
            <p:spPr bwMode="auto">
              <a:xfrm>
                <a:off x="2919413" y="400050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6" name="Freeform 70"/>
              <p:cNvSpPr>
                <a:spLocks/>
              </p:cNvSpPr>
              <p:nvPr/>
            </p:nvSpPr>
            <p:spPr bwMode="auto">
              <a:xfrm>
                <a:off x="2919413" y="3957638"/>
                <a:ext cx="120650" cy="28575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1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7" name="Freeform 71"/>
              <p:cNvSpPr>
                <a:spLocks/>
              </p:cNvSpPr>
              <p:nvPr/>
            </p:nvSpPr>
            <p:spPr bwMode="auto">
              <a:xfrm>
                <a:off x="3198813" y="417195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8" name="Freeform 72"/>
              <p:cNvSpPr>
                <a:spLocks/>
              </p:cNvSpPr>
              <p:nvPr/>
            </p:nvSpPr>
            <p:spPr bwMode="auto">
              <a:xfrm>
                <a:off x="3198813" y="4129088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9" name="Freeform 73"/>
              <p:cNvSpPr>
                <a:spLocks/>
              </p:cNvSpPr>
              <p:nvPr/>
            </p:nvSpPr>
            <p:spPr bwMode="auto">
              <a:xfrm>
                <a:off x="3198813" y="4086225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0" name="Freeform 74"/>
              <p:cNvSpPr>
                <a:spLocks/>
              </p:cNvSpPr>
              <p:nvPr/>
            </p:nvSpPr>
            <p:spPr bwMode="auto">
              <a:xfrm>
                <a:off x="3198813" y="4043363"/>
                <a:ext cx="120650" cy="30163"/>
              </a:xfrm>
              <a:custGeom>
                <a:avLst/>
                <a:gdLst>
                  <a:gd name="T0" fmla="*/ 20 w 157"/>
                  <a:gd name="T1" fmla="*/ 39 h 39"/>
                  <a:gd name="T2" fmla="*/ 137 w 157"/>
                  <a:gd name="T3" fmla="*/ 39 h 39"/>
                  <a:gd name="T4" fmla="*/ 157 w 157"/>
                  <a:gd name="T5" fmla="*/ 20 h 39"/>
                  <a:gd name="T6" fmla="*/ 137 w 157"/>
                  <a:gd name="T7" fmla="*/ 0 h 39"/>
                  <a:gd name="T8" fmla="*/ 20 w 157"/>
                  <a:gd name="T9" fmla="*/ 0 h 39"/>
                  <a:gd name="T10" fmla="*/ 0 w 157"/>
                  <a:gd name="T11" fmla="*/ 20 h 39"/>
                  <a:gd name="T12" fmla="*/ 20 w 15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20" y="39"/>
                    </a:move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61" name="Group 213"/>
            <p:cNvGrpSpPr/>
            <p:nvPr/>
          </p:nvGrpSpPr>
          <p:grpSpPr>
            <a:xfrm>
              <a:off x="3594698" y="4480473"/>
              <a:ext cx="316413" cy="292339"/>
              <a:chOff x="2900363" y="5486400"/>
              <a:chExt cx="438150" cy="404813"/>
            </a:xfrm>
            <a:solidFill>
              <a:srgbClr val="222C46"/>
            </a:solidFill>
          </p:grpSpPr>
          <p:sp>
            <p:nvSpPr>
              <p:cNvPr id="62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3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8230844" y="4346755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6" name="Group 268"/>
            <p:cNvGrpSpPr/>
            <p:nvPr/>
          </p:nvGrpSpPr>
          <p:grpSpPr>
            <a:xfrm>
              <a:off x="8406139" y="4456635"/>
              <a:ext cx="222636" cy="353464"/>
              <a:chOff x="3824288" y="5486400"/>
              <a:chExt cx="307975" cy="488950"/>
            </a:xfrm>
            <a:solidFill>
              <a:srgbClr val="222C46"/>
            </a:solidFill>
          </p:grpSpPr>
          <p:sp>
            <p:nvSpPr>
              <p:cNvPr id="67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8" name="Freeform 249"/>
              <p:cNvSpPr>
                <a:spLocks/>
              </p:cNvSpPr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9" name="Freeform 250"/>
              <p:cNvSpPr>
                <a:spLocks/>
              </p:cNvSpPr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0" name="Freeform 251"/>
              <p:cNvSpPr>
                <a:spLocks/>
              </p:cNvSpPr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1" name="Freeform 252"/>
              <p:cNvSpPr>
                <a:spLocks/>
              </p:cNvSpPr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72" name="Group 242"/>
            <p:cNvGrpSpPr/>
            <p:nvPr/>
          </p:nvGrpSpPr>
          <p:grpSpPr>
            <a:xfrm>
              <a:off x="5329322" y="3024647"/>
              <a:ext cx="1522500" cy="1160773"/>
              <a:chOff x="2908300" y="2946400"/>
              <a:chExt cx="447675" cy="341313"/>
            </a:xfrm>
            <a:solidFill>
              <a:srgbClr val="222C46"/>
            </a:solidFill>
          </p:grpSpPr>
          <p:sp>
            <p:nvSpPr>
              <p:cNvPr id="73" name="Freeform 227"/>
              <p:cNvSpPr>
                <a:spLocks/>
              </p:cNvSpPr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4" name="Freeform 228"/>
              <p:cNvSpPr>
                <a:spLocks/>
              </p:cNvSpPr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sp>
        <p:nvSpPr>
          <p:cNvPr id="82" name="页外连接符 81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5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78272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22342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444959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89029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6462535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06605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9381869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25940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grpSp>
        <p:nvGrpSpPr>
          <p:cNvPr id="19" name="组合 6"/>
          <p:cNvGrpSpPr/>
          <p:nvPr/>
        </p:nvGrpSpPr>
        <p:grpSpPr>
          <a:xfrm>
            <a:off x="1078797" y="1847607"/>
            <a:ext cx="1718787" cy="1718787"/>
            <a:chOff x="809098" y="1385705"/>
            <a:chExt cx="1289090" cy="1289090"/>
          </a:xfrm>
        </p:grpSpPr>
        <p:grpSp>
          <p:nvGrpSpPr>
            <p:cNvPr id="20" name="组合 2"/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rgbClr val="222C4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222C4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21" name="Group 3"/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30" name="组合 16"/>
          <p:cNvGrpSpPr/>
          <p:nvPr/>
        </p:nvGrpSpPr>
        <p:grpSpPr>
          <a:xfrm>
            <a:off x="9750983" y="1847607"/>
            <a:ext cx="1718787" cy="1718787"/>
            <a:chOff x="7313237" y="1385705"/>
            <a:chExt cx="1289090" cy="1289090"/>
          </a:xfrm>
        </p:grpSpPr>
        <p:grpSp>
          <p:nvGrpSpPr>
            <p:cNvPr id="31" name="组合 5"/>
            <p:cNvGrpSpPr/>
            <p:nvPr/>
          </p:nvGrpSpPr>
          <p:grpSpPr>
            <a:xfrm>
              <a:off x="7313237" y="1385705"/>
              <a:ext cx="1289090" cy="1289090"/>
              <a:chOff x="7313237" y="1385708"/>
              <a:chExt cx="1289090" cy="128909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446994" y="1519465"/>
                <a:ext cx="1021576" cy="1021576"/>
              </a:xfrm>
              <a:prstGeom prst="ellipse">
                <a:avLst/>
              </a:prstGeom>
              <a:solidFill>
                <a:srgbClr val="A6A5A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313237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6A5A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sp>
          <p:nvSpPr>
            <p:cNvPr id="32" name="Freeform 200"/>
            <p:cNvSpPr>
              <a:spLocks noEditPoints="1"/>
            </p:cNvSpPr>
            <p:nvPr/>
          </p:nvSpPr>
          <p:spPr bwMode="auto">
            <a:xfrm>
              <a:off x="7747439" y="1839750"/>
              <a:ext cx="420687" cy="395287"/>
            </a:xfrm>
            <a:custGeom>
              <a:avLst/>
              <a:gdLst>
                <a:gd name="T0" fmla="*/ 394 w 548"/>
                <a:gd name="T1" fmla="*/ 0 h 514"/>
                <a:gd name="T2" fmla="*/ 240 w 548"/>
                <a:gd name="T3" fmla="*/ 153 h 514"/>
                <a:gd name="T4" fmla="*/ 240 w 548"/>
                <a:gd name="T5" fmla="*/ 206 h 514"/>
                <a:gd name="T6" fmla="*/ 0 w 548"/>
                <a:gd name="T7" fmla="*/ 206 h 514"/>
                <a:gd name="T8" fmla="*/ 0 w 548"/>
                <a:gd name="T9" fmla="*/ 514 h 514"/>
                <a:gd name="T10" fmla="*/ 377 w 548"/>
                <a:gd name="T11" fmla="*/ 514 h 514"/>
                <a:gd name="T12" fmla="*/ 377 w 548"/>
                <a:gd name="T13" fmla="*/ 206 h 514"/>
                <a:gd name="T14" fmla="*/ 308 w 548"/>
                <a:gd name="T15" fmla="*/ 206 h 514"/>
                <a:gd name="T16" fmla="*/ 308 w 548"/>
                <a:gd name="T17" fmla="*/ 153 h 514"/>
                <a:gd name="T18" fmla="*/ 394 w 548"/>
                <a:gd name="T19" fmla="*/ 68 h 514"/>
                <a:gd name="T20" fmla="*/ 479 w 548"/>
                <a:gd name="T21" fmla="*/ 153 h 514"/>
                <a:gd name="T22" fmla="*/ 479 w 548"/>
                <a:gd name="T23" fmla="*/ 206 h 514"/>
                <a:gd name="T24" fmla="*/ 548 w 548"/>
                <a:gd name="T25" fmla="*/ 206 h 514"/>
                <a:gd name="T26" fmla="*/ 548 w 548"/>
                <a:gd name="T27" fmla="*/ 153 h 514"/>
                <a:gd name="T28" fmla="*/ 394 w 548"/>
                <a:gd name="T29" fmla="*/ 0 h 514"/>
                <a:gd name="T30" fmla="*/ 216 w 548"/>
                <a:gd name="T31" fmla="*/ 434 h 514"/>
                <a:gd name="T32" fmla="*/ 145 w 548"/>
                <a:gd name="T33" fmla="*/ 434 h 514"/>
                <a:gd name="T34" fmla="*/ 161 w 548"/>
                <a:gd name="T35" fmla="*/ 373 h 514"/>
                <a:gd name="T36" fmla="*/ 137 w 548"/>
                <a:gd name="T37" fmla="*/ 334 h 514"/>
                <a:gd name="T38" fmla="*/ 180 w 548"/>
                <a:gd name="T39" fmla="*/ 291 h 514"/>
                <a:gd name="T40" fmla="*/ 224 w 548"/>
                <a:gd name="T41" fmla="*/ 334 h 514"/>
                <a:gd name="T42" fmla="*/ 200 w 548"/>
                <a:gd name="T43" fmla="*/ 373 h 514"/>
                <a:gd name="T44" fmla="*/ 216 w 548"/>
                <a:gd name="T45" fmla="*/ 43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514">
                  <a:moveTo>
                    <a:pt x="394" y="0"/>
                  </a:moveTo>
                  <a:cubicBezTo>
                    <a:pt x="309" y="0"/>
                    <a:pt x="240" y="69"/>
                    <a:pt x="240" y="153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77" y="514"/>
                    <a:pt x="377" y="514"/>
                    <a:pt x="377" y="514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06"/>
                    <a:pt x="347" y="68"/>
                    <a:pt x="394" y="68"/>
                  </a:cubicBezTo>
                  <a:cubicBezTo>
                    <a:pt x="441" y="68"/>
                    <a:pt x="479" y="106"/>
                    <a:pt x="479" y="153"/>
                  </a:cubicBezTo>
                  <a:cubicBezTo>
                    <a:pt x="479" y="206"/>
                    <a:pt x="479" y="206"/>
                    <a:pt x="479" y="206"/>
                  </a:cubicBezTo>
                  <a:cubicBezTo>
                    <a:pt x="548" y="206"/>
                    <a:pt x="548" y="206"/>
                    <a:pt x="548" y="206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8" y="69"/>
                    <a:pt x="479" y="0"/>
                    <a:pt x="394" y="0"/>
                  </a:cubicBezTo>
                  <a:close/>
                  <a:moveTo>
                    <a:pt x="216" y="434"/>
                  </a:moveTo>
                  <a:cubicBezTo>
                    <a:pt x="145" y="434"/>
                    <a:pt x="145" y="434"/>
                    <a:pt x="145" y="434"/>
                  </a:cubicBezTo>
                  <a:cubicBezTo>
                    <a:pt x="161" y="373"/>
                    <a:pt x="161" y="373"/>
                    <a:pt x="161" y="373"/>
                  </a:cubicBezTo>
                  <a:cubicBezTo>
                    <a:pt x="147" y="366"/>
                    <a:pt x="137" y="351"/>
                    <a:pt x="137" y="334"/>
                  </a:cubicBezTo>
                  <a:cubicBezTo>
                    <a:pt x="137" y="311"/>
                    <a:pt x="157" y="291"/>
                    <a:pt x="180" y="291"/>
                  </a:cubicBezTo>
                  <a:cubicBezTo>
                    <a:pt x="204" y="291"/>
                    <a:pt x="224" y="311"/>
                    <a:pt x="224" y="334"/>
                  </a:cubicBezTo>
                  <a:cubicBezTo>
                    <a:pt x="224" y="351"/>
                    <a:pt x="214" y="366"/>
                    <a:pt x="200" y="373"/>
                  </a:cubicBezTo>
                  <a:lnTo>
                    <a:pt x="216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35" name="组合 7"/>
          <p:cNvGrpSpPr/>
          <p:nvPr/>
        </p:nvGrpSpPr>
        <p:grpSpPr>
          <a:xfrm>
            <a:off x="3969525" y="1847607"/>
            <a:ext cx="1718787" cy="1718787"/>
            <a:chOff x="2977144" y="1385705"/>
            <a:chExt cx="1289090" cy="1289090"/>
          </a:xfrm>
        </p:grpSpPr>
        <p:grpSp>
          <p:nvGrpSpPr>
            <p:cNvPr id="36" name="组合 3"/>
            <p:cNvGrpSpPr/>
            <p:nvPr/>
          </p:nvGrpSpPr>
          <p:grpSpPr>
            <a:xfrm>
              <a:off x="2977144" y="1385705"/>
              <a:ext cx="1289090" cy="1289090"/>
              <a:chOff x="2994311" y="1385705"/>
              <a:chExt cx="1289090" cy="128909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128068" y="1519462"/>
                <a:ext cx="1021576" cy="1021576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94311" y="1385705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37" name="Group 245"/>
            <p:cNvGrpSpPr/>
            <p:nvPr/>
          </p:nvGrpSpPr>
          <p:grpSpPr>
            <a:xfrm>
              <a:off x="3412380" y="1813112"/>
              <a:ext cx="446087" cy="414338"/>
              <a:chOff x="3767138" y="6329363"/>
              <a:chExt cx="446087" cy="414338"/>
            </a:xfrm>
            <a:solidFill>
              <a:schemeClr val="bg1"/>
            </a:solidFill>
          </p:grpSpPr>
          <p:sp>
            <p:nvSpPr>
              <p:cNvPr id="38" name="Freeform 229"/>
              <p:cNvSpPr>
                <a:spLocks/>
              </p:cNvSpPr>
              <p:nvPr/>
            </p:nvSpPr>
            <p:spPr bwMode="auto">
              <a:xfrm>
                <a:off x="3767138" y="6329363"/>
                <a:ext cx="382588" cy="414338"/>
              </a:xfrm>
              <a:custGeom>
                <a:avLst/>
                <a:gdLst>
                  <a:gd name="T0" fmla="*/ 476 w 497"/>
                  <a:gd name="T1" fmla="*/ 422 h 538"/>
                  <a:gd name="T2" fmla="*/ 497 w 497"/>
                  <a:gd name="T3" fmla="*/ 440 h 538"/>
                  <a:gd name="T4" fmla="*/ 497 w 497"/>
                  <a:gd name="T5" fmla="*/ 470 h 538"/>
                  <a:gd name="T6" fmla="*/ 430 w 497"/>
                  <a:gd name="T7" fmla="*/ 538 h 538"/>
                  <a:gd name="T8" fmla="*/ 67 w 497"/>
                  <a:gd name="T9" fmla="*/ 538 h 538"/>
                  <a:gd name="T10" fmla="*/ 0 w 497"/>
                  <a:gd name="T11" fmla="*/ 470 h 538"/>
                  <a:gd name="T12" fmla="*/ 0 w 497"/>
                  <a:gd name="T13" fmla="*/ 125 h 538"/>
                  <a:gd name="T14" fmla="*/ 0 w 497"/>
                  <a:gd name="T15" fmla="*/ 125 h 538"/>
                  <a:gd name="T16" fmla="*/ 5 w 497"/>
                  <a:gd name="T17" fmla="*/ 113 h 538"/>
                  <a:gd name="T18" fmla="*/ 107 w 497"/>
                  <a:gd name="T19" fmla="*/ 6 h 538"/>
                  <a:gd name="T20" fmla="*/ 120 w 497"/>
                  <a:gd name="T21" fmla="*/ 0 h 538"/>
                  <a:gd name="T22" fmla="*/ 120 w 497"/>
                  <a:gd name="T23" fmla="*/ 0 h 538"/>
                  <a:gd name="T24" fmla="*/ 430 w 497"/>
                  <a:gd name="T25" fmla="*/ 0 h 538"/>
                  <a:gd name="T26" fmla="*/ 497 w 497"/>
                  <a:gd name="T27" fmla="*/ 68 h 538"/>
                  <a:gd name="T28" fmla="*/ 497 w 497"/>
                  <a:gd name="T29" fmla="*/ 137 h 538"/>
                  <a:gd name="T30" fmla="*/ 475 w 497"/>
                  <a:gd name="T31" fmla="*/ 134 h 538"/>
                  <a:gd name="T32" fmla="*/ 462 w 497"/>
                  <a:gd name="T33" fmla="*/ 135 h 538"/>
                  <a:gd name="T34" fmla="*/ 462 w 497"/>
                  <a:gd name="T35" fmla="*/ 68 h 538"/>
                  <a:gd name="T36" fmla="*/ 430 w 497"/>
                  <a:gd name="T37" fmla="*/ 35 h 538"/>
                  <a:gd name="T38" fmla="*/ 137 w 497"/>
                  <a:gd name="T39" fmla="*/ 35 h 538"/>
                  <a:gd name="T40" fmla="*/ 137 w 497"/>
                  <a:gd name="T41" fmla="*/ 75 h 538"/>
                  <a:gd name="T42" fmla="*/ 70 w 497"/>
                  <a:gd name="T43" fmla="*/ 143 h 538"/>
                  <a:gd name="T44" fmla="*/ 35 w 497"/>
                  <a:gd name="T45" fmla="*/ 143 h 538"/>
                  <a:gd name="T46" fmla="*/ 35 w 497"/>
                  <a:gd name="T47" fmla="*/ 470 h 538"/>
                  <a:gd name="T48" fmla="*/ 67 w 497"/>
                  <a:gd name="T49" fmla="*/ 503 h 538"/>
                  <a:gd name="T50" fmla="*/ 430 w 497"/>
                  <a:gd name="T51" fmla="*/ 503 h 538"/>
                  <a:gd name="T52" fmla="*/ 462 w 497"/>
                  <a:gd name="T53" fmla="*/ 470 h 538"/>
                  <a:gd name="T54" fmla="*/ 462 w 497"/>
                  <a:gd name="T55" fmla="*/ 433 h 538"/>
                  <a:gd name="T56" fmla="*/ 476 w 497"/>
                  <a:gd name="T57" fmla="*/ 42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7" h="538">
                    <a:moveTo>
                      <a:pt x="476" y="422"/>
                    </a:moveTo>
                    <a:cubicBezTo>
                      <a:pt x="497" y="440"/>
                      <a:pt x="497" y="440"/>
                      <a:pt x="497" y="440"/>
                    </a:cubicBezTo>
                    <a:cubicBezTo>
                      <a:pt x="497" y="470"/>
                      <a:pt x="497" y="470"/>
                      <a:pt x="497" y="470"/>
                    </a:cubicBezTo>
                    <a:cubicBezTo>
                      <a:pt x="497" y="507"/>
                      <a:pt x="467" y="538"/>
                      <a:pt x="430" y="538"/>
                    </a:cubicBezTo>
                    <a:cubicBezTo>
                      <a:pt x="67" y="538"/>
                      <a:pt x="67" y="538"/>
                      <a:pt x="67" y="538"/>
                    </a:cubicBezTo>
                    <a:cubicBezTo>
                      <a:pt x="30" y="538"/>
                      <a:pt x="0" y="507"/>
                      <a:pt x="0" y="47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1"/>
                      <a:pt x="2" y="117"/>
                      <a:pt x="5" y="113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1" y="2"/>
                      <a:pt x="115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67" y="0"/>
                      <a:pt x="497" y="31"/>
                      <a:pt x="497" y="68"/>
                    </a:cubicBezTo>
                    <a:cubicBezTo>
                      <a:pt x="497" y="137"/>
                      <a:pt x="497" y="137"/>
                      <a:pt x="497" y="137"/>
                    </a:cubicBezTo>
                    <a:cubicBezTo>
                      <a:pt x="490" y="135"/>
                      <a:pt x="483" y="134"/>
                      <a:pt x="475" y="134"/>
                    </a:cubicBezTo>
                    <a:cubicBezTo>
                      <a:pt x="471" y="134"/>
                      <a:pt x="467" y="135"/>
                      <a:pt x="462" y="135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50"/>
                      <a:pt x="448" y="35"/>
                      <a:pt x="430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7" y="113"/>
                      <a:pt x="107" y="143"/>
                      <a:pt x="70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470"/>
                      <a:pt x="35" y="470"/>
                      <a:pt x="35" y="470"/>
                    </a:cubicBezTo>
                    <a:cubicBezTo>
                      <a:pt x="35" y="488"/>
                      <a:pt x="50" y="503"/>
                      <a:pt x="67" y="503"/>
                    </a:cubicBezTo>
                    <a:cubicBezTo>
                      <a:pt x="430" y="503"/>
                      <a:pt x="430" y="503"/>
                      <a:pt x="430" y="503"/>
                    </a:cubicBezTo>
                    <a:cubicBezTo>
                      <a:pt x="448" y="503"/>
                      <a:pt x="462" y="488"/>
                      <a:pt x="462" y="470"/>
                    </a:cubicBezTo>
                    <a:cubicBezTo>
                      <a:pt x="462" y="433"/>
                      <a:pt x="462" y="433"/>
                      <a:pt x="462" y="433"/>
                    </a:cubicBezTo>
                    <a:lnTo>
                      <a:pt x="476" y="4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230"/>
              <p:cNvSpPr>
                <a:spLocks/>
              </p:cNvSpPr>
              <p:nvPr/>
            </p:nvSpPr>
            <p:spPr bwMode="auto">
              <a:xfrm>
                <a:off x="3844925" y="6446838"/>
                <a:ext cx="187325" cy="22225"/>
              </a:xfrm>
              <a:custGeom>
                <a:avLst/>
                <a:gdLst>
                  <a:gd name="T0" fmla="*/ 229 w 243"/>
                  <a:gd name="T1" fmla="*/ 0 h 28"/>
                  <a:gd name="T2" fmla="*/ 14 w 243"/>
                  <a:gd name="T3" fmla="*/ 0 h 28"/>
                  <a:gd name="T4" fmla="*/ 0 w 243"/>
                  <a:gd name="T5" fmla="*/ 14 h 28"/>
                  <a:gd name="T6" fmla="*/ 14 w 243"/>
                  <a:gd name="T7" fmla="*/ 28 h 28"/>
                  <a:gd name="T8" fmla="*/ 229 w 243"/>
                  <a:gd name="T9" fmla="*/ 28 h 28"/>
                  <a:gd name="T10" fmla="*/ 243 w 243"/>
                  <a:gd name="T11" fmla="*/ 14 h 28"/>
                  <a:gd name="T12" fmla="*/ 229 w 24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22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231"/>
              <p:cNvSpPr>
                <a:spLocks/>
              </p:cNvSpPr>
              <p:nvPr/>
            </p:nvSpPr>
            <p:spPr bwMode="auto">
              <a:xfrm>
                <a:off x="3844925" y="6497638"/>
                <a:ext cx="187325" cy="22225"/>
              </a:xfrm>
              <a:custGeom>
                <a:avLst/>
                <a:gdLst>
                  <a:gd name="T0" fmla="*/ 14 w 243"/>
                  <a:gd name="T1" fmla="*/ 29 h 29"/>
                  <a:gd name="T2" fmla="*/ 229 w 243"/>
                  <a:gd name="T3" fmla="*/ 29 h 29"/>
                  <a:gd name="T4" fmla="*/ 243 w 243"/>
                  <a:gd name="T5" fmla="*/ 15 h 29"/>
                  <a:gd name="T6" fmla="*/ 229 w 243"/>
                  <a:gd name="T7" fmla="*/ 0 h 29"/>
                  <a:gd name="T8" fmla="*/ 14 w 243"/>
                  <a:gd name="T9" fmla="*/ 0 h 29"/>
                  <a:gd name="T10" fmla="*/ 0 w 243"/>
                  <a:gd name="T11" fmla="*/ 15 h 29"/>
                  <a:gd name="T12" fmla="*/ 14 w 24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9">
                    <a:moveTo>
                      <a:pt x="14" y="29"/>
                    </a:moveTo>
                    <a:cubicBezTo>
                      <a:pt x="229" y="29"/>
                      <a:pt x="229" y="29"/>
                      <a:pt x="229" y="29"/>
                    </a:cubicBezTo>
                    <a:cubicBezTo>
                      <a:pt x="237" y="29"/>
                      <a:pt x="243" y="22"/>
                      <a:pt x="243" y="15"/>
                    </a:cubicBezTo>
                    <a:cubicBezTo>
                      <a:pt x="243" y="7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1" name="Freeform 232"/>
              <p:cNvSpPr>
                <a:spLocks/>
              </p:cNvSpPr>
              <p:nvPr/>
            </p:nvSpPr>
            <p:spPr bwMode="auto">
              <a:xfrm>
                <a:off x="3844925" y="6550025"/>
                <a:ext cx="187325" cy="22225"/>
              </a:xfrm>
              <a:custGeom>
                <a:avLst/>
                <a:gdLst>
                  <a:gd name="T0" fmla="*/ 14 w 243"/>
                  <a:gd name="T1" fmla="*/ 28 h 28"/>
                  <a:gd name="T2" fmla="*/ 229 w 243"/>
                  <a:gd name="T3" fmla="*/ 28 h 28"/>
                  <a:gd name="T4" fmla="*/ 243 w 243"/>
                  <a:gd name="T5" fmla="*/ 14 h 28"/>
                  <a:gd name="T6" fmla="*/ 229 w 243"/>
                  <a:gd name="T7" fmla="*/ 0 h 28"/>
                  <a:gd name="T8" fmla="*/ 14 w 243"/>
                  <a:gd name="T9" fmla="*/ 0 h 28"/>
                  <a:gd name="T10" fmla="*/ 0 w 243"/>
                  <a:gd name="T11" fmla="*/ 14 h 28"/>
                  <a:gd name="T12" fmla="*/ 14 w 24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14" y="28"/>
                    </a:move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2" name="Freeform 233"/>
              <p:cNvSpPr>
                <a:spLocks/>
              </p:cNvSpPr>
              <p:nvPr/>
            </p:nvSpPr>
            <p:spPr bwMode="auto">
              <a:xfrm>
                <a:off x="3844925" y="6602413"/>
                <a:ext cx="225425" cy="22225"/>
              </a:xfrm>
              <a:custGeom>
                <a:avLst/>
                <a:gdLst>
                  <a:gd name="T0" fmla="*/ 279 w 293"/>
                  <a:gd name="T1" fmla="*/ 0 h 29"/>
                  <a:gd name="T2" fmla="*/ 14 w 293"/>
                  <a:gd name="T3" fmla="*/ 0 h 29"/>
                  <a:gd name="T4" fmla="*/ 0 w 293"/>
                  <a:gd name="T5" fmla="*/ 15 h 29"/>
                  <a:gd name="T6" fmla="*/ 14 w 293"/>
                  <a:gd name="T7" fmla="*/ 29 h 29"/>
                  <a:gd name="T8" fmla="*/ 279 w 293"/>
                  <a:gd name="T9" fmla="*/ 29 h 29"/>
                  <a:gd name="T10" fmla="*/ 293 w 293"/>
                  <a:gd name="T11" fmla="*/ 15 h 29"/>
                  <a:gd name="T12" fmla="*/ 279 w 29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9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7" y="29"/>
                      <a:pt x="293" y="22"/>
                      <a:pt x="293" y="15"/>
                    </a:cubicBezTo>
                    <a:cubicBezTo>
                      <a:pt x="293" y="7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3" name="Freeform 234"/>
              <p:cNvSpPr>
                <a:spLocks/>
              </p:cNvSpPr>
              <p:nvPr/>
            </p:nvSpPr>
            <p:spPr bwMode="auto">
              <a:xfrm>
                <a:off x="3844925" y="6654800"/>
                <a:ext cx="225425" cy="20638"/>
              </a:xfrm>
              <a:custGeom>
                <a:avLst/>
                <a:gdLst>
                  <a:gd name="T0" fmla="*/ 279 w 293"/>
                  <a:gd name="T1" fmla="*/ 0 h 28"/>
                  <a:gd name="T2" fmla="*/ 14 w 293"/>
                  <a:gd name="T3" fmla="*/ 0 h 28"/>
                  <a:gd name="T4" fmla="*/ 0 w 293"/>
                  <a:gd name="T5" fmla="*/ 14 h 28"/>
                  <a:gd name="T6" fmla="*/ 14 w 293"/>
                  <a:gd name="T7" fmla="*/ 28 h 28"/>
                  <a:gd name="T8" fmla="*/ 279 w 293"/>
                  <a:gd name="T9" fmla="*/ 28 h 28"/>
                  <a:gd name="T10" fmla="*/ 293 w 293"/>
                  <a:gd name="T11" fmla="*/ 14 h 28"/>
                  <a:gd name="T12" fmla="*/ 279 w 29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8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87" y="28"/>
                      <a:pt x="293" y="22"/>
                      <a:pt x="293" y="14"/>
                    </a:cubicBezTo>
                    <a:cubicBezTo>
                      <a:pt x="293" y="6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4" name="Freeform 235"/>
              <p:cNvSpPr>
                <a:spLocks noEditPoints="1"/>
              </p:cNvSpPr>
              <p:nvPr/>
            </p:nvSpPr>
            <p:spPr bwMode="auto">
              <a:xfrm>
                <a:off x="4051300" y="6445250"/>
                <a:ext cx="161925" cy="227013"/>
              </a:xfrm>
              <a:custGeom>
                <a:avLst/>
                <a:gdLst>
                  <a:gd name="T0" fmla="*/ 105 w 211"/>
                  <a:gd name="T1" fmla="*/ 0 h 296"/>
                  <a:gd name="T2" fmla="*/ 0 w 211"/>
                  <a:gd name="T3" fmla="*/ 106 h 296"/>
                  <a:gd name="T4" fmla="*/ 52 w 211"/>
                  <a:gd name="T5" fmla="*/ 197 h 296"/>
                  <a:gd name="T6" fmla="*/ 52 w 211"/>
                  <a:gd name="T7" fmla="*/ 296 h 296"/>
                  <a:gd name="T8" fmla="*/ 106 w 211"/>
                  <a:gd name="T9" fmla="*/ 254 h 296"/>
                  <a:gd name="T10" fmla="*/ 159 w 211"/>
                  <a:gd name="T11" fmla="*/ 296 h 296"/>
                  <a:gd name="T12" fmla="*/ 159 w 211"/>
                  <a:gd name="T13" fmla="*/ 197 h 296"/>
                  <a:gd name="T14" fmla="*/ 211 w 211"/>
                  <a:gd name="T15" fmla="*/ 106 h 296"/>
                  <a:gd name="T16" fmla="*/ 105 w 211"/>
                  <a:gd name="T17" fmla="*/ 0 h 296"/>
                  <a:gd name="T18" fmla="*/ 105 w 211"/>
                  <a:gd name="T19" fmla="*/ 196 h 296"/>
                  <a:gd name="T20" fmla="*/ 15 w 211"/>
                  <a:gd name="T21" fmla="*/ 106 h 296"/>
                  <a:gd name="T22" fmla="*/ 105 w 211"/>
                  <a:gd name="T23" fmla="*/ 16 h 296"/>
                  <a:gd name="T24" fmla="*/ 195 w 211"/>
                  <a:gd name="T25" fmla="*/ 106 h 296"/>
                  <a:gd name="T26" fmla="*/ 105 w 211"/>
                  <a:gd name="T27" fmla="*/ 1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" h="296">
                    <a:moveTo>
                      <a:pt x="105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45"/>
                      <a:pt x="21" y="179"/>
                      <a:pt x="52" y="197"/>
                    </a:cubicBezTo>
                    <a:cubicBezTo>
                      <a:pt x="52" y="296"/>
                      <a:pt x="52" y="296"/>
                      <a:pt x="52" y="296"/>
                    </a:cubicBezTo>
                    <a:cubicBezTo>
                      <a:pt x="106" y="254"/>
                      <a:pt x="106" y="254"/>
                      <a:pt x="106" y="254"/>
                    </a:cubicBezTo>
                    <a:cubicBezTo>
                      <a:pt x="159" y="296"/>
                      <a:pt x="159" y="296"/>
                      <a:pt x="159" y="296"/>
                    </a:cubicBezTo>
                    <a:cubicBezTo>
                      <a:pt x="159" y="197"/>
                      <a:pt x="159" y="197"/>
                      <a:pt x="159" y="197"/>
                    </a:cubicBezTo>
                    <a:cubicBezTo>
                      <a:pt x="190" y="179"/>
                      <a:pt x="211" y="145"/>
                      <a:pt x="211" y="106"/>
                    </a:cubicBezTo>
                    <a:cubicBezTo>
                      <a:pt x="211" y="48"/>
                      <a:pt x="164" y="0"/>
                      <a:pt x="105" y="0"/>
                    </a:cubicBezTo>
                    <a:close/>
                    <a:moveTo>
                      <a:pt x="105" y="196"/>
                    </a:moveTo>
                    <a:cubicBezTo>
                      <a:pt x="56" y="196"/>
                      <a:pt x="16" y="156"/>
                      <a:pt x="15" y="106"/>
                    </a:cubicBezTo>
                    <a:cubicBezTo>
                      <a:pt x="16" y="56"/>
                      <a:pt x="56" y="16"/>
                      <a:pt x="105" y="16"/>
                    </a:cubicBezTo>
                    <a:cubicBezTo>
                      <a:pt x="155" y="16"/>
                      <a:pt x="195" y="56"/>
                      <a:pt x="195" y="106"/>
                    </a:cubicBezTo>
                    <a:cubicBezTo>
                      <a:pt x="195" y="156"/>
                      <a:pt x="155" y="196"/>
                      <a:pt x="10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47" name="组合 8"/>
          <p:cNvGrpSpPr/>
          <p:nvPr/>
        </p:nvGrpSpPr>
        <p:grpSpPr>
          <a:xfrm>
            <a:off x="6860253" y="1847607"/>
            <a:ext cx="1718787" cy="1718787"/>
            <a:chOff x="5145190" y="1385705"/>
            <a:chExt cx="1289090" cy="1289090"/>
          </a:xfrm>
        </p:grpSpPr>
        <p:grpSp>
          <p:nvGrpSpPr>
            <p:cNvPr id="48" name="组合 4"/>
            <p:cNvGrpSpPr/>
            <p:nvPr/>
          </p:nvGrpSpPr>
          <p:grpSpPr>
            <a:xfrm>
              <a:off x="5145190" y="1385705"/>
              <a:ext cx="1289090" cy="1289090"/>
              <a:chOff x="5164381" y="1385708"/>
              <a:chExt cx="1289090" cy="128909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298138" y="1519465"/>
                <a:ext cx="1021576" cy="1021576"/>
              </a:xfrm>
              <a:prstGeom prst="ellipse">
                <a:avLst/>
              </a:prstGeom>
              <a:solidFill>
                <a:srgbClr val="222C4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164381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49" name="Group 259"/>
            <p:cNvGrpSpPr/>
            <p:nvPr/>
          </p:nvGrpSpPr>
          <p:grpSpPr>
            <a:xfrm>
              <a:off x="5595266" y="180720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50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1" name="Freeform 242"/>
              <p:cNvSpPr>
                <a:spLocks/>
              </p:cNvSpPr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2" name="Freeform 243"/>
              <p:cNvSpPr>
                <a:spLocks/>
              </p:cNvSpPr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73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700635" y="1539745"/>
            <a:ext cx="4612577" cy="460779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2" name="组合 39"/>
          <p:cNvGrpSpPr/>
          <p:nvPr/>
        </p:nvGrpSpPr>
        <p:grpSpPr>
          <a:xfrm>
            <a:off x="6672668" y="1757527"/>
            <a:ext cx="1337361" cy="1330183"/>
            <a:chOff x="5039894" y="1650916"/>
            <a:chExt cx="887413" cy="882650"/>
          </a:xfrm>
        </p:grpSpPr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" name="组合 51"/>
          <p:cNvGrpSpPr/>
          <p:nvPr/>
        </p:nvGrpSpPr>
        <p:grpSpPr>
          <a:xfrm>
            <a:off x="6672668" y="4532730"/>
            <a:ext cx="1337361" cy="1334967"/>
            <a:chOff x="5039894" y="3492416"/>
            <a:chExt cx="887413" cy="885825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7" name="组合 60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18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9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0" name="组合 63"/>
          <p:cNvGrpSpPr/>
          <p:nvPr/>
        </p:nvGrpSpPr>
        <p:grpSpPr>
          <a:xfrm>
            <a:off x="3895075" y="4532730"/>
            <a:ext cx="1332576" cy="1334967"/>
            <a:chOff x="3196807" y="3492416"/>
            <a:chExt cx="884237" cy="885825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3" name="组合 66"/>
          <p:cNvGrpSpPr/>
          <p:nvPr/>
        </p:nvGrpSpPr>
        <p:grpSpPr>
          <a:xfrm>
            <a:off x="3895075" y="1757527"/>
            <a:ext cx="1332576" cy="1330183"/>
            <a:chOff x="3196807" y="1650916"/>
            <a:chExt cx="884237" cy="88265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5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26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7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8404488" y="2239935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81683" y="1909812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27293" y="4759658"/>
            <a:ext cx="3544508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sz="1333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04488" y="4429536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013007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85831" y="1682884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4532730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285831" y="4202608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227651" y="2993047"/>
            <a:ext cx="1634352" cy="163435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72247" y="3617367"/>
            <a:ext cx="130042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</a:t>
            </a:r>
            <a:endParaRPr lang="zh-CN" altLang="en-US" sz="18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73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/>
          <a:srcRect t="8432" b="47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8" name="组 37"/>
          <p:cNvGrpSpPr/>
          <p:nvPr/>
        </p:nvGrpSpPr>
        <p:grpSpPr>
          <a:xfrm>
            <a:off x="0" y="0"/>
            <a:ext cx="5582937" cy="6858000"/>
            <a:chOff x="-19045" y="0"/>
            <a:chExt cx="5154861" cy="5143500"/>
          </a:xfrm>
        </p:grpSpPr>
        <p:sp>
          <p:nvSpPr>
            <p:cNvPr id="36" name="任意多边形 12"/>
            <p:cNvSpPr/>
            <p:nvPr/>
          </p:nvSpPr>
          <p:spPr>
            <a:xfrm>
              <a:off x="189728" y="0"/>
              <a:ext cx="4946088" cy="5143500"/>
            </a:xfrm>
            <a:custGeom>
              <a:avLst/>
              <a:gdLst>
                <a:gd name="connsiteX0" fmla="*/ 0 w 4946088"/>
                <a:gd name="connsiteY0" fmla="*/ 0 h 5143500"/>
                <a:gd name="connsiteX1" fmla="*/ 4215806 w 4946088"/>
                <a:gd name="connsiteY1" fmla="*/ 0 h 5143500"/>
                <a:gd name="connsiteX2" fmla="*/ 4351420 w 4946088"/>
                <a:gd name="connsiteY2" fmla="*/ 223229 h 5143500"/>
                <a:gd name="connsiteX3" fmla="*/ 4946088 w 4946088"/>
                <a:gd name="connsiteY3" fmla="*/ 2571750 h 5143500"/>
                <a:gd name="connsiteX4" fmla="*/ 4232783 w 4946088"/>
                <a:gd name="connsiteY4" fmla="*/ 5126602 h 5143500"/>
                <a:gd name="connsiteX5" fmla="*/ 4221950 w 4946088"/>
                <a:gd name="connsiteY5" fmla="*/ 5143500 h 5143500"/>
                <a:gd name="connsiteX6" fmla="*/ 0 w 4946088"/>
                <a:gd name="connsiteY6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6088" h="5143500">
                  <a:moveTo>
                    <a:pt x="0" y="0"/>
                  </a:moveTo>
                  <a:lnTo>
                    <a:pt x="4215806" y="0"/>
                  </a:lnTo>
                  <a:lnTo>
                    <a:pt x="4351420" y="223229"/>
                  </a:lnTo>
                  <a:cubicBezTo>
                    <a:pt x="4730667" y="921358"/>
                    <a:pt x="4946088" y="1721397"/>
                    <a:pt x="4946088" y="2571750"/>
                  </a:cubicBezTo>
                  <a:cubicBezTo>
                    <a:pt x="4946088" y="3507139"/>
                    <a:pt x="4685429" y="4381648"/>
                    <a:pt x="4232783" y="5126602"/>
                  </a:cubicBezTo>
                  <a:lnTo>
                    <a:pt x="4221950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11"/>
            <p:cNvSpPr/>
            <p:nvPr/>
          </p:nvSpPr>
          <p:spPr>
            <a:xfrm>
              <a:off x="-19045" y="0"/>
              <a:ext cx="4946088" cy="5143500"/>
            </a:xfrm>
            <a:custGeom>
              <a:avLst/>
              <a:gdLst>
                <a:gd name="connsiteX0" fmla="*/ 0 w 4946088"/>
                <a:gd name="connsiteY0" fmla="*/ 0 h 5143500"/>
                <a:gd name="connsiteX1" fmla="*/ 4215806 w 4946088"/>
                <a:gd name="connsiteY1" fmla="*/ 0 h 5143500"/>
                <a:gd name="connsiteX2" fmla="*/ 4351420 w 4946088"/>
                <a:gd name="connsiteY2" fmla="*/ 223229 h 5143500"/>
                <a:gd name="connsiteX3" fmla="*/ 4946088 w 4946088"/>
                <a:gd name="connsiteY3" fmla="*/ 2571750 h 5143500"/>
                <a:gd name="connsiteX4" fmla="*/ 4232783 w 4946088"/>
                <a:gd name="connsiteY4" fmla="*/ 5126602 h 5143500"/>
                <a:gd name="connsiteX5" fmla="*/ 4221950 w 4946088"/>
                <a:gd name="connsiteY5" fmla="*/ 5143500 h 5143500"/>
                <a:gd name="connsiteX6" fmla="*/ 0 w 4946088"/>
                <a:gd name="connsiteY6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6088" h="5143500">
                  <a:moveTo>
                    <a:pt x="0" y="0"/>
                  </a:moveTo>
                  <a:lnTo>
                    <a:pt x="4215806" y="0"/>
                  </a:lnTo>
                  <a:lnTo>
                    <a:pt x="4351420" y="223229"/>
                  </a:lnTo>
                  <a:cubicBezTo>
                    <a:pt x="4730667" y="921358"/>
                    <a:pt x="4946088" y="1721397"/>
                    <a:pt x="4946088" y="2571750"/>
                  </a:cubicBezTo>
                  <a:cubicBezTo>
                    <a:pt x="4946088" y="3507139"/>
                    <a:pt x="4685429" y="4381648"/>
                    <a:pt x="4232783" y="5126602"/>
                  </a:cubicBezTo>
                  <a:lnTo>
                    <a:pt x="4221950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rgbClr val="222C4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61720" y="3737105"/>
            <a:ext cx="407983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dirty="0">
              <a:solidFill>
                <a:srgbClr val="D8D8D8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1720" y="3213885"/>
            <a:ext cx="179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2800" b="1" dirty="0">
              <a:solidFill>
                <a:srgbClr val="D8D8D8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1749710423"/>
              </p:ext>
            </p:extLst>
          </p:nvPr>
        </p:nvGraphicFramePr>
        <p:xfrm>
          <a:off x="6096000" y="1565330"/>
          <a:ext cx="4907797" cy="5129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页外连接符 41"/>
          <p:cNvSpPr/>
          <p:nvPr/>
        </p:nvSpPr>
        <p:spPr>
          <a:xfrm>
            <a:off x="11127784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8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6" name="组 455"/>
          <p:cNvGrpSpPr/>
          <p:nvPr/>
        </p:nvGrpSpPr>
        <p:grpSpPr>
          <a:xfrm>
            <a:off x="449451" y="1472835"/>
            <a:ext cx="10450671" cy="4979288"/>
            <a:chOff x="1769591" y="2331465"/>
            <a:chExt cx="8681080" cy="4136155"/>
          </a:xfrm>
        </p:grpSpPr>
        <p:grpSp>
          <p:nvGrpSpPr>
            <p:cNvPr id="6" name="그룹 70"/>
            <p:cNvGrpSpPr/>
            <p:nvPr/>
          </p:nvGrpSpPr>
          <p:grpSpPr>
            <a:xfrm>
              <a:off x="1769591" y="2387544"/>
              <a:ext cx="4802573" cy="3828313"/>
              <a:chOff x="260350" y="1555750"/>
              <a:chExt cx="4768851" cy="4340225"/>
            </a:xfrm>
            <a:solidFill>
              <a:schemeClr val="bg1"/>
            </a:solidFill>
          </p:grpSpPr>
          <p:sp>
            <p:nvSpPr>
              <p:cNvPr id="197" name="Freeform 1477"/>
              <p:cNvSpPr/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8" name="Freeform 1478"/>
              <p:cNvSpPr/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9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0" name="Freeform 1480"/>
              <p:cNvSpPr/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1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2" name="Freeform 1482"/>
              <p:cNvSpPr/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3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4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5" name="Freeform 1485"/>
              <p:cNvSpPr/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6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7" name="Freeform 1487"/>
              <p:cNvSpPr/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8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9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0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1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2" name="Freeform 1492"/>
              <p:cNvSpPr/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3" name="Freeform 1493"/>
              <p:cNvSpPr/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4" name="Freeform 1494"/>
              <p:cNvSpPr/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5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6" name="Freeform 1496"/>
              <p:cNvSpPr/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7" name="Freeform 1497"/>
              <p:cNvSpPr/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8" name="Freeform 1498"/>
              <p:cNvSpPr/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9" name="Freeform 1499"/>
              <p:cNvSpPr/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0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1" name="Freeform 1501"/>
              <p:cNvSpPr/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2" name="Freeform 1502"/>
              <p:cNvSpPr/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3" name="Freeform 1503"/>
              <p:cNvSpPr/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4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5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6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7" name="Freeform 1507"/>
              <p:cNvSpPr/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8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9" name="Freeform 1509"/>
              <p:cNvSpPr/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0" name="Freeform 1510"/>
              <p:cNvSpPr/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1" name="Freeform 1511"/>
              <p:cNvSpPr/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2" name="Freeform 1512"/>
              <p:cNvSpPr/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3" name="Freeform 1513"/>
              <p:cNvSpPr/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4" name="Freeform 1514"/>
              <p:cNvSpPr/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5" name="Freeform 1515"/>
              <p:cNvSpPr/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6" name="Freeform 1516"/>
              <p:cNvSpPr/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7" name="Freeform 1517"/>
              <p:cNvSpPr/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8" name="Freeform 1518"/>
              <p:cNvSpPr/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9" name="Freeform 1519"/>
              <p:cNvSpPr/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0" name="Freeform 1520"/>
              <p:cNvSpPr/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1" name="Freeform 1521"/>
              <p:cNvSpPr/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2" name="Freeform 1522"/>
              <p:cNvSpPr/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3" name="Freeform 1523"/>
              <p:cNvSpPr/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4" name="Freeform 1524"/>
              <p:cNvSpPr/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5" name="Freeform 1525"/>
              <p:cNvSpPr/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6" name="Freeform 1526"/>
              <p:cNvSpPr/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7" name="Freeform 1527"/>
              <p:cNvSpPr/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8" name="Freeform 1528"/>
              <p:cNvSpPr/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9" name="Freeform 1529"/>
              <p:cNvSpPr/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0" name="Freeform 1530"/>
              <p:cNvSpPr/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1" name="Freeform 1531"/>
              <p:cNvSpPr/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2" name="Freeform 1532"/>
              <p:cNvSpPr/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3" name="Freeform 1533"/>
              <p:cNvSpPr/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4" name="Freeform 1534"/>
              <p:cNvSpPr/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5" name="Freeform 1535"/>
              <p:cNvSpPr/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6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7" name="Freeform 1537"/>
              <p:cNvSpPr/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8" name="Freeform 1538"/>
              <p:cNvSpPr/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9" name="Freeform 1539"/>
              <p:cNvSpPr/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0" name="Freeform 1540"/>
              <p:cNvSpPr/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1" name="Freeform 1541"/>
              <p:cNvSpPr/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2" name="Freeform 1542"/>
              <p:cNvSpPr/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3" name="Freeform 1543"/>
              <p:cNvSpPr/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4" name="Freeform 1544"/>
              <p:cNvSpPr/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5" name="Freeform 1545"/>
              <p:cNvSpPr/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6" name="Freeform 1546"/>
              <p:cNvSpPr/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7" name="Freeform 1547"/>
              <p:cNvSpPr/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8" name="Freeform 1548"/>
              <p:cNvSpPr/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9" name="Freeform 1549"/>
              <p:cNvSpPr/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0" name="Freeform 1550"/>
              <p:cNvSpPr/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1" name="Freeform 1551"/>
              <p:cNvSpPr/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2" name="Freeform 1552"/>
              <p:cNvSpPr/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3" name="Freeform 1553"/>
              <p:cNvSpPr/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4" name="Freeform 1554"/>
              <p:cNvSpPr/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5" name="Freeform 1555"/>
              <p:cNvSpPr/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6" name="Freeform 1556"/>
              <p:cNvSpPr/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7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8" name="Freeform 1558"/>
              <p:cNvSpPr/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9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0" name="Freeform 1560"/>
              <p:cNvSpPr/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1" name="Freeform 1561"/>
              <p:cNvSpPr/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2" name="Freeform 1562"/>
              <p:cNvSpPr/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3" name="Freeform 1563"/>
              <p:cNvSpPr/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4" name="Freeform 1564"/>
              <p:cNvSpPr/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5" name="Freeform 1565"/>
              <p:cNvSpPr/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6" name="Freeform 1566"/>
              <p:cNvSpPr/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7" name="Freeform 1567"/>
              <p:cNvSpPr/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8" name="Freeform 1568"/>
              <p:cNvSpPr/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9" name="Freeform 1569"/>
              <p:cNvSpPr/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0" name="Freeform 1570"/>
              <p:cNvSpPr/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1" name="Freeform 1571"/>
              <p:cNvSpPr/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2" name="Freeform 1572"/>
              <p:cNvSpPr/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3" name="Freeform 1573"/>
              <p:cNvSpPr/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4" name="Freeform 1574"/>
              <p:cNvSpPr/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5" name="Freeform 1575"/>
              <p:cNvSpPr/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6" name="Freeform 1576"/>
              <p:cNvSpPr/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7" name="Freeform 1577"/>
              <p:cNvSpPr/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8" name="Freeform 1578"/>
              <p:cNvSpPr/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9" name="Freeform 1579"/>
              <p:cNvSpPr/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0" name="Freeform 1580"/>
              <p:cNvSpPr/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1" name="Freeform 1581"/>
              <p:cNvSpPr/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2" name="Freeform 1582"/>
              <p:cNvSpPr/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3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4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5" name="Freeform 1585"/>
              <p:cNvSpPr/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6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7" name="Freeform 1587"/>
              <p:cNvSpPr/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8" name="Freeform 1588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9" name="Freeform 1589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0" name="Freeform 1590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1" name="Freeform 1591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2" name="Freeform 1592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3" name="Freeform 1593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4" name="Freeform 1594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5" name="Freeform 1595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6" name="Freeform 1596"/>
              <p:cNvSpPr/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7" name="Freeform 1597"/>
              <p:cNvSpPr/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8" name="Freeform 1598"/>
              <p:cNvSpPr/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9" name="Freeform 1599"/>
              <p:cNvSpPr/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0" name="Freeform 1600"/>
              <p:cNvSpPr/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1" name="Freeform 1601"/>
              <p:cNvSpPr/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2" name="Freeform 1602"/>
              <p:cNvSpPr/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3" name="Freeform 1603"/>
              <p:cNvSpPr/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4" name="Freeform 1604"/>
              <p:cNvSpPr/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5" name="Freeform 1605"/>
              <p:cNvSpPr/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6" name="Freeform 1606"/>
              <p:cNvSpPr/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7" name="Freeform 1607"/>
              <p:cNvSpPr/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8" name="Freeform 1608"/>
              <p:cNvSpPr/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9" name="Freeform 1609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0" name="Freeform 1610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1" name="Freeform 1611"/>
              <p:cNvSpPr/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2" name="Freeform 1612"/>
              <p:cNvSpPr/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3" name="Freeform 1613"/>
              <p:cNvSpPr/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4" name="Freeform 1614"/>
              <p:cNvSpPr/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5" name="Freeform 1615"/>
              <p:cNvSpPr/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6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7" name="Freeform 1617"/>
              <p:cNvSpPr/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8" name="Freeform 1618"/>
              <p:cNvSpPr/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9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0" name="Freeform 1620"/>
              <p:cNvSpPr/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1" name="Freeform 1621"/>
              <p:cNvSpPr/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2" name="Freeform 1622"/>
              <p:cNvSpPr/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3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4" name="Freeform 1624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5" name="Freeform 1625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6" name="Freeform 1626"/>
              <p:cNvSpPr/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7" name="Freeform 1627"/>
              <p:cNvSpPr/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8" name="Freeform 1628"/>
              <p:cNvSpPr/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9" name="Freeform 1629"/>
              <p:cNvSpPr/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0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1" name="Freeform 1631"/>
              <p:cNvSpPr/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2" name="Freeform 1632"/>
              <p:cNvSpPr/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3" name="Freeform 1633"/>
              <p:cNvSpPr/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4" name="Freeform 1634"/>
              <p:cNvSpPr/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5" name="Freeform 1635"/>
              <p:cNvSpPr/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6" name="Freeform 1636"/>
              <p:cNvSpPr/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7" name="Freeform 1637"/>
              <p:cNvSpPr/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8" name="Freeform 1638"/>
              <p:cNvSpPr/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9" name="Freeform 1639"/>
              <p:cNvSpPr/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0" name="Freeform 1640"/>
              <p:cNvSpPr/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1" name="Freeform 1641"/>
              <p:cNvSpPr/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2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3" name="Freeform 1643"/>
              <p:cNvSpPr/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4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5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6" name="Freeform 1647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7" name="Freeform 1648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8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9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0" name="Freeform 1651"/>
              <p:cNvSpPr/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1" name="Freeform 1653"/>
              <p:cNvSpPr/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2" name="Freeform 1654"/>
              <p:cNvSpPr/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3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4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5" name="Freeform 1657"/>
              <p:cNvSpPr/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6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7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8" name="Freeform 1660"/>
              <p:cNvSpPr/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9" name="Freeform 1661"/>
              <p:cNvSpPr/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0" name="Freeform 1662"/>
              <p:cNvSpPr/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1" name="Freeform 1663"/>
              <p:cNvSpPr/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2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3" name="Freeform 1665"/>
              <p:cNvSpPr/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4" name="Freeform 1666"/>
              <p:cNvSpPr/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5" name="Freeform 1667"/>
              <p:cNvSpPr/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6" name="Freeform 1668"/>
              <p:cNvSpPr/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7" name="Freeform 1669"/>
              <p:cNvSpPr/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8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9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0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1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2" name="Freeform 1674"/>
              <p:cNvSpPr/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3" name="Freeform 1675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4" name="Freeform 1676"/>
              <p:cNvSpPr/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5" name="Freeform 1677"/>
              <p:cNvSpPr/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6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7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8" name="Freeform 1680"/>
              <p:cNvSpPr/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9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0" name="Freeform 1682"/>
              <p:cNvSpPr/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1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2" name="Freeform 1684"/>
              <p:cNvSpPr/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3" name="Freeform 1685"/>
              <p:cNvSpPr/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4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222C46"/>
              </a:solidFill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5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6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7" name="Freeform 1689"/>
              <p:cNvSpPr/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8" name="Freeform 1690"/>
              <p:cNvSpPr/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9" name="Freeform 1691"/>
              <p:cNvSpPr/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0" name="Freeform 1692"/>
              <p:cNvSpPr/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1" name="Freeform 1693"/>
              <p:cNvSpPr/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2" name="Freeform 1694"/>
              <p:cNvSpPr/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3" name="Freeform 1695"/>
              <p:cNvSpPr/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4" name="Freeform 1696"/>
              <p:cNvSpPr/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5" name="Freeform 1697"/>
              <p:cNvSpPr/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6" name="Freeform 1698"/>
              <p:cNvSpPr/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7" name="Freeform 1699"/>
              <p:cNvSpPr/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8" name="Freeform 1700"/>
              <p:cNvSpPr/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9" name="Freeform 1701"/>
              <p:cNvSpPr/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0" name="Freeform 1702"/>
              <p:cNvSpPr/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1" name="Freeform 1703"/>
              <p:cNvSpPr/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2" name="Freeform 1704"/>
              <p:cNvSpPr/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3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4" name="Freeform 1706"/>
              <p:cNvSpPr/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5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6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7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8" name="Freeform 1710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9" name="Freeform 1711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0" name="Freeform 1712"/>
              <p:cNvSpPr/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1" name="Freeform 1713"/>
              <p:cNvSpPr/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2" name="Freeform 1714"/>
              <p:cNvSpPr/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3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4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5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6" name="Freeform 1720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7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8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9" name="Freeform 1727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0" name="Freeform 1728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1" name="Freeform 1729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2" name="Freeform 1880"/>
              <p:cNvSpPr/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  <p:grpSp>
          <p:nvGrpSpPr>
            <p:cNvPr id="7" name="그룹 71"/>
            <p:cNvGrpSpPr/>
            <p:nvPr/>
          </p:nvGrpSpPr>
          <p:grpSpPr>
            <a:xfrm>
              <a:off x="6489029" y="2331465"/>
              <a:ext cx="3961642" cy="4136155"/>
              <a:chOff x="4946650" y="1492250"/>
              <a:chExt cx="3933825" cy="4689475"/>
            </a:xfrm>
            <a:solidFill>
              <a:schemeClr val="bg1"/>
            </a:solidFill>
          </p:grpSpPr>
          <p:sp>
            <p:nvSpPr>
              <p:cNvPr id="23" name="Freeform 1452"/>
              <p:cNvSpPr/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" name="Freeform 1453"/>
              <p:cNvSpPr/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" name="Freeform 1454"/>
              <p:cNvSpPr/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" name="Freeform 1455"/>
              <p:cNvSpPr/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" name="Freeform 1456"/>
              <p:cNvSpPr/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" name="Freeform 1457"/>
              <p:cNvSpPr/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" name="Freeform 1458"/>
              <p:cNvSpPr/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" name="Freeform 1459"/>
              <p:cNvSpPr/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" name="Freeform 1460"/>
              <p:cNvSpPr/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" name="Freeform 1461"/>
              <p:cNvSpPr/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" name="Freeform 1462"/>
              <p:cNvSpPr/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" name="Freeform 1463"/>
              <p:cNvSpPr/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" name="Freeform 1464"/>
              <p:cNvSpPr/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" name="Freeform 1465"/>
              <p:cNvSpPr/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" name="Freeform 1466"/>
              <p:cNvSpPr/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" name="Freeform 1467"/>
              <p:cNvSpPr/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" name="Freeform 1468"/>
              <p:cNvSpPr/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" name="Freeform 1469"/>
              <p:cNvSpPr/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" name="Freeform 1470"/>
              <p:cNvSpPr/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" name="Freeform 1471"/>
              <p:cNvSpPr/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" name="Freeform 1473"/>
              <p:cNvSpPr/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5" name="Freeform 1474"/>
              <p:cNvSpPr/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6" name="Freeform 1475"/>
              <p:cNvSpPr/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7" name="Freeform 1476"/>
              <p:cNvSpPr/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8" name="Freeform 173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9" name="Freeform 173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0" name="Freeform 1732"/>
              <p:cNvSpPr/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1" name="Freeform 1734"/>
              <p:cNvSpPr/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2" name="Freeform 1735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3" name="Freeform 1736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4" name="Freeform 1737"/>
              <p:cNvSpPr/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5" name="Freeform 1738"/>
              <p:cNvSpPr/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6" name="Freeform 1739"/>
              <p:cNvSpPr/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7" name="Freeform 1740"/>
              <p:cNvSpPr/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8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9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0" name="Freeform 1743"/>
              <p:cNvSpPr/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1" name="Freeform 1744"/>
              <p:cNvSpPr/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2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3" name="Freeform 1746"/>
              <p:cNvSpPr/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4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5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6" name="Freeform 1749"/>
              <p:cNvSpPr/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7" name="Freeform 1750"/>
              <p:cNvSpPr/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8" name="Freeform 1751"/>
              <p:cNvSpPr/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9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0" name="Freeform 1753"/>
              <p:cNvSpPr/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1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2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3" name="Freeform 1756"/>
              <p:cNvSpPr/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4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5" name="Freeform 1758"/>
              <p:cNvSpPr/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6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7" name="Freeform 1760"/>
              <p:cNvSpPr/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8" name="Freeform 1761"/>
              <p:cNvSpPr/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9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0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1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2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222C46"/>
              </a:solidFill>
              <a:ln w="3175">
                <a:solidFill>
                  <a:srgbClr val="222C46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3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4" name="Freeform 1767"/>
              <p:cNvSpPr/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5" name="Freeform 1768"/>
              <p:cNvSpPr/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6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7" name="Freeform 177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8" name="Freeform 177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9" name="Freeform 1774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0" name="Freeform 1775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1" name="Freeform 1776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2" name="Freeform 1777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3" name="Freeform 1778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4" name="Freeform 1779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5" name="Freeform 1780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6" name="Freeform 1781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7" name="Freeform 1782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8" name="Freeform 1783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9" name="Freeform 1784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0" name="Freeform 1785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1" name="Freeform 1786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2" name="Freeform 1787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3" name="Freeform 1788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4" name="Freeform 1789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5" name="Freeform 1790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6" name="Freeform 1791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7" name="Freeform 1792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8" name="Freeform 1793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9" name="Freeform 1794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0" name="Freeform 1795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1" name="Freeform 1796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2" name="Freeform 1797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3" name="Freeform 1798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4" name="Freeform 1799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5" name="Freeform 1800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6" name="Freeform 1801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7" name="Freeform 1802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8" name="Freeform 1803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9" name="Freeform 1804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0" name="Freeform 1805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1" name="Freeform 1806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2" name="Freeform 1807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3" name="Freeform 1808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4" name="Freeform 1809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5" name="Freeform 1810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6" name="Freeform 1811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7" name="Freeform 1812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8" name="Freeform 1813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9" name="Freeform 1814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0" name="Freeform 1815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1" name="Freeform 1816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2" name="Freeform 1817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3" name="Freeform 1818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4" name="Freeform 1819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5" name="Freeform 1820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6" name="Freeform 1821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7" name="Freeform 1822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8" name="Freeform 1823"/>
              <p:cNvSpPr/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9" name="Freeform 1824"/>
              <p:cNvSpPr/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0" name="Freeform 1825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1" name="Freeform 1826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2" name="Freeform 1827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3" name="Freeform 1828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4" name="Freeform 1829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5" name="Freeform 1830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6" name="Freeform 1831"/>
              <p:cNvSpPr/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7" name="Freeform 1832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8" name="Freeform 1833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9" name="Freeform 1834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0" name="Freeform 1835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1" name="Freeform 1836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2" name="Freeform 1837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3" name="Freeform 1838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4" name="Freeform 1839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5" name="Freeform 1840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6" name="Freeform 1841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7" name="Freeform 1842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8" name="Freeform 1843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9" name="Freeform 1844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0" name="Freeform 1845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1" name="Freeform 1846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2" name="Freeform 1847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3" name="Freeform 1848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4" name="Freeform 1849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5" name="Freeform 1850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6" name="Freeform 1851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7" name="Freeform 1852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8" name="Freeform 1854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9" name="Freeform 1855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0" name="Freeform 1856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1" name="Freeform 1857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2" name="Freeform 1858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3" name="Freeform 1859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4" name="Freeform 1860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5" name="Freeform 1861"/>
              <p:cNvSpPr/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6" name="Freeform 1862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7" name="Freeform 1863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8" name="Freeform 1864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9" name="Freeform 1865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0" name="Freeform 1866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1" name="Freeform 1867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2" name="Freeform 1868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3" name="Freeform 1869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4" name="Freeform 1870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5" name="Freeform 1871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6" name="Freeform 1872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7" name="Freeform 1873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8" name="Freeform 1874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9" name="Freeform 1875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0" name="Freeform 1876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1" name="Freeform 1877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2" name="Freeform 1878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3" name="Freeform 1879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4" name="Freeform 1881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5" name="Freeform 1882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6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</p:grpSp>
      <p:sp>
        <p:nvSpPr>
          <p:cNvPr id="455" name="页外连接符 454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7" name="矩形 456"/>
          <p:cNvSpPr/>
          <p:nvPr/>
        </p:nvSpPr>
        <p:spPr>
          <a:xfrm>
            <a:off x="5288574" y="3944013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265769" y="3613890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9" name="矩形 458"/>
          <p:cNvSpPr/>
          <p:nvPr/>
        </p:nvSpPr>
        <p:spPr>
          <a:xfrm>
            <a:off x="8825741" y="377265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sz="1333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10711510" y="1275224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83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1250</Words>
  <Application>Microsoft Office PowerPoint</Application>
  <PresentationFormat>宽屏</PresentationFormat>
  <Paragraphs>226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DengXian</vt:lpstr>
      <vt:lpstr>DengXian Light</vt:lpstr>
      <vt:lpstr>Gill Sans</vt:lpstr>
      <vt:lpstr>맑은 고딕</vt:lpstr>
      <vt:lpstr>Microsoft YaHei UI</vt:lpstr>
      <vt:lpstr>方正兰亭超细黑简体</vt:lpstr>
      <vt:lpstr>宋体</vt:lpstr>
      <vt:lpstr>Microsoft YaHei</vt:lpstr>
      <vt:lpstr>Microsoft YaHei</vt:lpstr>
      <vt:lpstr>微软雅黑 Light</vt:lpstr>
      <vt:lpstr>Arial</vt:lpstr>
      <vt:lpstr>Calibri</vt:lpstr>
      <vt:lpstr>Microsoft Sans Serif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subject>——</dc:subject>
  <dc:creator>sunny</dc:creator>
  <cp:keywords>51PPT模板网</cp:keywords>
  <dc:description>——</dc:description>
  <cp:lastModifiedBy>阳光 男孩</cp:lastModifiedBy>
  <cp:revision>23</cp:revision>
  <dcterms:created xsi:type="dcterms:W3CDTF">2017-04-09T09:43:37Z</dcterms:created>
  <dcterms:modified xsi:type="dcterms:W3CDTF">2019-11-19T12:14:46Z</dcterms:modified>
  <cp:category>——</cp:category>
  <cp:contentStatus>BOSSPPT</cp:contentStatus>
</cp:coreProperties>
</file>