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heme/themeOverride2.xml" ContentType="application/vnd.openxmlformats-officedocument.themeOverr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Override3.xml" ContentType="application/vnd.openxmlformats-officedocument.themeOverr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Override4.xml" ContentType="application/vnd.openxmlformats-officedocument.themeOverr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heme/themeOverride5.xml" ContentType="application/vnd.openxmlformats-officedocument.themeOverr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heme/themeOverride6.xml" ContentType="application/vnd.openxmlformats-officedocument.themeOverr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heme/themeOverride7.xml" ContentType="application/vnd.openxmlformats-officedocument.themeOverride+xml"/>
  <Override PartName="/ppt/notesSlides/notesSlide1.xml" ContentType="application/vnd.openxmlformats-officedocument.presentationml.notesSlide+xml"/>
  <Override PartName="/ppt/tags/tag19.xml" ContentType="application/vnd.openxmlformats-officedocument.presentationml.tags+xml"/>
  <Override PartName="/ppt/notesSlides/notesSlide2.xml" ContentType="application/vnd.openxmlformats-officedocument.presentationml.notesSlide+xml"/>
  <Override PartName="/ppt/tags/tag20.xml" ContentType="application/vnd.openxmlformats-officedocument.presentationml.tags+xml"/>
  <Override PartName="/ppt/notesSlides/notesSlide3.xml" ContentType="application/vnd.openxmlformats-officedocument.presentationml.notesSlide+xml"/>
  <Override PartName="/ppt/tags/tag21.xml" ContentType="application/vnd.openxmlformats-officedocument.presentationml.tags+xml"/>
  <Override PartName="/ppt/notesSlides/notesSlide4.xml" ContentType="application/vnd.openxmlformats-officedocument.presentationml.notesSlide+xml"/>
  <Override PartName="/ppt/tags/tag22.xml" ContentType="application/vnd.openxmlformats-officedocument.presentationml.tags+xml"/>
  <Override PartName="/ppt/notesSlides/notesSlide5.xml" ContentType="application/vnd.openxmlformats-officedocument.presentationml.notesSlide+xml"/>
  <Override PartName="/ppt/tags/tag23.xml" ContentType="application/vnd.openxmlformats-officedocument.presentationml.tags+xml"/>
  <Override PartName="/ppt/notesSlides/notesSlide6.xml" ContentType="application/vnd.openxmlformats-officedocument.presentationml.notesSlide+xml"/>
  <Override PartName="/ppt/tags/tag24.xml" ContentType="application/vnd.openxmlformats-officedocument.presentationml.tags+xml"/>
  <Override PartName="/ppt/notesSlides/notesSlide7.xml" ContentType="application/vnd.openxmlformats-officedocument.presentationml.notesSlide+xml"/>
  <Override PartName="/ppt/tags/tag25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3"/>
  </p:notesMasterIdLst>
  <p:sldIdLst>
    <p:sldId id="256" r:id="rId2"/>
    <p:sldId id="276" r:id="rId3"/>
    <p:sldId id="258" r:id="rId4"/>
    <p:sldId id="278" r:id="rId5"/>
    <p:sldId id="288" r:id="rId6"/>
    <p:sldId id="289" r:id="rId7"/>
    <p:sldId id="291" r:id="rId8"/>
    <p:sldId id="297" r:id="rId9"/>
    <p:sldId id="272" r:id="rId10"/>
    <p:sldId id="279" r:id="rId11"/>
    <p:sldId id="280" r:id="rId12"/>
    <p:sldId id="281" r:id="rId13"/>
    <p:sldId id="284" r:id="rId14"/>
    <p:sldId id="292" r:id="rId15"/>
    <p:sldId id="273" r:id="rId16"/>
    <p:sldId id="282" r:id="rId17"/>
    <p:sldId id="287" r:id="rId18"/>
    <p:sldId id="293" r:id="rId19"/>
    <p:sldId id="294" r:id="rId20"/>
    <p:sldId id="299" r:id="rId21"/>
    <p:sldId id="274" r:id="rId22"/>
    <p:sldId id="286" r:id="rId23"/>
    <p:sldId id="295" r:id="rId24"/>
    <p:sldId id="298" r:id="rId25"/>
    <p:sldId id="301" r:id="rId26"/>
    <p:sldId id="302" r:id="rId27"/>
    <p:sldId id="275" r:id="rId28"/>
    <p:sldId id="283" r:id="rId29"/>
    <p:sldId id="285" r:id="rId30"/>
    <p:sldId id="290" r:id="rId31"/>
    <p:sldId id="296" r:id="rId32"/>
    <p:sldId id="261" r:id="rId33"/>
    <p:sldId id="264" r:id="rId34"/>
    <p:sldId id="265" r:id="rId35"/>
    <p:sldId id="266" r:id="rId36"/>
    <p:sldId id="267" r:id="rId37"/>
    <p:sldId id="268" r:id="rId38"/>
    <p:sldId id="269" r:id="rId39"/>
    <p:sldId id="270" r:id="rId40"/>
    <p:sldId id="271" r:id="rId41"/>
    <p:sldId id="303" r:id="rId42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B6F66"/>
    <a:srgbClr val="004900"/>
    <a:srgbClr val="11B2A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>
      <p:cViewPr varScale="1">
        <p:scale>
          <a:sx n="164" d="100"/>
          <a:sy n="164" d="100"/>
        </p:scale>
        <p:origin x="186" y="15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7F1DD2-9A69-4A30-A20B-8ED9F9F614F2}" type="datetimeFigureOut">
              <a:rPr lang="zh-CN" altLang="en-US" smtClean="0"/>
              <a:t>2019/11/18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/>
              <a:t>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E2EF1F-5AB9-4920-AF5B-E1DBE17087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0092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53997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57368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55464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75936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37260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83354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61422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belongs to its owner or the assignee of this ownership. you only acquired the usage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2932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01" name="副标题 2"/>
          <p:cNvSpPr>
            <a:spLocks noGrp="1"/>
          </p:cNvSpPr>
          <p:nvPr userDrawn="1">
            <p:ph type="subTitle" idx="1" hasCustomPrompt="1"/>
          </p:nvPr>
        </p:nvSpPr>
        <p:spPr>
          <a:xfrm>
            <a:off x="669925" y="2101254"/>
            <a:ext cx="6938243" cy="39928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  <a:effectLst/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9802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669925" y="1123950"/>
            <a:ext cx="6938243" cy="844807"/>
          </a:xfrm>
        </p:spPr>
        <p:txBody>
          <a:bodyPr anchor="b">
            <a:normAutofit/>
          </a:bodyPr>
          <a:lstStyle>
            <a:lvl1pPr algn="l">
              <a:lnSpc>
                <a:spcPct val="100000"/>
              </a:lnSpc>
              <a:defRPr sz="2800">
                <a:solidFill>
                  <a:schemeClr val="tx1"/>
                </a:solidFill>
                <a:effectLst/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3F814722-03C2-4141-A044-8786D954078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6443" b="27645"/>
          <a:stretch/>
        </p:blipFill>
        <p:spPr>
          <a:xfrm rot="10800000">
            <a:off x="0" y="2708920"/>
            <a:ext cx="12192000" cy="4149080"/>
          </a:xfrm>
          <a:prstGeom prst="rect">
            <a:avLst/>
          </a:prstGeom>
        </p:spPr>
      </p:pic>
      <p:sp>
        <p:nvSpPr>
          <p:cNvPr id="8" name="文本占位符 13">
            <a:extLst>
              <a:ext uri="{FF2B5EF4-FFF2-40B4-BE49-F238E27FC236}">
                <a16:creationId xmlns:a16="http://schemas.microsoft.com/office/drawing/2014/main" xmlns="" id="{89E4BC41-1711-4A51-A76C-C53781E48E69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677093" y="5507385"/>
            <a:ext cx="5069487" cy="371475"/>
          </a:xfrm>
        </p:spPr>
        <p:txBody>
          <a:bodyPr anchor="ctr">
            <a:normAutofit/>
          </a:bodyPr>
          <a:lstStyle>
            <a:lvl1pPr marL="0" indent="0" algn="l">
              <a:buNone/>
              <a:defRPr sz="16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9" name="文本占位符 13">
            <a:extLst>
              <a:ext uri="{FF2B5EF4-FFF2-40B4-BE49-F238E27FC236}">
                <a16:creationId xmlns:a16="http://schemas.microsoft.com/office/drawing/2014/main" xmlns="" id="{F9135DB9-36A4-401A-B718-F06D2DCCAB27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677093" y="5878860"/>
            <a:ext cx="5069487" cy="371475"/>
          </a:xfrm>
        </p:spPr>
        <p:txBody>
          <a:bodyPr anchor="ctr">
            <a:normAutofit/>
          </a:bodyPr>
          <a:lstStyle>
            <a:lvl1pPr marL="0" indent="0" algn="l">
              <a:buNone/>
              <a:defRPr sz="16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Date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C1790842-CAB3-4B72-9E42-B9290AE9349E}"/>
              </a:ext>
            </a:extLst>
          </p:cNvPr>
          <p:cNvSpPr/>
          <p:nvPr userDrawn="1"/>
        </p:nvSpPr>
        <p:spPr>
          <a:xfrm>
            <a:off x="8184232" y="1291983"/>
            <a:ext cx="3337842" cy="4729305"/>
          </a:xfrm>
          <a:prstGeom prst="rect">
            <a:avLst/>
          </a:prstGeom>
          <a:solidFill>
            <a:schemeClr val="accent1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599F11FD-8A91-40C5-8C9B-E3197F5227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6442" b="49964"/>
          <a:stretch/>
        </p:blipFill>
        <p:spPr>
          <a:xfrm rot="10800000">
            <a:off x="0" y="1408516"/>
            <a:ext cx="12192000" cy="2492896"/>
          </a:xfrm>
          <a:prstGeom prst="rect">
            <a:avLst/>
          </a:prstGeom>
        </p:spPr>
      </p:pic>
      <p:sp>
        <p:nvSpPr>
          <p:cNvPr id="20" name="标题 1"/>
          <p:cNvSpPr>
            <a:spLocks noGrp="1"/>
          </p:cNvSpPr>
          <p:nvPr>
            <p:ph type="title" hasCustomPrompt="1"/>
          </p:nvPr>
        </p:nvSpPr>
        <p:spPr>
          <a:xfrm>
            <a:off x="1847528" y="2708920"/>
            <a:ext cx="6432600" cy="656792"/>
          </a:xfrm>
        </p:spPr>
        <p:txBody>
          <a:bodyPr anchor="b">
            <a:normAutofit/>
          </a:bodyPr>
          <a:lstStyle>
            <a:lvl1pPr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847528" y="3495076"/>
            <a:ext cx="6432600" cy="1015623"/>
          </a:xfrm>
        </p:spPr>
        <p:txBody>
          <a:bodyPr anchor="t">
            <a:normAutofit/>
          </a:bodyPr>
          <a:lstStyle>
            <a:lvl1pPr marL="0" indent="0"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89670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31F3C-1533-4ADE-ADA4-C66B5AA4B42B}" type="datetime1">
              <a:rPr lang="zh-CN" altLang="en-US" smtClean="0"/>
              <a:pPr/>
              <a:t>2019/11/18</a:t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174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19AC5CBB-D27C-4621-8E88-88166D05732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6443" b="27645"/>
          <a:stretch/>
        </p:blipFill>
        <p:spPr>
          <a:xfrm>
            <a:off x="0" y="2708920"/>
            <a:ext cx="12192000" cy="4149080"/>
          </a:xfrm>
          <a:prstGeom prst="rect">
            <a:avLst/>
          </a:prstGeom>
        </p:spPr>
      </p:pic>
      <p:sp>
        <p:nvSpPr>
          <p:cNvPr id="13" name="标题 1"/>
          <p:cNvSpPr>
            <a:spLocks noGrp="1"/>
          </p:cNvSpPr>
          <p:nvPr>
            <p:ph type="ctrTitle" hasCustomPrompt="1"/>
          </p:nvPr>
        </p:nvSpPr>
        <p:spPr>
          <a:xfrm>
            <a:off x="669925" y="1551325"/>
            <a:ext cx="4489971" cy="655784"/>
          </a:xfrm>
        </p:spPr>
        <p:txBody>
          <a:bodyPr anchor="ctr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  <a:effectLst/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4" name="文本占位符 62"/>
          <p:cNvSpPr>
            <a:spLocks noGrp="1"/>
          </p:cNvSpPr>
          <p:nvPr>
            <p:ph type="body" sz="quarter" idx="17" hasCustomPrompt="1"/>
          </p:nvPr>
        </p:nvSpPr>
        <p:spPr>
          <a:xfrm>
            <a:off x="669925" y="2393286"/>
            <a:ext cx="4489971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600" smtClean="0">
                <a:solidFill>
                  <a:schemeClr val="tx1"/>
                </a:solidFill>
                <a:effectLst/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5" name="文本占位符 62"/>
          <p:cNvSpPr>
            <a:spLocks noGrp="1"/>
          </p:cNvSpPr>
          <p:nvPr>
            <p:ph type="body" sz="quarter" idx="18" hasCustomPrompt="1"/>
          </p:nvPr>
        </p:nvSpPr>
        <p:spPr>
          <a:xfrm>
            <a:off x="669925" y="2708920"/>
            <a:ext cx="4489971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600" smtClean="0">
                <a:solidFill>
                  <a:schemeClr val="tx1"/>
                </a:solidFill>
                <a:effectLst/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Date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BA0B6AA9-446F-4C6B-A274-377289A49760}"/>
              </a:ext>
            </a:extLst>
          </p:cNvPr>
          <p:cNvSpPr/>
          <p:nvPr userDrawn="1"/>
        </p:nvSpPr>
        <p:spPr>
          <a:xfrm>
            <a:off x="669925" y="3645024"/>
            <a:ext cx="3337842" cy="2595439"/>
          </a:xfrm>
          <a:prstGeom prst="rect">
            <a:avLst/>
          </a:prstGeom>
          <a:solidFill>
            <a:schemeClr val="accent1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17" name="日期占位符 3">
            <a:extLst>
              <a:ext uri="{FF2B5EF4-FFF2-40B4-BE49-F238E27FC236}">
                <a16:creationId xmlns:a16="http://schemas.microsoft.com/office/drawing/2014/main" xmlns="" id="{B15FB670-1CB8-408A-866E-C402D6C615E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35700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3D31F3C-1533-4ADE-ADA4-C66B5AA4B42B}" type="datetime1">
              <a:rPr lang="zh-CN" altLang="en-US" smtClean="0"/>
              <a:pPr/>
              <a:t>2019/11/18</a:t>
            </a:fld>
            <a:endParaRPr lang="zh-CN" altLang="en-US"/>
          </a:p>
        </p:txBody>
      </p:sp>
      <p:sp>
        <p:nvSpPr>
          <p:cNvPr id="18" name="页脚占位符 4">
            <a:extLst>
              <a:ext uri="{FF2B5EF4-FFF2-40B4-BE49-F238E27FC236}">
                <a16:creationId xmlns:a16="http://schemas.microsoft.com/office/drawing/2014/main" xmlns="" id="{6B548A66-92E4-46DB-AED4-419A1AE918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35700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19" name="灯片编号占位符 5">
            <a:extLst>
              <a:ext uri="{FF2B5EF4-FFF2-40B4-BE49-F238E27FC236}">
                <a16:creationId xmlns:a16="http://schemas.microsoft.com/office/drawing/2014/main" xmlns="" id="{D280CA3A-9277-4146-B34B-1CE445EEE4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35700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50" r:id="rId3"/>
    <p:sldLayoutId id="2147483654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08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7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9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0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3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5.xml"/><Relationship Id="rId6" Type="http://schemas.openxmlformats.org/officeDocument/2006/relationships/image" Target="../media/image16.png"/><Relationship Id="rId5" Type="http://schemas.openxmlformats.org/officeDocument/2006/relationships/image" Target="../media/image15.emf"/><Relationship Id="rId4" Type="http://schemas.openxmlformats.org/officeDocument/2006/relationships/hyperlink" Target="https://www.islide.cc/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副标题 38"/>
          <p:cNvSpPr>
            <a:spLocks noGrp="1"/>
          </p:cNvSpPr>
          <p:nvPr>
            <p:ph type="subTitle" idx="1"/>
          </p:nvPr>
        </p:nvSpPr>
        <p:spPr>
          <a:xfrm>
            <a:off x="669925" y="2237563"/>
            <a:ext cx="6938243" cy="399287"/>
          </a:xfrm>
        </p:spPr>
        <p:txBody>
          <a:bodyPr/>
          <a:lstStyle/>
          <a:p>
            <a:r>
              <a:rPr lang="en-US" altLang="zh-CN" dirty="0"/>
              <a:t>Subtitle here</a:t>
            </a: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69925" y="1123951"/>
            <a:ext cx="6938243" cy="981116"/>
          </a:xfrm>
        </p:spPr>
        <p:txBody>
          <a:bodyPr>
            <a:normAutofit/>
          </a:bodyPr>
          <a:lstStyle/>
          <a:p>
            <a:r>
              <a:rPr lang="zh-CN" altLang="en-US"/>
              <a:t>蓝色简约年度报告模板</a:t>
            </a:r>
            <a:endParaRPr lang="zh-CN" altLang="en-US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3174699B-9979-488F-9451-9BF3DE2DE2B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77093" y="5440263"/>
            <a:ext cx="5069487" cy="371475"/>
          </a:xfrm>
        </p:spPr>
        <p:txBody>
          <a:bodyPr/>
          <a:lstStyle/>
          <a:p>
            <a:r>
              <a:rPr lang="en-US" altLang="zh-CN" dirty="0"/>
              <a:t>Speaker name and title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xmlns="" id="{23B2872B-F186-4E69-BCD4-D47311DFBF4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77093" y="5811738"/>
            <a:ext cx="5069487" cy="331887"/>
          </a:xfrm>
        </p:spPr>
        <p:txBody>
          <a:bodyPr/>
          <a:lstStyle/>
          <a:p>
            <a:r>
              <a:rPr lang="en-US" altLang="zh-CN" dirty="0"/>
              <a:t>www.islide.cc</a:t>
            </a:r>
            <a:endParaRPr lang="en-US" altLang="en-US" dirty="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7222852C-31F2-4F5C-B989-B3AC8F42A4AA}"/>
              </a:ext>
            </a:extLst>
          </p:cNvPr>
          <p:cNvCxnSpPr>
            <a:cxnSpLocks/>
          </p:cNvCxnSpPr>
          <p:nvPr/>
        </p:nvCxnSpPr>
        <p:spPr>
          <a:xfrm>
            <a:off x="677093" y="1075075"/>
            <a:ext cx="0" cy="134486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6EA914E4-EB8C-4417-9D3C-4C4C9205C7A8}"/>
              </a:ext>
            </a:extLst>
          </p:cNvPr>
          <p:cNvGrpSpPr/>
          <p:nvPr/>
        </p:nvGrpSpPr>
        <p:grpSpPr>
          <a:xfrm>
            <a:off x="8720989" y="2419942"/>
            <a:ext cx="2264327" cy="1344867"/>
            <a:chOff x="7176119" y="4410546"/>
            <a:chExt cx="2176766" cy="1292862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5EADD5CF-769D-4CB4-BA47-838B17D7CDA3}"/>
                </a:ext>
              </a:extLst>
            </p:cNvPr>
            <p:cNvGrpSpPr/>
            <p:nvPr/>
          </p:nvGrpSpPr>
          <p:grpSpPr>
            <a:xfrm>
              <a:off x="7176120" y="4410547"/>
              <a:ext cx="2176765" cy="1292861"/>
              <a:chOff x="922942" y="1294557"/>
              <a:chExt cx="2306399" cy="1369855"/>
            </a:xfrm>
          </p:grpSpPr>
          <p:sp>
            <p:nvSpPr>
              <p:cNvPr id="16" name="文本框 23">
                <a:extLst>
                  <a:ext uri="{FF2B5EF4-FFF2-40B4-BE49-F238E27FC236}">
                    <a16:creationId xmlns:a16="http://schemas.microsoft.com/office/drawing/2014/main" xmlns="" id="{07A18941-F5BA-435A-84D8-C934E3EC3A62}"/>
                  </a:ext>
                </a:extLst>
              </p:cNvPr>
              <p:cNvSpPr txBox="1"/>
              <p:nvPr/>
            </p:nvSpPr>
            <p:spPr>
              <a:xfrm>
                <a:off x="922942" y="2194511"/>
                <a:ext cx="2306399" cy="469901"/>
              </a:xfrm>
              <a:prstGeom prst="rect">
                <a:avLst/>
              </a:prstGeom>
              <a:noFill/>
            </p:spPr>
            <p:txBody>
              <a:bodyPr wrap="none" numCol="1" rtlCol="0">
                <a:prstTxWarp prst="textPlain">
                  <a:avLst/>
                </a:prstTxWarp>
                <a:sp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6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REPORT</a:t>
                </a:r>
                <a:endParaRPr kumimoji="0" lang="zh-CN" altLang="en-US" sz="16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7" name="文本框 24">
                <a:extLst>
                  <a:ext uri="{FF2B5EF4-FFF2-40B4-BE49-F238E27FC236}">
                    <a16:creationId xmlns:a16="http://schemas.microsoft.com/office/drawing/2014/main" xmlns="" id="{128FA2A6-F6CF-4C86-A1F5-E3CB8103445F}"/>
                  </a:ext>
                </a:extLst>
              </p:cNvPr>
              <p:cNvSpPr txBox="1"/>
              <p:nvPr/>
            </p:nvSpPr>
            <p:spPr>
              <a:xfrm>
                <a:off x="926965" y="1817115"/>
                <a:ext cx="1645678" cy="281587"/>
              </a:xfrm>
              <a:prstGeom prst="rect">
                <a:avLst/>
              </a:prstGeom>
              <a:noFill/>
            </p:spPr>
            <p:txBody>
              <a:bodyPr wrap="none" numCol="1" rtlCol="0">
                <a:prstTxWarp prst="textPlain">
                  <a:avLst/>
                </a:prstTxWarp>
                <a:sp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96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/>
                    <a:ea typeface="微软雅黑"/>
                    <a:cs typeface="Arial" panose="020B0604020202020204" pitchFamily="34" charset="0"/>
                  </a:rPr>
                  <a:t>ANNUAL</a:t>
                </a:r>
                <a:endParaRPr kumimoji="0" lang="zh-CN" altLang="en-US" sz="9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/>
                  <a:ea typeface="微软雅黑"/>
                  <a:cs typeface="Arial" panose="020B0604020202020204" pitchFamily="34" charset="0"/>
                </a:endParaRPr>
              </a:p>
            </p:txBody>
          </p:sp>
          <p:sp>
            <p:nvSpPr>
              <p:cNvPr id="18" name="文本框 25">
                <a:extLst>
                  <a:ext uri="{FF2B5EF4-FFF2-40B4-BE49-F238E27FC236}">
                    <a16:creationId xmlns:a16="http://schemas.microsoft.com/office/drawing/2014/main" xmlns="" id="{C8B13FC5-72E6-4CFE-B3DE-E8C2EE8EED7D}"/>
                  </a:ext>
                </a:extLst>
              </p:cNvPr>
              <p:cNvSpPr txBox="1"/>
              <p:nvPr/>
            </p:nvSpPr>
            <p:spPr>
              <a:xfrm>
                <a:off x="1792429" y="1294557"/>
                <a:ext cx="1027941" cy="421969"/>
              </a:xfrm>
              <a:prstGeom prst="rect">
                <a:avLst/>
              </a:prstGeom>
              <a:noFill/>
            </p:spPr>
            <p:txBody>
              <a:bodyPr wrap="none" numCol="1" rtlCol="0">
                <a:prstTxWarp prst="textPlain">
                  <a:avLst/>
                </a:prstTxWarp>
                <a:sp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96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/>
                    <a:ea typeface="微软雅黑"/>
                    <a:cs typeface="Arial" panose="020B0604020202020204" pitchFamily="34" charset="0"/>
                  </a:rPr>
                  <a:t>2018</a:t>
                </a:r>
                <a:endParaRPr kumimoji="0" lang="zh-CN" altLang="en-US" sz="9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/>
                  <a:ea typeface="微软雅黑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579A84FB-9E9A-4E01-B384-9FD15907C539}"/>
                </a:ext>
              </a:extLst>
            </p:cNvPr>
            <p:cNvSpPr/>
            <p:nvPr/>
          </p:nvSpPr>
          <p:spPr>
            <a:xfrm>
              <a:off x="7176120" y="4410546"/>
              <a:ext cx="720080" cy="37147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16C34BCB-6DC0-48BC-B0AD-DE0EC914BACC}"/>
                </a:ext>
              </a:extLst>
            </p:cNvPr>
            <p:cNvSpPr/>
            <p:nvPr/>
          </p:nvSpPr>
          <p:spPr>
            <a:xfrm>
              <a:off x="7176119" y="4410546"/>
              <a:ext cx="216025" cy="371475"/>
            </a:xfrm>
            <a:prstGeom prst="rect">
              <a:avLst/>
            </a:prstGeom>
            <a:solidFill>
              <a:srgbClr val="0096D6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5" name="矩形 16">
              <a:extLst>
                <a:ext uri="{FF2B5EF4-FFF2-40B4-BE49-F238E27FC236}">
                  <a16:creationId xmlns:a16="http://schemas.microsoft.com/office/drawing/2014/main" xmlns="" id="{797F2EDB-823F-49C7-B6B8-E78D2B70A2C7}"/>
                </a:ext>
              </a:extLst>
            </p:cNvPr>
            <p:cNvSpPr/>
            <p:nvPr/>
          </p:nvSpPr>
          <p:spPr>
            <a:xfrm>
              <a:off x="8833635" y="4647551"/>
              <a:ext cx="519250" cy="518466"/>
            </a:xfrm>
            <a:custGeom>
              <a:avLst/>
              <a:gdLst>
                <a:gd name="connsiteX0" fmla="*/ 259984 w 607639"/>
                <a:gd name="connsiteY0" fmla="*/ 430308 h 606722"/>
                <a:gd name="connsiteX1" fmla="*/ 287837 w 607639"/>
                <a:gd name="connsiteY1" fmla="*/ 458126 h 606722"/>
                <a:gd name="connsiteX2" fmla="*/ 139047 w 607639"/>
                <a:gd name="connsiteY2" fmla="*/ 606722 h 606722"/>
                <a:gd name="connsiteX3" fmla="*/ 111282 w 607639"/>
                <a:gd name="connsiteY3" fmla="*/ 578905 h 606722"/>
                <a:gd name="connsiteX4" fmla="*/ 204460 w 607639"/>
                <a:gd name="connsiteY4" fmla="*/ 374844 h 606722"/>
                <a:gd name="connsiteX5" fmla="*/ 232231 w 607639"/>
                <a:gd name="connsiteY5" fmla="*/ 402573 h 606722"/>
                <a:gd name="connsiteX6" fmla="*/ 27771 w 607639"/>
                <a:gd name="connsiteY6" fmla="*/ 606722 h 606722"/>
                <a:gd name="connsiteX7" fmla="*/ 0 w 607639"/>
                <a:gd name="connsiteY7" fmla="*/ 578904 h 606722"/>
                <a:gd name="connsiteX8" fmla="*/ 148791 w 607639"/>
                <a:gd name="connsiteY8" fmla="*/ 319309 h 606722"/>
                <a:gd name="connsiteX9" fmla="*/ 176555 w 607639"/>
                <a:gd name="connsiteY9" fmla="*/ 347040 h 606722"/>
                <a:gd name="connsiteX10" fmla="*/ 27853 w 607639"/>
                <a:gd name="connsiteY10" fmla="*/ 495652 h 606722"/>
                <a:gd name="connsiteX11" fmla="*/ 0 w 607639"/>
                <a:gd name="connsiteY11" fmla="*/ 467921 h 606722"/>
                <a:gd name="connsiteX12" fmla="*/ 482456 w 607639"/>
                <a:gd name="connsiteY12" fmla="*/ 291506 h 606722"/>
                <a:gd name="connsiteX13" fmla="*/ 441354 w 607639"/>
                <a:gd name="connsiteY13" fmla="*/ 444829 h 606722"/>
                <a:gd name="connsiteX14" fmla="*/ 385749 w 607639"/>
                <a:gd name="connsiteY14" fmla="*/ 500380 h 606722"/>
                <a:gd name="connsiteX15" fmla="*/ 329611 w 607639"/>
                <a:gd name="connsiteY15" fmla="*/ 444295 h 606722"/>
                <a:gd name="connsiteX16" fmla="*/ 218312 w 607639"/>
                <a:gd name="connsiteY16" fmla="*/ 277605 h 606722"/>
                <a:gd name="connsiteX17" fmla="*/ 329470 w 607639"/>
                <a:gd name="connsiteY17" fmla="*/ 388739 h 606722"/>
                <a:gd name="connsiteX18" fmla="*/ 301703 w 607639"/>
                <a:gd name="connsiteY18" fmla="*/ 416478 h 606722"/>
                <a:gd name="connsiteX19" fmla="*/ 190456 w 607639"/>
                <a:gd name="connsiteY19" fmla="*/ 305433 h 606722"/>
                <a:gd name="connsiteX20" fmla="*/ 315639 w 607639"/>
                <a:gd name="connsiteY20" fmla="*/ 124971 h 606722"/>
                <a:gd name="connsiteX21" fmla="*/ 162720 w 607639"/>
                <a:gd name="connsiteY21" fmla="*/ 277604 h 606722"/>
                <a:gd name="connsiteX22" fmla="*/ 106554 w 607639"/>
                <a:gd name="connsiteY22" fmla="*/ 221544 h 606722"/>
                <a:gd name="connsiteX23" fmla="*/ 162097 w 607639"/>
                <a:gd name="connsiteY23" fmla="*/ 166016 h 606722"/>
                <a:gd name="connsiteX24" fmla="*/ 459243 w 607639"/>
                <a:gd name="connsiteY24" fmla="*/ 120359 h 606722"/>
                <a:gd name="connsiteX25" fmla="*/ 431471 w 607639"/>
                <a:gd name="connsiteY25" fmla="*/ 148088 h 606722"/>
                <a:gd name="connsiteX26" fmla="*/ 459243 w 607639"/>
                <a:gd name="connsiteY26" fmla="*/ 175905 h 606722"/>
                <a:gd name="connsiteX27" fmla="*/ 487103 w 607639"/>
                <a:gd name="connsiteY27" fmla="*/ 148088 h 606722"/>
                <a:gd name="connsiteX28" fmla="*/ 445357 w 607639"/>
                <a:gd name="connsiteY28" fmla="*/ 50948 h 606722"/>
                <a:gd name="connsiteX29" fmla="*/ 556620 w 607639"/>
                <a:gd name="connsiteY29" fmla="*/ 161952 h 606722"/>
                <a:gd name="connsiteX30" fmla="*/ 357326 w 607639"/>
                <a:gd name="connsiteY30" fmla="*/ 360942 h 606722"/>
                <a:gd name="connsiteX31" fmla="*/ 246062 w 607639"/>
                <a:gd name="connsiteY31" fmla="*/ 249938 h 606722"/>
                <a:gd name="connsiteX32" fmla="*/ 607639 w 607639"/>
                <a:gd name="connsiteY32" fmla="*/ 0 h 606722"/>
                <a:gd name="connsiteX33" fmla="*/ 576136 w 607639"/>
                <a:gd name="connsiteY33" fmla="*/ 125818 h 606722"/>
                <a:gd name="connsiteX34" fmla="*/ 481539 w 607639"/>
                <a:gd name="connsiteY34" fmla="*/ 31454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607639" h="606722">
                  <a:moveTo>
                    <a:pt x="259984" y="430308"/>
                  </a:moveTo>
                  <a:lnTo>
                    <a:pt x="287837" y="458126"/>
                  </a:lnTo>
                  <a:lnTo>
                    <a:pt x="139047" y="606722"/>
                  </a:lnTo>
                  <a:lnTo>
                    <a:pt x="111282" y="578905"/>
                  </a:lnTo>
                  <a:close/>
                  <a:moveTo>
                    <a:pt x="204460" y="374844"/>
                  </a:moveTo>
                  <a:lnTo>
                    <a:pt x="232231" y="402573"/>
                  </a:lnTo>
                  <a:lnTo>
                    <a:pt x="27771" y="606722"/>
                  </a:lnTo>
                  <a:lnTo>
                    <a:pt x="0" y="578904"/>
                  </a:lnTo>
                  <a:close/>
                  <a:moveTo>
                    <a:pt x="148791" y="319309"/>
                  </a:moveTo>
                  <a:lnTo>
                    <a:pt x="176555" y="347040"/>
                  </a:lnTo>
                  <a:lnTo>
                    <a:pt x="27853" y="495652"/>
                  </a:lnTo>
                  <a:lnTo>
                    <a:pt x="0" y="467921"/>
                  </a:lnTo>
                  <a:close/>
                  <a:moveTo>
                    <a:pt x="482456" y="291506"/>
                  </a:moveTo>
                  <a:lnTo>
                    <a:pt x="441354" y="444829"/>
                  </a:lnTo>
                  <a:lnTo>
                    <a:pt x="385749" y="500380"/>
                  </a:lnTo>
                  <a:lnTo>
                    <a:pt x="329611" y="444295"/>
                  </a:lnTo>
                  <a:close/>
                  <a:moveTo>
                    <a:pt x="218312" y="277605"/>
                  </a:moveTo>
                  <a:lnTo>
                    <a:pt x="329470" y="388739"/>
                  </a:lnTo>
                  <a:lnTo>
                    <a:pt x="301703" y="416478"/>
                  </a:lnTo>
                  <a:lnTo>
                    <a:pt x="190456" y="305433"/>
                  </a:lnTo>
                  <a:close/>
                  <a:moveTo>
                    <a:pt x="315639" y="124971"/>
                  </a:moveTo>
                  <a:lnTo>
                    <a:pt x="162720" y="277604"/>
                  </a:lnTo>
                  <a:lnTo>
                    <a:pt x="106554" y="221544"/>
                  </a:lnTo>
                  <a:lnTo>
                    <a:pt x="162097" y="166016"/>
                  </a:lnTo>
                  <a:close/>
                  <a:moveTo>
                    <a:pt x="459243" y="120359"/>
                  </a:moveTo>
                  <a:lnTo>
                    <a:pt x="431471" y="148088"/>
                  </a:lnTo>
                  <a:lnTo>
                    <a:pt x="459243" y="175905"/>
                  </a:lnTo>
                  <a:lnTo>
                    <a:pt x="487103" y="148088"/>
                  </a:lnTo>
                  <a:close/>
                  <a:moveTo>
                    <a:pt x="445357" y="50948"/>
                  </a:moveTo>
                  <a:lnTo>
                    <a:pt x="556620" y="161952"/>
                  </a:lnTo>
                  <a:lnTo>
                    <a:pt x="357326" y="360942"/>
                  </a:lnTo>
                  <a:lnTo>
                    <a:pt x="246062" y="249938"/>
                  </a:lnTo>
                  <a:close/>
                  <a:moveTo>
                    <a:pt x="607639" y="0"/>
                  </a:moveTo>
                  <a:lnTo>
                    <a:pt x="576136" y="125818"/>
                  </a:lnTo>
                  <a:lnTo>
                    <a:pt x="481539" y="31454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10</a:t>
            </a:fld>
            <a:endParaRPr lang="zh-CN" altLang="en-US"/>
          </a:p>
        </p:txBody>
      </p:sp>
      <p:grpSp>
        <p:nvGrpSpPr>
          <p:cNvPr id="5" name="02c409bd-0491-4e5e-8a19-a40a4a058ee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266BF93-EEA0-4CE3-BFA8-F7E38BB097C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07445" y="1547458"/>
            <a:ext cx="9977111" cy="4065535"/>
            <a:chOff x="1107445" y="1547458"/>
            <a:chExt cx="9977111" cy="4065535"/>
          </a:xfrm>
        </p:grpSpPr>
        <p:sp>
          <p:nvSpPr>
            <p:cNvPr id="6" name="iŝ1ïḋè">
              <a:extLst>
                <a:ext uri="{FF2B5EF4-FFF2-40B4-BE49-F238E27FC236}">
                  <a16:creationId xmlns:a16="http://schemas.microsoft.com/office/drawing/2014/main" xmlns="" id="{5B396222-803E-43EA-8D1F-C064B6CFD956}"/>
                </a:ext>
              </a:extLst>
            </p:cNvPr>
            <p:cNvSpPr txBox="1"/>
            <p:nvPr/>
          </p:nvSpPr>
          <p:spPr>
            <a:xfrm>
              <a:off x="6447329" y="4954150"/>
              <a:ext cx="975105" cy="329380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/>
            </a:bodyPr>
            <a:lstStyle/>
            <a:p>
              <a:pPr algn="ctr"/>
              <a:r>
                <a:rPr lang="en-US" altLang="zh-CN" sz="1400" b="1" dirty="0"/>
                <a:t>Keyword</a:t>
              </a:r>
              <a:endParaRPr lang="zh-CN" altLang="en-US" sz="1400" b="1" dirty="0"/>
            </a:p>
          </p:txBody>
        </p:sp>
        <p:grpSp>
          <p:nvGrpSpPr>
            <p:cNvPr id="7" name="iṣļïḍê">
              <a:extLst>
                <a:ext uri="{FF2B5EF4-FFF2-40B4-BE49-F238E27FC236}">
                  <a16:creationId xmlns:a16="http://schemas.microsoft.com/office/drawing/2014/main" xmlns="" id="{E914DC80-6813-486C-BF78-6CE9DF50BC3B}"/>
                </a:ext>
              </a:extLst>
            </p:cNvPr>
            <p:cNvGrpSpPr/>
            <p:nvPr/>
          </p:nvGrpSpPr>
          <p:grpSpPr>
            <a:xfrm>
              <a:off x="6592121" y="2435484"/>
              <a:ext cx="685521" cy="2382659"/>
              <a:chOff x="7008007" y="3100954"/>
              <a:chExt cx="685521" cy="2382659"/>
            </a:xfrm>
          </p:grpSpPr>
          <p:sp>
            <p:nvSpPr>
              <p:cNvPr id="80" name="iṥḷíḍe">
                <a:extLst>
                  <a:ext uri="{FF2B5EF4-FFF2-40B4-BE49-F238E27FC236}">
                    <a16:creationId xmlns:a16="http://schemas.microsoft.com/office/drawing/2014/main" xmlns="" id="{72BB2DB1-2C97-4E3C-87D1-E68244D35A4F}"/>
                  </a:ext>
                </a:extLst>
              </p:cNvPr>
              <p:cNvSpPr/>
              <p:nvPr/>
            </p:nvSpPr>
            <p:spPr bwMode="auto">
              <a:xfrm>
                <a:off x="7008007" y="3100954"/>
                <a:ext cx="685521" cy="238265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íṩlïďê">
                <a:extLst>
                  <a:ext uri="{FF2B5EF4-FFF2-40B4-BE49-F238E27FC236}">
                    <a16:creationId xmlns:a16="http://schemas.microsoft.com/office/drawing/2014/main" xmlns="" id="{FB945456-C77B-42D5-B0E6-4437578561D2}"/>
                  </a:ext>
                </a:extLst>
              </p:cNvPr>
              <p:cNvSpPr/>
              <p:nvPr/>
            </p:nvSpPr>
            <p:spPr>
              <a:xfrm>
                <a:off x="7138836" y="3262143"/>
                <a:ext cx="157123" cy="15712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ïŝḻíḍê">
                <a:extLst>
                  <a:ext uri="{FF2B5EF4-FFF2-40B4-BE49-F238E27FC236}">
                    <a16:creationId xmlns:a16="http://schemas.microsoft.com/office/drawing/2014/main" xmlns="" id="{DAADEA78-A5B8-4788-932A-259C6769D0D2}"/>
                  </a:ext>
                </a:extLst>
              </p:cNvPr>
              <p:cNvSpPr/>
              <p:nvPr/>
            </p:nvSpPr>
            <p:spPr>
              <a:xfrm>
                <a:off x="7384593" y="3262143"/>
                <a:ext cx="157123" cy="15712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íṡlïḍe">
                <a:extLst>
                  <a:ext uri="{FF2B5EF4-FFF2-40B4-BE49-F238E27FC236}">
                    <a16:creationId xmlns:a16="http://schemas.microsoft.com/office/drawing/2014/main" xmlns="" id="{68F8BF5A-56A1-434E-B1A6-A08F76EEA226}"/>
                  </a:ext>
                </a:extLst>
              </p:cNvPr>
              <p:cNvSpPr/>
              <p:nvPr/>
            </p:nvSpPr>
            <p:spPr>
              <a:xfrm>
                <a:off x="7138836" y="3495814"/>
                <a:ext cx="157123" cy="15712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í$liďè">
                <a:extLst>
                  <a:ext uri="{FF2B5EF4-FFF2-40B4-BE49-F238E27FC236}">
                    <a16:creationId xmlns:a16="http://schemas.microsoft.com/office/drawing/2014/main" xmlns="" id="{8FBC6128-20E1-49D2-9EC3-391C834667DF}"/>
                  </a:ext>
                </a:extLst>
              </p:cNvPr>
              <p:cNvSpPr/>
              <p:nvPr/>
            </p:nvSpPr>
            <p:spPr>
              <a:xfrm>
                <a:off x="7384593" y="3495814"/>
                <a:ext cx="157123" cy="15712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îšḻïḍé">
                <a:extLst>
                  <a:ext uri="{FF2B5EF4-FFF2-40B4-BE49-F238E27FC236}">
                    <a16:creationId xmlns:a16="http://schemas.microsoft.com/office/drawing/2014/main" xmlns="" id="{84F835E7-78C0-4460-BEF2-500587633DB7}"/>
                  </a:ext>
                </a:extLst>
              </p:cNvPr>
              <p:cNvSpPr/>
              <p:nvPr/>
            </p:nvSpPr>
            <p:spPr>
              <a:xfrm>
                <a:off x="7138836" y="3749628"/>
                <a:ext cx="157123" cy="15712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îšľiḋé">
                <a:extLst>
                  <a:ext uri="{FF2B5EF4-FFF2-40B4-BE49-F238E27FC236}">
                    <a16:creationId xmlns:a16="http://schemas.microsoft.com/office/drawing/2014/main" xmlns="" id="{56FEEF51-049A-4919-A824-166F394156BE}"/>
                  </a:ext>
                </a:extLst>
              </p:cNvPr>
              <p:cNvSpPr/>
              <p:nvPr/>
            </p:nvSpPr>
            <p:spPr>
              <a:xfrm>
                <a:off x="7384593" y="3749628"/>
                <a:ext cx="157123" cy="15712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îsḻiḑé">
                <a:extLst>
                  <a:ext uri="{FF2B5EF4-FFF2-40B4-BE49-F238E27FC236}">
                    <a16:creationId xmlns:a16="http://schemas.microsoft.com/office/drawing/2014/main" xmlns="" id="{825B4DDE-8A54-41E6-8CD3-996E03053061}"/>
                  </a:ext>
                </a:extLst>
              </p:cNvPr>
              <p:cNvSpPr/>
              <p:nvPr/>
            </p:nvSpPr>
            <p:spPr>
              <a:xfrm>
                <a:off x="7138836" y="4023587"/>
                <a:ext cx="157123" cy="15712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ïṣliḑê">
                <a:extLst>
                  <a:ext uri="{FF2B5EF4-FFF2-40B4-BE49-F238E27FC236}">
                    <a16:creationId xmlns:a16="http://schemas.microsoft.com/office/drawing/2014/main" xmlns="" id="{8FAB8290-4C03-4592-BE0E-555980A04EF2}"/>
                  </a:ext>
                </a:extLst>
              </p:cNvPr>
              <p:cNvSpPr/>
              <p:nvPr/>
            </p:nvSpPr>
            <p:spPr>
              <a:xfrm>
                <a:off x="7384593" y="4023587"/>
                <a:ext cx="157123" cy="15712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8" name="ïṡ1îďe">
              <a:extLst>
                <a:ext uri="{FF2B5EF4-FFF2-40B4-BE49-F238E27FC236}">
                  <a16:creationId xmlns:a16="http://schemas.microsoft.com/office/drawing/2014/main" xmlns="" id="{ED0553D9-00B2-426C-BED9-CB5A71F2BC20}"/>
                </a:ext>
              </a:extLst>
            </p:cNvPr>
            <p:cNvSpPr txBox="1"/>
            <p:nvPr/>
          </p:nvSpPr>
          <p:spPr>
            <a:xfrm>
              <a:off x="8888743" y="4954150"/>
              <a:ext cx="975105" cy="329380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/>
            </a:bodyPr>
            <a:lstStyle/>
            <a:p>
              <a:pPr algn="ctr"/>
              <a:r>
                <a:rPr lang="en-US" altLang="zh-CN" sz="1400" b="1" dirty="0"/>
                <a:t>Keyword</a:t>
              </a:r>
              <a:endParaRPr lang="zh-CN" altLang="en-US" sz="1400" b="1" dirty="0"/>
            </a:p>
          </p:txBody>
        </p:sp>
        <p:grpSp>
          <p:nvGrpSpPr>
            <p:cNvPr id="9" name="i$lîḓé">
              <a:extLst>
                <a:ext uri="{FF2B5EF4-FFF2-40B4-BE49-F238E27FC236}">
                  <a16:creationId xmlns:a16="http://schemas.microsoft.com/office/drawing/2014/main" xmlns="" id="{063559EE-B569-4164-B56A-3DC0A3811D89}"/>
                </a:ext>
              </a:extLst>
            </p:cNvPr>
            <p:cNvGrpSpPr/>
            <p:nvPr/>
          </p:nvGrpSpPr>
          <p:grpSpPr>
            <a:xfrm>
              <a:off x="9033535" y="2215428"/>
              <a:ext cx="685521" cy="2602715"/>
              <a:chOff x="5521436" y="2568271"/>
              <a:chExt cx="879038" cy="3337438"/>
            </a:xfrm>
          </p:grpSpPr>
          <p:grpSp>
            <p:nvGrpSpPr>
              <p:cNvPr id="61" name="íṧḷiḑe">
                <a:extLst>
                  <a:ext uri="{FF2B5EF4-FFF2-40B4-BE49-F238E27FC236}">
                    <a16:creationId xmlns:a16="http://schemas.microsoft.com/office/drawing/2014/main" xmlns="" id="{1A886AD1-D41F-4426-8087-0117EF1D0342}"/>
                  </a:ext>
                </a:extLst>
              </p:cNvPr>
              <p:cNvGrpSpPr/>
              <p:nvPr/>
            </p:nvGrpSpPr>
            <p:grpSpPr>
              <a:xfrm>
                <a:off x="5521436" y="2568271"/>
                <a:ext cx="879038" cy="3337438"/>
                <a:chOff x="5301628" y="2015067"/>
                <a:chExt cx="879038" cy="3626873"/>
              </a:xfrm>
              <a:solidFill>
                <a:schemeClr val="accent4"/>
              </a:solidFill>
            </p:grpSpPr>
            <p:sp>
              <p:nvSpPr>
                <p:cNvPr id="70" name="ïṡļïḍe">
                  <a:extLst>
                    <a:ext uri="{FF2B5EF4-FFF2-40B4-BE49-F238E27FC236}">
                      <a16:creationId xmlns:a16="http://schemas.microsoft.com/office/drawing/2014/main" xmlns="" id="{68C42E75-F705-4A51-BB5A-8AD1B0523EFC}"/>
                    </a:ext>
                  </a:extLst>
                </p:cNvPr>
                <p:cNvSpPr/>
                <p:nvPr/>
              </p:nvSpPr>
              <p:spPr bwMode="auto">
                <a:xfrm>
                  <a:off x="5301628" y="2015067"/>
                  <a:ext cx="879038" cy="3626873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grpSp>
              <p:nvGrpSpPr>
                <p:cNvPr id="71" name="ïṩḷîḋê">
                  <a:extLst>
                    <a:ext uri="{FF2B5EF4-FFF2-40B4-BE49-F238E27FC236}">
                      <a16:creationId xmlns:a16="http://schemas.microsoft.com/office/drawing/2014/main" xmlns="" id="{C6AB0527-6BDA-4C64-9186-D83B8DD42397}"/>
                    </a:ext>
                  </a:extLst>
                </p:cNvPr>
                <p:cNvGrpSpPr/>
                <p:nvPr/>
              </p:nvGrpSpPr>
              <p:grpSpPr>
                <a:xfrm>
                  <a:off x="5415151" y="2368603"/>
                  <a:ext cx="632048" cy="2561943"/>
                  <a:chOff x="5415151" y="2690337"/>
                  <a:chExt cx="632048" cy="2561943"/>
                </a:xfrm>
                <a:grpFill/>
              </p:grpSpPr>
              <p:sp>
                <p:nvSpPr>
                  <p:cNvPr id="72" name="išľíḓé">
                    <a:extLst>
                      <a:ext uri="{FF2B5EF4-FFF2-40B4-BE49-F238E27FC236}">
                        <a16:creationId xmlns:a16="http://schemas.microsoft.com/office/drawing/2014/main" xmlns="" id="{5DE8C17E-38BF-44A6-BA70-EEE78AB6D7F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15151" y="5146427"/>
                    <a:ext cx="632048" cy="105853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3" name="îS1ïḋè">
                    <a:extLst>
                      <a:ext uri="{FF2B5EF4-FFF2-40B4-BE49-F238E27FC236}">
                        <a16:creationId xmlns:a16="http://schemas.microsoft.com/office/drawing/2014/main" xmlns="" id="{ACE5BA27-F592-42B9-8642-1493BD6A7D7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15151" y="2690337"/>
                    <a:ext cx="632048" cy="10125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4" name="iṡļîḍe">
                    <a:extLst>
                      <a:ext uri="{FF2B5EF4-FFF2-40B4-BE49-F238E27FC236}">
                        <a16:creationId xmlns:a16="http://schemas.microsoft.com/office/drawing/2014/main" xmlns="" id="{7977536A-A629-47C8-A2A5-3A51E8D696E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15151" y="3038577"/>
                    <a:ext cx="632048" cy="105853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5" name="iṩliďê">
                    <a:extLst>
                      <a:ext uri="{FF2B5EF4-FFF2-40B4-BE49-F238E27FC236}">
                        <a16:creationId xmlns:a16="http://schemas.microsoft.com/office/drawing/2014/main" xmlns="" id="{8DA42EA0-F915-453A-AF2A-2DAA8389A1C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15151" y="3391420"/>
                    <a:ext cx="632048" cy="105853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6" name="ísḻiḋê">
                    <a:extLst>
                      <a:ext uri="{FF2B5EF4-FFF2-40B4-BE49-F238E27FC236}">
                        <a16:creationId xmlns:a16="http://schemas.microsoft.com/office/drawing/2014/main" xmlns="" id="{2F20AF05-C939-40C7-84B2-56D4CDCE876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15151" y="3744262"/>
                    <a:ext cx="632048" cy="10125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7" name="ïṣḷïdê">
                    <a:extLst>
                      <a:ext uri="{FF2B5EF4-FFF2-40B4-BE49-F238E27FC236}">
                        <a16:creationId xmlns:a16="http://schemas.microsoft.com/office/drawing/2014/main" xmlns="" id="{75A63E38-B9F6-432D-A20A-36F5E6E47B1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15151" y="4092502"/>
                    <a:ext cx="632048" cy="105853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8" name="iṡḻîḑè">
                    <a:extLst>
                      <a:ext uri="{FF2B5EF4-FFF2-40B4-BE49-F238E27FC236}">
                        <a16:creationId xmlns:a16="http://schemas.microsoft.com/office/drawing/2014/main" xmlns="" id="{4E839CD9-A969-4741-BDEA-1CAFA78BD38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15151" y="4445344"/>
                    <a:ext cx="632048" cy="105853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9" name="ï$1ïḍé">
                    <a:extLst>
                      <a:ext uri="{FF2B5EF4-FFF2-40B4-BE49-F238E27FC236}">
                        <a16:creationId xmlns:a16="http://schemas.microsoft.com/office/drawing/2014/main" xmlns="" id="{4229DACF-1C1A-49A4-A621-41F9F250478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15151" y="4798186"/>
                    <a:ext cx="632048" cy="10125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</p:grpSp>
          <p:sp>
            <p:nvSpPr>
              <p:cNvPr id="62" name="î$ḻíḓê">
                <a:extLst>
                  <a:ext uri="{FF2B5EF4-FFF2-40B4-BE49-F238E27FC236}">
                    <a16:creationId xmlns:a16="http://schemas.microsoft.com/office/drawing/2014/main" xmlns="" id="{A44C6FAB-AD8E-4E1E-9CE9-3EED48B1942F}"/>
                  </a:ext>
                </a:extLst>
              </p:cNvPr>
              <p:cNvSpPr/>
              <p:nvPr/>
            </p:nvSpPr>
            <p:spPr>
              <a:xfrm>
                <a:off x="5704660" y="2802399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ïSḻíďé">
                <a:extLst>
                  <a:ext uri="{FF2B5EF4-FFF2-40B4-BE49-F238E27FC236}">
                    <a16:creationId xmlns:a16="http://schemas.microsoft.com/office/drawing/2014/main" xmlns="" id="{1C231122-F8FB-41D6-ADD6-5C000788AE20}"/>
                  </a:ext>
                </a:extLst>
              </p:cNvPr>
              <p:cNvSpPr/>
              <p:nvPr/>
            </p:nvSpPr>
            <p:spPr>
              <a:xfrm>
                <a:off x="6019792" y="2802399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îśḷiďé">
                <a:extLst>
                  <a:ext uri="{FF2B5EF4-FFF2-40B4-BE49-F238E27FC236}">
                    <a16:creationId xmlns:a16="http://schemas.microsoft.com/office/drawing/2014/main" xmlns="" id="{9B428BDC-7417-41B4-A9F4-D0581060A461}"/>
                  </a:ext>
                </a:extLst>
              </p:cNvPr>
              <p:cNvSpPr/>
              <p:nvPr/>
            </p:nvSpPr>
            <p:spPr>
              <a:xfrm>
                <a:off x="5704660" y="3102033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îṡlïḑe">
                <a:extLst>
                  <a:ext uri="{FF2B5EF4-FFF2-40B4-BE49-F238E27FC236}">
                    <a16:creationId xmlns:a16="http://schemas.microsoft.com/office/drawing/2014/main" xmlns="" id="{DF5157B3-08EC-4D08-9CB5-B72D58D99069}"/>
                  </a:ext>
                </a:extLst>
              </p:cNvPr>
              <p:cNvSpPr/>
              <p:nvPr/>
            </p:nvSpPr>
            <p:spPr>
              <a:xfrm>
                <a:off x="6019792" y="3102033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íṥḻïḋê">
                <a:extLst>
                  <a:ext uri="{FF2B5EF4-FFF2-40B4-BE49-F238E27FC236}">
                    <a16:creationId xmlns:a16="http://schemas.microsoft.com/office/drawing/2014/main" xmlns="" id="{B684D1D6-8C41-43D0-9A82-187D6089C84E}"/>
                  </a:ext>
                </a:extLst>
              </p:cNvPr>
              <p:cNvSpPr/>
              <p:nvPr/>
            </p:nvSpPr>
            <p:spPr>
              <a:xfrm>
                <a:off x="5704660" y="3427497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ïṣḷíḑe">
                <a:extLst>
                  <a:ext uri="{FF2B5EF4-FFF2-40B4-BE49-F238E27FC236}">
                    <a16:creationId xmlns:a16="http://schemas.microsoft.com/office/drawing/2014/main" xmlns="" id="{A7C0EEA7-AD76-40FF-9B3C-C7F5473D11C0}"/>
                  </a:ext>
                </a:extLst>
              </p:cNvPr>
              <p:cNvSpPr/>
              <p:nvPr/>
            </p:nvSpPr>
            <p:spPr>
              <a:xfrm>
                <a:off x="6019792" y="3427497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ïṥḷïdê">
                <a:extLst>
                  <a:ext uri="{FF2B5EF4-FFF2-40B4-BE49-F238E27FC236}">
                    <a16:creationId xmlns:a16="http://schemas.microsoft.com/office/drawing/2014/main" xmlns="" id="{0A11106E-2128-476F-B23F-5A8A3368B248}"/>
                  </a:ext>
                </a:extLst>
              </p:cNvPr>
              <p:cNvSpPr/>
              <p:nvPr/>
            </p:nvSpPr>
            <p:spPr>
              <a:xfrm>
                <a:off x="5704660" y="3778792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ïṧľiďe">
                <a:extLst>
                  <a:ext uri="{FF2B5EF4-FFF2-40B4-BE49-F238E27FC236}">
                    <a16:creationId xmlns:a16="http://schemas.microsoft.com/office/drawing/2014/main" xmlns="" id="{A9CB512D-4D7B-4FAC-9AE2-07E5A07D8DCC}"/>
                  </a:ext>
                </a:extLst>
              </p:cNvPr>
              <p:cNvSpPr/>
              <p:nvPr/>
            </p:nvSpPr>
            <p:spPr>
              <a:xfrm>
                <a:off x="6019792" y="3778792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0" name="îŝľíḋê">
              <a:extLst>
                <a:ext uri="{FF2B5EF4-FFF2-40B4-BE49-F238E27FC236}">
                  <a16:creationId xmlns:a16="http://schemas.microsoft.com/office/drawing/2014/main" xmlns="" id="{324C0185-B03A-4FCB-B13F-BCA43C88F042}"/>
                </a:ext>
              </a:extLst>
            </p:cNvPr>
            <p:cNvSpPr txBox="1"/>
            <p:nvPr/>
          </p:nvSpPr>
          <p:spPr>
            <a:xfrm>
              <a:off x="10109451" y="4954150"/>
              <a:ext cx="975105" cy="329380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/>
            </a:bodyPr>
            <a:lstStyle/>
            <a:p>
              <a:pPr algn="ctr"/>
              <a:r>
                <a:rPr lang="en-US" altLang="zh-CN" sz="1400" b="1" dirty="0"/>
                <a:t>Keyword</a:t>
              </a:r>
              <a:endParaRPr lang="zh-CN" altLang="en-US" sz="1400" b="1" dirty="0"/>
            </a:p>
          </p:txBody>
        </p:sp>
        <p:grpSp>
          <p:nvGrpSpPr>
            <p:cNvPr id="11" name="ïṡḻïḓé">
              <a:extLst>
                <a:ext uri="{FF2B5EF4-FFF2-40B4-BE49-F238E27FC236}">
                  <a16:creationId xmlns:a16="http://schemas.microsoft.com/office/drawing/2014/main" xmlns="" id="{0C644499-6A9E-4DE1-9E62-EF6C87BEA1BC}"/>
                </a:ext>
              </a:extLst>
            </p:cNvPr>
            <p:cNvGrpSpPr/>
            <p:nvPr/>
          </p:nvGrpSpPr>
          <p:grpSpPr>
            <a:xfrm>
              <a:off x="10254243" y="1989712"/>
              <a:ext cx="685521" cy="2828431"/>
              <a:chOff x="8248734" y="2278836"/>
              <a:chExt cx="879038" cy="3626873"/>
            </a:xfrm>
          </p:grpSpPr>
          <p:grpSp>
            <p:nvGrpSpPr>
              <p:cNvPr id="42" name="îs1íḑe">
                <a:extLst>
                  <a:ext uri="{FF2B5EF4-FFF2-40B4-BE49-F238E27FC236}">
                    <a16:creationId xmlns:a16="http://schemas.microsoft.com/office/drawing/2014/main" xmlns="" id="{BE7F9257-B63E-4AF3-9ADB-668111F2CFCE}"/>
                  </a:ext>
                </a:extLst>
              </p:cNvPr>
              <p:cNvGrpSpPr/>
              <p:nvPr/>
            </p:nvGrpSpPr>
            <p:grpSpPr>
              <a:xfrm>
                <a:off x="8248734" y="2278836"/>
                <a:ext cx="879038" cy="3626873"/>
                <a:chOff x="5301628" y="2015067"/>
                <a:chExt cx="879038" cy="3626873"/>
              </a:xfrm>
              <a:solidFill>
                <a:schemeClr val="accent5"/>
              </a:solidFill>
            </p:grpSpPr>
            <p:sp>
              <p:nvSpPr>
                <p:cNvPr id="51" name="íṧḷïďe">
                  <a:extLst>
                    <a:ext uri="{FF2B5EF4-FFF2-40B4-BE49-F238E27FC236}">
                      <a16:creationId xmlns:a16="http://schemas.microsoft.com/office/drawing/2014/main" xmlns="" id="{CABE8457-9E08-494C-8C29-BAA2BEAF5050}"/>
                    </a:ext>
                  </a:extLst>
                </p:cNvPr>
                <p:cNvSpPr/>
                <p:nvPr/>
              </p:nvSpPr>
              <p:spPr bwMode="auto">
                <a:xfrm>
                  <a:off x="5301628" y="2015067"/>
                  <a:ext cx="879038" cy="3626873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grpSp>
              <p:nvGrpSpPr>
                <p:cNvPr id="52" name="ïŝļïdé">
                  <a:extLst>
                    <a:ext uri="{FF2B5EF4-FFF2-40B4-BE49-F238E27FC236}">
                      <a16:creationId xmlns:a16="http://schemas.microsoft.com/office/drawing/2014/main" xmlns="" id="{831069A6-3E04-4A6B-8E84-12C7738CEC56}"/>
                    </a:ext>
                  </a:extLst>
                </p:cNvPr>
                <p:cNvGrpSpPr/>
                <p:nvPr/>
              </p:nvGrpSpPr>
              <p:grpSpPr>
                <a:xfrm>
                  <a:off x="5415151" y="2368603"/>
                  <a:ext cx="632048" cy="2561943"/>
                  <a:chOff x="5415151" y="2690337"/>
                  <a:chExt cx="632048" cy="2561943"/>
                </a:xfrm>
                <a:grpFill/>
              </p:grpSpPr>
              <p:sp>
                <p:nvSpPr>
                  <p:cNvPr id="53" name="işḻiḍè">
                    <a:extLst>
                      <a:ext uri="{FF2B5EF4-FFF2-40B4-BE49-F238E27FC236}">
                        <a16:creationId xmlns:a16="http://schemas.microsoft.com/office/drawing/2014/main" xmlns="" id="{F6A7DB84-3888-42F6-9797-660C3DEB980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15151" y="5146427"/>
                    <a:ext cx="632048" cy="105853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4" name="ïṩḷîḋè">
                    <a:extLst>
                      <a:ext uri="{FF2B5EF4-FFF2-40B4-BE49-F238E27FC236}">
                        <a16:creationId xmlns:a16="http://schemas.microsoft.com/office/drawing/2014/main" xmlns="" id="{0AC0CE5F-581E-4D58-ABD2-AC17FB5B63E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15151" y="2690337"/>
                    <a:ext cx="632048" cy="10125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5" name="ïṧľíďé">
                    <a:extLst>
                      <a:ext uri="{FF2B5EF4-FFF2-40B4-BE49-F238E27FC236}">
                        <a16:creationId xmlns:a16="http://schemas.microsoft.com/office/drawing/2014/main" xmlns="" id="{F890934A-308E-451B-9BD7-622F0F1B6A2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15151" y="3038577"/>
                    <a:ext cx="632048" cy="105853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6" name="î$ḷîdé">
                    <a:extLst>
                      <a:ext uri="{FF2B5EF4-FFF2-40B4-BE49-F238E27FC236}">
                        <a16:creationId xmlns:a16="http://schemas.microsoft.com/office/drawing/2014/main" xmlns="" id="{561D3464-956A-4A02-BAC6-B90EA08657B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15151" y="3391420"/>
                    <a:ext cx="632048" cy="105853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7" name="íṣľïďê">
                    <a:extLst>
                      <a:ext uri="{FF2B5EF4-FFF2-40B4-BE49-F238E27FC236}">
                        <a16:creationId xmlns:a16="http://schemas.microsoft.com/office/drawing/2014/main" xmlns="" id="{BFEADB8B-BFAC-490A-98FB-E2C441EA329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15151" y="3744262"/>
                    <a:ext cx="632048" cy="10125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8" name="íşļîḓe">
                    <a:extLst>
                      <a:ext uri="{FF2B5EF4-FFF2-40B4-BE49-F238E27FC236}">
                        <a16:creationId xmlns:a16="http://schemas.microsoft.com/office/drawing/2014/main" xmlns="" id="{4BC6A454-18E5-4888-8F46-E42A47A1E15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15151" y="4092502"/>
                    <a:ext cx="632048" cy="105853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9" name="iŝľiḍè">
                    <a:extLst>
                      <a:ext uri="{FF2B5EF4-FFF2-40B4-BE49-F238E27FC236}">
                        <a16:creationId xmlns:a16="http://schemas.microsoft.com/office/drawing/2014/main" xmlns="" id="{9B351581-79E6-4237-8A05-FC383608823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15151" y="4445344"/>
                    <a:ext cx="632048" cy="105853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0" name="îsļiḍè">
                    <a:extLst>
                      <a:ext uri="{FF2B5EF4-FFF2-40B4-BE49-F238E27FC236}">
                        <a16:creationId xmlns:a16="http://schemas.microsoft.com/office/drawing/2014/main" xmlns="" id="{ED9E53A9-7C54-4C6C-B911-E88AA17BB37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15151" y="4798186"/>
                    <a:ext cx="632048" cy="10125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</p:grpSp>
          <p:sp>
            <p:nvSpPr>
              <p:cNvPr id="43" name="îşḷiḋê">
                <a:extLst>
                  <a:ext uri="{FF2B5EF4-FFF2-40B4-BE49-F238E27FC236}">
                    <a16:creationId xmlns:a16="http://schemas.microsoft.com/office/drawing/2014/main" xmlns="" id="{B6F6ED6B-663D-433A-96F3-E12C5ED0D530}"/>
                  </a:ext>
                </a:extLst>
              </p:cNvPr>
              <p:cNvSpPr/>
              <p:nvPr/>
            </p:nvSpPr>
            <p:spPr>
              <a:xfrm>
                <a:off x="8431958" y="2524104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îṩḻíḓê">
                <a:extLst>
                  <a:ext uri="{FF2B5EF4-FFF2-40B4-BE49-F238E27FC236}">
                    <a16:creationId xmlns:a16="http://schemas.microsoft.com/office/drawing/2014/main" xmlns="" id="{CE6F44E4-3443-467F-A40B-6E45BEF062E3}"/>
                  </a:ext>
                </a:extLst>
              </p:cNvPr>
              <p:cNvSpPr/>
              <p:nvPr/>
            </p:nvSpPr>
            <p:spPr>
              <a:xfrm>
                <a:off x="8747090" y="2524104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ïSļïḋe">
                <a:extLst>
                  <a:ext uri="{FF2B5EF4-FFF2-40B4-BE49-F238E27FC236}">
                    <a16:creationId xmlns:a16="http://schemas.microsoft.com/office/drawing/2014/main" xmlns="" id="{A7B8F147-B1E0-46AB-A169-5416BCDF43EF}"/>
                  </a:ext>
                </a:extLst>
              </p:cNvPr>
              <p:cNvSpPr/>
              <p:nvPr/>
            </p:nvSpPr>
            <p:spPr>
              <a:xfrm>
                <a:off x="8431958" y="2823738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îś1íḋe">
                <a:extLst>
                  <a:ext uri="{FF2B5EF4-FFF2-40B4-BE49-F238E27FC236}">
                    <a16:creationId xmlns:a16="http://schemas.microsoft.com/office/drawing/2014/main" xmlns="" id="{B0390D92-72E3-4D20-A721-4FA99B6D8DBF}"/>
                  </a:ext>
                </a:extLst>
              </p:cNvPr>
              <p:cNvSpPr/>
              <p:nvPr/>
            </p:nvSpPr>
            <p:spPr>
              <a:xfrm>
                <a:off x="8747090" y="2823738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íṣḷidê">
                <a:extLst>
                  <a:ext uri="{FF2B5EF4-FFF2-40B4-BE49-F238E27FC236}">
                    <a16:creationId xmlns:a16="http://schemas.microsoft.com/office/drawing/2014/main" xmlns="" id="{0AEEBF6D-A097-4829-BF13-847280778881}"/>
                  </a:ext>
                </a:extLst>
              </p:cNvPr>
              <p:cNvSpPr/>
              <p:nvPr/>
            </p:nvSpPr>
            <p:spPr>
              <a:xfrm>
                <a:off x="8431958" y="3149202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iślïḋê">
                <a:extLst>
                  <a:ext uri="{FF2B5EF4-FFF2-40B4-BE49-F238E27FC236}">
                    <a16:creationId xmlns:a16="http://schemas.microsoft.com/office/drawing/2014/main" xmlns="" id="{7D445660-1B38-47C6-9290-C9139D083CED}"/>
                  </a:ext>
                </a:extLst>
              </p:cNvPr>
              <p:cNvSpPr/>
              <p:nvPr/>
            </p:nvSpPr>
            <p:spPr>
              <a:xfrm>
                <a:off x="8747090" y="3149202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ïṡļïde">
                <a:extLst>
                  <a:ext uri="{FF2B5EF4-FFF2-40B4-BE49-F238E27FC236}">
                    <a16:creationId xmlns:a16="http://schemas.microsoft.com/office/drawing/2014/main" xmlns="" id="{E9629238-A54F-419F-81B3-741D59561C99}"/>
                  </a:ext>
                </a:extLst>
              </p:cNvPr>
              <p:cNvSpPr/>
              <p:nvPr/>
            </p:nvSpPr>
            <p:spPr>
              <a:xfrm>
                <a:off x="8431958" y="3500497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iṧḻîdè">
                <a:extLst>
                  <a:ext uri="{FF2B5EF4-FFF2-40B4-BE49-F238E27FC236}">
                    <a16:creationId xmlns:a16="http://schemas.microsoft.com/office/drawing/2014/main" xmlns="" id="{3421B3B6-4308-43E2-B69D-BC81975A750E}"/>
                  </a:ext>
                </a:extLst>
              </p:cNvPr>
              <p:cNvSpPr/>
              <p:nvPr/>
            </p:nvSpPr>
            <p:spPr>
              <a:xfrm>
                <a:off x="8747090" y="3500497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2" name="ïṣḷíḍe">
              <a:extLst>
                <a:ext uri="{FF2B5EF4-FFF2-40B4-BE49-F238E27FC236}">
                  <a16:creationId xmlns:a16="http://schemas.microsoft.com/office/drawing/2014/main" xmlns="" id="{A85C6502-7E2A-436C-B0C4-38E08BDB48EB}"/>
                </a:ext>
              </a:extLst>
            </p:cNvPr>
            <p:cNvSpPr txBox="1"/>
            <p:nvPr/>
          </p:nvSpPr>
          <p:spPr>
            <a:xfrm>
              <a:off x="7668036" y="4954150"/>
              <a:ext cx="975105" cy="329380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/>
            </a:bodyPr>
            <a:lstStyle/>
            <a:p>
              <a:pPr algn="ctr"/>
              <a:r>
                <a:rPr lang="en-US" altLang="zh-CN" sz="1400" b="1" dirty="0"/>
                <a:t>Keyword</a:t>
              </a:r>
              <a:endParaRPr lang="zh-CN" altLang="en-US" sz="1400" b="1" dirty="0"/>
            </a:p>
          </p:txBody>
        </p:sp>
        <p:grpSp>
          <p:nvGrpSpPr>
            <p:cNvPr id="13" name="ísļiḓè">
              <a:extLst>
                <a:ext uri="{FF2B5EF4-FFF2-40B4-BE49-F238E27FC236}">
                  <a16:creationId xmlns:a16="http://schemas.microsoft.com/office/drawing/2014/main" xmlns="" id="{681F9460-1968-4AC3-9192-DAC54D7535EF}"/>
                </a:ext>
              </a:extLst>
            </p:cNvPr>
            <p:cNvGrpSpPr/>
            <p:nvPr/>
          </p:nvGrpSpPr>
          <p:grpSpPr>
            <a:xfrm>
              <a:off x="7812828" y="2937754"/>
              <a:ext cx="685521" cy="1880389"/>
              <a:chOff x="1744954" y="3474720"/>
              <a:chExt cx="879038" cy="2411206"/>
            </a:xfrm>
          </p:grpSpPr>
          <p:sp>
            <p:nvSpPr>
              <p:cNvPr id="33" name="íśḷîḓé">
                <a:extLst>
                  <a:ext uri="{FF2B5EF4-FFF2-40B4-BE49-F238E27FC236}">
                    <a16:creationId xmlns:a16="http://schemas.microsoft.com/office/drawing/2014/main" xmlns="" id="{B5D6A286-0C1F-4929-A397-6D5BDD5A9481}"/>
                  </a:ext>
                </a:extLst>
              </p:cNvPr>
              <p:cNvSpPr/>
              <p:nvPr/>
            </p:nvSpPr>
            <p:spPr bwMode="auto">
              <a:xfrm>
                <a:off x="1744954" y="3474720"/>
                <a:ext cx="879038" cy="24112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ïśľïḋè">
                <a:extLst>
                  <a:ext uri="{FF2B5EF4-FFF2-40B4-BE49-F238E27FC236}">
                    <a16:creationId xmlns:a16="http://schemas.microsoft.com/office/drawing/2014/main" xmlns="" id="{89832EC5-B153-40E6-8886-F1C2D794A9FE}"/>
                  </a:ext>
                </a:extLst>
              </p:cNvPr>
              <p:cNvSpPr/>
              <p:nvPr/>
            </p:nvSpPr>
            <p:spPr>
              <a:xfrm>
                <a:off x="1912715" y="3673458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îSḻîďê">
                <a:extLst>
                  <a:ext uri="{FF2B5EF4-FFF2-40B4-BE49-F238E27FC236}">
                    <a16:creationId xmlns:a16="http://schemas.microsoft.com/office/drawing/2014/main" xmlns="" id="{C9639538-1243-46E8-9973-A6EA06095944}"/>
                  </a:ext>
                </a:extLst>
              </p:cNvPr>
              <p:cNvSpPr/>
              <p:nvPr/>
            </p:nvSpPr>
            <p:spPr>
              <a:xfrm>
                <a:off x="2227847" y="3673458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îšlïḋè">
                <a:extLst>
                  <a:ext uri="{FF2B5EF4-FFF2-40B4-BE49-F238E27FC236}">
                    <a16:creationId xmlns:a16="http://schemas.microsoft.com/office/drawing/2014/main" xmlns="" id="{E51C7231-CF30-4421-A87B-B855D68CB129}"/>
                  </a:ext>
                </a:extLst>
              </p:cNvPr>
              <p:cNvSpPr/>
              <p:nvPr/>
            </p:nvSpPr>
            <p:spPr>
              <a:xfrm>
                <a:off x="1912715" y="3973092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iṣļîḋè">
                <a:extLst>
                  <a:ext uri="{FF2B5EF4-FFF2-40B4-BE49-F238E27FC236}">
                    <a16:creationId xmlns:a16="http://schemas.microsoft.com/office/drawing/2014/main" xmlns="" id="{F563ADBD-C0E7-4534-AA85-C6CD2DC67185}"/>
                  </a:ext>
                </a:extLst>
              </p:cNvPr>
              <p:cNvSpPr/>
              <p:nvPr/>
            </p:nvSpPr>
            <p:spPr>
              <a:xfrm>
                <a:off x="2227847" y="3973092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iṧḻiḑê">
                <a:extLst>
                  <a:ext uri="{FF2B5EF4-FFF2-40B4-BE49-F238E27FC236}">
                    <a16:creationId xmlns:a16="http://schemas.microsoft.com/office/drawing/2014/main" xmlns="" id="{ECAF5EC8-9C9A-4AAD-891C-0E2C0AF7F259}"/>
                  </a:ext>
                </a:extLst>
              </p:cNvPr>
              <p:cNvSpPr/>
              <p:nvPr/>
            </p:nvSpPr>
            <p:spPr>
              <a:xfrm>
                <a:off x="1912715" y="4298556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iṡļïďé">
                <a:extLst>
                  <a:ext uri="{FF2B5EF4-FFF2-40B4-BE49-F238E27FC236}">
                    <a16:creationId xmlns:a16="http://schemas.microsoft.com/office/drawing/2014/main" xmlns="" id="{CF6C9789-609E-47EE-A7F0-59BF7231027E}"/>
                  </a:ext>
                </a:extLst>
              </p:cNvPr>
              <p:cNvSpPr/>
              <p:nvPr/>
            </p:nvSpPr>
            <p:spPr>
              <a:xfrm>
                <a:off x="2227847" y="4298556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ï$ľîde">
                <a:extLst>
                  <a:ext uri="{FF2B5EF4-FFF2-40B4-BE49-F238E27FC236}">
                    <a16:creationId xmlns:a16="http://schemas.microsoft.com/office/drawing/2014/main" xmlns="" id="{0ACFFCEE-9974-4946-BB88-24A9DDE06634}"/>
                  </a:ext>
                </a:extLst>
              </p:cNvPr>
              <p:cNvSpPr/>
              <p:nvPr/>
            </p:nvSpPr>
            <p:spPr>
              <a:xfrm>
                <a:off x="1912715" y="4649851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íṡḷïḑè">
                <a:extLst>
                  <a:ext uri="{FF2B5EF4-FFF2-40B4-BE49-F238E27FC236}">
                    <a16:creationId xmlns:a16="http://schemas.microsoft.com/office/drawing/2014/main" xmlns="" id="{654CF163-7785-4C95-BC88-11CB56F2582A}"/>
                  </a:ext>
                </a:extLst>
              </p:cNvPr>
              <p:cNvSpPr/>
              <p:nvPr/>
            </p:nvSpPr>
            <p:spPr>
              <a:xfrm>
                <a:off x="2227847" y="4649851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4" name="ïṩ1íḍe">
              <a:extLst>
                <a:ext uri="{FF2B5EF4-FFF2-40B4-BE49-F238E27FC236}">
                  <a16:creationId xmlns:a16="http://schemas.microsoft.com/office/drawing/2014/main" xmlns="" id="{39772E8D-7872-47C9-8E4A-B25A18FB28B7}"/>
                </a:ext>
              </a:extLst>
            </p:cNvPr>
            <p:cNvSpPr/>
            <p:nvPr/>
          </p:nvSpPr>
          <p:spPr>
            <a:xfrm>
              <a:off x="1107445" y="1727162"/>
              <a:ext cx="472408" cy="4724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iṩḻïḓé">
              <a:extLst>
                <a:ext uri="{FF2B5EF4-FFF2-40B4-BE49-F238E27FC236}">
                  <a16:creationId xmlns:a16="http://schemas.microsoft.com/office/drawing/2014/main" xmlns="" id="{74D80717-9CFB-434F-A60E-7F9DE5429BF2}"/>
                </a:ext>
              </a:extLst>
            </p:cNvPr>
            <p:cNvSpPr/>
            <p:nvPr/>
          </p:nvSpPr>
          <p:spPr>
            <a:xfrm>
              <a:off x="1251788" y="1867011"/>
              <a:ext cx="183723" cy="1927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4" h="21302" extrusionOk="0">
                  <a:moveTo>
                    <a:pt x="7816" y="21302"/>
                  </a:moveTo>
                  <a:cubicBezTo>
                    <a:pt x="7132" y="21302"/>
                    <a:pt x="6483" y="20993"/>
                    <a:pt x="6068" y="20461"/>
                  </a:cubicBezTo>
                  <a:lnTo>
                    <a:pt x="445" y="13277"/>
                  </a:lnTo>
                  <a:cubicBezTo>
                    <a:pt x="-287" y="12344"/>
                    <a:pt x="-97" y="11016"/>
                    <a:pt x="870" y="10308"/>
                  </a:cubicBezTo>
                  <a:cubicBezTo>
                    <a:pt x="1838" y="9597"/>
                    <a:pt x="3211" y="9785"/>
                    <a:pt x="3943" y="10719"/>
                  </a:cubicBezTo>
                  <a:lnTo>
                    <a:pt x="7643" y="15442"/>
                  </a:lnTo>
                  <a:lnTo>
                    <a:pt x="16946" y="999"/>
                  </a:lnTo>
                  <a:cubicBezTo>
                    <a:pt x="17586" y="6"/>
                    <a:pt x="18940" y="-298"/>
                    <a:pt x="19969" y="321"/>
                  </a:cubicBezTo>
                  <a:cubicBezTo>
                    <a:pt x="20997" y="939"/>
                    <a:pt x="21313" y="2248"/>
                    <a:pt x="20671" y="3243"/>
                  </a:cubicBezTo>
                  <a:lnTo>
                    <a:pt x="9680" y="20301"/>
                  </a:lnTo>
                  <a:cubicBezTo>
                    <a:pt x="9299" y="20896"/>
                    <a:pt x="8639" y="21267"/>
                    <a:pt x="7917" y="21299"/>
                  </a:cubicBezTo>
                  <a:cubicBezTo>
                    <a:pt x="7882" y="21302"/>
                    <a:pt x="7851" y="21302"/>
                    <a:pt x="7816" y="2130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îṥľïḋè">
              <a:extLst>
                <a:ext uri="{FF2B5EF4-FFF2-40B4-BE49-F238E27FC236}">
                  <a16:creationId xmlns:a16="http://schemas.microsoft.com/office/drawing/2014/main" xmlns="" id="{A452887A-98CF-43E3-9877-0752F08CCBFC}"/>
                </a:ext>
              </a:extLst>
            </p:cNvPr>
            <p:cNvSpPr/>
            <p:nvPr/>
          </p:nvSpPr>
          <p:spPr>
            <a:xfrm>
              <a:off x="1584859" y="1547458"/>
              <a:ext cx="3629532" cy="415908"/>
            </a:xfrm>
            <a:prstGeom prst="rect">
              <a:avLst/>
            </a:prstGeom>
          </p:spPr>
          <p:txBody>
            <a:bodyPr wrap="none" lIns="90000" tIns="46800" rIns="90000" bIns="46800" anchor="b" anchorCtr="0">
              <a:normAutofit/>
            </a:bodyPr>
            <a:lstStyle/>
            <a:p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7" name="íṣ1ídê">
              <a:extLst>
                <a:ext uri="{FF2B5EF4-FFF2-40B4-BE49-F238E27FC236}">
                  <a16:creationId xmlns:a16="http://schemas.microsoft.com/office/drawing/2014/main" xmlns="" id="{BF48B6EB-51D4-44BE-97F4-2047CFA1AB67}"/>
                </a:ext>
              </a:extLst>
            </p:cNvPr>
            <p:cNvSpPr/>
            <p:nvPr/>
          </p:nvSpPr>
          <p:spPr>
            <a:xfrm>
              <a:off x="1584859" y="1963367"/>
              <a:ext cx="3630303" cy="415908"/>
            </a:xfrm>
            <a:prstGeom prst="rect">
              <a:avLst/>
            </a:prstGeom>
          </p:spPr>
          <p:txBody>
            <a:bodyPr wrap="square" lIns="90000" tIns="46800" rIns="90000" bIns="46800" anchor="t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8" name="ïŝļîdê">
              <a:extLst>
                <a:ext uri="{FF2B5EF4-FFF2-40B4-BE49-F238E27FC236}">
                  <a16:creationId xmlns:a16="http://schemas.microsoft.com/office/drawing/2014/main" xmlns="" id="{A1C6FE25-FDD4-45BC-A5B6-590ADF9F452F}"/>
                </a:ext>
              </a:extLst>
            </p:cNvPr>
            <p:cNvSpPr/>
            <p:nvPr/>
          </p:nvSpPr>
          <p:spPr>
            <a:xfrm>
              <a:off x="1107445" y="2805068"/>
              <a:ext cx="472408" cy="4724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îś1íde">
              <a:extLst>
                <a:ext uri="{FF2B5EF4-FFF2-40B4-BE49-F238E27FC236}">
                  <a16:creationId xmlns:a16="http://schemas.microsoft.com/office/drawing/2014/main" xmlns="" id="{B83CCA16-3385-42C7-A51D-EEA9B0F69060}"/>
                </a:ext>
              </a:extLst>
            </p:cNvPr>
            <p:cNvSpPr/>
            <p:nvPr/>
          </p:nvSpPr>
          <p:spPr>
            <a:xfrm>
              <a:off x="1251788" y="2944917"/>
              <a:ext cx="183723" cy="1927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4" h="21302" extrusionOk="0">
                  <a:moveTo>
                    <a:pt x="7816" y="21302"/>
                  </a:moveTo>
                  <a:cubicBezTo>
                    <a:pt x="7132" y="21302"/>
                    <a:pt x="6483" y="20993"/>
                    <a:pt x="6068" y="20461"/>
                  </a:cubicBezTo>
                  <a:lnTo>
                    <a:pt x="445" y="13277"/>
                  </a:lnTo>
                  <a:cubicBezTo>
                    <a:pt x="-287" y="12344"/>
                    <a:pt x="-97" y="11016"/>
                    <a:pt x="870" y="10308"/>
                  </a:cubicBezTo>
                  <a:cubicBezTo>
                    <a:pt x="1838" y="9597"/>
                    <a:pt x="3211" y="9785"/>
                    <a:pt x="3943" y="10719"/>
                  </a:cubicBezTo>
                  <a:lnTo>
                    <a:pt x="7643" y="15442"/>
                  </a:lnTo>
                  <a:lnTo>
                    <a:pt x="16946" y="999"/>
                  </a:lnTo>
                  <a:cubicBezTo>
                    <a:pt x="17586" y="6"/>
                    <a:pt x="18940" y="-298"/>
                    <a:pt x="19969" y="321"/>
                  </a:cubicBezTo>
                  <a:cubicBezTo>
                    <a:pt x="20997" y="939"/>
                    <a:pt x="21313" y="2248"/>
                    <a:pt x="20671" y="3243"/>
                  </a:cubicBezTo>
                  <a:lnTo>
                    <a:pt x="9680" y="20301"/>
                  </a:lnTo>
                  <a:cubicBezTo>
                    <a:pt x="9299" y="20896"/>
                    <a:pt x="8639" y="21267"/>
                    <a:pt x="7917" y="21299"/>
                  </a:cubicBezTo>
                  <a:cubicBezTo>
                    <a:pt x="7882" y="21302"/>
                    <a:pt x="7851" y="21302"/>
                    <a:pt x="7816" y="2130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ïş1íďè">
              <a:extLst>
                <a:ext uri="{FF2B5EF4-FFF2-40B4-BE49-F238E27FC236}">
                  <a16:creationId xmlns:a16="http://schemas.microsoft.com/office/drawing/2014/main" xmlns="" id="{78B25D9D-1198-4886-AB84-E70C5EABAACA}"/>
                </a:ext>
              </a:extLst>
            </p:cNvPr>
            <p:cNvSpPr/>
            <p:nvPr/>
          </p:nvSpPr>
          <p:spPr>
            <a:xfrm>
              <a:off x="1595887" y="2625364"/>
              <a:ext cx="3629532" cy="415908"/>
            </a:xfrm>
            <a:prstGeom prst="rect">
              <a:avLst/>
            </a:prstGeom>
          </p:spPr>
          <p:txBody>
            <a:bodyPr wrap="none" lIns="90000" tIns="46800" rIns="90000" bIns="46800" anchor="b" anchorCtr="0">
              <a:normAutofit/>
            </a:bodyPr>
            <a:lstStyle/>
            <a:p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21" name="îṧľïďè">
              <a:extLst>
                <a:ext uri="{FF2B5EF4-FFF2-40B4-BE49-F238E27FC236}">
                  <a16:creationId xmlns:a16="http://schemas.microsoft.com/office/drawing/2014/main" xmlns="" id="{FCC92157-4CEE-4CEA-9026-EB60ABFC6178}"/>
                </a:ext>
              </a:extLst>
            </p:cNvPr>
            <p:cNvSpPr/>
            <p:nvPr/>
          </p:nvSpPr>
          <p:spPr>
            <a:xfrm>
              <a:off x="1595887" y="3041273"/>
              <a:ext cx="3630303" cy="415908"/>
            </a:xfrm>
            <a:prstGeom prst="rect">
              <a:avLst/>
            </a:prstGeom>
          </p:spPr>
          <p:txBody>
            <a:bodyPr wrap="square" lIns="90000" tIns="46800" rIns="90000" bIns="46800" anchor="t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2" name="îṩ1íḑe">
              <a:extLst>
                <a:ext uri="{FF2B5EF4-FFF2-40B4-BE49-F238E27FC236}">
                  <a16:creationId xmlns:a16="http://schemas.microsoft.com/office/drawing/2014/main" xmlns="" id="{69B3CA9F-B6D6-445E-B830-A583E725FC8C}"/>
                </a:ext>
              </a:extLst>
            </p:cNvPr>
            <p:cNvSpPr/>
            <p:nvPr/>
          </p:nvSpPr>
          <p:spPr>
            <a:xfrm>
              <a:off x="1107445" y="3882974"/>
              <a:ext cx="472408" cy="4724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íṩľiḋé">
              <a:extLst>
                <a:ext uri="{FF2B5EF4-FFF2-40B4-BE49-F238E27FC236}">
                  <a16:creationId xmlns:a16="http://schemas.microsoft.com/office/drawing/2014/main" xmlns="" id="{A67B5AFA-8D3E-4E5F-B03E-C7771465898C}"/>
                </a:ext>
              </a:extLst>
            </p:cNvPr>
            <p:cNvSpPr/>
            <p:nvPr/>
          </p:nvSpPr>
          <p:spPr>
            <a:xfrm>
              <a:off x="1251788" y="4022823"/>
              <a:ext cx="183723" cy="1927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4" h="21302" extrusionOk="0">
                  <a:moveTo>
                    <a:pt x="7816" y="21302"/>
                  </a:moveTo>
                  <a:cubicBezTo>
                    <a:pt x="7132" y="21302"/>
                    <a:pt x="6483" y="20993"/>
                    <a:pt x="6068" y="20461"/>
                  </a:cubicBezTo>
                  <a:lnTo>
                    <a:pt x="445" y="13277"/>
                  </a:lnTo>
                  <a:cubicBezTo>
                    <a:pt x="-287" y="12344"/>
                    <a:pt x="-97" y="11016"/>
                    <a:pt x="870" y="10308"/>
                  </a:cubicBezTo>
                  <a:cubicBezTo>
                    <a:pt x="1838" y="9597"/>
                    <a:pt x="3211" y="9785"/>
                    <a:pt x="3943" y="10719"/>
                  </a:cubicBezTo>
                  <a:lnTo>
                    <a:pt x="7643" y="15442"/>
                  </a:lnTo>
                  <a:lnTo>
                    <a:pt x="16946" y="999"/>
                  </a:lnTo>
                  <a:cubicBezTo>
                    <a:pt x="17586" y="6"/>
                    <a:pt x="18940" y="-298"/>
                    <a:pt x="19969" y="321"/>
                  </a:cubicBezTo>
                  <a:cubicBezTo>
                    <a:pt x="20997" y="939"/>
                    <a:pt x="21313" y="2248"/>
                    <a:pt x="20671" y="3243"/>
                  </a:cubicBezTo>
                  <a:lnTo>
                    <a:pt x="9680" y="20301"/>
                  </a:lnTo>
                  <a:cubicBezTo>
                    <a:pt x="9299" y="20896"/>
                    <a:pt x="8639" y="21267"/>
                    <a:pt x="7917" y="21299"/>
                  </a:cubicBezTo>
                  <a:cubicBezTo>
                    <a:pt x="7882" y="21302"/>
                    <a:pt x="7851" y="21302"/>
                    <a:pt x="7816" y="2130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îṥliḋé">
              <a:extLst>
                <a:ext uri="{FF2B5EF4-FFF2-40B4-BE49-F238E27FC236}">
                  <a16:creationId xmlns:a16="http://schemas.microsoft.com/office/drawing/2014/main" xmlns="" id="{4FB7AE81-4950-4E21-B555-A31A0C547961}"/>
                </a:ext>
              </a:extLst>
            </p:cNvPr>
            <p:cNvSpPr/>
            <p:nvPr/>
          </p:nvSpPr>
          <p:spPr>
            <a:xfrm>
              <a:off x="1584859" y="3703270"/>
              <a:ext cx="3629532" cy="415908"/>
            </a:xfrm>
            <a:prstGeom prst="rect">
              <a:avLst/>
            </a:prstGeom>
          </p:spPr>
          <p:txBody>
            <a:bodyPr wrap="none" lIns="90000" tIns="46800" rIns="90000" bIns="46800" anchor="b" anchorCtr="0">
              <a:normAutofit/>
            </a:bodyPr>
            <a:lstStyle/>
            <a:p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25" name="íSľíḋè">
              <a:extLst>
                <a:ext uri="{FF2B5EF4-FFF2-40B4-BE49-F238E27FC236}">
                  <a16:creationId xmlns:a16="http://schemas.microsoft.com/office/drawing/2014/main" xmlns="" id="{3C7B6EC4-2B2C-4419-BDA0-0FCC893F9698}"/>
                </a:ext>
              </a:extLst>
            </p:cNvPr>
            <p:cNvSpPr/>
            <p:nvPr/>
          </p:nvSpPr>
          <p:spPr>
            <a:xfrm>
              <a:off x="1584859" y="4119179"/>
              <a:ext cx="3630303" cy="415908"/>
            </a:xfrm>
            <a:prstGeom prst="rect">
              <a:avLst/>
            </a:prstGeom>
          </p:spPr>
          <p:txBody>
            <a:bodyPr wrap="square" lIns="90000" tIns="46800" rIns="90000" bIns="46800" anchor="t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6" name="íşḷîḓè">
              <a:extLst>
                <a:ext uri="{FF2B5EF4-FFF2-40B4-BE49-F238E27FC236}">
                  <a16:creationId xmlns:a16="http://schemas.microsoft.com/office/drawing/2014/main" xmlns="" id="{FCB9487E-4D25-40B5-B36B-BB4D940CD205}"/>
                </a:ext>
              </a:extLst>
            </p:cNvPr>
            <p:cNvSpPr/>
            <p:nvPr/>
          </p:nvSpPr>
          <p:spPr>
            <a:xfrm>
              <a:off x="1107445" y="4960880"/>
              <a:ext cx="472408" cy="4724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îSḷiďé">
              <a:extLst>
                <a:ext uri="{FF2B5EF4-FFF2-40B4-BE49-F238E27FC236}">
                  <a16:creationId xmlns:a16="http://schemas.microsoft.com/office/drawing/2014/main" xmlns="" id="{962C3CAD-B689-4F72-8CEA-BE6929425080}"/>
                </a:ext>
              </a:extLst>
            </p:cNvPr>
            <p:cNvSpPr/>
            <p:nvPr/>
          </p:nvSpPr>
          <p:spPr>
            <a:xfrm>
              <a:off x="1251788" y="5100729"/>
              <a:ext cx="183723" cy="1927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4" h="21302" extrusionOk="0">
                  <a:moveTo>
                    <a:pt x="7816" y="21302"/>
                  </a:moveTo>
                  <a:cubicBezTo>
                    <a:pt x="7132" y="21302"/>
                    <a:pt x="6483" y="20993"/>
                    <a:pt x="6068" y="20461"/>
                  </a:cubicBezTo>
                  <a:lnTo>
                    <a:pt x="445" y="13277"/>
                  </a:lnTo>
                  <a:cubicBezTo>
                    <a:pt x="-287" y="12344"/>
                    <a:pt x="-97" y="11016"/>
                    <a:pt x="870" y="10308"/>
                  </a:cubicBezTo>
                  <a:cubicBezTo>
                    <a:pt x="1838" y="9597"/>
                    <a:pt x="3211" y="9785"/>
                    <a:pt x="3943" y="10719"/>
                  </a:cubicBezTo>
                  <a:lnTo>
                    <a:pt x="7643" y="15442"/>
                  </a:lnTo>
                  <a:lnTo>
                    <a:pt x="16946" y="999"/>
                  </a:lnTo>
                  <a:cubicBezTo>
                    <a:pt x="17586" y="6"/>
                    <a:pt x="18940" y="-298"/>
                    <a:pt x="19969" y="321"/>
                  </a:cubicBezTo>
                  <a:cubicBezTo>
                    <a:pt x="20997" y="939"/>
                    <a:pt x="21313" y="2248"/>
                    <a:pt x="20671" y="3243"/>
                  </a:cubicBezTo>
                  <a:lnTo>
                    <a:pt x="9680" y="20301"/>
                  </a:lnTo>
                  <a:cubicBezTo>
                    <a:pt x="9299" y="20896"/>
                    <a:pt x="8639" y="21267"/>
                    <a:pt x="7917" y="21299"/>
                  </a:cubicBezTo>
                  <a:cubicBezTo>
                    <a:pt x="7882" y="21302"/>
                    <a:pt x="7851" y="21302"/>
                    <a:pt x="7816" y="2130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ïṡḷidé">
              <a:extLst>
                <a:ext uri="{FF2B5EF4-FFF2-40B4-BE49-F238E27FC236}">
                  <a16:creationId xmlns:a16="http://schemas.microsoft.com/office/drawing/2014/main" xmlns="" id="{DABEA211-C526-47AB-ACC8-23CBD0570FBE}"/>
                </a:ext>
              </a:extLst>
            </p:cNvPr>
            <p:cNvSpPr/>
            <p:nvPr/>
          </p:nvSpPr>
          <p:spPr>
            <a:xfrm>
              <a:off x="1584859" y="4781176"/>
              <a:ext cx="3629532" cy="415908"/>
            </a:xfrm>
            <a:prstGeom prst="rect">
              <a:avLst/>
            </a:prstGeom>
          </p:spPr>
          <p:txBody>
            <a:bodyPr wrap="none" lIns="90000" tIns="46800" rIns="90000" bIns="46800" anchor="b" anchorCtr="0">
              <a:normAutofit/>
            </a:bodyPr>
            <a:lstStyle/>
            <a:p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29" name="îṣļíḓè">
              <a:extLst>
                <a:ext uri="{FF2B5EF4-FFF2-40B4-BE49-F238E27FC236}">
                  <a16:creationId xmlns:a16="http://schemas.microsoft.com/office/drawing/2014/main" xmlns="" id="{D5EB9C7D-8B79-4E5D-A49D-F5E0FD1F4B9E}"/>
                </a:ext>
              </a:extLst>
            </p:cNvPr>
            <p:cNvSpPr/>
            <p:nvPr/>
          </p:nvSpPr>
          <p:spPr>
            <a:xfrm>
              <a:off x="1584859" y="5197085"/>
              <a:ext cx="3630303" cy="415908"/>
            </a:xfrm>
            <a:prstGeom prst="rect">
              <a:avLst/>
            </a:prstGeom>
          </p:spPr>
          <p:txBody>
            <a:bodyPr wrap="square" lIns="90000" tIns="46800" rIns="90000" bIns="46800" anchor="t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xmlns="" id="{61473D2F-7F7F-4FFA-B93F-D3CB9C96768F}"/>
                </a:ext>
              </a:extLst>
            </p:cNvPr>
            <p:cNvCxnSpPr/>
            <p:nvPr/>
          </p:nvCxnSpPr>
          <p:spPr>
            <a:xfrm>
              <a:off x="1686000" y="2469132"/>
              <a:ext cx="3539419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xmlns="" id="{98345E76-5B4A-4C56-BA4B-D6333005B574}"/>
                </a:ext>
              </a:extLst>
            </p:cNvPr>
            <p:cNvCxnSpPr/>
            <p:nvPr/>
          </p:nvCxnSpPr>
          <p:spPr>
            <a:xfrm>
              <a:off x="1686000" y="3535932"/>
              <a:ext cx="3539419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xmlns="" id="{9B6BF923-9A72-48D7-B337-79C9717354B1}"/>
                </a:ext>
              </a:extLst>
            </p:cNvPr>
            <p:cNvCxnSpPr/>
            <p:nvPr/>
          </p:nvCxnSpPr>
          <p:spPr>
            <a:xfrm>
              <a:off x="1686000" y="4659882"/>
              <a:ext cx="3539419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22374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grpSp>
        <p:nvGrpSpPr>
          <p:cNvPr id="5" name="c448ca72-daa5-4b7b-accd-76a4db21f316" descr="OQAAAB+LCAAAAAAABACrVlIpqSxIVbJSCs5NLCpxyUxML0rM9SxJzVXSUfJMUbLKK83J0VFyysxLycxLdy/KLy0oVrKKjq0FALpUkis5AAAA" title="iSlide™ 版权声明  COPYRIGHT NOTICE">
            <a:extLst>
              <a:ext uri="{FF2B5EF4-FFF2-40B4-BE49-F238E27FC236}">
                <a16:creationId xmlns:a16="http://schemas.microsoft.com/office/drawing/2014/main" xmlns="" id="{75B75EF5-1050-4CE4-BDA8-2A58BA61EF7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130300"/>
            <a:ext cx="12195806" cy="5013325"/>
            <a:chOff x="0" y="1130300"/>
            <a:chExt cx="12195806" cy="5013325"/>
          </a:xfrm>
        </p:grpSpPr>
        <p:sp>
          <p:nvSpPr>
            <p:cNvPr id="6" name="i$ľîḑe">
              <a:extLst>
                <a:ext uri="{FF2B5EF4-FFF2-40B4-BE49-F238E27FC236}">
                  <a16:creationId xmlns:a16="http://schemas.microsoft.com/office/drawing/2014/main" xmlns="" id="{83E4EE5A-ECFD-4D22-B4F3-8724BEEC22B2}"/>
                </a:ext>
              </a:extLst>
            </p:cNvPr>
            <p:cNvSpPr/>
            <p:nvPr/>
          </p:nvSpPr>
          <p:spPr>
            <a:xfrm>
              <a:off x="0" y="1130300"/>
              <a:ext cx="12195806" cy="1994308"/>
            </a:xfrm>
            <a:prstGeom prst="rect">
              <a:avLst/>
            </a:prstGeom>
            <a:blipFill>
              <a:blip r:embed="rId3"/>
              <a:srcRect/>
              <a:stretch>
                <a:fillRect t="-156623" b="-151063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7" name="íṧlíḑe">
              <a:extLst>
                <a:ext uri="{FF2B5EF4-FFF2-40B4-BE49-F238E27FC236}">
                  <a16:creationId xmlns:a16="http://schemas.microsoft.com/office/drawing/2014/main" xmlns="" id="{D378044E-8A89-476E-A11C-ABB0B21841B8}"/>
                </a:ext>
              </a:extLst>
            </p:cNvPr>
            <p:cNvSpPr/>
            <p:nvPr/>
          </p:nvSpPr>
          <p:spPr>
            <a:xfrm>
              <a:off x="0" y="2826768"/>
              <a:ext cx="12191997" cy="297840"/>
            </a:xfrm>
            <a:prstGeom prst="rect">
              <a:avLst/>
            </a:prstGeom>
            <a:solidFill>
              <a:schemeClr val="tx1">
                <a:alpha val="7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85000" lnSpcReduction="10000"/>
            </a:bodyPr>
            <a:lstStyle/>
            <a:p>
              <a:pPr defTabSz="914400"/>
              <a:endParaRPr lang="zh-CN" altLang="en-US"/>
            </a:p>
          </p:txBody>
        </p:sp>
        <p:grpSp>
          <p:nvGrpSpPr>
            <p:cNvPr id="8" name="îśļiḑe">
              <a:extLst>
                <a:ext uri="{FF2B5EF4-FFF2-40B4-BE49-F238E27FC236}">
                  <a16:creationId xmlns:a16="http://schemas.microsoft.com/office/drawing/2014/main" xmlns="" id="{968F5E9E-BBAB-4C73-B351-D84C70878811}"/>
                </a:ext>
              </a:extLst>
            </p:cNvPr>
            <p:cNvGrpSpPr/>
            <p:nvPr/>
          </p:nvGrpSpPr>
          <p:grpSpPr>
            <a:xfrm>
              <a:off x="1999710" y="2489949"/>
              <a:ext cx="971478" cy="971478"/>
              <a:chOff x="1999710" y="2266864"/>
              <a:chExt cx="971478" cy="971478"/>
            </a:xfrm>
          </p:grpSpPr>
          <p:sp>
            <p:nvSpPr>
              <p:cNvPr id="40" name="ïSļîḓe">
                <a:extLst>
                  <a:ext uri="{FF2B5EF4-FFF2-40B4-BE49-F238E27FC236}">
                    <a16:creationId xmlns:a16="http://schemas.microsoft.com/office/drawing/2014/main" xmlns="" id="{00C29444-A506-48D7-ADBE-B9903D9E2C63}"/>
                  </a:ext>
                </a:extLst>
              </p:cNvPr>
              <p:cNvSpPr/>
              <p:nvPr/>
            </p:nvSpPr>
            <p:spPr>
              <a:xfrm flipH="1">
                <a:off x="1999710" y="2266864"/>
                <a:ext cx="971478" cy="971478"/>
              </a:xfrm>
              <a:prstGeom prst="ellipse">
                <a:avLst/>
              </a:prstGeom>
              <a:solidFill>
                <a:schemeClr val="bg1"/>
              </a:solidFill>
              <a:ln w="38100" cap="flat" cmpd="sng" algn="ctr">
                <a:solidFill>
                  <a:schemeClr val="tx2">
                    <a:lumMod val="20000"/>
                    <a:lumOff val="80000"/>
                  </a:scheme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lang="zh-CN" altLang="en-US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41" name="ís1iḓé" title="S8je3JnNJtZFZzf">
                <a:extLst>
                  <a:ext uri="{FF2B5EF4-FFF2-40B4-BE49-F238E27FC236}">
                    <a16:creationId xmlns:a16="http://schemas.microsoft.com/office/drawing/2014/main" xmlns="" id="{837745B3-8318-4342-A500-AAC4C283A832}"/>
                  </a:ext>
                </a:extLst>
              </p:cNvPr>
              <p:cNvSpPr/>
              <p:nvPr/>
            </p:nvSpPr>
            <p:spPr bwMode="auto">
              <a:xfrm>
                <a:off x="2208725" y="2476294"/>
                <a:ext cx="553449" cy="552618"/>
              </a:xfrm>
              <a:custGeom>
                <a:avLst/>
                <a:gdLst>
                  <a:gd name="connsiteX0" fmla="*/ 482139 w 607634"/>
                  <a:gd name="connsiteY0" fmla="*/ 527565 h 606722"/>
                  <a:gd name="connsiteX1" fmla="*/ 462292 w 607634"/>
                  <a:gd name="connsiteY1" fmla="*/ 547377 h 606722"/>
                  <a:gd name="connsiteX2" fmla="*/ 482139 w 607634"/>
                  <a:gd name="connsiteY2" fmla="*/ 567099 h 606722"/>
                  <a:gd name="connsiteX3" fmla="*/ 501896 w 607634"/>
                  <a:gd name="connsiteY3" fmla="*/ 547377 h 606722"/>
                  <a:gd name="connsiteX4" fmla="*/ 482139 w 607634"/>
                  <a:gd name="connsiteY4" fmla="*/ 527565 h 606722"/>
                  <a:gd name="connsiteX5" fmla="*/ 257600 w 607634"/>
                  <a:gd name="connsiteY5" fmla="*/ 527565 h 606722"/>
                  <a:gd name="connsiteX6" fmla="*/ 237753 w 607634"/>
                  <a:gd name="connsiteY6" fmla="*/ 547377 h 606722"/>
                  <a:gd name="connsiteX7" fmla="*/ 257600 w 607634"/>
                  <a:gd name="connsiteY7" fmla="*/ 567099 h 606722"/>
                  <a:gd name="connsiteX8" fmla="*/ 277446 w 607634"/>
                  <a:gd name="connsiteY8" fmla="*/ 547377 h 606722"/>
                  <a:gd name="connsiteX9" fmla="*/ 257600 w 607634"/>
                  <a:gd name="connsiteY9" fmla="*/ 527565 h 606722"/>
                  <a:gd name="connsiteX10" fmla="*/ 482139 w 607634"/>
                  <a:gd name="connsiteY10" fmla="*/ 488031 h 606722"/>
                  <a:gd name="connsiteX11" fmla="*/ 541590 w 607634"/>
                  <a:gd name="connsiteY11" fmla="*/ 547377 h 606722"/>
                  <a:gd name="connsiteX12" fmla="*/ 482139 w 607634"/>
                  <a:gd name="connsiteY12" fmla="*/ 606722 h 606722"/>
                  <a:gd name="connsiteX13" fmla="*/ 422687 w 607634"/>
                  <a:gd name="connsiteY13" fmla="*/ 547377 h 606722"/>
                  <a:gd name="connsiteX14" fmla="*/ 482139 w 607634"/>
                  <a:gd name="connsiteY14" fmla="*/ 488031 h 606722"/>
                  <a:gd name="connsiteX15" fmla="*/ 257600 w 607634"/>
                  <a:gd name="connsiteY15" fmla="*/ 488031 h 606722"/>
                  <a:gd name="connsiteX16" fmla="*/ 317051 w 607634"/>
                  <a:gd name="connsiteY16" fmla="*/ 547377 h 606722"/>
                  <a:gd name="connsiteX17" fmla="*/ 257600 w 607634"/>
                  <a:gd name="connsiteY17" fmla="*/ 606722 h 606722"/>
                  <a:gd name="connsiteX18" fmla="*/ 198148 w 607634"/>
                  <a:gd name="connsiteY18" fmla="*/ 547377 h 606722"/>
                  <a:gd name="connsiteX19" fmla="*/ 257600 w 607634"/>
                  <a:gd name="connsiteY19" fmla="*/ 488031 h 606722"/>
                  <a:gd name="connsiteX20" fmla="*/ 482143 w 607634"/>
                  <a:gd name="connsiteY20" fmla="*/ 171433 h 606722"/>
                  <a:gd name="connsiteX21" fmla="*/ 462295 w 607634"/>
                  <a:gd name="connsiteY21" fmla="*/ 191251 h 606722"/>
                  <a:gd name="connsiteX22" fmla="*/ 462295 w 607634"/>
                  <a:gd name="connsiteY22" fmla="*/ 270346 h 606722"/>
                  <a:gd name="connsiteX23" fmla="*/ 482143 w 607634"/>
                  <a:gd name="connsiteY23" fmla="*/ 290164 h 606722"/>
                  <a:gd name="connsiteX24" fmla="*/ 501902 w 607634"/>
                  <a:gd name="connsiteY24" fmla="*/ 270346 h 606722"/>
                  <a:gd name="connsiteX25" fmla="*/ 501902 w 607634"/>
                  <a:gd name="connsiteY25" fmla="*/ 191251 h 606722"/>
                  <a:gd name="connsiteX26" fmla="*/ 482143 w 607634"/>
                  <a:gd name="connsiteY26" fmla="*/ 171433 h 606722"/>
                  <a:gd name="connsiteX27" fmla="*/ 363232 w 607634"/>
                  <a:gd name="connsiteY27" fmla="*/ 171433 h 606722"/>
                  <a:gd name="connsiteX28" fmla="*/ 343472 w 607634"/>
                  <a:gd name="connsiteY28" fmla="*/ 191251 h 606722"/>
                  <a:gd name="connsiteX29" fmla="*/ 343472 w 607634"/>
                  <a:gd name="connsiteY29" fmla="*/ 270346 h 606722"/>
                  <a:gd name="connsiteX30" fmla="*/ 363232 w 607634"/>
                  <a:gd name="connsiteY30" fmla="*/ 290164 h 606722"/>
                  <a:gd name="connsiteX31" fmla="*/ 383080 w 607634"/>
                  <a:gd name="connsiteY31" fmla="*/ 270346 h 606722"/>
                  <a:gd name="connsiteX32" fmla="*/ 383080 w 607634"/>
                  <a:gd name="connsiteY32" fmla="*/ 191251 h 606722"/>
                  <a:gd name="connsiteX33" fmla="*/ 363232 w 607634"/>
                  <a:gd name="connsiteY33" fmla="*/ 171433 h 606722"/>
                  <a:gd name="connsiteX34" fmla="*/ 244320 w 607634"/>
                  <a:gd name="connsiteY34" fmla="*/ 171433 h 606722"/>
                  <a:gd name="connsiteX35" fmla="*/ 224561 w 607634"/>
                  <a:gd name="connsiteY35" fmla="*/ 191251 h 606722"/>
                  <a:gd name="connsiteX36" fmla="*/ 224561 w 607634"/>
                  <a:gd name="connsiteY36" fmla="*/ 270346 h 606722"/>
                  <a:gd name="connsiteX37" fmla="*/ 244320 w 607634"/>
                  <a:gd name="connsiteY37" fmla="*/ 290164 h 606722"/>
                  <a:gd name="connsiteX38" fmla="*/ 264169 w 607634"/>
                  <a:gd name="connsiteY38" fmla="*/ 270346 h 606722"/>
                  <a:gd name="connsiteX39" fmla="*/ 264169 w 607634"/>
                  <a:gd name="connsiteY39" fmla="*/ 191251 h 606722"/>
                  <a:gd name="connsiteX40" fmla="*/ 244320 w 607634"/>
                  <a:gd name="connsiteY40" fmla="*/ 171433 h 606722"/>
                  <a:gd name="connsiteX41" fmla="*/ 19848 w 607634"/>
                  <a:gd name="connsiteY41" fmla="*/ 0 h 606722"/>
                  <a:gd name="connsiteX42" fmla="*/ 112236 w 607634"/>
                  <a:gd name="connsiteY42" fmla="*/ 0 h 606722"/>
                  <a:gd name="connsiteX43" fmla="*/ 131728 w 607634"/>
                  <a:gd name="connsiteY43" fmla="*/ 15997 h 606722"/>
                  <a:gd name="connsiteX44" fmla="*/ 146503 w 607634"/>
                  <a:gd name="connsiteY44" fmla="*/ 92337 h 606722"/>
                  <a:gd name="connsiteX45" fmla="*/ 587793 w 607634"/>
                  <a:gd name="connsiteY45" fmla="*/ 92337 h 606722"/>
                  <a:gd name="connsiteX46" fmla="*/ 607374 w 607634"/>
                  <a:gd name="connsiteY46" fmla="*/ 115355 h 606722"/>
                  <a:gd name="connsiteX47" fmla="*/ 571149 w 607634"/>
                  <a:gd name="connsiteY47" fmla="*/ 332378 h 606722"/>
                  <a:gd name="connsiteX48" fmla="*/ 581206 w 607634"/>
                  <a:gd name="connsiteY48" fmla="*/ 349530 h 606722"/>
                  <a:gd name="connsiteX49" fmla="*/ 565007 w 607634"/>
                  <a:gd name="connsiteY49" fmla="*/ 368904 h 606722"/>
                  <a:gd name="connsiteX50" fmla="*/ 564918 w 607634"/>
                  <a:gd name="connsiteY50" fmla="*/ 369260 h 606722"/>
                  <a:gd name="connsiteX51" fmla="*/ 561358 w 607634"/>
                  <a:gd name="connsiteY51" fmla="*/ 369260 h 606722"/>
                  <a:gd name="connsiteX52" fmla="*/ 178278 w 607634"/>
                  <a:gd name="connsiteY52" fmla="*/ 369260 h 606722"/>
                  <a:gd name="connsiteX53" fmla="*/ 158519 w 607634"/>
                  <a:gd name="connsiteY53" fmla="*/ 389078 h 606722"/>
                  <a:gd name="connsiteX54" fmla="*/ 178278 w 607634"/>
                  <a:gd name="connsiteY54" fmla="*/ 408896 h 606722"/>
                  <a:gd name="connsiteX55" fmla="*/ 561358 w 607634"/>
                  <a:gd name="connsiteY55" fmla="*/ 408896 h 606722"/>
                  <a:gd name="connsiteX56" fmla="*/ 581206 w 607634"/>
                  <a:gd name="connsiteY56" fmla="*/ 428626 h 606722"/>
                  <a:gd name="connsiteX57" fmla="*/ 561358 w 607634"/>
                  <a:gd name="connsiteY57" fmla="*/ 448444 h 606722"/>
                  <a:gd name="connsiteX58" fmla="*/ 178278 w 607634"/>
                  <a:gd name="connsiteY58" fmla="*/ 448444 h 606722"/>
                  <a:gd name="connsiteX59" fmla="*/ 118911 w 607634"/>
                  <a:gd name="connsiteY59" fmla="*/ 389078 h 606722"/>
                  <a:gd name="connsiteX60" fmla="*/ 153268 w 607634"/>
                  <a:gd name="connsiteY60" fmla="*/ 335400 h 606722"/>
                  <a:gd name="connsiteX61" fmla="*/ 106184 w 607634"/>
                  <a:gd name="connsiteY61" fmla="*/ 92337 h 606722"/>
                  <a:gd name="connsiteX62" fmla="*/ 95948 w 607634"/>
                  <a:gd name="connsiteY62" fmla="*/ 39548 h 606722"/>
                  <a:gd name="connsiteX63" fmla="*/ 19848 w 607634"/>
                  <a:gd name="connsiteY63" fmla="*/ 39548 h 606722"/>
                  <a:gd name="connsiteX64" fmla="*/ 0 w 607634"/>
                  <a:gd name="connsiteY64" fmla="*/ 19818 h 606722"/>
                  <a:gd name="connsiteX65" fmla="*/ 19848 w 607634"/>
                  <a:gd name="connsiteY65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607634" h="606722">
                    <a:moveTo>
                      <a:pt x="482139" y="527565"/>
                    </a:moveTo>
                    <a:cubicBezTo>
                      <a:pt x="471192" y="527565"/>
                      <a:pt x="462292" y="536449"/>
                      <a:pt x="462292" y="547377"/>
                    </a:cubicBezTo>
                    <a:cubicBezTo>
                      <a:pt x="462292" y="558304"/>
                      <a:pt x="471192" y="567099"/>
                      <a:pt x="482139" y="567099"/>
                    </a:cubicBezTo>
                    <a:cubicBezTo>
                      <a:pt x="493085" y="567099"/>
                      <a:pt x="501896" y="558304"/>
                      <a:pt x="501896" y="547377"/>
                    </a:cubicBezTo>
                    <a:cubicBezTo>
                      <a:pt x="501896" y="536449"/>
                      <a:pt x="493085" y="527565"/>
                      <a:pt x="482139" y="527565"/>
                    </a:cubicBezTo>
                    <a:close/>
                    <a:moveTo>
                      <a:pt x="257600" y="527565"/>
                    </a:moveTo>
                    <a:cubicBezTo>
                      <a:pt x="246653" y="527565"/>
                      <a:pt x="237753" y="536449"/>
                      <a:pt x="237753" y="547377"/>
                    </a:cubicBezTo>
                    <a:cubicBezTo>
                      <a:pt x="237753" y="558304"/>
                      <a:pt x="246653" y="567099"/>
                      <a:pt x="257600" y="567099"/>
                    </a:cubicBezTo>
                    <a:cubicBezTo>
                      <a:pt x="268546" y="567099"/>
                      <a:pt x="277446" y="558304"/>
                      <a:pt x="277446" y="547377"/>
                    </a:cubicBezTo>
                    <a:cubicBezTo>
                      <a:pt x="277446" y="536449"/>
                      <a:pt x="268546" y="527565"/>
                      <a:pt x="257600" y="527565"/>
                    </a:cubicBezTo>
                    <a:close/>
                    <a:moveTo>
                      <a:pt x="482139" y="488031"/>
                    </a:moveTo>
                    <a:cubicBezTo>
                      <a:pt x="514890" y="488031"/>
                      <a:pt x="541590" y="514683"/>
                      <a:pt x="541590" y="547377"/>
                    </a:cubicBezTo>
                    <a:cubicBezTo>
                      <a:pt x="541590" y="580070"/>
                      <a:pt x="514890" y="606722"/>
                      <a:pt x="482139" y="606722"/>
                    </a:cubicBezTo>
                    <a:cubicBezTo>
                      <a:pt x="449387" y="606722"/>
                      <a:pt x="422687" y="580070"/>
                      <a:pt x="422687" y="547377"/>
                    </a:cubicBezTo>
                    <a:cubicBezTo>
                      <a:pt x="422687" y="514683"/>
                      <a:pt x="449387" y="488031"/>
                      <a:pt x="482139" y="488031"/>
                    </a:cubicBezTo>
                    <a:close/>
                    <a:moveTo>
                      <a:pt x="257600" y="488031"/>
                    </a:moveTo>
                    <a:cubicBezTo>
                      <a:pt x="290351" y="488031"/>
                      <a:pt x="317051" y="514683"/>
                      <a:pt x="317051" y="547377"/>
                    </a:cubicBezTo>
                    <a:cubicBezTo>
                      <a:pt x="317051" y="580070"/>
                      <a:pt x="290351" y="606722"/>
                      <a:pt x="257600" y="606722"/>
                    </a:cubicBezTo>
                    <a:cubicBezTo>
                      <a:pt x="224848" y="606722"/>
                      <a:pt x="198148" y="580070"/>
                      <a:pt x="198148" y="547377"/>
                    </a:cubicBezTo>
                    <a:cubicBezTo>
                      <a:pt x="198148" y="514683"/>
                      <a:pt x="224848" y="488031"/>
                      <a:pt x="257600" y="488031"/>
                    </a:cubicBezTo>
                    <a:close/>
                    <a:moveTo>
                      <a:pt x="482143" y="171433"/>
                    </a:moveTo>
                    <a:cubicBezTo>
                      <a:pt x="471195" y="171433"/>
                      <a:pt x="462295" y="180320"/>
                      <a:pt x="462295" y="191251"/>
                    </a:cubicBezTo>
                    <a:lnTo>
                      <a:pt x="462295" y="270346"/>
                    </a:lnTo>
                    <a:cubicBezTo>
                      <a:pt x="462295" y="281277"/>
                      <a:pt x="471195" y="290164"/>
                      <a:pt x="482143" y="290164"/>
                    </a:cubicBezTo>
                    <a:cubicBezTo>
                      <a:pt x="493091" y="290164"/>
                      <a:pt x="501902" y="281277"/>
                      <a:pt x="501902" y="270346"/>
                    </a:cubicBezTo>
                    <a:lnTo>
                      <a:pt x="501902" y="191251"/>
                    </a:lnTo>
                    <a:cubicBezTo>
                      <a:pt x="501902" y="180320"/>
                      <a:pt x="493091" y="171433"/>
                      <a:pt x="482143" y="171433"/>
                    </a:cubicBezTo>
                    <a:close/>
                    <a:moveTo>
                      <a:pt x="363232" y="171433"/>
                    </a:moveTo>
                    <a:cubicBezTo>
                      <a:pt x="352284" y="171433"/>
                      <a:pt x="343472" y="180320"/>
                      <a:pt x="343472" y="191251"/>
                    </a:cubicBezTo>
                    <a:lnTo>
                      <a:pt x="343472" y="270346"/>
                    </a:lnTo>
                    <a:cubicBezTo>
                      <a:pt x="343472" y="281277"/>
                      <a:pt x="352284" y="290164"/>
                      <a:pt x="363232" y="290164"/>
                    </a:cubicBezTo>
                    <a:cubicBezTo>
                      <a:pt x="374179" y="290164"/>
                      <a:pt x="383080" y="281277"/>
                      <a:pt x="383080" y="270346"/>
                    </a:cubicBezTo>
                    <a:lnTo>
                      <a:pt x="383080" y="191251"/>
                    </a:lnTo>
                    <a:cubicBezTo>
                      <a:pt x="383080" y="180320"/>
                      <a:pt x="374179" y="171433"/>
                      <a:pt x="363232" y="171433"/>
                    </a:cubicBezTo>
                    <a:close/>
                    <a:moveTo>
                      <a:pt x="244320" y="171433"/>
                    </a:moveTo>
                    <a:cubicBezTo>
                      <a:pt x="233462" y="171433"/>
                      <a:pt x="224561" y="180320"/>
                      <a:pt x="224561" y="191251"/>
                    </a:cubicBezTo>
                    <a:lnTo>
                      <a:pt x="224561" y="270346"/>
                    </a:lnTo>
                    <a:cubicBezTo>
                      <a:pt x="224561" y="281277"/>
                      <a:pt x="233462" y="290164"/>
                      <a:pt x="244320" y="290164"/>
                    </a:cubicBezTo>
                    <a:cubicBezTo>
                      <a:pt x="255268" y="290164"/>
                      <a:pt x="264169" y="281277"/>
                      <a:pt x="264169" y="270346"/>
                    </a:cubicBezTo>
                    <a:lnTo>
                      <a:pt x="264169" y="191251"/>
                    </a:lnTo>
                    <a:cubicBezTo>
                      <a:pt x="264169" y="180320"/>
                      <a:pt x="255268" y="171433"/>
                      <a:pt x="244320" y="171433"/>
                    </a:cubicBezTo>
                    <a:close/>
                    <a:moveTo>
                      <a:pt x="19848" y="0"/>
                    </a:moveTo>
                    <a:lnTo>
                      <a:pt x="112236" y="0"/>
                    </a:lnTo>
                    <a:cubicBezTo>
                      <a:pt x="121760" y="0"/>
                      <a:pt x="129948" y="6754"/>
                      <a:pt x="131728" y="15997"/>
                    </a:cubicBezTo>
                    <a:lnTo>
                      <a:pt x="146503" y="92337"/>
                    </a:lnTo>
                    <a:lnTo>
                      <a:pt x="587793" y="92337"/>
                    </a:lnTo>
                    <a:cubicBezTo>
                      <a:pt x="599987" y="92337"/>
                      <a:pt x="609332" y="103268"/>
                      <a:pt x="607374" y="115355"/>
                    </a:cubicBezTo>
                    <a:lnTo>
                      <a:pt x="571149" y="332378"/>
                    </a:lnTo>
                    <a:cubicBezTo>
                      <a:pt x="577112" y="335755"/>
                      <a:pt x="581206" y="342154"/>
                      <a:pt x="581206" y="349530"/>
                    </a:cubicBezTo>
                    <a:cubicBezTo>
                      <a:pt x="581206" y="359217"/>
                      <a:pt x="574175" y="367216"/>
                      <a:pt x="565007" y="368904"/>
                    </a:cubicBezTo>
                    <a:lnTo>
                      <a:pt x="564918" y="369260"/>
                    </a:lnTo>
                    <a:lnTo>
                      <a:pt x="561358" y="369260"/>
                    </a:lnTo>
                    <a:lnTo>
                      <a:pt x="178278" y="369260"/>
                    </a:lnTo>
                    <a:cubicBezTo>
                      <a:pt x="167420" y="369260"/>
                      <a:pt x="158519" y="378147"/>
                      <a:pt x="158519" y="389078"/>
                    </a:cubicBezTo>
                    <a:cubicBezTo>
                      <a:pt x="158519" y="400009"/>
                      <a:pt x="167420" y="408896"/>
                      <a:pt x="178278" y="408896"/>
                    </a:cubicBezTo>
                    <a:lnTo>
                      <a:pt x="561358" y="408896"/>
                    </a:lnTo>
                    <a:cubicBezTo>
                      <a:pt x="572306" y="408896"/>
                      <a:pt x="581206" y="417695"/>
                      <a:pt x="581206" y="428626"/>
                    </a:cubicBezTo>
                    <a:cubicBezTo>
                      <a:pt x="581206" y="439557"/>
                      <a:pt x="572306" y="448444"/>
                      <a:pt x="561358" y="448444"/>
                    </a:cubicBezTo>
                    <a:lnTo>
                      <a:pt x="178278" y="448444"/>
                    </a:lnTo>
                    <a:cubicBezTo>
                      <a:pt x="145524" y="448444"/>
                      <a:pt x="118911" y="421783"/>
                      <a:pt x="118911" y="389078"/>
                    </a:cubicBezTo>
                    <a:cubicBezTo>
                      <a:pt x="118911" y="365349"/>
                      <a:pt x="133063" y="344909"/>
                      <a:pt x="153268" y="335400"/>
                    </a:cubicBezTo>
                    <a:lnTo>
                      <a:pt x="106184" y="92337"/>
                    </a:lnTo>
                    <a:lnTo>
                      <a:pt x="95948" y="39548"/>
                    </a:lnTo>
                    <a:lnTo>
                      <a:pt x="19848" y="39548"/>
                    </a:lnTo>
                    <a:cubicBezTo>
                      <a:pt x="8901" y="39548"/>
                      <a:pt x="0" y="30749"/>
                      <a:pt x="0" y="19818"/>
                    </a:cubicBezTo>
                    <a:cubicBezTo>
                      <a:pt x="0" y="8887"/>
                      <a:pt x="8901" y="0"/>
                      <a:pt x="1984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9" name="íş1iḍè">
              <a:extLst>
                <a:ext uri="{FF2B5EF4-FFF2-40B4-BE49-F238E27FC236}">
                  <a16:creationId xmlns:a16="http://schemas.microsoft.com/office/drawing/2014/main" xmlns="" id="{3BA90F1B-AE10-4803-851F-FDFFE25BF9E2}"/>
                </a:ext>
              </a:extLst>
            </p:cNvPr>
            <p:cNvGrpSpPr/>
            <p:nvPr/>
          </p:nvGrpSpPr>
          <p:grpSpPr>
            <a:xfrm>
              <a:off x="9233418" y="2489949"/>
              <a:ext cx="971478" cy="971478"/>
              <a:chOff x="1647897" y="1288637"/>
              <a:chExt cx="971478" cy="971478"/>
            </a:xfrm>
          </p:grpSpPr>
          <p:sp>
            <p:nvSpPr>
              <p:cNvPr id="38" name="ïSḻiďê">
                <a:extLst>
                  <a:ext uri="{FF2B5EF4-FFF2-40B4-BE49-F238E27FC236}">
                    <a16:creationId xmlns:a16="http://schemas.microsoft.com/office/drawing/2014/main" xmlns="" id="{AD8BEFE3-E258-471F-A419-1F52E6514271}"/>
                  </a:ext>
                </a:extLst>
              </p:cNvPr>
              <p:cNvSpPr/>
              <p:nvPr/>
            </p:nvSpPr>
            <p:spPr>
              <a:xfrm flipH="1">
                <a:off x="1647897" y="1288637"/>
                <a:ext cx="971478" cy="971478"/>
              </a:xfrm>
              <a:prstGeom prst="ellipse">
                <a:avLst/>
              </a:prstGeom>
              <a:solidFill>
                <a:schemeClr val="bg1"/>
              </a:solidFill>
              <a:ln w="38100" cap="flat" cmpd="sng" algn="ctr">
                <a:solidFill>
                  <a:schemeClr val="tx2">
                    <a:lumMod val="20000"/>
                    <a:lumOff val="80000"/>
                  </a:scheme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lang="zh-CN" altLang="en-US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39" name="iṡlíďè" title="S8je3JnNJtZFZzf">
                <a:extLst>
                  <a:ext uri="{FF2B5EF4-FFF2-40B4-BE49-F238E27FC236}">
                    <a16:creationId xmlns:a16="http://schemas.microsoft.com/office/drawing/2014/main" xmlns="" id="{F78D4392-8ACB-4663-A409-DF03C0A2B8C5}"/>
                  </a:ext>
                </a:extLst>
              </p:cNvPr>
              <p:cNvSpPr/>
              <p:nvPr/>
            </p:nvSpPr>
            <p:spPr bwMode="auto">
              <a:xfrm>
                <a:off x="1856912" y="1509621"/>
                <a:ext cx="553449" cy="529508"/>
              </a:xfrm>
              <a:custGeom>
                <a:avLst/>
                <a:gdLst>
                  <a:gd name="T0" fmla="*/ 6281 w 6554"/>
                  <a:gd name="T1" fmla="*/ 4642 h 6280"/>
                  <a:gd name="T2" fmla="*/ 6554 w 6554"/>
                  <a:gd name="T3" fmla="*/ 4369 h 6280"/>
                  <a:gd name="T4" fmla="*/ 6554 w 6554"/>
                  <a:gd name="T5" fmla="*/ 1365 h 6280"/>
                  <a:gd name="T6" fmla="*/ 6281 w 6554"/>
                  <a:gd name="T7" fmla="*/ 1092 h 6280"/>
                  <a:gd name="T8" fmla="*/ 1365 w 6554"/>
                  <a:gd name="T9" fmla="*/ 1092 h 6280"/>
                  <a:gd name="T10" fmla="*/ 1365 w 6554"/>
                  <a:gd name="T11" fmla="*/ 273 h 6280"/>
                  <a:gd name="T12" fmla="*/ 1092 w 6554"/>
                  <a:gd name="T13" fmla="*/ 0 h 6280"/>
                  <a:gd name="T14" fmla="*/ 273 w 6554"/>
                  <a:gd name="T15" fmla="*/ 0 h 6280"/>
                  <a:gd name="T16" fmla="*/ 0 w 6554"/>
                  <a:gd name="T17" fmla="*/ 273 h 6280"/>
                  <a:gd name="T18" fmla="*/ 273 w 6554"/>
                  <a:gd name="T19" fmla="*/ 546 h 6280"/>
                  <a:gd name="T20" fmla="*/ 819 w 6554"/>
                  <a:gd name="T21" fmla="*/ 546 h 6280"/>
                  <a:gd name="T22" fmla="*/ 819 w 6554"/>
                  <a:gd name="T23" fmla="*/ 1365 h 6280"/>
                  <a:gd name="T24" fmla="*/ 819 w 6554"/>
                  <a:gd name="T25" fmla="*/ 1638 h 6280"/>
                  <a:gd name="T26" fmla="*/ 819 w 6554"/>
                  <a:gd name="T27" fmla="*/ 4369 h 6280"/>
                  <a:gd name="T28" fmla="*/ 819 w 6554"/>
                  <a:gd name="T29" fmla="*/ 5734 h 6280"/>
                  <a:gd name="T30" fmla="*/ 1092 w 6554"/>
                  <a:gd name="T31" fmla="*/ 6007 h 6280"/>
                  <a:gd name="T32" fmla="*/ 2260 w 6554"/>
                  <a:gd name="T33" fmla="*/ 6007 h 6280"/>
                  <a:gd name="T34" fmla="*/ 2731 w 6554"/>
                  <a:gd name="T35" fmla="*/ 6280 h 6280"/>
                  <a:gd name="T36" fmla="*/ 3201 w 6554"/>
                  <a:gd name="T37" fmla="*/ 6007 h 6280"/>
                  <a:gd name="T38" fmla="*/ 5537 w 6554"/>
                  <a:gd name="T39" fmla="*/ 6007 h 6280"/>
                  <a:gd name="T40" fmla="*/ 6007 w 6554"/>
                  <a:gd name="T41" fmla="*/ 6280 h 6280"/>
                  <a:gd name="T42" fmla="*/ 6554 w 6554"/>
                  <a:gd name="T43" fmla="*/ 5734 h 6280"/>
                  <a:gd name="T44" fmla="*/ 6007 w 6554"/>
                  <a:gd name="T45" fmla="*/ 5188 h 6280"/>
                  <a:gd name="T46" fmla="*/ 5537 w 6554"/>
                  <a:gd name="T47" fmla="*/ 5461 h 6280"/>
                  <a:gd name="T48" fmla="*/ 3201 w 6554"/>
                  <a:gd name="T49" fmla="*/ 5461 h 6280"/>
                  <a:gd name="T50" fmla="*/ 2731 w 6554"/>
                  <a:gd name="T51" fmla="*/ 5188 h 6280"/>
                  <a:gd name="T52" fmla="*/ 2260 w 6554"/>
                  <a:gd name="T53" fmla="*/ 5461 h 6280"/>
                  <a:gd name="T54" fmla="*/ 1365 w 6554"/>
                  <a:gd name="T55" fmla="*/ 5461 h 6280"/>
                  <a:gd name="T56" fmla="*/ 1365 w 6554"/>
                  <a:gd name="T57" fmla="*/ 4642 h 6280"/>
                  <a:gd name="T58" fmla="*/ 6281 w 6554"/>
                  <a:gd name="T59" fmla="*/ 4642 h 6280"/>
                  <a:gd name="T60" fmla="*/ 2811 w 6554"/>
                  <a:gd name="T61" fmla="*/ 2537 h 6280"/>
                  <a:gd name="T62" fmla="*/ 3630 w 6554"/>
                  <a:gd name="T63" fmla="*/ 1718 h 6280"/>
                  <a:gd name="T64" fmla="*/ 3719 w 6554"/>
                  <a:gd name="T65" fmla="*/ 1659 h 6280"/>
                  <a:gd name="T66" fmla="*/ 3927 w 6554"/>
                  <a:gd name="T67" fmla="*/ 1659 h 6280"/>
                  <a:gd name="T68" fmla="*/ 4016 w 6554"/>
                  <a:gd name="T69" fmla="*/ 1718 h 6280"/>
                  <a:gd name="T70" fmla="*/ 4835 w 6554"/>
                  <a:gd name="T71" fmla="*/ 2537 h 6280"/>
                  <a:gd name="T72" fmla="*/ 4835 w 6554"/>
                  <a:gd name="T73" fmla="*/ 2923 h 6280"/>
                  <a:gd name="T74" fmla="*/ 4642 w 6554"/>
                  <a:gd name="T75" fmla="*/ 3003 h 6280"/>
                  <a:gd name="T76" fmla="*/ 4449 w 6554"/>
                  <a:gd name="T77" fmla="*/ 2923 h 6280"/>
                  <a:gd name="T78" fmla="*/ 4096 w 6554"/>
                  <a:gd name="T79" fmla="*/ 2570 h 6280"/>
                  <a:gd name="T80" fmla="*/ 4096 w 6554"/>
                  <a:gd name="T81" fmla="*/ 3822 h 6280"/>
                  <a:gd name="T82" fmla="*/ 3823 w 6554"/>
                  <a:gd name="T83" fmla="*/ 4096 h 6280"/>
                  <a:gd name="T84" fmla="*/ 3550 w 6554"/>
                  <a:gd name="T85" fmla="*/ 3822 h 6280"/>
                  <a:gd name="T86" fmla="*/ 3550 w 6554"/>
                  <a:gd name="T87" fmla="*/ 2570 h 6280"/>
                  <a:gd name="T88" fmla="*/ 3197 w 6554"/>
                  <a:gd name="T89" fmla="*/ 2923 h 6280"/>
                  <a:gd name="T90" fmla="*/ 3004 w 6554"/>
                  <a:gd name="T91" fmla="*/ 3003 h 6280"/>
                  <a:gd name="T92" fmla="*/ 2811 w 6554"/>
                  <a:gd name="T93" fmla="*/ 2923 h 6280"/>
                  <a:gd name="T94" fmla="*/ 2811 w 6554"/>
                  <a:gd name="T95" fmla="*/ 2537 h 6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554" h="6280">
                    <a:moveTo>
                      <a:pt x="6281" y="4642"/>
                    </a:moveTo>
                    <a:cubicBezTo>
                      <a:pt x="6431" y="4642"/>
                      <a:pt x="6554" y="4520"/>
                      <a:pt x="6554" y="4369"/>
                    </a:cubicBezTo>
                    <a:lnTo>
                      <a:pt x="6554" y="1365"/>
                    </a:lnTo>
                    <a:cubicBezTo>
                      <a:pt x="6554" y="1214"/>
                      <a:pt x="6431" y="1092"/>
                      <a:pt x="6281" y="1092"/>
                    </a:cubicBezTo>
                    <a:lnTo>
                      <a:pt x="1365" y="1092"/>
                    </a:lnTo>
                    <a:lnTo>
                      <a:pt x="1365" y="273"/>
                    </a:lnTo>
                    <a:cubicBezTo>
                      <a:pt x="1365" y="122"/>
                      <a:pt x="1243" y="0"/>
                      <a:pt x="1092" y="0"/>
                    </a:cubicBezTo>
                    <a:lnTo>
                      <a:pt x="273" y="0"/>
                    </a:lnTo>
                    <a:cubicBezTo>
                      <a:pt x="122" y="0"/>
                      <a:pt x="0" y="122"/>
                      <a:pt x="0" y="273"/>
                    </a:cubicBezTo>
                    <a:cubicBezTo>
                      <a:pt x="0" y="424"/>
                      <a:pt x="122" y="546"/>
                      <a:pt x="273" y="546"/>
                    </a:cubicBezTo>
                    <a:lnTo>
                      <a:pt x="819" y="546"/>
                    </a:lnTo>
                    <a:lnTo>
                      <a:pt x="819" y="1365"/>
                    </a:lnTo>
                    <a:lnTo>
                      <a:pt x="819" y="1638"/>
                    </a:lnTo>
                    <a:lnTo>
                      <a:pt x="819" y="4369"/>
                    </a:lnTo>
                    <a:lnTo>
                      <a:pt x="819" y="5734"/>
                    </a:lnTo>
                    <a:cubicBezTo>
                      <a:pt x="819" y="5885"/>
                      <a:pt x="942" y="6007"/>
                      <a:pt x="1092" y="6007"/>
                    </a:cubicBezTo>
                    <a:lnTo>
                      <a:pt x="2260" y="6007"/>
                    </a:lnTo>
                    <a:cubicBezTo>
                      <a:pt x="2355" y="6169"/>
                      <a:pt x="2529" y="6280"/>
                      <a:pt x="2731" y="6280"/>
                    </a:cubicBezTo>
                    <a:cubicBezTo>
                      <a:pt x="2932" y="6280"/>
                      <a:pt x="3106" y="6169"/>
                      <a:pt x="3201" y="6007"/>
                    </a:cubicBezTo>
                    <a:lnTo>
                      <a:pt x="5537" y="6007"/>
                    </a:lnTo>
                    <a:cubicBezTo>
                      <a:pt x="5632" y="6169"/>
                      <a:pt x="5806" y="6280"/>
                      <a:pt x="6007" y="6280"/>
                    </a:cubicBezTo>
                    <a:cubicBezTo>
                      <a:pt x="6309" y="6280"/>
                      <a:pt x="6554" y="6036"/>
                      <a:pt x="6554" y="5734"/>
                    </a:cubicBezTo>
                    <a:cubicBezTo>
                      <a:pt x="6554" y="5432"/>
                      <a:pt x="6309" y="5188"/>
                      <a:pt x="6007" y="5188"/>
                    </a:cubicBezTo>
                    <a:cubicBezTo>
                      <a:pt x="5806" y="5188"/>
                      <a:pt x="5632" y="5298"/>
                      <a:pt x="5537" y="5461"/>
                    </a:cubicBezTo>
                    <a:lnTo>
                      <a:pt x="3201" y="5461"/>
                    </a:lnTo>
                    <a:cubicBezTo>
                      <a:pt x="3106" y="5298"/>
                      <a:pt x="2932" y="5188"/>
                      <a:pt x="2731" y="5188"/>
                    </a:cubicBezTo>
                    <a:cubicBezTo>
                      <a:pt x="2529" y="5188"/>
                      <a:pt x="2355" y="5298"/>
                      <a:pt x="2260" y="5461"/>
                    </a:cubicBezTo>
                    <a:lnTo>
                      <a:pt x="1365" y="5461"/>
                    </a:lnTo>
                    <a:lnTo>
                      <a:pt x="1365" y="4642"/>
                    </a:lnTo>
                    <a:lnTo>
                      <a:pt x="6281" y="4642"/>
                    </a:lnTo>
                    <a:close/>
                    <a:moveTo>
                      <a:pt x="2811" y="2537"/>
                    </a:moveTo>
                    <a:lnTo>
                      <a:pt x="3630" y="1718"/>
                    </a:lnTo>
                    <a:cubicBezTo>
                      <a:pt x="3655" y="1693"/>
                      <a:pt x="3685" y="1673"/>
                      <a:pt x="3719" y="1659"/>
                    </a:cubicBezTo>
                    <a:cubicBezTo>
                      <a:pt x="3785" y="1631"/>
                      <a:pt x="3861" y="1631"/>
                      <a:pt x="3927" y="1659"/>
                    </a:cubicBezTo>
                    <a:cubicBezTo>
                      <a:pt x="3961" y="1673"/>
                      <a:pt x="3991" y="1693"/>
                      <a:pt x="4016" y="1718"/>
                    </a:cubicBezTo>
                    <a:lnTo>
                      <a:pt x="4835" y="2537"/>
                    </a:lnTo>
                    <a:cubicBezTo>
                      <a:pt x="4942" y="2644"/>
                      <a:pt x="4942" y="2816"/>
                      <a:pt x="4835" y="2923"/>
                    </a:cubicBezTo>
                    <a:cubicBezTo>
                      <a:pt x="4782" y="2977"/>
                      <a:pt x="4712" y="3003"/>
                      <a:pt x="4642" y="3003"/>
                    </a:cubicBezTo>
                    <a:cubicBezTo>
                      <a:pt x="4572" y="3003"/>
                      <a:pt x="4502" y="2977"/>
                      <a:pt x="4449" y="2923"/>
                    </a:cubicBezTo>
                    <a:lnTo>
                      <a:pt x="4096" y="2570"/>
                    </a:lnTo>
                    <a:lnTo>
                      <a:pt x="4096" y="3822"/>
                    </a:lnTo>
                    <a:cubicBezTo>
                      <a:pt x="4096" y="3973"/>
                      <a:pt x="3974" y="4096"/>
                      <a:pt x="3823" y="4096"/>
                    </a:cubicBezTo>
                    <a:cubicBezTo>
                      <a:pt x="3672" y="4096"/>
                      <a:pt x="3550" y="3973"/>
                      <a:pt x="3550" y="3822"/>
                    </a:cubicBezTo>
                    <a:lnTo>
                      <a:pt x="3550" y="2570"/>
                    </a:lnTo>
                    <a:lnTo>
                      <a:pt x="3197" y="2923"/>
                    </a:lnTo>
                    <a:cubicBezTo>
                      <a:pt x="3144" y="2977"/>
                      <a:pt x="3074" y="3003"/>
                      <a:pt x="3004" y="3003"/>
                    </a:cubicBezTo>
                    <a:cubicBezTo>
                      <a:pt x="2934" y="3003"/>
                      <a:pt x="2864" y="2977"/>
                      <a:pt x="2811" y="2923"/>
                    </a:cubicBezTo>
                    <a:cubicBezTo>
                      <a:pt x="2704" y="2816"/>
                      <a:pt x="2704" y="2644"/>
                      <a:pt x="2811" y="253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0" name="îŝḷiḋê">
              <a:extLst>
                <a:ext uri="{FF2B5EF4-FFF2-40B4-BE49-F238E27FC236}">
                  <a16:creationId xmlns:a16="http://schemas.microsoft.com/office/drawing/2014/main" xmlns="" id="{7B879477-4D95-4510-9631-8B9522134341}"/>
                </a:ext>
              </a:extLst>
            </p:cNvPr>
            <p:cNvGrpSpPr/>
            <p:nvPr/>
          </p:nvGrpSpPr>
          <p:grpSpPr>
            <a:xfrm>
              <a:off x="5610261" y="2489949"/>
              <a:ext cx="971478" cy="971478"/>
              <a:chOff x="1647897" y="1288637"/>
              <a:chExt cx="971478" cy="971478"/>
            </a:xfrm>
          </p:grpSpPr>
          <p:sp>
            <p:nvSpPr>
              <p:cNvPr id="36" name="ïSļíďê">
                <a:extLst>
                  <a:ext uri="{FF2B5EF4-FFF2-40B4-BE49-F238E27FC236}">
                    <a16:creationId xmlns:a16="http://schemas.microsoft.com/office/drawing/2014/main" xmlns="" id="{68B3CBAA-ED71-4F90-89CC-FE1C865CF78A}"/>
                  </a:ext>
                </a:extLst>
              </p:cNvPr>
              <p:cNvSpPr/>
              <p:nvPr/>
            </p:nvSpPr>
            <p:spPr>
              <a:xfrm flipH="1">
                <a:off x="1647897" y="1288637"/>
                <a:ext cx="971478" cy="971478"/>
              </a:xfrm>
              <a:prstGeom prst="ellipse">
                <a:avLst/>
              </a:prstGeom>
              <a:solidFill>
                <a:schemeClr val="bg1"/>
              </a:solidFill>
              <a:ln w="38100" cap="flat" cmpd="sng" algn="ctr">
                <a:solidFill>
                  <a:schemeClr val="tx2">
                    <a:lumMod val="20000"/>
                    <a:lumOff val="80000"/>
                  </a:scheme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lang="zh-CN" altLang="en-US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37" name="íśḷïďé" title="S8je3JnNJtZFZzf">
                <a:extLst>
                  <a:ext uri="{FF2B5EF4-FFF2-40B4-BE49-F238E27FC236}">
                    <a16:creationId xmlns:a16="http://schemas.microsoft.com/office/drawing/2014/main" xmlns="" id="{C95E2A14-5F79-43C2-B517-581706CC9904}"/>
                  </a:ext>
                </a:extLst>
              </p:cNvPr>
              <p:cNvSpPr/>
              <p:nvPr/>
            </p:nvSpPr>
            <p:spPr bwMode="auto">
              <a:xfrm>
                <a:off x="1856912" y="1516339"/>
                <a:ext cx="553449" cy="516072"/>
              </a:xfrm>
              <a:custGeom>
                <a:avLst/>
                <a:gdLst>
                  <a:gd name="T0" fmla="*/ 3958 w 4630"/>
                  <a:gd name="T1" fmla="*/ 1193 h 4324"/>
                  <a:gd name="T2" fmla="*/ 3772 w 4630"/>
                  <a:gd name="T3" fmla="*/ 1223 h 4324"/>
                  <a:gd name="T4" fmla="*/ 3358 w 4630"/>
                  <a:gd name="T5" fmla="*/ 1778 h 4324"/>
                  <a:gd name="T6" fmla="*/ 3055 w 4630"/>
                  <a:gd name="T7" fmla="*/ 1876 h 4324"/>
                  <a:gd name="T8" fmla="*/ 2515 w 4630"/>
                  <a:gd name="T9" fmla="*/ 1484 h 4324"/>
                  <a:gd name="T10" fmla="*/ 2515 w 4630"/>
                  <a:gd name="T11" fmla="*/ 1166 h 4324"/>
                  <a:gd name="T12" fmla="*/ 2915 w 4630"/>
                  <a:gd name="T13" fmla="*/ 600 h 4324"/>
                  <a:gd name="T14" fmla="*/ 2315 w 4630"/>
                  <a:gd name="T15" fmla="*/ 0 h 4324"/>
                  <a:gd name="T16" fmla="*/ 1715 w 4630"/>
                  <a:gd name="T17" fmla="*/ 600 h 4324"/>
                  <a:gd name="T18" fmla="*/ 2115 w 4630"/>
                  <a:gd name="T19" fmla="*/ 1166 h 4324"/>
                  <a:gd name="T20" fmla="*/ 2115 w 4630"/>
                  <a:gd name="T21" fmla="*/ 1484 h 4324"/>
                  <a:gd name="T22" fmla="*/ 1575 w 4630"/>
                  <a:gd name="T23" fmla="*/ 1877 h 4324"/>
                  <a:gd name="T24" fmla="*/ 1273 w 4630"/>
                  <a:gd name="T25" fmla="*/ 1778 h 4324"/>
                  <a:gd name="T26" fmla="*/ 858 w 4630"/>
                  <a:gd name="T27" fmla="*/ 1223 h 4324"/>
                  <a:gd name="T28" fmla="*/ 673 w 4630"/>
                  <a:gd name="T29" fmla="*/ 1193 h 4324"/>
                  <a:gd name="T30" fmla="*/ 102 w 4630"/>
                  <a:gd name="T31" fmla="*/ 1608 h 4324"/>
                  <a:gd name="T32" fmla="*/ 488 w 4630"/>
                  <a:gd name="T33" fmla="*/ 2364 h 4324"/>
                  <a:gd name="T34" fmla="*/ 673 w 4630"/>
                  <a:gd name="T35" fmla="*/ 2394 h 4324"/>
                  <a:gd name="T36" fmla="*/ 1149 w 4630"/>
                  <a:gd name="T37" fmla="*/ 2159 h 4324"/>
                  <a:gd name="T38" fmla="*/ 1452 w 4630"/>
                  <a:gd name="T39" fmla="*/ 2258 h 4324"/>
                  <a:gd name="T40" fmla="*/ 1449 w 4630"/>
                  <a:gd name="T41" fmla="*/ 2327 h 4324"/>
                  <a:gd name="T42" fmla="*/ 1658 w 4630"/>
                  <a:gd name="T43" fmla="*/ 2891 h 4324"/>
                  <a:gd name="T44" fmla="*/ 1471 w 4630"/>
                  <a:gd name="T45" fmla="*/ 3149 h 4324"/>
                  <a:gd name="T46" fmla="*/ 1301 w 4630"/>
                  <a:gd name="T47" fmla="*/ 3124 h 4324"/>
                  <a:gd name="T48" fmla="*/ 815 w 4630"/>
                  <a:gd name="T49" fmla="*/ 3371 h 4324"/>
                  <a:gd name="T50" fmla="*/ 948 w 4630"/>
                  <a:gd name="T51" fmla="*/ 4209 h 4324"/>
                  <a:gd name="T52" fmla="*/ 1300 w 4630"/>
                  <a:gd name="T53" fmla="*/ 4324 h 4324"/>
                  <a:gd name="T54" fmla="*/ 1786 w 4630"/>
                  <a:gd name="T55" fmla="*/ 4077 h 4324"/>
                  <a:gd name="T56" fmla="*/ 1795 w 4630"/>
                  <a:gd name="T57" fmla="*/ 3384 h 4324"/>
                  <a:gd name="T58" fmla="*/ 1981 w 4630"/>
                  <a:gd name="T59" fmla="*/ 3127 h 4324"/>
                  <a:gd name="T60" fmla="*/ 2315 w 4630"/>
                  <a:gd name="T61" fmla="*/ 3194 h 4324"/>
                  <a:gd name="T62" fmla="*/ 2647 w 4630"/>
                  <a:gd name="T63" fmla="*/ 3127 h 4324"/>
                  <a:gd name="T64" fmla="*/ 2836 w 4630"/>
                  <a:gd name="T65" fmla="*/ 3385 h 4324"/>
                  <a:gd name="T66" fmla="*/ 2845 w 4630"/>
                  <a:gd name="T67" fmla="*/ 4077 h 4324"/>
                  <a:gd name="T68" fmla="*/ 3331 w 4630"/>
                  <a:gd name="T69" fmla="*/ 4324 h 4324"/>
                  <a:gd name="T70" fmla="*/ 3331 w 4630"/>
                  <a:gd name="T71" fmla="*/ 4324 h 4324"/>
                  <a:gd name="T72" fmla="*/ 3683 w 4630"/>
                  <a:gd name="T73" fmla="*/ 4209 h 4324"/>
                  <a:gd name="T74" fmla="*/ 3816 w 4630"/>
                  <a:gd name="T75" fmla="*/ 3371 h 4324"/>
                  <a:gd name="T76" fmla="*/ 3330 w 4630"/>
                  <a:gd name="T77" fmla="*/ 3124 h 4324"/>
                  <a:gd name="T78" fmla="*/ 3159 w 4630"/>
                  <a:gd name="T79" fmla="*/ 3149 h 4324"/>
                  <a:gd name="T80" fmla="*/ 2971 w 4630"/>
                  <a:gd name="T81" fmla="*/ 2893 h 4324"/>
                  <a:gd name="T82" fmla="*/ 3182 w 4630"/>
                  <a:gd name="T83" fmla="*/ 2327 h 4324"/>
                  <a:gd name="T84" fmla="*/ 3179 w 4630"/>
                  <a:gd name="T85" fmla="*/ 2257 h 4324"/>
                  <a:gd name="T86" fmla="*/ 3481 w 4630"/>
                  <a:gd name="T87" fmla="*/ 2159 h 4324"/>
                  <a:gd name="T88" fmla="*/ 3957 w 4630"/>
                  <a:gd name="T89" fmla="*/ 2394 h 4324"/>
                  <a:gd name="T90" fmla="*/ 3957 w 4630"/>
                  <a:gd name="T91" fmla="*/ 2394 h 4324"/>
                  <a:gd name="T92" fmla="*/ 4143 w 4630"/>
                  <a:gd name="T93" fmla="*/ 2364 h 4324"/>
                  <a:gd name="T94" fmla="*/ 4528 w 4630"/>
                  <a:gd name="T95" fmla="*/ 1608 h 4324"/>
                  <a:gd name="T96" fmla="*/ 3958 w 4630"/>
                  <a:gd name="T97" fmla="*/ 1193 h 4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630" h="4324">
                    <a:moveTo>
                      <a:pt x="3958" y="1193"/>
                    </a:moveTo>
                    <a:cubicBezTo>
                      <a:pt x="3895" y="1193"/>
                      <a:pt x="3832" y="1203"/>
                      <a:pt x="3772" y="1223"/>
                    </a:cubicBezTo>
                    <a:cubicBezTo>
                      <a:pt x="3524" y="1304"/>
                      <a:pt x="3364" y="1531"/>
                      <a:pt x="3358" y="1778"/>
                    </a:cubicBezTo>
                    <a:lnTo>
                      <a:pt x="3055" y="1876"/>
                    </a:lnTo>
                    <a:cubicBezTo>
                      <a:pt x="2936" y="1682"/>
                      <a:pt x="2743" y="1538"/>
                      <a:pt x="2515" y="1484"/>
                    </a:cubicBezTo>
                    <a:lnTo>
                      <a:pt x="2515" y="1166"/>
                    </a:lnTo>
                    <a:cubicBezTo>
                      <a:pt x="2748" y="1083"/>
                      <a:pt x="2915" y="861"/>
                      <a:pt x="2915" y="600"/>
                    </a:cubicBezTo>
                    <a:cubicBezTo>
                      <a:pt x="2915" y="270"/>
                      <a:pt x="2646" y="0"/>
                      <a:pt x="2315" y="0"/>
                    </a:cubicBezTo>
                    <a:cubicBezTo>
                      <a:pt x="1984" y="0"/>
                      <a:pt x="1715" y="270"/>
                      <a:pt x="1715" y="600"/>
                    </a:cubicBezTo>
                    <a:cubicBezTo>
                      <a:pt x="1715" y="861"/>
                      <a:pt x="1882" y="1083"/>
                      <a:pt x="2115" y="1166"/>
                    </a:cubicBezTo>
                    <a:lnTo>
                      <a:pt x="2115" y="1484"/>
                    </a:lnTo>
                    <a:cubicBezTo>
                      <a:pt x="1887" y="1538"/>
                      <a:pt x="1694" y="1682"/>
                      <a:pt x="1575" y="1877"/>
                    </a:cubicBezTo>
                    <a:lnTo>
                      <a:pt x="1273" y="1778"/>
                    </a:lnTo>
                    <a:cubicBezTo>
                      <a:pt x="1266" y="1531"/>
                      <a:pt x="1107" y="1304"/>
                      <a:pt x="858" y="1223"/>
                    </a:cubicBezTo>
                    <a:cubicBezTo>
                      <a:pt x="798" y="1203"/>
                      <a:pt x="736" y="1193"/>
                      <a:pt x="673" y="1193"/>
                    </a:cubicBezTo>
                    <a:cubicBezTo>
                      <a:pt x="412" y="1193"/>
                      <a:pt x="183" y="1360"/>
                      <a:pt x="102" y="1608"/>
                    </a:cubicBezTo>
                    <a:cubicBezTo>
                      <a:pt x="0" y="1923"/>
                      <a:pt x="173" y="2262"/>
                      <a:pt x="488" y="2364"/>
                    </a:cubicBezTo>
                    <a:cubicBezTo>
                      <a:pt x="548" y="2384"/>
                      <a:pt x="610" y="2394"/>
                      <a:pt x="673" y="2394"/>
                    </a:cubicBezTo>
                    <a:cubicBezTo>
                      <a:pt x="864" y="2394"/>
                      <a:pt x="1038" y="2304"/>
                      <a:pt x="1149" y="2159"/>
                    </a:cubicBezTo>
                    <a:lnTo>
                      <a:pt x="1452" y="2258"/>
                    </a:lnTo>
                    <a:cubicBezTo>
                      <a:pt x="1450" y="2281"/>
                      <a:pt x="1449" y="2304"/>
                      <a:pt x="1449" y="2327"/>
                    </a:cubicBezTo>
                    <a:cubicBezTo>
                      <a:pt x="1449" y="2542"/>
                      <a:pt x="1528" y="2740"/>
                      <a:pt x="1658" y="2891"/>
                    </a:cubicBezTo>
                    <a:lnTo>
                      <a:pt x="1471" y="3149"/>
                    </a:lnTo>
                    <a:cubicBezTo>
                      <a:pt x="1416" y="3132"/>
                      <a:pt x="1359" y="3124"/>
                      <a:pt x="1301" y="3124"/>
                    </a:cubicBezTo>
                    <a:cubicBezTo>
                      <a:pt x="1109" y="3124"/>
                      <a:pt x="927" y="3216"/>
                      <a:pt x="815" y="3371"/>
                    </a:cubicBezTo>
                    <a:cubicBezTo>
                      <a:pt x="620" y="3639"/>
                      <a:pt x="680" y="4015"/>
                      <a:pt x="948" y="4209"/>
                    </a:cubicBezTo>
                    <a:cubicBezTo>
                      <a:pt x="1051" y="4284"/>
                      <a:pt x="1173" y="4324"/>
                      <a:pt x="1300" y="4324"/>
                    </a:cubicBezTo>
                    <a:cubicBezTo>
                      <a:pt x="1492" y="4324"/>
                      <a:pt x="1673" y="4232"/>
                      <a:pt x="1786" y="4077"/>
                    </a:cubicBezTo>
                    <a:cubicBezTo>
                      <a:pt x="1939" y="3866"/>
                      <a:pt x="1934" y="3588"/>
                      <a:pt x="1795" y="3384"/>
                    </a:cubicBezTo>
                    <a:lnTo>
                      <a:pt x="1981" y="3127"/>
                    </a:lnTo>
                    <a:cubicBezTo>
                      <a:pt x="2084" y="3170"/>
                      <a:pt x="2197" y="3194"/>
                      <a:pt x="2315" y="3194"/>
                    </a:cubicBezTo>
                    <a:cubicBezTo>
                      <a:pt x="2433" y="3194"/>
                      <a:pt x="2545" y="3170"/>
                      <a:pt x="2647" y="3127"/>
                    </a:cubicBezTo>
                    <a:lnTo>
                      <a:pt x="2836" y="3385"/>
                    </a:lnTo>
                    <a:cubicBezTo>
                      <a:pt x="2696" y="3588"/>
                      <a:pt x="2692" y="3866"/>
                      <a:pt x="2845" y="4077"/>
                    </a:cubicBezTo>
                    <a:cubicBezTo>
                      <a:pt x="2957" y="4232"/>
                      <a:pt x="3139" y="4324"/>
                      <a:pt x="3331" y="4324"/>
                    </a:cubicBezTo>
                    <a:lnTo>
                      <a:pt x="3331" y="4324"/>
                    </a:lnTo>
                    <a:cubicBezTo>
                      <a:pt x="3458" y="4324"/>
                      <a:pt x="3580" y="4284"/>
                      <a:pt x="3683" y="4209"/>
                    </a:cubicBezTo>
                    <a:cubicBezTo>
                      <a:pt x="3951" y="4015"/>
                      <a:pt x="4010" y="3639"/>
                      <a:pt x="3816" y="3371"/>
                    </a:cubicBezTo>
                    <a:cubicBezTo>
                      <a:pt x="3703" y="3216"/>
                      <a:pt x="3522" y="3124"/>
                      <a:pt x="3330" y="3124"/>
                    </a:cubicBezTo>
                    <a:cubicBezTo>
                      <a:pt x="3271" y="3124"/>
                      <a:pt x="3214" y="3133"/>
                      <a:pt x="3159" y="3149"/>
                    </a:cubicBezTo>
                    <a:lnTo>
                      <a:pt x="2971" y="2893"/>
                    </a:lnTo>
                    <a:cubicBezTo>
                      <a:pt x="3102" y="2741"/>
                      <a:pt x="3182" y="2543"/>
                      <a:pt x="3182" y="2327"/>
                    </a:cubicBezTo>
                    <a:cubicBezTo>
                      <a:pt x="3182" y="2303"/>
                      <a:pt x="3181" y="2280"/>
                      <a:pt x="3179" y="2257"/>
                    </a:cubicBezTo>
                    <a:lnTo>
                      <a:pt x="3481" y="2159"/>
                    </a:lnTo>
                    <a:cubicBezTo>
                      <a:pt x="3592" y="2304"/>
                      <a:pt x="3766" y="2394"/>
                      <a:pt x="3957" y="2394"/>
                    </a:cubicBezTo>
                    <a:lnTo>
                      <a:pt x="3957" y="2394"/>
                    </a:lnTo>
                    <a:cubicBezTo>
                      <a:pt x="4020" y="2394"/>
                      <a:pt x="4083" y="2384"/>
                      <a:pt x="4143" y="2364"/>
                    </a:cubicBezTo>
                    <a:cubicBezTo>
                      <a:pt x="4458" y="2262"/>
                      <a:pt x="4630" y="1923"/>
                      <a:pt x="4528" y="1608"/>
                    </a:cubicBezTo>
                    <a:cubicBezTo>
                      <a:pt x="4447" y="1360"/>
                      <a:pt x="4218" y="1193"/>
                      <a:pt x="3958" y="119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1" name="iṥļíḋê">
              <a:extLst>
                <a:ext uri="{FF2B5EF4-FFF2-40B4-BE49-F238E27FC236}">
                  <a16:creationId xmlns:a16="http://schemas.microsoft.com/office/drawing/2014/main" xmlns="" id="{C9633B10-C17A-4B06-BAD4-D90F844683BB}"/>
                </a:ext>
              </a:extLst>
            </p:cNvPr>
            <p:cNvSpPr txBox="1"/>
            <p:nvPr/>
          </p:nvSpPr>
          <p:spPr bwMode="auto">
            <a:xfrm>
              <a:off x="1234911" y="3681732"/>
              <a:ext cx="250107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2" name="íSľîḓé">
              <a:extLst>
                <a:ext uri="{FF2B5EF4-FFF2-40B4-BE49-F238E27FC236}">
                  <a16:creationId xmlns:a16="http://schemas.microsoft.com/office/drawing/2014/main" xmlns="" id="{7A6AEBD3-1662-4811-A1B3-87C0756B8E21}"/>
                </a:ext>
              </a:extLst>
            </p:cNvPr>
            <p:cNvSpPr txBox="1"/>
            <p:nvPr/>
          </p:nvSpPr>
          <p:spPr bwMode="auto">
            <a:xfrm>
              <a:off x="4844668" y="3681732"/>
              <a:ext cx="250107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3" name="iśḻíḋe">
              <a:extLst>
                <a:ext uri="{FF2B5EF4-FFF2-40B4-BE49-F238E27FC236}">
                  <a16:creationId xmlns:a16="http://schemas.microsoft.com/office/drawing/2014/main" xmlns="" id="{273A8879-6DC6-482E-ADE9-4C591A862107}"/>
                </a:ext>
              </a:extLst>
            </p:cNvPr>
            <p:cNvSpPr txBox="1"/>
            <p:nvPr/>
          </p:nvSpPr>
          <p:spPr bwMode="auto">
            <a:xfrm>
              <a:off x="8454425" y="3681732"/>
              <a:ext cx="250107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0517C74B-7D8F-49F9-9344-10A5EB72CA55}"/>
                </a:ext>
              </a:extLst>
            </p:cNvPr>
            <p:cNvCxnSpPr/>
            <p:nvPr/>
          </p:nvCxnSpPr>
          <p:spPr>
            <a:xfrm>
              <a:off x="4290327" y="3233723"/>
              <a:ext cx="0" cy="2909902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22F20052-3A00-4364-9883-D2C350FEBCAC}"/>
                </a:ext>
              </a:extLst>
            </p:cNvPr>
            <p:cNvCxnSpPr/>
            <p:nvPr/>
          </p:nvCxnSpPr>
          <p:spPr>
            <a:xfrm>
              <a:off x="7900084" y="3233723"/>
              <a:ext cx="0" cy="2909902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íS1iḑè">
              <a:extLst>
                <a:ext uri="{FF2B5EF4-FFF2-40B4-BE49-F238E27FC236}">
                  <a16:creationId xmlns:a16="http://schemas.microsoft.com/office/drawing/2014/main" xmlns="" id="{91540A46-D228-468D-BD8F-3FA3A5F5ACD7}"/>
                </a:ext>
              </a:extLst>
            </p:cNvPr>
            <p:cNvGrpSpPr/>
            <p:nvPr/>
          </p:nvGrpSpPr>
          <p:grpSpPr>
            <a:xfrm>
              <a:off x="764985" y="4477750"/>
              <a:ext cx="3440928" cy="405822"/>
              <a:chOff x="670502" y="4415254"/>
              <a:chExt cx="3440928" cy="405822"/>
            </a:xfrm>
          </p:grpSpPr>
          <p:sp>
            <p:nvSpPr>
              <p:cNvPr id="33" name="ïŝ1iḓé">
                <a:extLst>
                  <a:ext uri="{FF2B5EF4-FFF2-40B4-BE49-F238E27FC236}">
                    <a16:creationId xmlns:a16="http://schemas.microsoft.com/office/drawing/2014/main" xmlns="" id="{6B05417E-B555-427C-87A1-96A1BAF4A824}"/>
                  </a:ext>
                </a:extLst>
              </p:cNvPr>
              <p:cNvSpPr/>
              <p:nvPr/>
            </p:nvSpPr>
            <p:spPr>
              <a:xfrm>
                <a:off x="670502" y="4415254"/>
                <a:ext cx="1060498" cy="405822"/>
              </a:xfrm>
              <a:prstGeom prst="round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tx1"/>
                    </a:solidFill>
                  </a:rPr>
                  <a:t>Text</a:t>
                </a:r>
                <a:endParaRPr lang="zh-CN" altLang="en-US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îSliḓè">
                <a:extLst>
                  <a:ext uri="{FF2B5EF4-FFF2-40B4-BE49-F238E27FC236}">
                    <a16:creationId xmlns:a16="http://schemas.microsoft.com/office/drawing/2014/main" xmlns="" id="{5636880D-D0FD-428E-B05A-1A484F1D9AAC}"/>
                  </a:ext>
                </a:extLst>
              </p:cNvPr>
              <p:cNvSpPr/>
              <p:nvPr/>
            </p:nvSpPr>
            <p:spPr>
              <a:xfrm>
                <a:off x="1860717" y="4415254"/>
                <a:ext cx="1060498" cy="405822"/>
              </a:xfrm>
              <a:prstGeom prst="round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tx1"/>
                    </a:solidFill>
                  </a:rPr>
                  <a:t>Text</a:t>
                </a:r>
                <a:endParaRPr lang="zh-CN" altLang="en-US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" name="ïş1ídè">
                <a:extLst>
                  <a:ext uri="{FF2B5EF4-FFF2-40B4-BE49-F238E27FC236}">
                    <a16:creationId xmlns:a16="http://schemas.microsoft.com/office/drawing/2014/main" xmlns="" id="{5C06A7E3-17E0-41F2-9B54-79AAD94F89F8}"/>
                  </a:ext>
                </a:extLst>
              </p:cNvPr>
              <p:cNvSpPr/>
              <p:nvPr/>
            </p:nvSpPr>
            <p:spPr>
              <a:xfrm>
                <a:off x="3050932" y="4415254"/>
                <a:ext cx="1060498" cy="405822"/>
              </a:xfrm>
              <a:prstGeom prst="round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tx1"/>
                    </a:solidFill>
                  </a:rPr>
                  <a:t>Text</a:t>
                </a:r>
                <a:endParaRPr lang="zh-CN" altLang="en-US" sz="14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7" name="íṣ1íḍê">
              <a:extLst>
                <a:ext uri="{FF2B5EF4-FFF2-40B4-BE49-F238E27FC236}">
                  <a16:creationId xmlns:a16="http://schemas.microsoft.com/office/drawing/2014/main" xmlns="" id="{3E74110B-2E31-4EA8-8ADC-D364B25064D3}"/>
                </a:ext>
              </a:extLst>
            </p:cNvPr>
            <p:cNvGrpSpPr/>
            <p:nvPr/>
          </p:nvGrpSpPr>
          <p:grpSpPr>
            <a:xfrm>
              <a:off x="764985" y="5020675"/>
              <a:ext cx="3440928" cy="405822"/>
              <a:chOff x="670502" y="4415254"/>
              <a:chExt cx="3440928" cy="405822"/>
            </a:xfrm>
          </p:grpSpPr>
          <p:sp>
            <p:nvSpPr>
              <p:cNvPr id="30" name="íṧ1iďê">
                <a:extLst>
                  <a:ext uri="{FF2B5EF4-FFF2-40B4-BE49-F238E27FC236}">
                    <a16:creationId xmlns:a16="http://schemas.microsoft.com/office/drawing/2014/main" xmlns="" id="{909553FE-EDE5-405B-AD67-FBB88C430487}"/>
                  </a:ext>
                </a:extLst>
              </p:cNvPr>
              <p:cNvSpPr/>
              <p:nvPr/>
            </p:nvSpPr>
            <p:spPr>
              <a:xfrm>
                <a:off x="670502" y="4415254"/>
                <a:ext cx="1060498" cy="405822"/>
              </a:xfrm>
              <a:prstGeom prst="round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tx1"/>
                    </a:solidFill>
                  </a:rPr>
                  <a:t>Text</a:t>
                </a:r>
                <a:endParaRPr lang="zh-CN" altLang="en-US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ïsľïḋé">
                <a:extLst>
                  <a:ext uri="{FF2B5EF4-FFF2-40B4-BE49-F238E27FC236}">
                    <a16:creationId xmlns:a16="http://schemas.microsoft.com/office/drawing/2014/main" xmlns="" id="{D06B3DB2-AF2F-4CD5-B7DE-696AB81D91A2}"/>
                  </a:ext>
                </a:extLst>
              </p:cNvPr>
              <p:cNvSpPr/>
              <p:nvPr/>
            </p:nvSpPr>
            <p:spPr>
              <a:xfrm>
                <a:off x="1860717" y="4415254"/>
                <a:ext cx="1060498" cy="405822"/>
              </a:xfrm>
              <a:prstGeom prst="round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tx1"/>
                    </a:solidFill>
                  </a:rPr>
                  <a:t>Text</a:t>
                </a:r>
                <a:endParaRPr lang="zh-CN" altLang="en-US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ïṧḻîdè">
                <a:extLst>
                  <a:ext uri="{FF2B5EF4-FFF2-40B4-BE49-F238E27FC236}">
                    <a16:creationId xmlns:a16="http://schemas.microsoft.com/office/drawing/2014/main" xmlns="" id="{691A6BF8-CBB6-40E5-B168-56C640E68674}"/>
                  </a:ext>
                </a:extLst>
              </p:cNvPr>
              <p:cNvSpPr/>
              <p:nvPr/>
            </p:nvSpPr>
            <p:spPr>
              <a:xfrm>
                <a:off x="3050932" y="4415254"/>
                <a:ext cx="1060498" cy="405822"/>
              </a:xfrm>
              <a:prstGeom prst="round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tx1"/>
                    </a:solidFill>
                  </a:rPr>
                  <a:t>Text</a:t>
                </a:r>
                <a:endParaRPr lang="zh-CN" altLang="en-US" sz="14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" name="íSḻîḋé">
              <a:extLst>
                <a:ext uri="{FF2B5EF4-FFF2-40B4-BE49-F238E27FC236}">
                  <a16:creationId xmlns:a16="http://schemas.microsoft.com/office/drawing/2014/main" xmlns="" id="{A41EBBD9-DC46-42CC-B24B-BF6799533C7F}"/>
                </a:ext>
              </a:extLst>
            </p:cNvPr>
            <p:cNvGrpSpPr/>
            <p:nvPr/>
          </p:nvGrpSpPr>
          <p:grpSpPr>
            <a:xfrm>
              <a:off x="4375536" y="4477750"/>
              <a:ext cx="3440928" cy="405822"/>
              <a:chOff x="670502" y="4415254"/>
              <a:chExt cx="3440928" cy="405822"/>
            </a:xfrm>
          </p:grpSpPr>
          <p:sp>
            <p:nvSpPr>
              <p:cNvPr id="27" name="íşḷïḓe">
                <a:extLst>
                  <a:ext uri="{FF2B5EF4-FFF2-40B4-BE49-F238E27FC236}">
                    <a16:creationId xmlns:a16="http://schemas.microsoft.com/office/drawing/2014/main" xmlns="" id="{AC0C8FF8-5EDF-4BF0-ACFA-3823396C9297}"/>
                  </a:ext>
                </a:extLst>
              </p:cNvPr>
              <p:cNvSpPr/>
              <p:nvPr/>
            </p:nvSpPr>
            <p:spPr>
              <a:xfrm>
                <a:off x="670502" y="4415254"/>
                <a:ext cx="1060498" cy="405822"/>
              </a:xfrm>
              <a:prstGeom prst="round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tx1"/>
                    </a:solidFill>
                  </a:rPr>
                  <a:t>Text</a:t>
                </a:r>
                <a:endParaRPr lang="zh-CN" altLang="en-US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îśliḓé">
                <a:extLst>
                  <a:ext uri="{FF2B5EF4-FFF2-40B4-BE49-F238E27FC236}">
                    <a16:creationId xmlns:a16="http://schemas.microsoft.com/office/drawing/2014/main" xmlns="" id="{7448C451-742A-4E2A-9735-17AC17BC693E}"/>
                  </a:ext>
                </a:extLst>
              </p:cNvPr>
              <p:cNvSpPr/>
              <p:nvPr/>
            </p:nvSpPr>
            <p:spPr>
              <a:xfrm>
                <a:off x="1860717" y="4415254"/>
                <a:ext cx="1060498" cy="405822"/>
              </a:xfrm>
              <a:prstGeom prst="round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tx1"/>
                    </a:solidFill>
                  </a:rPr>
                  <a:t>Text</a:t>
                </a:r>
                <a:endParaRPr lang="zh-CN" altLang="en-US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îṧlîḋé">
                <a:extLst>
                  <a:ext uri="{FF2B5EF4-FFF2-40B4-BE49-F238E27FC236}">
                    <a16:creationId xmlns:a16="http://schemas.microsoft.com/office/drawing/2014/main" xmlns="" id="{A0AE8E53-E801-4C32-83B2-8A542688EEC0}"/>
                  </a:ext>
                </a:extLst>
              </p:cNvPr>
              <p:cNvSpPr/>
              <p:nvPr/>
            </p:nvSpPr>
            <p:spPr>
              <a:xfrm>
                <a:off x="3050932" y="4415254"/>
                <a:ext cx="1060498" cy="405822"/>
              </a:xfrm>
              <a:prstGeom prst="round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tx1"/>
                    </a:solidFill>
                  </a:rPr>
                  <a:t>Text</a:t>
                </a:r>
                <a:endParaRPr lang="zh-CN" altLang="en-US" sz="14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9" name="íśḻïḑé">
              <a:extLst>
                <a:ext uri="{FF2B5EF4-FFF2-40B4-BE49-F238E27FC236}">
                  <a16:creationId xmlns:a16="http://schemas.microsoft.com/office/drawing/2014/main" xmlns="" id="{3D24AE43-169F-4DEC-A457-7E39EC7B64DB}"/>
                </a:ext>
              </a:extLst>
            </p:cNvPr>
            <p:cNvGrpSpPr/>
            <p:nvPr/>
          </p:nvGrpSpPr>
          <p:grpSpPr>
            <a:xfrm>
              <a:off x="7986087" y="4477750"/>
              <a:ext cx="3440928" cy="405822"/>
              <a:chOff x="670502" y="4415254"/>
              <a:chExt cx="3440928" cy="405822"/>
            </a:xfrm>
          </p:grpSpPr>
          <p:sp>
            <p:nvSpPr>
              <p:cNvPr id="24" name="iŝḷiḋé">
                <a:extLst>
                  <a:ext uri="{FF2B5EF4-FFF2-40B4-BE49-F238E27FC236}">
                    <a16:creationId xmlns:a16="http://schemas.microsoft.com/office/drawing/2014/main" xmlns="" id="{7D4A2C99-F83D-46EB-B48B-5DC356B2DB9C}"/>
                  </a:ext>
                </a:extLst>
              </p:cNvPr>
              <p:cNvSpPr/>
              <p:nvPr/>
            </p:nvSpPr>
            <p:spPr>
              <a:xfrm>
                <a:off x="670502" y="4415254"/>
                <a:ext cx="1060498" cy="405822"/>
              </a:xfrm>
              <a:prstGeom prst="round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tx1"/>
                    </a:solidFill>
                  </a:rPr>
                  <a:t>Text</a:t>
                </a:r>
                <a:endParaRPr lang="zh-CN" altLang="en-US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íṥḷîḋe">
                <a:extLst>
                  <a:ext uri="{FF2B5EF4-FFF2-40B4-BE49-F238E27FC236}">
                    <a16:creationId xmlns:a16="http://schemas.microsoft.com/office/drawing/2014/main" xmlns="" id="{4E1B8F5C-8A07-4826-9DB2-BACD13D027E7}"/>
                  </a:ext>
                </a:extLst>
              </p:cNvPr>
              <p:cNvSpPr/>
              <p:nvPr/>
            </p:nvSpPr>
            <p:spPr>
              <a:xfrm>
                <a:off x="1860717" y="4415254"/>
                <a:ext cx="1060498" cy="405822"/>
              </a:xfrm>
              <a:prstGeom prst="round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tx1"/>
                    </a:solidFill>
                  </a:rPr>
                  <a:t>Text</a:t>
                </a:r>
                <a:endParaRPr lang="zh-CN" altLang="en-US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îṡḻïde">
                <a:extLst>
                  <a:ext uri="{FF2B5EF4-FFF2-40B4-BE49-F238E27FC236}">
                    <a16:creationId xmlns:a16="http://schemas.microsoft.com/office/drawing/2014/main" xmlns="" id="{751F23B4-1C09-41E1-B674-4628C875271D}"/>
                  </a:ext>
                </a:extLst>
              </p:cNvPr>
              <p:cNvSpPr/>
              <p:nvPr/>
            </p:nvSpPr>
            <p:spPr>
              <a:xfrm>
                <a:off x="3050932" y="4415254"/>
                <a:ext cx="1060498" cy="405822"/>
              </a:xfrm>
              <a:prstGeom prst="round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tx1"/>
                    </a:solidFill>
                  </a:rPr>
                  <a:t>Text</a:t>
                </a:r>
                <a:endParaRPr lang="zh-CN" altLang="en-US" sz="14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0" name="îṡľiďé">
              <a:extLst>
                <a:ext uri="{FF2B5EF4-FFF2-40B4-BE49-F238E27FC236}">
                  <a16:creationId xmlns:a16="http://schemas.microsoft.com/office/drawing/2014/main" xmlns="" id="{A5B474FA-436F-4518-8864-90981C6284F5}"/>
                </a:ext>
              </a:extLst>
            </p:cNvPr>
            <p:cNvGrpSpPr/>
            <p:nvPr/>
          </p:nvGrpSpPr>
          <p:grpSpPr>
            <a:xfrm>
              <a:off x="7986087" y="5020675"/>
              <a:ext cx="3440928" cy="405822"/>
              <a:chOff x="670502" y="4415254"/>
              <a:chExt cx="3440928" cy="405822"/>
            </a:xfrm>
          </p:grpSpPr>
          <p:sp>
            <p:nvSpPr>
              <p:cNvPr id="21" name="íṩ1ïḑé">
                <a:extLst>
                  <a:ext uri="{FF2B5EF4-FFF2-40B4-BE49-F238E27FC236}">
                    <a16:creationId xmlns:a16="http://schemas.microsoft.com/office/drawing/2014/main" xmlns="" id="{05B8180D-C57C-4705-9D5A-D963F97F35AA}"/>
                  </a:ext>
                </a:extLst>
              </p:cNvPr>
              <p:cNvSpPr/>
              <p:nvPr/>
            </p:nvSpPr>
            <p:spPr>
              <a:xfrm>
                <a:off x="670502" y="4415254"/>
                <a:ext cx="1060498" cy="405822"/>
              </a:xfrm>
              <a:prstGeom prst="round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tx1"/>
                    </a:solidFill>
                  </a:rPr>
                  <a:t>Text</a:t>
                </a:r>
                <a:endParaRPr lang="zh-CN" altLang="en-US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îšľîḍè">
                <a:extLst>
                  <a:ext uri="{FF2B5EF4-FFF2-40B4-BE49-F238E27FC236}">
                    <a16:creationId xmlns:a16="http://schemas.microsoft.com/office/drawing/2014/main" xmlns="" id="{658EFFEC-7627-4BBE-B01F-C8B21C9FEA23}"/>
                  </a:ext>
                </a:extLst>
              </p:cNvPr>
              <p:cNvSpPr/>
              <p:nvPr/>
            </p:nvSpPr>
            <p:spPr>
              <a:xfrm>
                <a:off x="1860717" y="4415254"/>
                <a:ext cx="1060498" cy="405822"/>
              </a:xfrm>
              <a:prstGeom prst="round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tx1"/>
                    </a:solidFill>
                  </a:rPr>
                  <a:t>Text</a:t>
                </a:r>
                <a:endParaRPr lang="zh-CN" altLang="en-US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í$ļíḑè">
                <a:extLst>
                  <a:ext uri="{FF2B5EF4-FFF2-40B4-BE49-F238E27FC236}">
                    <a16:creationId xmlns:a16="http://schemas.microsoft.com/office/drawing/2014/main" xmlns="" id="{6A047B27-E536-4304-B87A-87BF3889C851}"/>
                  </a:ext>
                </a:extLst>
              </p:cNvPr>
              <p:cNvSpPr/>
              <p:nvPr/>
            </p:nvSpPr>
            <p:spPr>
              <a:xfrm>
                <a:off x="3050932" y="4415254"/>
                <a:ext cx="1060498" cy="405822"/>
              </a:xfrm>
              <a:prstGeom prst="round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tx1"/>
                    </a:solidFill>
                  </a:rPr>
                  <a:t>Text</a:t>
                </a:r>
                <a:endParaRPr lang="zh-CN" altLang="en-US" sz="1400" dirty="0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32382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AFFF8069-C7F3-4F41-BADD-B75599B5BC3F}"/>
              </a:ext>
            </a:extLst>
          </p:cNvPr>
          <p:cNvGrpSpPr/>
          <p:nvPr/>
        </p:nvGrpSpPr>
        <p:grpSpPr>
          <a:xfrm>
            <a:off x="660400" y="1427163"/>
            <a:ext cx="10858500" cy="4347236"/>
            <a:chOff x="660400" y="1427163"/>
            <a:chExt cx="10858500" cy="4347236"/>
          </a:xfrm>
        </p:grpSpPr>
        <p:sp>
          <p:nvSpPr>
            <p:cNvPr id="6" name="圆: 空心 5">
              <a:extLst>
                <a:ext uri="{FF2B5EF4-FFF2-40B4-BE49-F238E27FC236}">
                  <a16:creationId xmlns:a16="http://schemas.microsoft.com/office/drawing/2014/main" xmlns="" id="{385336DE-E28B-4856-BC3E-892290B34C01}"/>
                </a:ext>
              </a:extLst>
            </p:cNvPr>
            <p:cNvSpPr>
              <a:spLocks/>
            </p:cNvSpPr>
            <p:nvPr/>
          </p:nvSpPr>
          <p:spPr>
            <a:xfrm>
              <a:off x="4438650" y="1985901"/>
              <a:ext cx="3314700" cy="3314700"/>
            </a:xfrm>
            <a:prstGeom prst="donut">
              <a:avLst>
                <a:gd name="adj" fmla="val 29643"/>
              </a:avLst>
            </a:prstGeom>
            <a:blipFill>
              <a:blip r:embed="rId2"/>
              <a:stretch>
                <a:fillRect l="-39038" r="-38740"/>
              </a:stretch>
            </a:blipFill>
            <a:ln w="57150" cap="flat" cmpd="sng" algn="ctr">
              <a:solidFill>
                <a:schemeClr val="bg1"/>
              </a:solidFill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E6C23D14-67D3-42C6-9145-A9128CC4AE76}"/>
                </a:ext>
              </a:extLst>
            </p:cNvPr>
            <p:cNvSpPr>
              <a:spLocks/>
            </p:cNvSpPr>
            <p:nvPr/>
          </p:nvSpPr>
          <p:spPr>
            <a:xfrm flipH="1">
              <a:off x="4795319" y="2342570"/>
              <a:ext cx="2601362" cy="2601362"/>
            </a:xfrm>
            <a:prstGeom prst="ellipse">
              <a:avLst/>
            </a:prstGeom>
            <a:solidFill>
              <a:schemeClr val="bg2">
                <a:alpha val="70000"/>
              </a:scheme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 b="1" dirty="0"/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EB6F9E69-058D-42EC-A9BA-D90BD272748C}"/>
                </a:ext>
              </a:extLst>
            </p:cNvPr>
            <p:cNvGrpSpPr>
              <a:grpSpLocks/>
            </p:cNvGrpSpPr>
            <p:nvPr/>
          </p:nvGrpSpPr>
          <p:grpSpPr>
            <a:xfrm>
              <a:off x="5510731" y="4566169"/>
              <a:ext cx="1170538" cy="1170538"/>
              <a:chOff x="5410200" y="1427163"/>
              <a:chExt cx="1371600" cy="1371600"/>
            </a:xfrm>
          </p:grpSpPr>
          <p:sp>
            <p:nvSpPr>
              <p:cNvPr id="40" name="Oval 18">
                <a:extLst>
                  <a:ext uri="{FF2B5EF4-FFF2-40B4-BE49-F238E27FC236}">
                    <a16:creationId xmlns:a16="http://schemas.microsoft.com/office/drawing/2014/main" xmlns="" id="{FEC35AD9-DE19-4D25-BE13-DC127DC472B8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410200" y="1427163"/>
                <a:ext cx="1371600" cy="13716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 w="381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sz="2400" b="1" dirty="0">
                    <a:solidFill>
                      <a:schemeClr val="tx1"/>
                    </a:solidFill>
                    <a:latin typeface="+mj-lt"/>
                  </a:rPr>
                  <a:t>50%</a:t>
                </a:r>
              </a:p>
            </p:txBody>
          </p:sp>
          <p:sp>
            <p:nvSpPr>
              <p:cNvPr id="41" name="Arc 19">
                <a:extLst>
                  <a:ext uri="{FF2B5EF4-FFF2-40B4-BE49-F238E27FC236}">
                    <a16:creationId xmlns:a16="http://schemas.microsoft.com/office/drawing/2014/main" xmlns="" id="{C559CB14-F3C0-4DD4-AC88-3B32B50F0187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410200" y="1427163"/>
                <a:ext cx="1371600" cy="1371600"/>
              </a:xfrm>
              <a:prstGeom prst="arc">
                <a:avLst>
                  <a:gd name="adj1" fmla="val 10883891"/>
                  <a:gd name="adj2" fmla="val 21528887"/>
                </a:avLst>
              </a:prstGeom>
              <a:noFill/>
              <a:ln w="38100">
                <a:solidFill>
                  <a:schemeClr val="tx1">
                    <a:lumMod val="50000"/>
                    <a:lumOff val="50000"/>
                  </a:schemeClr>
                </a:solidFill>
                <a:tailEnd type="oval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endParaRPr lang="en-US" sz="16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245C45E7-DBE9-47BF-A5A5-82EE6740D8B2}"/>
                </a:ext>
              </a:extLst>
            </p:cNvPr>
            <p:cNvGrpSpPr/>
            <p:nvPr/>
          </p:nvGrpSpPr>
          <p:grpSpPr>
            <a:xfrm>
              <a:off x="6977581" y="3057982"/>
              <a:ext cx="1170538" cy="1170538"/>
              <a:chOff x="6877050" y="2957451"/>
              <a:chExt cx="1371600" cy="1371600"/>
            </a:xfrm>
          </p:grpSpPr>
          <p:sp>
            <p:nvSpPr>
              <p:cNvPr id="38" name="Oval 20">
                <a:extLst>
                  <a:ext uri="{FF2B5EF4-FFF2-40B4-BE49-F238E27FC236}">
                    <a16:creationId xmlns:a16="http://schemas.microsoft.com/office/drawing/2014/main" xmlns="" id="{395AD216-2B68-4060-B41A-6D70B1869A32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877050" y="2957451"/>
                <a:ext cx="1371600" cy="13716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 w="381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sz="2400" b="1" dirty="0">
                    <a:solidFill>
                      <a:schemeClr val="tx1"/>
                    </a:solidFill>
                    <a:latin typeface="+mj-lt"/>
                  </a:rPr>
                  <a:t>36%</a:t>
                </a:r>
              </a:p>
            </p:txBody>
          </p:sp>
          <p:sp>
            <p:nvSpPr>
              <p:cNvPr id="39" name="Arc 21">
                <a:extLst>
                  <a:ext uri="{FF2B5EF4-FFF2-40B4-BE49-F238E27FC236}">
                    <a16:creationId xmlns:a16="http://schemas.microsoft.com/office/drawing/2014/main" xmlns="" id="{A3D9BED7-BB3D-49DA-A3A7-1F9F29ED8BBF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877050" y="2957451"/>
                <a:ext cx="1371600" cy="1371600"/>
              </a:xfrm>
              <a:prstGeom prst="arc">
                <a:avLst>
                  <a:gd name="adj1" fmla="val 10883891"/>
                  <a:gd name="adj2" fmla="val 18538034"/>
                </a:avLst>
              </a:prstGeom>
              <a:noFill/>
              <a:ln w="38100">
                <a:solidFill>
                  <a:schemeClr val="tx1">
                    <a:lumMod val="50000"/>
                    <a:lumOff val="50000"/>
                  </a:schemeClr>
                </a:solidFill>
                <a:tailEnd type="oval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endParaRPr lang="en-US" sz="16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49BAB369-5116-4253-9CF1-8595D1848616}"/>
                </a:ext>
              </a:extLst>
            </p:cNvPr>
            <p:cNvGrpSpPr/>
            <p:nvPr/>
          </p:nvGrpSpPr>
          <p:grpSpPr>
            <a:xfrm>
              <a:off x="4015306" y="3057982"/>
              <a:ext cx="1170538" cy="1170538"/>
              <a:chOff x="3914775" y="2957451"/>
              <a:chExt cx="1371600" cy="1371600"/>
            </a:xfrm>
          </p:grpSpPr>
          <p:sp>
            <p:nvSpPr>
              <p:cNvPr id="36" name="Oval 22">
                <a:extLst>
                  <a:ext uri="{FF2B5EF4-FFF2-40B4-BE49-F238E27FC236}">
                    <a16:creationId xmlns:a16="http://schemas.microsoft.com/office/drawing/2014/main" xmlns="" id="{B617DC49-82FC-44C9-9A87-4CE4D551601F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3914775" y="2957451"/>
                <a:ext cx="1371600" cy="13716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 w="381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sz="2400" b="1" dirty="0">
                    <a:solidFill>
                      <a:schemeClr val="tx1"/>
                    </a:solidFill>
                    <a:latin typeface="+mj-lt"/>
                  </a:rPr>
                  <a:t>67%</a:t>
                </a:r>
              </a:p>
            </p:txBody>
          </p:sp>
          <p:sp>
            <p:nvSpPr>
              <p:cNvPr id="37" name="Arc 23">
                <a:extLst>
                  <a:ext uri="{FF2B5EF4-FFF2-40B4-BE49-F238E27FC236}">
                    <a16:creationId xmlns:a16="http://schemas.microsoft.com/office/drawing/2014/main" xmlns="" id="{C29E7231-30DB-42DC-B02C-4EFAD15AA633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3914775" y="2957451"/>
                <a:ext cx="1371600" cy="1371600"/>
              </a:xfrm>
              <a:prstGeom prst="arc">
                <a:avLst>
                  <a:gd name="adj1" fmla="val 10883891"/>
                  <a:gd name="adj2" fmla="val 2615863"/>
                </a:avLst>
              </a:prstGeom>
              <a:noFill/>
              <a:ln w="38100">
                <a:solidFill>
                  <a:schemeClr val="tx1">
                    <a:lumMod val="50000"/>
                    <a:lumOff val="50000"/>
                  </a:schemeClr>
                </a:solidFill>
                <a:tailEnd type="oval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endParaRPr lang="en-US" sz="16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E0ED2C37-C388-45D4-B54F-06E855BFD0D1}"/>
                </a:ext>
              </a:extLst>
            </p:cNvPr>
            <p:cNvGrpSpPr>
              <a:grpSpLocks/>
            </p:cNvGrpSpPr>
            <p:nvPr/>
          </p:nvGrpSpPr>
          <p:grpSpPr>
            <a:xfrm>
              <a:off x="5410200" y="1427163"/>
              <a:ext cx="1371600" cy="1371600"/>
              <a:chOff x="5410200" y="4465638"/>
              <a:chExt cx="1371600" cy="1371600"/>
            </a:xfrm>
          </p:grpSpPr>
          <p:sp>
            <p:nvSpPr>
              <p:cNvPr id="34" name="Oval 24">
                <a:extLst>
                  <a:ext uri="{FF2B5EF4-FFF2-40B4-BE49-F238E27FC236}">
                    <a16:creationId xmlns:a16="http://schemas.microsoft.com/office/drawing/2014/main" xmlns="" id="{973B7D4C-18B8-42EE-AD8D-0625084411E5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410200" y="4465638"/>
                <a:ext cx="1371600" cy="13716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 w="381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sz="3200" b="1" dirty="0">
                    <a:solidFill>
                      <a:schemeClr val="accent1"/>
                    </a:solidFill>
                    <a:latin typeface="+mj-lt"/>
                  </a:rPr>
                  <a:t>74%</a:t>
                </a:r>
              </a:p>
            </p:txBody>
          </p:sp>
          <p:sp>
            <p:nvSpPr>
              <p:cNvPr id="35" name="Arc 25">
                <a:extLst>
                  <a:ext uri="{FF2B5EF4-FFF2-40B4-BE49-F238E27FC236}">
                    <a16:creationId xmlns:a16="http://schemas.microsoft.com/office/drawing/2014/main" xmlns="" id="{FDC174A3-0EDD-469C-ADD4-54D76D818AB3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410200" y="4465638"/>
                <a:ext cx="1371600" cy="1371600"/>
              </a:xfrm>
              <a:prstGeom prst="arc">
                <a:avLst>
                  <a:gd name="adj1" fmla="val 10883891"/>
                  <a:gd name="adj2" fmla="val 5971623"/>
                </a:avLst>
              </a:prstGeom>
              <a:noFill/>
              <a:ln w="38100">
                <a:solidFill>
                  <a:schemeClr val="accent1"/>
                </a:solidFill>
                <a:tailEnd type="oval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endParaRPr lang="en-US" sz="20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xmlns="" id="{FDF8F0FD-4CC5-4215-8B05-AFE2A5752EF4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7583" y="1638677"/>
              <a:ext cx="354658" cy="312462"/>
            </a:xfrm>
            <a:custGeom>
              <a:avLst/>
              <a:gdLst>
                <a:gd name="T0" fmla="*/ 0 w 6165"/>
                <a:gd name="T1" fmla="*/ 90 h 5440"/>
                <a:gd name="T2" fmla="*/ 363 w 6165"/>
                <a:gd name="T3" fmla="*/ 4624 h 5440"/>
                <a:gd name="T4" fmla="*/ 907 w 6165"/>
                <a:gd name="T5" fmla="*/ 4624 h 5440"/>
                <a:gd name="T6" fmla="*/ 2901 w 6165"/>
                <a:gd name="T7" fmla="*/ 90 h 5440"/>
                <a:gd name="T8" fmla="*/ 861 w 6165"/>
                <a:gd name="T9" fmla="*/ 4080 h 5440"/>
                <a:gd name="T10" fmla="*/ 363 w 6165"/>
                <a:gd name="T11" fmla="*/ 3581 h 5440"/>
                <a:gd name="T12" fmla="*/ 907 w 6165"/>
                <a:gd name="T13" fmla="*/ 3581 h 5440"/>
                <a:gd name="T14" fmla="*/ 861 w 6165"/>
                <a:gd name="T15" fmla="*/ 3082 h 5440"/>
                <a:gd name="T16" fmla="*/ 363 w 6165"/>
                <a:gd name="T17" fmla="*/ 2584 h 5440"/>
                <a:gd name="T18" fmla="*/ 907 w 6165"/>
                <a:gd name="T19" fmla="*/ 2584 h 5440"/>
                <a:gd name="T20" fmla="*/ 861 w 6165"/>
                <a:gd name="T21" fmla="*/ 2085 h 5440"/>
                <a:gd name="T22" fmla="*/ 363 w 6165"/>
                <a:gd name="T23" fmla="*/ 1586 h 5440"/>
                <a:gd name="T24" fmla="*/ 907 w 6165"/>
                <a:gd name="T25" fmla="*/ 1586 h 5440"/>
                <a:gd name="T26" fmla="*/ 861 w 6165"/>
                <a:gd name="T27" fmla="*/ 1088 h 5440"/>
                <a:gd name="T28" fmla="*/ 363 w 6165"/>
                <a:gd name="T29" fmla="*/ 589 h 5440"/>
                <a:gd name="T30" fmla="*/ 907 w 6165"/>
                <a:gd name="T31" fmla="*/ 589 h 5440"/>
                <a:gd name="T32" fmla="*/ 1677 w 6165"/>
                <a:gd name="T33" fmla="*/ 4080 h 5440"/>
                <a:gd name="T34" fmla="*/ 1179 w 6165"/>
                <a:gd name="T35" fmla="*/ 3581 h 5440"/>
                <a:gd name="T36" fmla="*/ 1723 w 6165"/>
                <a:gd name="T37" fmla="*/ 3581 h 5440"/>
                <a:gd name="T38" fmla="*/ 1677 w 6165"/>
                <a:gd name="T39" fmla="*/ 3082 h 5440"/>
                <a:gd name="T40" fmla="*/ 1179 w 6165"/>
                <a:gd name="T41" fmla="*/ 2584 h 5440"/>
                <a:gd name="T42" fmla="*/ 1723 w 6165"/>
                <a:gd name="T43" fmla="*/ 2584 h 5440"/>
                <a:gd name="T44" fmla="*/ 1677 w 6165"/>
                <a:gd name="T45" fmla="*/ 2085 h 5440"/>
                <a:gd name="T46" fmla="*/ 1179 w 6165"/>
                <a:gd name="T47" fmla="*/ 1586 h 5440"/>
                <a:gd name="T48" fmla="*/ 1723 w 6165"/>
                <a:gd name="T49" fmla="*/ 1586 h 5440"/>
                <a:gd name="T50" fmla="*/ 1677 w 6165"/>
                <a:gd name="T51" fmla="*/ 1088 h 5440"/>
                <a:gd name="T52" fmla="*/ 1179 w 6165"/>
                <a:gd name="T53" fmla="*/ 589 h 5440"/>
                <a:gd name="T54" fmla="*/ 1723 w 6165"/>
                <a:gd name="T55" fmla="*/ 589 h 5440"/>
                <a:gd name="T56" fmla="*/ 2493 w 6165"/>
                <a:gd name="T57" fmla="*/ 4080 h 5440"/>
                <a:gd name="T58" fmla="*/ 1995 w 6165"/>
                <a:gd name="T59" fmla="*/ 3581 h 5440"/>
                <a:gd name="T60" fmla="*/ 2539 w 6165"/>
                <a:gd name="T61" fmla="*/ 3581 h 5440"/>
                <a:gd name="T62" fmla="*/ 2493 w 6165"/>
                <a:gd name="T63" fmla="*/ 3082 h 5440"/>
                <a:gd name="T64" fmla="*/ 1995 w 6165"/>
                <a:gd name="T65" fmla="*/ 2584 h 5440"/>
                <a:gd name="T66" fmla="*/ 2539 w 6165"/>
                <a:gd name="T67" fmla="*/ 2584 h 5440"/>
                <a:gd name="T68" fmla="*/ 2493 w 6165"/>
                <a:gd name="T69" fmla="*/ 2085 h 5440"/>
                <a:gd name="T70" fmla="*/ 1995 w 6165"/>
                <a:gd name="T71" fmla="*/ 1586 h 5440"/>
                <a:gd name="T72" fmla="*/ 2539 w 6165"/>
                <a:gd name="T73" fmla="*/ 1586 h 5440"/>
                <a:gd name="T74" fmla="*/ 2493 w 6165"/>
                <a:gd name="T75" fmla="*/ 1088 h 5440"/>
                <a:gd name="T76" fmla="*/ 1995 w 6165"/>
                <a:gd name="T77" fmla="*/ 589 h 5440"/>
                <a:gd name="T78" fmla="*/ 2539 w 6165"/>
                <a:gd name="T79" fmla="*/ 589 h 5440"/>
                <a:gd name="T80" fmla="*/ 3379 w 6165"/>
                <a:gd name="T81" fmla="*/ 1845 h 5440"/>
                <a:gd name="T82" fmla="*/ 3627 w 6165"/>
                <a:gd name="T83" fmla="*/ 5440 h 5440"/>
                <a:gd name="T84" fmla="*/ 4080 w 6165"/>
                <a:gd name="T85" fmla="*/ 4624 h 5440"/>
                <a:gd name="T86" fmla="*/ 6165 w 6165"/>
                <a:gd name="T87" fmla="*/ 5440 h 5440"/>
                <a:gd name="T88" fmla="*/ 4171 w 6165"/>
                <a:gd name="T89" fmla="*/ 4216 h 5440"/>
                <a:gd name="T90" fmla="*/ 3627 w 6165"/>
                <a:gd name="T91" fmla="*/ 4216 h 5440"/>
                <a:gd name="T92" fmla="*/ 4125 w 6165"/>
                <a:gd name="T93" fmla="*/ 3717 h 5440"/>
                <a:gd name="T94" fmla="*/ 4171 w 6165"/>
                <a:gd name="T95" fmla="*/ 3218 h 5440"/>
                <a:gd name="T96" fmla="*/ 3627 w 6165"/>
                <a:gd name="T97" fmla="*/ 3218 h 5440"/>
                <a:gd name="T98" fmla="*/ 4125 w 6165"/>
                <a:gd name="T99" fmla="*/ 2720 h 5440"/>
                <a:gd name="T100" fmla="*/ 4987 w 6165"/>
                <a:gd name="T101" fmla="*/ 4216 h 5440"/>
                <a:gd name="T102" fmla="*/ 4443 w 6165"/>
                <a:gd name="T103" fmla="*/ 4216 h 5440"/>
                <a:gd name="T104" fmla="*/ 4941 w 6165"/>
                <a:gd name="T105" fmla="*/ 3717 h 5440"/>
                <a:gd name="T106" fmla="*/ 4987 w 6165"/>
                <a:gd name="T107" fmla="*/ 3218 h 5440"/>
                <a:gd name="T108" fmla="*/ 4443 w 6165"/>
                <a:gd name="T109" fmla="*/ 3218 h 5440"/>
                <a:gd name="T110" fmla="*/ 4941 w 6165"/>
                <a:gd name="T111" fmla="*/ 2720 h 5440"/>
                <a:gd name="T112" fmla="*/ 5803 w 6165"/>
                <a:gd name="T113" fmla="*/ 4216 h 5440"/>
                <a:gd name="T114" fmla="*/ 5259 w 6165"/>
                <a:gd name="T115" fmla="*/ 4216 h 5440"/>
                <a:gd name="T116" fmla="*/ 5757 w 6165"/>
                <a:gd name="T117" fmla="*/ 3717 h 5440"/>
                <a:gd name="T118" fmla="*/ 5803 w 6165"/>
                <a:gd name="T119" fmla="*/ 3218 h 5440"/>
                <a:gd name="T120" fmla="*/ 5259 w 6165"/>
                <a:gd name="T121" fmla="*/ 3218 h 5440"/>
                <a:gd name="T122" fmla="*/ 5757 w 6165"/>
                <a:gd name="T123" fmla="*/ 2720 h 5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165" h="5440">
                  <a:moveTo>
                    <a:pt x="2811" y="0"/>
                  </a:moveTo>
                  <a:lnTo>
                    <a:pt x="91" y="0"/>
                  </a:lnTo>
                  <a:cubicBezTo>
                    <a:pt x="41" y="0"/>
                    <a:pt x="0" y="40"/>
                    <a:pt x="0" y="90"/>
                  </a:cubicBezTo>
                  <a:lnTo>
                    <a:pt x="0" y="5440"/>
                  </a:lnTo>
                  <a:lnTo>
                    <a:pt x="363" y="5440"/>
                  </a:lnTo>
                  <a:lnTo>
                    <a:pt x="363" y="4624"/>
                  </a:lnTo>
                  <a:cubicBezTo>
                    <a:pt x="363" y="4574"/>
                    <a:pt x="403" y="4533"/>
                    <a:pt x="453" y="4533"/>
                  </a:cubicBezTo>
                  <a:lnTo>
                    <a:pt x="816" y="4533"/>
                  </a:lnTo>
                  <a:cubicBezTo>
                    <a:pt x="866" y="4533"/>
                    <a:pt x="907" y="4574"/>
                    <a:pt x="907" y="4624"/>
                  </a:cubicBezTo>
                  <a:lnTo>
                    <a:pt x="907" y="5440"/>
                  </a:lnTo>
                  <a:lnTo>
                    <a:pt x="2901" y="5440"/>
                  </a:lnTo>
                  <a:lnTo>
                    <a:pt x="2901" y="90"/>
                  </a:lnTo>
                  <a:cubicBezTo>
                    <a:pt x="2901" y="40"/>
                    <a:pt x="2861" y="0"/>
                    <a:pt x="2811" y="0"/>
                  </a:cubicBezTo>
                  <a:close/>
                  <a:moveTo>
                    <a:pt x="907" y="4034"/>
                  </a:moveTo>
                  <a:cubicBezTo>
                    <a:pt x="907" y="4059"/>
                    <a:pt x="886" y="4080"/>
                    <a:pt x="861" y="4080"/>
                  </a:cubicBezTo>
                  <a:lnTo>
                    <a:pt x="408" y="4080"/>
                  </a:lnTo>
                  <a:cubicBezTo>
                    <a:pt x="383" y="4080"/>
                    <a:pt x="363" y="4059"/>
                    <a:pt x="363" y="4034"/>
                  </a:cubicBezTo>
                  <a:lnTo>
                    <a:pt x="363" y="3581"/>
                  </a:lnTo>
                  <a:cubicBezTo>
                    <a:pt x="363" y="3556"/>
                    <a:pt x="383" y="3536"/>
                    <a:pt x="408" y="3536"/>
                  </a:cubicBezTo>
                  <a:lnTo>
                    <a:pt x="861" y="3536"/>
                  </a:lnTo>
                  <a:cubicBezTo>
                    <a:pt x="886" y="3536"/>
                    <a:pt x="907" y="3556"/>
                    <a:pt x="907" y="3581"/>
                  </a:cubicBezTo>
                  <a:lnTo>
                    <a:pt x="907" y="4034"/>
                  </a:lnTo>
                  <a:close/>
                  <a:moveTo>
                    <a:pt x="907" y="3037"/>
                  </a:moveTo>
                  <a:cubicBezTo>
                    <a:pt x="907" y="3062"/>
                    <a:pt x="886" y="3082"/>
                    <a:pt x="861" y="3082"/>
                  </a:cubicBezTo>
                  <a:lnTo>
                    <a:pt x="408" y="3082"/>
                  </a:lnTo>
                  <a:cubicBezTo>
                    <a:pt x="383" y="3082"/>
                    <a:pt x="363" y="3062"/>
                    <a:pt x="363" y="3037"/>
                  </a:cubicBezTo>
                  <a:lnTo>
                    <a:pt x="363" y="2584"/>
                  </a:lnTo>
                  <a:cubicBezTo>
                    <a:pt x="363" y="2559"/>
                    <a:pt x="383" y="2538"/>
                    <a:pt x="408" y="2538"/>
                  </a:cubicBezTo>
                  <a:lnTo>
                    <a:pt x="861" y="2538"/>
                  </a:lnTo>
                  <a:cubicBezTo>
                    <a:pt x="886" y="2538"/>
                    <a:pt x="907" y="2559"/>
                    <a:pt x="907" y="2584"/>
                  </a:cubicBezTo>
                  <a:lnTo>
                    <a:pt x="907" y="3037"/>
                  </a:lnTo>
                  <a:close/>
                  <a:moveTo>
                    <a:pt x="907" y="2040"/>
                  </a:moveTo>
                  <a:cubicBezTo>
                    <a:pt x="907" y="2065"/>
                    <a:pt x="886" y="2085"/>
                    <a:pt x="861" y="2085"/>
                  </a:cubicBezTo>
                  <a:lnTo>
                    <a:pt x="408" y="2085"/>
                  </a:lnTo>
                  <a:cubicBezTo>
                    <a:pt x="383" y="2085"/>
                    <a:pt x="363" y="2065"/>
                    <a:pt x="363" y="2040"/>
                  </a:cubicBezTo>
                  <a:lnTo>
                    <a:pt x="363" y="1586"/>
                  </a:lnTo>
                  <a:cubicBezTo>
                    <a:pt x="363" y="1561"/>
                    <a:pt x="383" y="1541"/>
                    <a:pt x="408" y="1541"/>
                  </a:cubicBezTo>
                  <a:lnTo>
                    <a:pt x="861" y="1541"/>
                  </a:lnTo>
                  <a:cubicBezTo>
                    <a:pt x="886" y="1541"/>
                    <a:pt x="907" y="1561"/>
                    <a:pt x="907" y="1586"/>
                  </a:cubicBezTo>
                  <a:lnTo>
                    <a:pt x="907" y="2040"/>
                  </a:lnTo>
                  <a:close/>
                  <a:moveTo>
                    <a:pt x="907" y="1042"/>
                  </a:moveTo>
                  <a:cubicBezTo>
                    <a:pt x="907" y="1067"/>
                    <a:pt x="886" y="1088"/>
                    <a:pt x="861" y="1088"/>
                  </a:cubicBezTo>
                  <a:lnTo>
                    <a:pt x="408" y="1088"/>
                  </a:lnTo>
                  <a:cubicBezTo>
                    <a:pt x="383" y="1088"/>
                    <a:pt x="363" y="1067"/>
                    <a:pt x="363" y="1042"/>
                  </a:cubicBezTo>
                  <a:lnTo>
                    <a:pt x="363" y="589"/>
                  </a:lnTo>
                  <a:cubicBezTo>
                    <a:pt x="363" y="564"/>
                    <a:pt x="383" y="544"/>
                    <a:pt x="408" y="544"/>
                  </a:cubicBezTo>
                  <a:lnTo>
                    <a:pt x="861" y="544"/>
                  </a:lnTo>
                  <a:cubicBezTo>
                    <a:pt x="886" y="544"/>
                    <a:pt x="907" y="564"/>
                    <a:pt x="907" y="589"/>
                  </a:cubicBezTo>
                  <a:lnTo>
                    <a:pt x="907" y="1042"/>
                  </a:lnTo>
                  <a:close/>
                  <a:moveTo>
                    <a:pt x="1723" y="4034"/>
                  </a:moveTo>
                  <a:cubicBezTo>
                    <a:pt x="1723" y="4059"/>
                    <a:pt x="1702" y="4080"/>
                    <a:pt x="1677" y="4080"/>
                  </a:cubicBezTo>
                  <a:lnTo>
                    <a:pt x="1224" y="4080"/>
                  </a:lnTo>
                  <a:cubicBezTo>
                    <a:pt x="1199" y="4080"/>
                    <a:pt x="1179" y="4059"/>
                    <a:pt x="1179" y="4034"/>
                  </a:cubicBezTo>
                  <a:lnTo>
                    <a:pt x="1179" y="3581"/>
                  </a:lnTo>
                  <a:cubicBezTo>
                    <a:pt x="1179" y="3556"/>
                    <a:pt x="1199" y="3536"/>
                    <a:pt x="1224" y="3536"/>
                  </a:cubicBezTo>
                  <a:lnTo>
                    <a:pt x="1677" y="3536"/>
                  </a:lnTo>
                  <a:cubicBezTo>
                    <a:pt x="1702" y="3536"/>
                    <a:pt x="1723" y="3556"/>
                    <a:pt x="1723" y="3581"/>
                  </a:cubicBezTo>
                  <a:lnTo>
                    <a:pt x="1723" y="4034"/>
                  </a:lnTo>
                  <a:close/>
                  <a:moveTo>
                    <a:pt x="1723" y="3037"/>
                  </a:moveTo>
                  <a:cubicBezTo>
                    <a:pt x="1723" y="3062"/>
                    <a:pt x="1702" y="3082"/>
                    <a:pt x="1677" y="3082"/>
                  </a:cubicBezTo>
                  <a:lnTo>
                    <a:pt x="1224" y="3082"/>
                  </a:lnTo>
                  <a:cubicBezTo>
                    <a:pt x="1199" y="3082"/>
                    <a:pt x="1179" y="3062"/>
                    <a:pt x="1179" y="3037"/>
                  </a:cubicBezTo>
                  <a:lnTo>
                    <a:pt x="1179" y="2584"/>
                  </a:lnTo>
                  <a:cubicBezTo>
                    <a:pt x="1179" y="2559"/>
                    <a:pt x="1199" y="2538"/>
                    <a:pt x="1224" y="2538"/>
                  </a:cubicBezTo>
                  <a:lnTo>
                    <a:pt x="1677" y="2538"/>
                  </a:lnTo>
                  <a:cubicBezTo>
                    <a:pt x="1702" y="2538"/>
                    <a:pt x="1723" y="2559"/>
                    <a:pt x="1723" y="2584"/>
                  </a:cubicBezTo>
                  <a:lnTo>
                    <a:pt x="1723" y="3037"/>
                  </a:lnTo>
                  <a:close/>
                  <a:moveTo>
                    <a:pt x="1723" y="2040"/>
                  </a:moveTo>
                  <a:cubicBezTo>
                    <a:pt x="1723" y="2065"/>
                    <a:pt x="1702" y="2085"/>
                    <a:pt x="1677" y="2085"/>
                  </a:cubicBezTo>
                  <a:lnTo>
                    <a:pt x="1224" y="2085"/>
                  </a:lnTo>
                  <a:cubicBezTo>
                    <a:pt x="1199" y="2085"/>
                    <a:pt x="1179" y="2065"/>
                    <a:pt x="1179" y="2040"/>
                  </a:cubicBezTo>
                  <a:lnTo>
                    <a:pt x="1179" y="1586"/>
                  </a:lnTo>
                  <a:cubicBezTo>
                    <a:pt x="1179" y="1561"/>
                    <a:pt x="1199" y="1541"/>
                    <a:pt x="1224" y="1541"/>
                  </a:cubicBezTo>
                  <a:lnTo>
                    <a:pt x="1677" y="1541"/>
                  </a:lnTo>
                  <a:cubicBezTo>
                    <a:pt x="1702" y="1541"/>
                    <a:pt x="1723" y="1561"/>
                    <a:pt x="1723" y="1586"/>
                  </a:cubicBezTo>
                  <a:lnTo>
                    <a:pt x="1723" y="2040"/>
                  </a:lnTo>
                  <a:close/>
                  <a:moveTo>
                    <a:pt x="1723" y="1042"/>
                  </a:moveTo>
                  <a:cubicBezTo>
                    <a:pt x="1723" y="1067"/>
                    <a:pt x="1702" y="1088"/>
                    <a:pt x="1677" y="1088"/>
                  </a:cubicBezTo>
                  <a:lnTo>
                    <a:pt x="1224" y="1088"/>
                  </a:lnTo>
                  <a:cubicBezTo>
                    <a:pt x="1199" y="1088"/>
                    <a:pt x="1179" y="1067"/>
                    <a:pt x="1179" y="1042"/>
                  </a:cubicBezTo>
                  <a:lnTo>
                    <a:pt x="1179" y="589"/>
                  </a:lnTo>
                  <a:cubicBezTo>
                    <a:pt x="1179" y="564"/>
                    <a:pt x="1199" y="544"/>
                    <a:pt x="1224" y="544"/>
                  </a:cubicBezTo>
                  <a:lnTo>
                    <a:pt x="1677" y="544"/>
                  </a:lnTo>
                  <a:cubicBezTo>
                    <a:pt x="1702" y="544"/>
                    <a:pt x="1723" y="564"/>
                    <a:pt x="1723" y="589"/>
                  </a:cubicBezTo>
                  <a:lnTo>
                    <a:pt x="1723" y="1042"/>
                  </a:lnTo>
                  <a:close/>
                  <a:moveTo>
                    <a:pt x="2539" y="4034"/>
                  </a:moveTo>
                  <a:cubicBezTo>
                    <a:pt x="2539" y="4059"/>
                    <a:pt x="2518" y="4080"/>
                    <a:pt x="2493" y="4080"/>
                  </a:cubicBezTo>
                  <a:lnTo>
                    <a:pt x="2040" y="4080"/>
                  </a:lnTo>
                  <a:cubicBezTo>
                    <a:pt x="2015" y="4080"/>
                    <a:pt x="1995" y="4059"/>
                    <a:pt x="1995" y="4034"/>
                  </a:cubicBezTo>
                  <a:lnTo>
                    <a:pt x="1995" y="3581"/>
                  </a:lnTo>
                  <a:cubicBezTo>
                    <a:pt x="1995" y="3556"/>
                    <a:pt x="2015" y="3536"/>
                    <a:pt x="2040" y="3536"/>
                  </a:cubicBezTo>
                  <a:lnTo>
                    <a:pt x="2493" y="3536"/>
                  </a:lnTo>
                  <a:cubicBezTo>
                    <a:pt x="2518" y="3536"/>
                    <a:pt x="2539" y="3556"/>
                    <a:pt x="2539" y="3581"/>
                  </a:cubicBezTo>
                  <a:lnTo>
                    <a:pt x="2539" y="4034"/>
                  </a:lnTo>
                  <a:close/>
                  <a:moveTo>
                    <a:pt x="2539" y="3037"/>
                  </a:moveTo>
                  <a:cubicBezTo>
                    <a:pt x="2539" y="3062"/>
                    <a:pt x="2518" y="3082"/>
                    <a:pt x="2493" y="3082"/>
                  </a:cubicBezTo>
                  <a:lnTo>
                    <a:pt x="2040" y="3082"/>
                  </a:lnTo>
                  <a:cubicBezTo>
                    <a:pt x="2015" y="3082"/>
                    <a:pt x="1995" y="3062"/>
                    <a:pt x="1995" y="3037"/>
                  </a:cubicBezTo>
                  <a:lnTo>
                    <a:pt x="1995" y="2584"/>
                  </a:lnTo>
                  <a:cubicBezTo>
                    <a:pt x="1995" y="2559"/>
                    <a:pt x="2015" y="2538"/>
                    <a:pt x="2040" y="2538"/>
                  </a:cubicBezTo>
                  <a:lnTo>
                    <a:pt x="2493" y="2538"/>
                  </a:lnTo>
                  <a:cubicBezTo>
                    <a:pt x="2518" y="2538"/>
                    <a:pt x="2539" y="2559"/>
                    <a:pt x="2539" y="2584"/>
                  </a:cubicBezTo>
                  <a:lnTo>
                    <a:pt x="2539" y="3037"/>
                  </a:lnTo>
                  <a:close/>
                  <a:moveTo>
                    <a:pt x="2539" y="2040"/>
                  </a:moveTo>
                  <a:cubicBezTo>
                    <a:pt x="2539" y="2065"/>
                    <a:pt x="2518" y="2085"/>
                    <a:pt x="2493" y="2085"/>
                  </a:cubicBezTo>
                  <a:lnTo>
                    <a:pt x="2040" y="2085"/>
                  </a:lnTo>
                  <a:cubicBezTo>
                    <a:pt x="2015" y="2085"/>
                    <a:pt x="1995" y="2065"/>
                    <a:pt x="1995" y="2040"/>
                  </a:cubicBezTo>
                  <a:lnTo>
                    <a:pt x="1995" y="1586"/>
                  </a:lnTo>
                  <a:cubicBezTo>
                    <a:pt x="1995" y="1561"/>
                    <a:pt x="2015" y="1541"/>
                    <a:pt x="2040" y="1541"/>
                  </a:cubicBezTo>
                  <a:lnTo>
                    <a:pt x="2493" y="1541"/>
                  </a:lnTo>
                  <a:cubicBezTo>
                    <a:pt x="2518" y="1541"/>
                    <a:pt x="2539" y="1561"/>
                    <a:pt x="2539" y="1586"/>
                  </a:cubicBezTo>
                  <a:lnTo>
                    <a:pt x="2539" y="2040"/>
                  </a:lnTo>
                  <a:close/>
                  <a:moveTo>
                    <a:pt x="2539" y="1042"/>
                  </a:moveTo>
                  <a:cubicBezTo>
                    <a:pt x="2539" y="1067"/>
                    <a:pt x="2518" y="1088"/>
                    <a:pt x="2493" y="1088"/>
                  </a:cubicBezTo>
                  <a:lnTo>
                    <a:pt x="2040" y="1088"/>
                  </a:lnTo>
                  <a:cubicBezTo>
                    <a:pt x="2015" y="1088"/>
                    <a:pt x="1995" y="1067"/>
                    <a:pt x="1995" y="1042"/>
                  </a:cubicBezTo>
                  <a:lnTo>
                    <a:pt x="1995" y="589"/>
                  </a:lnTo>
                  <a:cubicBezTo>
                    <a:pt x="1995" y="564"/>
                    <a:pt x="2015" y="544"/>
                    <a:pt x="2040" y="544"/>
                  </a:cubicBezTo>
                  <a:lnTo>
                    <a:pt x="2493" y="544"/>
                  </a:lnTo>
                  <a:cubicBezTo>
                    <a:pt x="2518" y="544"/>
                    <a:pt x="2539" y="564"/>
                    <a:pt x="2539" y="589"/>
                  </a:cubicBezTo>
                  <a:lnTo>
                    <a:pt x="2539" y="1042"/>
                  </a:lnTo>
                  <a:close/>
                  <a:moveTo>
                    <a:pt x="6099" y="2610"/>
                  </a:moveTo>
                  <a:lnTo>
                    <a:pt x="3379" y="1845"/>
                  </a:lnTo>
                  <a:cubicBezTo>
                    <a:pt x="3321" y="1829"/>
                    <a:pt x="3264" y="1873"/>
                    <a:pt x="3264" y="1933"/>
                  </a:cubicBezTo>
                  <a:lnTo>
                    <a:pt x="3264" y="5440"/>
                  </a:lnTo>
                  <a:lnTo>
                    <a:pt x="3627" y="5440"/>
                  </a:lnTo>
                  <a:lnTo>
                    <a:pt x="3627" y="4714"/>
                  </a:lnTo>
                  <a:cubicBezTo>
                    <a:pt x="3627" y="4664"/>
                    <a:pt x="3667" y="4624"/>
                    <a:pt x="3717" y="4624"/>
                  </a:cubicBezTo>
                  <a:lnTo>
                    <a:pt x="4080" y="4624"/>
                  </a:lnTo>
                  <a:cubicBezTo>
                    <a:pt x="4130" y="4624"/>
                    <a:pt x="4171" y="4664"/>
                    <a:pt x="4171" y="4714"/>
                  </a:cubicBezTo>
                  <a:lnTo>
                    <a:pt x="4171" y="5440"/>
                  </a:lnTo>
                  <a:lnTo>
                    <a:pt x="6165" y="5440"/>
                  </a:lnTo>
                  <a:lnTo>
                    <a:pt x="6165" y="2698"/>
                  </a:lnTo>
                  <a:cubicBezTo>
                    <a:pt x="6165" y="2657"/>
                    <a:pt x="6138" y="2621"/>
                    <a:pt x="6099" y="2610"/>
                  </a:cubicBezTo>
                  <a:close/>
                  <a:moveTo>
                    <a:pt x="4171" y="4216"/>
                  </a:moveTo>
                  <a:cubicBezTo>
                    <a:pt x="4171" y="4241"/>
                    <a:pt x="4150" y="4261"/>
                    <a:pt x="4125" y="4261"/>
                  </a:cubicBezTo>
                  <a:lnTo>
                    <a:pt x="3672" y="4261"/>
                  </a:lnTo>
                  <a:cubicBezTo>
                    <a:pt x="3647" y="4261"/>
                    <a:pt x="3627" y="4241"/>
                    <a:pt x="3627" y="4216"/>
                  </a:cubicBezTo>
                  <a:lnTo>
                    <a:pt x="3627" y="3762"/>
                  </a:lnTo>
                  <a:cubicBezTo>
                    <a:pt x="3627" y="3737"/>
                    <a:pt x="3647" y="3717"/>
                    <a:pt x="3672" y="3717"/>
                  </a:cubicBezTo>
                  <a:lnTo>
                    <a:pt x="4125" y="3717"/>
                  </a:lnTo>
                  <a:cubicBezTo>
                    <a:pt x="4150" y="3717"/>
                    <a:pt x="4171" y="3737"/>
                    <a:pt x="4171" y="3762"/>
                  </a:cubicBezTo>
                  <a:lnTo>
                    <a:pt x="4171" y="4216"/>
                  </a:lnTo>
                  <a:close/>
                  <a:moveTo>
                    <a:pt x="4171" y="3218"/>
                  </a:moveTo>
                  <a:cubicBezTo>
                    <a:pt x="4171" y="3243"/>
                    <a:pt x="4150" y="3264"/>
                    <a:pt x="4125" y="3264"/>
                  </a:cubicBezTo>
                  <a:lnTo>
                    <a:pt x="3672" y="3264"/>
                  </a:lnTo>
                  <a:cubicBezTo>
                    <a:pt x="3647" y="3264"/>
                    <a:pt x="3627" y="3243"/>
                    <a:pt x="3627" y="3218"/>
                  </a:cubicBezTo>
                  <a:lnTo>
                    <a:pt x="3627" y="2765"/>
                  </a:lnTo>
                  <a:cubicBezTo>
                    <a:pt x="3627" y="2740"/>
                    <a:pt x="3647" y="2720"/>
                    <a:pt x="3672" y="2720"/>
                  </a:cubicBezTo>
                  <a:lnTo>
                    <a:pt x="4125" y="2720"/>
                  </a:lnTo>
                  <a:cubicBezTo>
                    <a:pt x="4150" y="2720"/>
                    <a:pt x="4171" y="2740"/>
                    <a:pt x="4171" y="2765"/>
                  </a:cubicBezTo>
                  <a:lnTo>
                    <a:pt x="4171" y="3218"/>
                  </a:lnTo>
                  <a:close/>
                  <a:moveTo>
                    <a:pt x="4987" y="4216"/>
                  </a:moveTo>
                  <a:cubicBezTo>
                    <a:pt x="4987" y="4241"/>
                    <a:pt x="4966" y="4261"/>
                    <a:pt x="4941" y="4261"/>
                  </a:cubicBezTo>
                  <a:lnTo>
                    <a:pt x="4488" y="4261"/>
                  </a:lnTo>
                  <a:cubicBezTo>
                    <a:pt x="4463" y="4261"/>
                    <a:pt x="4443" y="4241"/>
                    <a:pt x="4443" y="4216"/>
                  </a:cubicBezTo>
                  <a:lnTo>
                    <a:pt x="4443" y="3762"/>
                  </a:lnTo>
                  <a:cubicBezTo>
                    <a:pt x="4443" y="3737"/>
                    <a:pt x="4463" y="3717"/>
                    <a:pt x="4488" y="3717"/>
                  </a:cubicBezTo>
                  <a:lnTo>
                    <a:pt x="4941" y="3717"/>
                  </a:lnTo>
                  <a:cubicBezTo>
                    <a:pt x="4966" y="3717"/>
                    <a:pt x="4987" y="3737"/>
                    <a:pt x="4987" y="3762"/>
                  </a:cubicBezTo>
                  <a:lnTo>
                    <a:pt x="4987" y="4216"/>
                  </a:lnTo>
                  <a:close/>
                  <a:moveTo>
                    <a:pt x="4987" y="3218"/>
                  </a:moveTo>
                  <a:cubicBezTo>
                    <a:pt x="4987" y="3243"/>
                    <a:pt x="4966" y="3264"/>
                    <a:pt x="4941" y="3264"/>
                  </a:cubicBezTo>
                  <a:lnTo>
                    <a:pt x="4488" y="3264"/>
                  </a:lnTo>
                  <a:cubicBezTo>
                    <a:pt x="4463" y="3264"/>
                    <a:pt x="4443" y="3243"/>
                    <a:pt x="4443" y="3218"/>
                  </a:cubicBezTo>
                  <a:lnTo>
                    <a:pt x="4443" y="2765"/>
                  </a:lnTo>
                  <a:cubicBezTo>
                    <a:pt x="4443" y="2740"/>
                    <a:pt x="4463" y="2720"/>
                    <a:pt x="4488" y="2720"/>
                  </a:cubicBezTo>
                  <a:lnTo>
                    <a:pt x="4941" y="2720"/>
                  </a:lnTo>
                  <a:cubicBezTo>
                    <a:pt x="4966" y="2720"/>
                    <a:pt x="4987" y="2740"/>
                    <a:pt x="4987" y="2765"/>
                  </a:cubicBezTo>
                  <a:lnTo>
                    <a:pt x="4987" y="3218"/>
                  </a:lnTo>
                  <a:close/>
                  <a:moveTo>
                    <a:pt x="5803" y="4216"/>
                  </a:moveTo>
                  <a:cubicBezTo>
                    <a:pt x="5803" y="4241"/>
                    <a:pt x="5782" y="4261"/>
                    <a:pt x="5757" y="4261"/>
                  </a:cubicBezTo>
                  <a:lnTo>
                    <a:pt x="5304" y="4261"/>
                  </a:lnTo>
                  <a:cubicBezTo>
                    <a:pt x="5279" y="4261"/>
                    <a:pt x="5259" y="4241"/>
                    <a:pt x="5259" y="4216"/>
                  </a:cubicBezTo>
                  <a:lnTo>
                    <a:pt x="5259" y="3762"/>
                  </a:lnTo>
                  <a:cubicBezTo>
                    <a:pt x="5259" y="3737"/>
                    <a:pt x="5279" y="3717"/>
                    <a:pt x="5304" y="3717"/>
                  </a:cubicBezTo>
                  <a:lnTo>
                    <a:pt x="5757" y="3717"/>
                  </a:lnTo>
                  <a:cubicBezTo>
                    <a:pt x="5782" y="3717"/>
                    <a:pt x="5803" y="3737"/>
                    <a:pt x="5803" y="3762"/>
                  </a:cubicBezTo>
                  <a:lnTo>
                    <a:pt x="5803" y="4216"/>
                  </a:lnTo>
                  <a:close/>
                  <a:moveTo>
                    <a:pt x="5803" y="3218"/>
                  </a:moveTo>
                  <a:cubicBezTo>
                    <a:pt x="5803" y="3243"/>
                    <a:pt x="5782" y="3264"/>
                    <a:pt x="5757" y="3264"/>
                  </a:cubicBezTo>
                  <a:lnTo>
                    <a:pt x="5304" y="3264"/>
                  </a:lnTo>
                  <a:cubicBezTo>
                    <a:pt x="5279" y="3264"/>
                    <a:pt x="5259" y="3243"/>
                    <a:pt x="5259" y="3218"/>
                  </a:cubicBezTo>
                  <a:lnTo>
                    <a:pt x="5259" y="2765"/>
                  </a:lnTo>
                  <a:cubicBezTo>
                    <a:pt x="5259" y="2740"/>
                    <a:pt x="5279" y="2720"/>
                    <a:pt x="5304" y="2720"/>
                  </a:cubicBezTo>
                  <a:lnTo>
                    <a:pt x="5757" y="2720"/>
                  </a:lnTo>
                  <a:cubicBezTo>
                    <a:pt x="5782" y="2720"/>
                    <a:pt x="5803" y="2740"/>
                    <a:pt x="5803" y="2765"/>
                  </a:cubicBezTo>
                  <a:lnTo>
                    <a:pt x="5803" y="3218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3" name="Freeform 4197">
              <a:extLst>
                <a:ext uri="{FF2B5EF4-FFF2-40B4-BE49-F238E27FC236}">
                  <a16:creationId xmlns:a16="http://schemas.microsoft.com/office/drawing/2014/main" xmlns="" id="{1379E762-75F5-462C-9F10-57456360C250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7386" y="4482873"/>
              <a:ext cx="356638" cy="314206"/>
            </a:xfrm>
            <a:custGeom>
              <a:avLst/>
              <a:gdLst>
                <a:gd name="T0" fmla="*/ 0 w 6165"/>
                <a:gd name="T1" fmla="*/ 90 h 5440"/>
                <a:gd name="T2" fmla="*/ 363 w 6165"/>
                <a:gd name="T3" fmla="*/ 4624 h 5440"/>
                <a:gd name="T4" fmla="*/ 907 w 6165"/>
                <a:gd name="T5" fmla="*/ 4624 h 5440"/>
                <a:gd name="T6" fmla="*/ 2901 w 6165"/>
                <a:gd name="T7" fmla="*/ 90 h 5440"/>
                <a:gd name="T8" fmla="*/ 861 w 6165"/>
                <a:gd name="T9" fmla="*/ 4080 h 5440"/>
                <a:gd name="T10" fmla="*/ 363 w 6165"/>
                <a:gd name="T11" fmla="*/ 3581 h 5440"/>
                <a:gd name="T12" fmla="*/ 907 w 6165"/>
                <a:gd name="T13" fmla="*/ 3581 h 5440"/>
                <a:gd name="T14" fmla="*/ 861 w 6165"/>
                <a:gd name="T15" fmla="*/ 3082 h 5440"/>
                <a:gd name="T16" fmla="*/ 363 w 6165"/>
                <a:gd name="T17" fmla="*/ 2584 h 5440"/>
                <a:gd name="T18" fmla="*/ 907 w 6165"/>
                <a:gd name="T19" fmla="*/ 2584 h 5440"/>
                <a:gd name="T20" fmla="*/ 861 w 6165"/>
                <a:gd name="T21" fmla="*/ 2085 h 5440"/>
                <a:gd name="T22" fmla="*/ 363 w 6165"/>
                <a:gd name="T23" fmla="*/ 1586 h 5440"/>
                <a:gd name="T24" fmla="*/ 907 w 6165"/>
                <a:gd name="T25" fmla="*/ 1586 h 5440"/>
                <a:gd name="T26" fmla="*/ 861 w 6165"/>
                <a:gd name="T27" fmla="*/ 1088 h 5440"/>
                <a:gd name="T28" fmla="*/ 363 w 6165"/>
                <a:gd name="T29" fmla="*/ 589 h 5440"/>
                <a:gd name="T30" fmla="*/ 907 w 6165"/>
                <a:gd name="T31" fmla="*/ 589 h 5440"/>
                <a:gd name="T32" fmla="*/ 1677 w 6165"/>
                <a:gd name="T33" fmla="*/ 4080 h 5440"/>
                <a:gd name="T34" fmla="*/ 1179 w 6165"/>
                <a:gd name="T35" fmla="*/ 3581 h 5440"/>
                <a:gd name="T36" fmla="*/ 1723 w 6165"/>
                <a:gd name="T37" fmla="*/ 3581 h 5440"/>
                <a:gd name="T38" fmla="*/ 1677 w 6165"/>
                <a:gd name="T39" fmla="*/ 3082 h 5440"/>
                <a:gd name="T40" fmla="*/ 1179 w 6165"/>
                <a:gd name="T41" fmla="*/ 2584 h 5440"/>
                <a:gd name="T42" fmla="*/ 1723 w 6165"/>
                <a:gd name="T43" fmla="*/ 2584 h 5440"/>
                <a:gd name="T44" fmla="*/ 1677 w 6165"/>
                <a:gd name="T45" fmla="*/ 2085 h 5440"/>
                <a:gd name="T46" fmla="*/ 1179 w 6165"/>
                <a:gd name="T47" fmla="*/ 1586 h 5440"/>
                <a:gd name="T48" fmla="*/ 1723 w 6165"/>
                <a:gd name="T49" fmla="*/ 1586 h 5440"/>
                <a:gd name="T50" fmla="*/ 1677 w 6165"/>
                <a:gd name="T51" fmla="*/ 1088 h 5440"/>
                <a:gd name="T52" fmla="*/ 1179 w 6165"/>
                <a:gd name="T53" fmla="*/ 589 h 5440"/>
                <a:gd name="T54" fmla="*/ 1723 w 6165"/>
                <a:gd name="T55" fmla="*/ 589 h 5440"/>
                <a:gd name="T56" fmla="*/ 2493 w 6165"/>
                <a:gd name="T57" fmla="*/ 4080 h 5440"/>
                <a:gd name="T58" fmla="*/ 1995 w 6165"/>
                <a:gd name="T59" fmla="*/ 3581 h 5440"/>
                <a:gd name="T60" fmla="*/ 2539 w 6165"/>
                <a:gd name="T61" fmla="*/ 3581 h 5440"/>
                <a:gd name="T62" fmla="*/ 2493 w 6165"/>
                <a:gd name="T63" fmla="*/ 3082 h 5440"/>
                <a:gd name="T64" fmla="*/ 1995 w 6165"/>
                <a:gd name="T65" fmla="*/ 2584 h 5440"/>
                <a:gd name="T66" fmla="*/ 2539 w 6165"/>
                <a:gd name="T67" fmla="*/ 2584 h 5440"/>
                <a:gd name="T68" fmla="*/ 2493 w 6165"/>
                <a:gd name="T69" fmla="*/ 2085 h 5440"/>
                <a:gd name="T70" fmla="*/ 1995 w 6165"/>
                <a:gd name="T71" fmla="*/ 1586 h 5440"/>
                <a:gd name="T72" fmla="*/ 2539 w 6165"/>
                <a:gd name="T73" fmla="*/ 1586 h 5440"/>
                <a:gd name="T74" fmla="*/ 2493 w 6165"/>
                <a:gd name="T75" fmla="*/ 1088 h 5440"/>
                <a:gd name="T76" fmla="*/ 1995 w 6165"/>
                <a:gd name="T77" fmla="*/ 589 h 5440"/>
                <a:gd name="T78" fmla="*/ 2539 w 6165"/>
                <a:gd name="T79" fmla="*/ 589 h 5440"/>
                <a:gd name="T80" fmla="*/ 3379 w 6165"/>
                <a:gd name="T81" fmla="*/ 1845 h 5440"/>
                <a:gd name="T82" fmla="*/ 3627 w 6165"/>
                <a:gd name="T83" fmla="*/ 5440 h 5440"/>
                <a:gd name="T84" fmla="*/ 4080 w 6165"/>
                <a:gd name="T85" fmla="*/ 4624 h 5440"/>
                <a:gd name="T86" fmla="*/ 6165 w 6165"/>
                <a:gd name="T87" fmla="*/ 5440 h 5440"/>
                <a:gd name="T88" fmla="*/ 4171 w 6165"/>
                <a:gd name="T89" fmla="*/ 4216 h 5440"/>
                <a:gd name="T90" fmla="*/ 3627 w 6165"/>
                <a:gd name="T91" fmla="*/ 4216 h 5440"/>
                <a:gd name="T92" fmla="*/ 4125 w 6165"/>
                <a:gd name="T93" fmla="*/ 3717 h 5440"/>
                <a:gd name="T94" fmla="*/ 4171 w 6165"/>
                <a:gd name="T95" fmla="*/ 3218 h 5440"/>
                <a:gd name="T96" fmla="*/ 3627 w 6165"/>
                <a:gd name="T97" fmla="*/ 3218 h 5440"/>
                <a:gd name="T98" fmla="*/ 4125 w 6165"/>
                <a:gd name="T99" fmla="*/ 2720 h 5440"/>
                <a:gd name="T100" fmla="*/ 4987 w 6165"/>
                <a:gd name="T101" fmla="*/ 4216 h 5440"/>
                <a:gd name="T102" fmla="*/ 4443 w 6165"/>
                <a:gd name="T103" fmla="*/ 4216 h 5440"/>
                <a:gd name="T104" fmla="*/ 4941 w 6165"/>
                <a:gd name="T105" fmla="*/ 3717 h 5440"/>
                <a:gd name="T106" fmla="*/ 4987 w 6165"/>
                <a:gd name="T107" fmla="*/ 3218 h 5440"/>
                <a:gd name="T108" fmla="*/ 4443 w 6165"/>
                <a:gd name="T109" fmla="*/ 3218 h 5440"/>
                <a:gd name="T110" fmla="*/ 4941 w 6165"/>
                <a:gd name="T111" fmla="*/ 2720 h 5440"/>
                <a:gd name="T112" fmla="*/ 5803 w 6165"/>
                <a:gd name="T113" fmla="*/ 4216 h 5440"/>
                <a:gd name="T114" fmla="*/ 5259 w 6165"/>
                <a:gd name="T115" fmla="*/ 4216 h 5440"/>
                <a:gd name="T116" fmla="*/ 5757 w 6165"/>
                <a:gd name="T117" fmla="*/ 3717 h 5440"/>
                <a:gd name="T118" fmla="*/ 5803 w 6165"/>
                <a:gd name="T119" fmla="*/ 3218 h 5440"/>
                <a:gd name="T120" fmla="*/ 5259 w 6165"/>
                <a:gd name="T121" fmla="*/ 3218 h 5440"/>
                <a:gd name="T122" fmla="*/ 5757 w 6165"/>
                <a:gd name="T123" fmla="*/ 2720 h 5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165" h="5440">
                  <a:moveTo>
                    <a:pt x="2811" y="0"/>
                  </a:moveTo>
                  <a:lnTo>
                    <a:pt x="91" y="0"/>
                  </a:lnTo>
                  <a:cubicBezTo>
                    <a:pt x="41" y="0"/>
                    <a:pt x="0" y="40"/>
                    <a:pt x="0" y="90"/>
                  </a:cubicBezTo>
                  <a:lnTo>
                    <a:pt x="0" y="5440"/>
                  </a:lnTo>
                  <a:lnTo>
                    <a:pt x="363" y="5440"/>
                  </a:lnTo>
                  <a:lnTo>
                    <a:pt x="363" y="4624"/>
                  </a:lnTo>
                  <a:cubicBezTo>
                    <a:pt x="363" y="4574"/>
                    <a:pt x="403" y="4533"/>
                    <a:pt x="453" y="4533"/>
                  </a:cubicBezTo>
                  <a:lnTo>
                    <a:pt x="816" y="4533"/>
                  </a:lnTo>
                  <a:cubicBezTo>
                    <a:pt x="866" y="4533"/>
                    <a:pt x="907" y="4574"/>
                    <a:pt x="907" y="4624"/>
                  </a:cubicBezTo>
                  <a:lnTo>
                    <a:pt x="907" y="5440"/>
                  </a:lnTo>
                  <a:lnTo>
                    <a:pt x="2901" y="5440"/>
                  </a:lnTo>
                  <a:lnTo>
                    <a:pt x="2901" y="90"/>
                  </a:lnTo>
                  <a:cubicBezTo>
                    <a:pt x="2901" y="40"/>
                    <a:pt x="2861" y="0"/>
                    <a:pt x="2811" y="0"/>
                  </a:cubicBezTo>
                  <a:close/>
                  <a:moveTo>
                    <a:pt x="907" y="4034"/>
                  </a:moveTo>
                  <a:cubicBezTo>
                    <a:pt x="907" y="4059"/>
                    <a:pt x="886" y="4080"/>
                    <a:pt x="861" y="4080"/>
                  </a:cubicBezTo>
                  <a:lnTo>
                    <a:pt x="408" y="4080"/>
                  </a:lnTo>
                  <a:cubicBezTo>
                    <a:pt x="383" y="4080"/>
                    <a:pt x="363" y="4059"/>
                    <a:pt x="363" y="4034"/>
                  </a:cubicBezTo>
                  <a:lnTo>
                    <a:pt x="363" y="3581"/>
                  </a:lnTo>
                  <a:cubicBezTo>
                    <a:pt x="363" y="3556"/>
                    <a:pt x="383" y="3536"/>
                    <a:pt x="408" y="3536"/>
                  </a:cubicBezTo>
                  <a:lnTo>
                    <a:pt x="861" y="3536"/>
                  </a:lnTo>
                  <a:cubicBezTo>
                    <a:pt x="886" y="3536"/>
                    <a:pt x="907" y="3556"/>
                    <a:pt x="907" y="3581"/>
                  </a:cubicBezTo>
                  <a:lnTo>
                    <a:pt x="907" y="4034"/>
                  </a:lnTo>
                  <a:close/>
                  <a:moveTo>
                    <a:pt x="907" y="3037"/>
                  </a:moveTo>
                  <a:cubicBezTo>
                    <a:pt x="907" y="3062"/>
                    <a:pt x="886" y="3082"/>
                    <a:pt x="861" y="3082"/>
                  </a:cubicBezTo>
                  <a:lnTo>
                    <a:pt x="408" y="3082"/>
                  </a:lnTo>
                  <a:cubicBezTo>
                    <a:pt x="383" y="3082"/>
                    <a:pt x="363" y="3062"/>
                    <a:pt x="363" y="3037"/>
                  </a:cubicBezTo>
                  <a:lnTo>
                    <a:pt x="363" y="2584"/>
                  </a:lnTo>
                  <a:cubicBezTo>
                    <a:pt x="363" y="2559"/>
                    <a:pt x="383" y="2538"/>
                    <a:pt x="408" y="2538"/>
                  </a:cubicBezTo>
                  <a:lnTo>
                    <a:pt x="861" y="2538"/>
                  </a:lnTo>
                  <a:cubicBezTo>
                    <a:pt x="886" y="2538"/>
                    <a:pt x="907" y="2559"/>
                    <a:pt x="907" y="2584"/>
                  </a:cubicBezTo>
                  <a:lnTo>
                    <a:pt x="907" y="3037"/>
                  </a:lnTo>
                  <a:close/>
                  <a:moveTo>
                    <a:pt x="907" y="2040"/>
                  </a:moveTo>
                  <a:cubicBezTo>
                    <a:pt x="907" y="2065"/>
                    <a:pt x="886" y="2085"/>
                    <a:pt x="861" y="2085"/>
                  </a:cubicBezTo>
                  <a:lnTo>
                    <a:pt x="408" y="2085"/>
                  </a:lnTo>
                  <a:cubicBezTo>
                    <a:pt x="383" y="2085"/>
                    <a:pt x="363" y="2065"/>
                    <a:pt x="363" y="2040"/>
                  </a:cubicBezTo>
                  <a:lnTo>
                    <a:pt x="363" y="1586"/>
                  </a:lnTo>
                  <a:cubicBezTo>
                    <a:pt x="363" y="1561"/>
                    <a:pt x="383" y="1541"/>
                    <a:pt x="408" y="1541"/>
                  </a:cubicBezTo>
                  <a:lnTo>
                    <a:pt x="861" y="1541"/>
                  </a:lnTo>
                  <a:cubicBezTo>
                    <a:pt x="886" y="1541"/>
                    <a:pt x="907" y="1561"/>
                    <a:pt x="907" y="1586"/>
                  </a:cubicBezTo>
                  <a:lnTo>
                    <a:pt x="907" y="2040"/>
                  </a:lnTo>
                  <a:close/>
                  <a:moveTo>
                    <a:pt x="907" y="1042"/>
                  </a:moveTo>
                  <a:cubicBezTo>
                    <a:pt x="907" y="1067"/>
                    <a:pt x="886" y="1088"/>
                    <a:pt x="861" y="1088"/>
                  </a:cubicBezTo>
                  <a:lnTo>
                    <a:pt x="408" y="1088"/>
                  </a:lnTo>
                  <a:cubicBezTo>
                    <a:pt x="383" y="1088"/>
                    <a:pt x="363" y="1067"/>
                    <a:pt x="363" y="1042"/>
                  </a:cubicBezTo>
                  <a:lnTo>
                    <a:pt x="363" y="589"/>
                  </a:lnTo>
                  <a:cubicBezTo>
                    <a:pt x="363" y="564"/>
                    <a:pt x="383" y="544"/>
                    <a:pt x="408" y="544"/>
                  </a:cubicBezTo>
                  <a:lnTo>
                    <a:pt x="861" y="544"/>
                  </a:lnTo>
                  <a:cubicBezTo>
                    <a:pt x="886" y="544"/>
                    <a:pt x="907" y="564"/>
                    <a:pt x="907" y="589"/>
                  </a:cubicBezTo>
                  <a:lnTo>
                    <a:pt x="907" y="1042"/>
                  </a:lnTo>
                  <a:close/>
                  <a:moveTo>
                    <a:pt x="1723" y="4034"/>
                  </a:moveTo>
                  <a:cubicBezTo>
                    <a:pt x="1723" y="4059"/>
                    <a:pt x="1702" y="4080"/>
                    <a:pt x="1677" y="4080"/>
                  </a:cubicBezTo>
                  <a:lnTo>
                    <a:pt x="1224" y="4080"/>
                  </a:lnTo>
                  <a:cubicBezTo>
                    <a:pt x="1199" y="4080"/>
                    <a:pt x="1179" y="4059"/>
                    <a:pt x="1179" y="4034"/>
                  </a:cubicBezTo>
                  <a:lnTo>
                    <a:pt x="1179" y="3581"/>
                  </a:lnTo>
                  <a:cubicBezTo>
                    <a:pt x="1179" y="3556"/>
                    <a:pt x="1199" y="3536"/>
                    <a:pt x="1224" y="3536"/>
                  </a:cubicBezTo>
                  <a:lnTo>
                    <a:pt x="1677" y="3536"/>
                  </a:lnTo>
                  <a:cubicBezTo>
                    <a:pt x="1702" y="3536"/>
                    <a:pt x="1723" y="3556"/>
                    <a:pt x="1723" y="3581"/>
                  </a:cubicBezTo>
                  <a:lnTo>
                    <a:pt x="1723" y="4034"/>
                  </a:lnTo>
                  <a:close/>
                  <a:moveTo>
                    <a:pt x="1723" y="3037"/>
                  </a:moveTo>
                  <a:cubicBezTo>
                    <a:pt x="1723" y="3062"/>
                    <a:pt x="1702" y="3082"/>
                    <a:pt x="1677" y="3082"/>
                  </a:cubicBezTo>
                  <a:lnTo>
                    <a:pt x="1224" y="3082"/>
                  </a:lnTo>
                  <a:cubicBezTo>
                    <a:pt x="1199" y="3082"/>
                    <a:pt x="1179" y="3062"/>
                    <a:pt x="1179" y="3037"/>
                  </a:cubicBezTo>
                  <a:lnTo>
                    <a:pt x="1179" y="2584"/>
                  </a:lnTo>
                  <a:cubicBezTo>
                    <a:pt x="1179" y="2559"/>
                    <a:pt x="1199" y="2538"/>
                    <a:pt x="1224" y="2538"/>
                  </a:cubicBezTo>
                  <a:lnTo>
                    <a:pt x="1677" y="2538"/>
                  </a:lnTo>
                  <a:cubicBezTo>
                    <a:pt x="1702" y="2538"/>
                    <a:pt x="1723" y="2559"/>
                    <a:pt x="1723" y="2584"/>
                  </a:cubicBezTo>
                  <a:lnTo>
                    <a:pt x="1723" y="3037"/>
                  </a:lnTo>
                  <a:close/>
                  <a:moveTo>
                    <a:pt x="1723" y="2040"/>
                  </a:moveTo>
                  <a:cubicBezTo>
                    <a:pt x="1723" y="2065"/>
                    <a:pt x="1702" y="2085"/>
                    <a:pt x="1677" y="2085"/>
                  </a:cubicBezTo>
                  <a:lnTo>
                    <a:pt x="1224" y="2085"/>
                  </a:lnTo>
                  <a:cubicBezTo>
                    <a:pt x="1199" y="2085"/>
                    <a:pt x="1179" y="2065"/>
                    <a:pt x="1179" y="2040"/>
                  </a:cubicBezTo>
                  <a:lnTo>
                    <a:pt x="1179" y="1586"/>
                  </a:lnTo>
                  <a:cubicBezTo>
                    <a:pt x="1179" y="1561"/>
                    <a:pt x="1199" y="1541"/>
                    <a:pt x="1224" y="1541"/>
                  </a:cubicBezTo>
                  <a:lnTo>
                    <a:pt x="1677" y="1541"/>
                  </a:lnTo>
                  <a:cubicBezTo>
                    <a:pt x="1702" y="1541"/>
                    <a:pt x="1723" y="1561"/>
                    <a:pt x="1723" y="1586"/>
                  </a:cubicBezTo>
                  <a:lnTo>
                    <a:pt x="1723" y="2040"/>
                  </a:lnTo>
                  <a:close/>
                  <a:moveTo>
                    <a:pt x="1723" y="1042"/>
                  </a:moveTo>
                  <a:cubicBezTo>
                    <a:pt x="1723" y="1067"/>
                    <a:pt x="1702" y="1088"/>
                    <a:pt x="1677" y="1088"/>
                  </a:cubicBezTo>
                  <a:lnTo>
                    <a:pt x="1224" y="1088"/>
                  </a:lnTo>
                  <a:cubicBezTo>
                    <a:pt x="1199" y="1088"/>
                    <a:pt x="1179" y="1067"/>
                    <a:pt x="1179" y="1042"/>
                  </a:cubicBezTo>
                  <a:lnTo>
                    <a:pt x="1179" y="589"/>
                  </a:lnTo>
                  <a:cubicBezTo>
                    <a:pt x="1179" y="564"/>
                    <a:pt x="1199" y="544"/>
                    <a:pt x="1224" y="544"/>
                  </a:cubicBezTo>
                  <a:lnTo>
                    <a:pt x="1677" y="544"/>
                  </a:lnTo>
                  <a:cubicBezTo>
                    <a:pt x="1702" y="544"/>
                    <a:pt x="1723" y="564"/>
                    <a:pt x="1723" y="589"/>
                  </a:cubicBezTo>
                  <a:lnTo>
                    <a:pt x="1723" y="1042"/>
                  </a:lnTo>
                  <a:close/>
                  <a:moveTo>
                    <a:pt x="2539" y="4034"/>
                  </a:moveTo>
                  <a:cubicBezTo>
                    <a:pt x="2539" y="4059"/>
                    <a:pt x="2518" y="4080"/>
                    <a:pt x="2493" y="4080"/>
                  </a:cubicBezTo>
                  <a:lnTo>
                    <a:pt x="2040" y="4080"/>
                  </a:lnTo>
                  <a:cubicBezTo>
                    <a:pt x="2015" y="4080"/>
                    <a:pt x="1995" y="4059"/>
                    <a:pt x="1995" y="4034"/>
                  </a:cubicBezTo>
                  <a:lnTo>
                    <a:pt x="1995" y="3581"/>
                  </a:lnTo>
                  <a:cubicBezTo>
                    <a:pt x="1995" y="3556"/>
                    <a:pt x="2015" y="3536"/>
                    <a:pt x="2040" y="3536"/>
                  </a:cubicBezTo>
                  <a:lnTo>
                    <a:pt x="2493" y="3536"/>
                  </a:lnTo>
                  <a:cubicBezTo>
                    <a:pt x="2518" y="3536"/>
                    <a:pt x="2539" y="3556"/>
                    <a:pt x="2539" y="3581"/>
                  </a:cubicBezTo>
                  <a:lnTo>
                    <a:pt x="2539" y="4034"/>
                  </a:lnTo>
                  <a:close/>
                  <a:moveTo>
                    <a:pt x="2539" y="3037"/>
                  </a:moveTo>
                  <a:cubicBezTo>
                    <a:pt x="2539" y="3062"/>
                    <a:pt x="2518" y="3082"/>
                    <a:pt x="2493" y="3082"/>
                  </a:cubicBezTo>
                  <a:lnTo>
                    <a:pt x="2040" y="3082"/>
                  </a:lnTo>
                  <a:cubicBezTo>
                    <a:pt x="2015" y="3082"/>
                    <a:pt x="1995" y="3062"/>
                    <a:pt x="1995" y="3037"/>
                  </a:cubicBezTo>
                  <a:lnTo>
                    <a:pt x="1995" y="2584"/>
                  </a:lnTo>
                  <a:cubicBezTo>
                    <a:pt x="1995" y="2559"/>
                    <a:pt x="2015" y="2538"/>
                    <a:pt x="2040" y="2538"/>
                  </a:cubicBezTo>
                  <a:lnTo>
                    <a:pt x="2493" y="2538"/>
                  </a:lnTo>
                  <a:cubicBezTo>
                    <a:pt x="2518" y="2538"/>
                    <a:pt x="2539" y="2559"/>
                    <a:pt x="2539" y="2584"/>
                  </a:cubicBezTo>
                  <a:lnTo>
                    <a:pt x="2539" y="3037"/>
                  </a:lnTo>
                  <a:close/>
                  <a:moveTo>
                    <a:pt x="2539" y="2040"/>
                  </a:moveTo>
                  <a:cubicBezTo>
                    <a:pt x="2539" y="2065"/>
                    <a:pt x="2518" y="2085"/>
                    <a:pt x="2493" y="2085"/>
                  </a:cubicBezTo>
                  <a:lnTo>
                    <a:pt x="2040" y="2085"/>
                  </a:lnTo>
                  <a:cubicBezTo>
                    <a:pt x="2015" y="2085"/>
                    <a:pt x="1995" y="2065"/>
                    <a:pt x="1995" y="2040"/>
                  </a:cubicBezTo>
                  <a:lnTo>
                    <a:pt x="1995" y="1586"/>
                  </a:lnTo>
                  <a:cubicBezTo>
                    <a:pt x="1995" y="1561"/>
                    <a:pt x="2015" y="1541"/>
                    <a:pt x="2040" y="1541"/>
                  </a:cubicBezTo>
                  <a:lnTo>
                    <a:pt x="2493" y="1541"/>
                  </a:lnTo>
                  <a:cubicBezTo>
                    <a:pt x="2518" y="1541"/>
                    <a:pt x="2539" y="1561"/>
                    <a:pt x="2539" y="1586"/>
                  </a:cubicBezTo>
                  <a:lnTo>
                    <a:pt x="2539" y="2040"/>
                  </a:lnTo>
                  <a:close/>
                  <a:moveTo>
                    <a:pt x="2539" y="1042"/>
                  </a:moveTo>
                  <a:cubicBezTo>
                    <a:pt x="2539" y="1067"/>
                    <a:pt x="2518" y="1088"/>
                    <a:pt x="2493" y="1088"/>
                  </a:cubicBezTo>
                  <a:lnTo>
                    <a:pt x="2040" y="1088"/>
                  </a:lnTo>
                  <a:cubicBezTo>
                    <a:pt x="2015" y="1088"/>
                    <a:pt x="1995" y="1067"/>
                    <a:pt x="1995" y="1042"/>
                  </a:cubicBezTo>
                  <a:lnTo>
                    <a:pt x="1995" y="589"/>
                  </a:lnTo>
                  <a:cubicBezTo>
                    <a:pt x="1995" y="564"/>
                    <a:pt x="2015" y="544"/>
                    <a:pt x="2040" y="544"/>
                  </a:cubicBezTo>
                  <a:lnTo>
                    <a:pt x="2493" y="544"/>
                  </a:lnTo>
                  <a:cubicBezTo>
                    <a:pt x="2518" y="544"/>
                    <a:pt x="2539" y="564"/>
                    <a:pt x="2539" y="589"/>
                  </a:cubicBezTo>
                  <a:lnTo>
                    <a:pt x="2539" y="1042"/>
                  </a:lnTo>
                  <a:close/>
                  <a:moveTo>
                    <a:pt x="6099" y="2610"/>
                  </a:moveTo>
                  <a:lnTo>
                    <a:pt x="3379" y="1845"/>
                  </a:lnTo>
                  <a:cubicBezTo>
                    <a:pt x="3321" y="1829"/>
                    <a:pt x="3264" y="1873"/>
                    <a:pt x="3264" y="1933"/>
                  </a:cubicBezTo>
                  <a:lnTo>
                    <a:pt x="3264" y="5440"/>
                  </a:lnTo>
                  <a:lnTo>
                    <a:pt x="3627" y="5440"/>
                  </a:lnTo>
                  <a:lnTo>
                    <a:pt x="3627" y="4714"/>
                  </a:lnTo>
                  <a:cubicBezTo>
                    <a:pt x="3627" y="4664"/>
                    <a:pt x="3667" y="4624"/>
                    <a:pt x="3717" y="4624"/>
                  </a:cubicBezTo>
                  <a:lnTo>
                    <a:pt x="4080" y="4624"/>
                  </a:lnTo>
                  <a:cubicBezTo>
                    <a:pt x="4130" y="4624"/>
                    <a:pt x="4171" y="4664"/>
                    <a:pt x="4171" y="4714"/>
                  </a:cubicBezTo>
                  <a:lnTo>
                    <a:pt x="4171" y="5440"/>
                  </a:lnTo>
                  <a:lnTo>
                    <a:pt x="6165" y="5440"/>
                  </a:lnTo>
                  <a:lnTo>
                    <a:pt x="6165" y="2698"/>
                  </a:lnTo>
                  <a:cubicBezTo>
                    <a:pt x="6165" y="2657"/>
                    <a:pt x="6138" y="2621"/>
                    <a:pt x="6099" y="2610"/>
                  </a:cubicBezTo>
                  <a:close/>
                  <a:moveTo>
                    <a:pt x="4171" y="4216"/>
                  </a:moveTo>
                  <a:cubicBezTo>
                    <a:pt x="4171" y="4241"/>
                    <a:pt x="4150" y="4261"/>
                    <a:pt x="4125" y="4261"/>
                  </a:cubicBezTo>
                  <a:lnTo>
                    <a:pt x="3672" y="4261"/>
                  </a:lnTo>
                  <a:cubicBezTo>
                    <a:pt x="3647" y="4261"/>
                    <a:pt x="3627" y="4241"/>
                    <a:pt x="3627" y="4216"/>
                  </a:cubicBezTo>
                  <a:lnTo>
                    <a:pt x="3627" y="3762"/>
                  </a:lnTo>
                  <a:cubicBezTo>
                    <a:pt x="3627" y="3737"/>
                    <a:pt x="3647" y="3717"/>
                    <a:pt x="3672" y="3717"/>
                  </a:cubicBezTo>
                  <a:lnTo>
                    <a:pt x="4125" y="3717"/>
                  </a:lnTo>
                  <a:cubicBezTo>
                    <a:pt x="4150" y="3717"/>
                    <a:pt x="4171" y="3737"/>
                    <a:pt x="4171" y="3762"/>
                  </a:cubicBezTo>
                  <a:lnTo>
                    <a:pt x="4171" y="4216"/>
                  </a:lnTo>
                  <a:close/>
                  <a:moveTo>
                    <a:pt x="4171" y="3218"/>
                  </a:moveTo>
                  <a:cubicBezTo>
                    <a:pt x="4171" y="3243"/>
                    <a:pt x="4150" y="3264"/>
                    <a:pt x="4125" y="3264"/>
                  </a:cubicBezTo>
                  <a:lnTo>
                    <a:pt x="3672" y="3264"/>
                  </a:lnTo>
                  <a:cubicBezTo>
                    <a:pt x="3647" y="3264"/>
                    <a:pt x="3627" y="3243"/>
                    <a:pt x="3627" y="3218"/>
                  </a:cubicBezTo>
                  <a:lnTo>
                    <a:pt x="3627" y="2765"/>
                  </a:lnTo>
                  <a:cubicBezTo>
                    <a:pt x="3627" y="2740"/>
                    <a:pt x="3647" y="2720"/>
                    <a:pt x="3672" y="2720"/>
                  </a:cubicBezTo>
                  <a:lnTo>
                    <a:pt x="4125" y="2720"/>
                  </a:lnTo>
                  <a:cubicBezTo>
                    <a:pt x="4150" y="2720"/>
                    <a:pt x="4171" y="2740"/>
                    <a:pt x="4171" y="2765"/>
                  </a:cubicBezTo>
                  <a:lnTo>
                    <a:pt x="4171" y="3218"/>
                  </a:lnTo>
                  <a:close/>
                  <a:moveTo>
                    <a:pt x="4987" y="4216"/>
                  </a:moveTo>
                  <a:cubicBezTo>
                    <a:pt x="4987" y="4241"/>
                    <a:pt x="4966" y="4261"/>
                    <a:pt x="4941" y="4261"/>
                  </a:cubicBezTo>
                  <a:lnTo>
                    <a:pt x="4488" y="4261"/>
                  </a:lnTo>
                  <a:cubicBezTo>
                    <a:pt x="4463" y="4261"/>
                    <a:pt x="4443" y="4241"/>
                    <a:pt x="4443" y="4216"/>
                  </a:cubicBezTo>
                  <a:lnTo>
                    <a:pt x="4443" y="3762"/>
                  </a:lnTo>
                  <a:cubicBezTo>
                    <a:pt x="4443" y="3737"/>
                    <a:pt x="4463" y="3717"/>
                    <a:pt x="4488" y="3717"/>
                  </a:cubicBezTo>
                  <a:lnTo>
                    <a:pt x="4941" y="3717"/>
                  </a:lnTo>
                  <a:cubicBezTo>
                    <a:pt x="4966" y="3717"/>
                    <a:pt x="4987" y="3737"/>
                    <a:pt x="4987" y="3762"/>
                  </a:cubicBezTo>
                  <a:lnTo>
                    <a:pt x="4987" y="4216"/>
                  </a:lnTo>
                  <a:close/>
                  <a:moveTo>
                    <a:pt x="4987" y="3218"/>
                  </a:moveTo>
                  <a:cubicBezTo>
                    <a:pt x="4987" y="3243"/>
                    <a:pt x="4966" y="3264"/>
                    <a:pt x="4941" y="3264"/>
                  </a:cubicBezTo>
                  <a:lnTo>
                    <a:pt x="4488" y="3264"/>
                  </a:lnTo>
                  <a:cubicBezTo>
                    <a:pt x="4463" y="3264"/>
                    <a:pt x="4443" y="3243"/>
                    <a:pt x="4443" y="3218"/>
                  </a:cubicBezTo>
                  <a:lnTo>
                    <a:pt x="4443" y="2765"/>
                  </a:lnTo>
                  <a:cubicBezTo>
                    <a:pt x="4443" y="2740"/>
                    <a:pt x="4463" y="2720"/>
                    <a:pt x="4488" y="2720"/>
                  </a:cubicBezTo>
                  <a:lnTo>
                    <a:pt x="4941" y="2720"/>
                  </a:lnTo>
                  <a:cubicBezTo>
                    <a:pt x="4966" y="2720"/>
                    <a:pt x="4987" y="2740"/>
                    <a:pt x="4987" y="2765"/>
                  </a:cubicBezTo>
                  <a:lnTo>
                    <a:pt x="4987" y="3218"/>
                  </a:lnTo>
                  <a:close/>
                  <a:moveTo>
                    <a:pt x="5803" y="4216"/>
                  </a:moveTo>
                  <a:cubicBezTo>
                    <a:pt x="5803" y="4241"/>
                    <a:pt x="5782" y="4261"/>
                    <a:pt x="5757" y="4261"/>
                  </a:cubicBezTo>
                  <a:lnTo>
                    <a:pt x="5304" y="4261"/>
                  </a:lnTo>
                  <a:cubicBezTo>
                    <a:pt x="5279" y="4261"/>
                    <a:pt x="5259" y="4241"/>
                    <a:pt x="5259" y="4216"/>
                  </a:cubicBezTo>
                  <a:lnTo>
                    <a:pt x="5259" y="3762"/>
                  </a:lnTo>
                  <a:cubicBezTo>
                    <a:pt x="5259" y="3737"/>
                    <a:pt x="5279" y="3717"/>
                    <a:pt x="5304" y="3717"/>
                  </a:cubicBezTo>
                  <a:lnTo>
                    <a:pt x="5757" y="3717"/>
                  </a:lnTo>
                  <a:cubicBezTo>
                    <a:pt x="5782" y="3717"/>
                    <a:pt x="5803" y="3737"/>
                    <a:pt x="5803" y="3762"/>
                  </a:cubicBezTo>
                  <a:lnTo>
                    <a:pt x="5803" y="4216"/>
                  </a:lnTo>
                  <a:close/>
                  <a:moveTo>
                    <a:pt x="5803" y="3218"/>
                  </a:moveTo>
                  <a:cubicBezTo>
                    <a:pt x="5803" y="3243"/>
                    <a:pt x="5782" y="3264"/>
                    <a:pt x="5757" y="3264"/>
                  </a:cubicBezTo>
                  <a:lnTo>
                    <a:pt x="5304" y="3264"/>
                  </a:lnTo>
                  <a:cubicBezTo>
                    <a:pt x="5279" y="3264"/>
                    <a:pt x="5259" y="3243"/>
                    <a:pt x="5259" y="3218"/>
                  </a:cubicBezTo>
                  <a:lnTo>
                    <a:pt x="5259" y="2765"/>
                  </a:lnTo>
                  <a:cubicBezTo>
                    <a:pt x="5259" y="2740"/>
                    <a:pt x="5279" y="2720"/>
                    <a:pt x="5304" y="2720"/>
                  </a:cubicBezTo>
                  <a:lnTo>
                    <a:pt x="5757" y="2720"/>
                  </a:lnTo>
                  <a:cubicBezTo>
                    <a:pt x="5782" y="2720"/>
                    <a:pt x="5803" y="2740"/>
                    <a:pt x="5803" y="2765"/>
                  </a:cubicBezTo>
                  <a:lnTo>
                    <a:pt x="5803" y="3218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A637CDA4-ACB5-4CFD-A2D9-20EFC0697589}"/>
                </a:ext>
              </a:extLst>
            </p:cNvPr>
            <p:cNvGrpSpPr/>
            <p:nvPr/>
          </p:nvGrpSpPr>
          <p:grpSpPr>
            <a:xfrm>
              <a:off x="660400" y="1560626"/>
              <a:ext cx="3680600" cy="1308761"/>
              <a:chOff x="660400" y="1560626"/>
              <a:chExt cx="3680600" cy="1308761"/>
            </a:xfrm>
          </p:grpSpPr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xmlns="" id="{C1288625-BA7C-4268-9591-A291CB1854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82380" y="1620637"/>
                <a:ext cx="358620" cy="345366"/>
              </a:xfrm>
              <a:custGeom>
                <a:avLst/>
                <a:gdLst>
                  <a:gd name="connsiteX0" fmla="*/ 216243 w 609050"/>
                  <a:gd name="connsiteY0" fmla="*/ 412730 h 586540"/>
                  <a:gd name="connsiteX1" fmla="*/ 216243 w 609050"/>
                  <a:gd name="connsiteY1" fmla="*/ 456594 h 586540"/>
                  <a:gd name="connsiteX2" fmla="*/ 293953 w 609050"/>
                  <a:gd name="connsiteY2" fmla="*/ 456594 h 586540"/>
                  <a:gd name="connsiteX3" fmla="*/ 293953 w 609050"/>
                  <a:gd name="connsiteY3" fmla="*/ 412730 h 586540"/>
                  <a:gd name="connsiteX4" fmla="*/ 69884 w 609050"/>
                  <a:gd name="connsiteY4" fmla="*/ 412730 h 586540"/>
                  <a:gd name="connsiteX5" fmla="*/ 69884 w 609050"/>
                  <a:gd name="connsiteY5" fmla="*/ 456594 h 586540"/>
                  <a:gd name="connsiteX6" fmla="*/ 147595 w 609050"/>
                  <a:gd name="connsiteY6" fmla="*/ 456594 h 586540"/>
                  <a:gd name="connsiteX7" fmla="*/ 147595 w 609050"/>
                  <a:gd name="connsiteY7" fmla="*/ 412730 h 586540"/>
                  <a:gd name="connsiteX8" fmla="*/ 460769 w 609050"/>
                  <a:gd name="connsiteY8" fmla="*/ 376268 h 586540"/>
                  <a:gd name="connsiteX9" fmla="*/ 460769 w 609050"/>
                  <a:gd name="connsiteY9" fmla="*/ 414786 h 586540"/>
                  <a:gd name="connsiteX10" fmla="*/ 555916 w 609050"/>
                  <a:gd name="connsiteY10" fmla="*/ 414786 h 586540"/>
                  <a:gd name="connsiteX11" fmla="*/ 555916 w 609050"/>
                  <a:gd name="connsiteY11" fmla="*/ 376268 h 586540"/>
                  <a:gd name="connsiteX12" fmla="*/ 216243 w 609050"/>
                  <a:gd name="connsiteY12" fmla="*/ 339670 h 586540"/>
                  <a:gd name="connsiteX13" fmla="*/ 216243 w 609050"/>
                  <a:gd name="connsiteY13" fmla="*/ 383533 h 586540"/>
                  <a:gd name="connsiteX14" fmla="*/ 293953 w 609050"/>
                  <a:gd name="connsiteY14" fmla="*/ 383533 h 586540"/>
                  <a:gd name="connsiteX15" fmla="*/ 293953 w 609050"/>
                  <a:gd name="connsiteY15" fmla="*/ 339670 h 586540"/>
                  <a:gd name="connsiteX16" fmla="*/ 69884 w 609050"/>
                  <a:gd name="connsiteY16" fmla="*/ 339670 h 586540"/>
                  <a:gd name="connsiteX17" fmla="*/ 69884 w 609050"/>
                  <a:gd name="connsiteY17" fmla="*/ 383533 h 586540"/>
                  <a:gd name="connsiteX18" fmla="*/ 147595 w 609050"/>
                  <a:gd name="connsiteY18" fmla="*/ 383533 h 586540"/>
                  <a:gd name="connsiteX19" fmla="*/ 147595 w 609050"/>
                  <a:gd name="connsiteY19" fmla="*/ 339670 h 586540"/>
                  <a:gd name="connsiteX20" fmla="*/ 460769 w 609050"/>
                  <a:gd name="connsiteY20" fmla="*/ 303071 h 586540"/>
                  <a:gd name="connsiteX21" fmla="*/ 460769 w 609050"/>
                  <a:gd name="connsiteY21" fmla="*/ 341726 h 586540"/>
                  <a:gd name="connsiteX22" fmla="*/ 555916 w 609050"/>
                  <a:gd name="connsiteY22" fmla="*/ 341726 h 586540"/>
                  <a:gd name="connsiteX23" fmla="*/ 555916 w 609050"/>
                  <a:gd name="connsiteY23" fmla="*/ 303071 h 586540"/>
                  <a:gd name="connsiteX24" fmla="*/ 216243 w 609050"/>
                  <a:gd name="connsiteY24" fmla="*/ 266609 h 586540"/>
                  <a:gd name="connsiteX25" fmla="*/ 216243 w 609050"/>
                  <a:gd name="connsiteY25" fmla="*/ 310473 h 586540"/>
                  <a:gd name="connsiteX26" fmla="*/ 293953 w 609050"/>
                  <a:gd name="connsiteY26" fmla="*/ 310473 h 586540"/>
                  <a:gd name="connsiteX27" fmla="*/ 293953 w 609050"/>
                  <a:gd name="connsiteY27" fmla="*/ 266609 h 586540"/>
                  <a:gd name="connsiteX28" fmla="*/ 69884 w 609050"/>
                  <a:gd name="connsiteY28" fmla="*/ 266609 h 586540"/>
                  <a:gd name="connsiteX29" fmla="*/ 69884 w 609050"/>
                  <a:gd name="connsiteY29" fmla="*/ 310473 h 586540"/>
                  <a:gd name="connsiteX30" fmla="*/ 147595 w 609050"/>
                  <a:gd name="connsiteY30" fmla="*/ 310473 h 586540"/>
                  <a:gd name="connsiteX31" fmla="*/ 147595 w 609050"/>
                  <a:gd name="connsiteY31" fmla="*/ 266609 h 586540"/>
                  <a:gd name="connsiteX32" fmla="*/ 460769 w 609050"/>
                  <a:gd name="connsiteY32" fmla="*/ 230010 h 586540"/>
                  <a:gd name="connsiteX33" fmla="*/ 460769 w 609050"/>
                  <a:gd name="connsiteY33" fmla="*/ 268528 h 586540"/>
                  <a:gd name="connsiteX34" fmla="*/ 555916 w 609050"/>
                  <a:gd name="connsiteY34" fmla="*/ 268528 h 586540"/>
                  <a:gd name="connsiteX35" fmla="*/ 555916 w 609050"/>
                  <a:gd name="connsiteY35" fmla="*/ 230010 h 586540"/>
                  <a:gd name="connsiteX36" fmla="*/ 216243 w 609050"/>
                  <a:gd name="connsiteY36" fmla="*/ 193549 h 586540"/>
                  <a:gd name="connsiteX37" fmla="*/ 216243 w 609050"/>
                  <a:gd name="connsiteY37" fmla="*/ 237412 h 586540"/>
                  <a:gd name="connsiteX38" fmla="*/ 293953 w 609050"/>
                  <a:gd name="connsiteY38" fmla="*/ 237412 h 586540"/>
                  <a:gd name="connsiteX39" fmla="*/ 293953 w 609050"/>
                  <a:gd name="connsiteY39" fmla="*/ 193549 h 586540"/>
                  <a:gd name="connsiteX40" fmla="*/ 69884 w 609050"/>
                  <a:gd name="connsiteY40" fmla="*/ 193549 h 586540"/>
                  <a:gd name="connsiteX41" fmla="*/ 69884 w 609050"/>
                  <a:gd name="connsiteY41" fmla="*/ 237412 h 586540"/>
                  <a:gd name="connsiteX42" fmla="*/ 147595 w 609050"/>
                  <a:gd name="connsiteY42" fmla="*/ 237412 h 586540"/>
                  <a:gd name="connsiteX43" fmla="*/ 147595 w 609050"/>
                  <a:gd name="connsiteY43" fmla="*/ 193549 h 586540"/>
                  <a:gd name="connsiteX44" fmla="*/ 460769 w 609050"/>
                  <a:gd name="connsiteY44" fmla="*/ 156950 h 586540"/>
                  <a:gd name="connsiteX45" fmla="*/ 460769 w 609050"/>
                  <a:gd name="connsiteY45" fmla="*/ 195468 h 586540"/>
                  <a:gd name="connsiteX46" fmla="*/ 555916 w 609050"/>
                  <a:gd name="connsiteY46" fmla="*/ 195468 h 586540"/>
                  <a:gd name="connsiteX47" fmla="*/ 555916 w 609050"/>
                  <a:gd name="connsiteY47" fmla="*/ 156950 h 586540"/>
                  <a:gd name="connsiteX48" fmla="*/ 192926 w 609050"/>
                  <a:gd name="connsiteY48" fmla="*/ 96251 h 586540"/>
                  <a:gd name="connsiteX49" fmla="*/ 361366 w 609050"/>
                  <a:gd name="connsiteY49" fmla="*/ 96251 h 586540"/>
                  <a:gd name="connsiteX50" fmla="*/ 361366 w 609050"/>
                  <a:gd name="connsiteY50" fmla="*/ 114880 h 586540"/>
                  <a:gd name="connsiteX51" fmla="*/ 192926 w 609050"/>
                  <a:gd name="connsiteY51" fmla="*/ 114880 h 586540"/>
                  <a:gd name="connsiteX52" fmla="*/ 192926 w 609050"/>
                  <a:gd name="connsiteY52" fmla="*/ 49819 h 586540"/>
                  <a:gd name="connsiteX53" fmla="*/ 361366 w 609050"/>
                  <a:gd name="connsiteY53" fmla="*/ 49819 h 586540"/>
                  <a:gd name="connsiteX54" fmla="*/ 361366 w 609050"/>
                  <a:gd name="connsiteY54" fmla="*/ 68307 h 586540"/>
                  <a:gd name="connsiteX55" fmla="*/ 192926 w 609050"/>
                  <a:gd name="connsiteY55" fmla="*/ 68307 h 586540"/>
                  <a:gd name="connsiteX56" fmla="*/ 166130 w 609050"/>
                  <a:gd name="connsiteY56" fmla="*/ 25222 h 586540"/>
                  <a:gd name="connsiteX57" fmla="*/ 166130 w 609050"/>
                  <a:gd name="connsiteY57" fmla="*/ 155716 h 586540"/>
                  <a:gd name="connsiteX58" fmla="*/ 338987 w 609050"/>
                  <a:gd name="connsiteY58" fmla="*/ 155716 h 586540"/>
                  <a:gd name="connsiteX59" fmla="*/ 338987 w 609050"/>
                  <a:gd name="connsiteY59" fmla="*/ 341040 h 586540"/>
                  <a:gd name="connsiteX60" fmla="*/ 338987 w 609050"/>
                  <a:gd name="connsiteY60" fmla="*/ 531710 h 586540"/>
                  <a:gd name="connsiteX61" fmla="*/ 366721 w 609050"/>
                  <a:gd name="connsiteY61" fmla="*/ 531710 h 586540"/>
                  <a:gd name="connsiteX62" fmla="*/ 366721 w 609050"/>
                  <a:gd name="connsiteY62" fmla="*/ 341040 h 586540"/>
                  <a:gd name="connsiteX63" fmla="*/ 366721 w 609050"/>
                  <a:gd name="connsiteY63" fmla="*/ 155305 h 586540"/>
                  <a:gd name="connsiteX64" fmla="*/ 388002 w 609050"/>
                  <a:gd name="connsiteY64" fmla="*/ 143517 h 586540"/>
                  <a:gd name="connsiteX65" fmla="*/ 388002 w 609050"/>
                  <a:gd name="connsiteY65" fmla="*/ 25222 h 586540"/>
                  <a:gd name="connsiteX66" fmla="*/ 140867 w 609050"/>
                  <a:gd name="connsiteY66" fmla="*/ 0 h 586540"/>
                  <a:gd name="connsiteX67" fmla="*/ 413402 w 609050"/>
                  <a:gd name="connsiteY67" fmla="*/ 0 h 586540"/>
                  <a:gd name="connsiteX68" fmla="*/ 413402 w 609050"/>
                  <a:gd name="connsiteY68" fmla="*/ 129398 h 586540"/>
                  <a:gd name="connsiteX69" fmla="*/ 432486 w 609050"/>
                  <a:gd name="connsiteY69" fmla="*/ 118843 h 586540"/>
                  <a:gd name="connsiteX70" fmla="*/ 584199 w 609050"/>
                  <a:gd name="connsiteY70" fmla="*/ 118843 h 586540"/>
                  <a:gd name="connsiteX71" fmla="*/ 584199 w 609050"/>
                  <a:gd name="connsiteY71" fmla="*/ 531710 h 586540"/>
                  <a:gd name="connsiteX72" fmla="*/ 609050 w 609050"/>
                  <a:gd name="connsiteY72" fmla="*/ 531710 h 586540"/>
                  <a:gd name="connsiteX73" fmla="*/ 609050 w 609050"/>
                  <a:gd name="connsiteY73" fmla="*/ 586540 h 586540"/>
                  <a:gd name="connsiteX74" fmla="*/ 0 w 609050"/>
                  <a:gd name="connsiteY74" fmla="*/ 586540 h 586540"/>
                  <a:gd name="connsiteX75" fmla="*/ 0 w 609050"/>
                  <a:gd name="connsiteY75" fmla="*/ 531710 h 586540"/>
                  <a:gd name="connsiteX76" fmla="*/ 24851 w 609050"/>
                  <a:gd name="connsiteY76" fmla="*/ 531710 h 586540"/>
                  <a:gd name="connsiteX77" fmla="*/ 24851 w 609050"/>
                  <a:gd name="connsiteY77" fmla="*/ 155716 h 586540"/>
                  <a:gd name="connsiteX78" fmla="*/ 140867 w 609050"/>
                  <a:gd name="connsiteY78" fmla="*/ 155716 h 58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9050" h="586540">
                    <a:moveTo>
                      <a:pt x="216243" y="412730"/>
                    </a:moveTo>
                    <a:lnTo>
                      <a:pt x="216243" y="456594"/>
                    </a:lnTo>
                    <a:lnTo>
                      <a:pt x="293953" y="456594"/>
                    </a:lnTo>
                    <a:lnTo>
                      <a:pt x="293953" y="412730"/>
                    </a:lnTo>
                    <a:close/>
                    <a:moveTo>
                      <a:pt x="69884" y="412730"/>
                    </a:moveTo>
                    <a:lnTo>
                      <a:pt x="69884" y="456594"/>
                    </a:lnTo>
                    <a:lnTo>
                      <a:pt x="147595" y="456594"/>
                    </a:lnTo>
                    <a:lnTo>
                      <a:pt x="147595" y="412730"/>
                    </a:lnTo>
                    <a:close/>
                    <a:moveTo>
                      <a:pt x="460769" y="376268"/>
                    </a:moveTo>
                    <a:lnTo>
                      <a:pt x="460769" y="414786"/>
                    </a:lnTo>
                    <a:lnTo>
                      <a:pt x="555916" y="414786"/>
                    </a:lnTo>
                    <a:lnTo>
                      <a:pt x="555916" y="376268"/>
                    </a:lnTo>
                    <a:close/>
                    <a:moveTo>
                      <a:pt x="216243" y="339670"/>
                    </a:moveTo>
                    <a:lnTo>
                      <a:pt x="216243" y="383533"/>
                    </a:lnTo>
                    <a:lnTo>
                      <a:pt x="293953" y="383533"/>
                    </a:lnTo>
                    <a:lnTo>
                      <a:pt x="293953" y="339670"/>
                    </a:lnTo>
                    <a:close/>
                    <a:moveTo>
                      <a:pt x="69884" y="339670"/>
                    </a:moveTo>
                    <a:lnTo>
                      <a:pt x="69884" y="383533"/>
                    </a:lnTo>
                    <a:lnTo>
                      <a:pt x="147595" y="383533"/>
                    </a:lnTo>
                    <a:lnTo>
                      <a:pt x="147595" y="339670"/>
                    </a:lnTo>
                    <a:close/>
                    <a:moveTo>
                      <a:pt x="460769" y="303071"/>
                    </a:moveTo>
                    <a:lnTo>
                      <a:pt x="460769" y="341726"/>
                    </a:lnTo>
                    <a:lnTo>
                      <a:pt x="555916" y="341726"/>
                    </a:lnTo>
                    <a:lnTo>
                      <a:pt x="555916" y="303071"/>
                    </a:lnTo>
                    <a:close/>
                    <a:moveTo>
                      <a:pt x="216243" y="266609"/>
                    </a:moveTo>
                    <a:lnTo>
                      <a:pt x="216243" y="310473"/>
                    </a:lnTo>
                    <a:lnTo>
                      <a:pt x="293953" y="310473"/>
                    </a:lnTo>
                    <a:lnTo>
                      <a:pt x="293953" y="266609"/>
                    </a:lnTo>
                    <a:close/>
                    <a:moveTo>
                      <a:pt x="69884" y="266609"/>
                    </a:moveTo>
                    <a:lnTo>
                      <a:pt x="69884" y="310473"/>
                    </a:lnTo>
                    <a:lnTo>
                      <a:pt x="147595" y="310473"/>
                    </a:lnTo>
                    <a:lnTo>
                      <a:pt x="147595" y="266609"/>
                    </a:lnTo>
                    <a:close/>
                    <a:moveTo>
                      <a:pt x="460769" y="230010"/>
                    </a:moveTo>
                    <a:lnTo>
                      <a:pt x="460769" y="268528"/>
                    </a:lnTo>
                    <a:lnTo>
                      <a:pt x="555916" y="268528"/>
                    </a:lnTo>
                    <a:lnTo>
                      <a:pt x="555916" y="230010"/>
                    </a:lnTo>
                    <a:close/>
                    <a:moveTo>
                      <a:pt x="216243" y="193549"/>
                    </a:moveTo>
                    <a:lnTo>
                      <a:pt x="216243" y="237412"/>
                    </a:lnTo>
                    <a:lnTo>
                      <a:pt x="293953" y="237412"/>
                    </a:lnTo>
                    <a:lnTo>
                      <a:pt x="293953" y="193549"/>
                    </a:lnTo>
                    <a:close/>
                    <a:moveTo>
                      <a:pt x="69884" y="193549"/>
                    </a:moveTo>
                    <a:lnTo>
                      <a:pt x="69884" y="237412"/>
                    </a:lnTo>
                    <a:lnTo>
                      <a:pt x="147595" y="237412"/>
                    </a:lnTo>
                    <a:lnTo>
                      <a:pt x="147595" y="193549"/>
                    </a:lnTo>
                    <a:close/>
                    <a:moveTo>
                      <a:pt x="460769" y="156950"/>
                    </a:moveTo>
                    <a:lnTo>
                      <a:pt x="460769" y="195468"/>
                    </a:lnTo>
                    <a:lnTo>
                      <a:pt x="555916" y="195468"/>
                    </a:lnTo>
                    <a:lnTo>
                      <a:pt x="555916" y="156950"/>
                    </a:lnTo>
                    <a:close/>
                    <a:moveTo>
                      <a:pt x="192926" y="96251"/>
                    </a:moveTo>
                    <a:lnTo>
                      <a:pt x="361366" y="96251"/>
                    </a:lnTo>
                    <a:lnTo>
                      <a:pt x="361366" y="114880"/>
                    </a:lnTo>
                    <a:lnTo>
                      <a:pt x="192926" y="114880"/>
                    </a:lnTo>
                    <a:close/>
                    <a:moveTo>
                      <a:pt x="192926" y="49819"/>
                    </a:moveTo>
                    <a:lnTo>
                      <a:pt x="361366" y="49819"/>
                    </a:lnTo>
                    <a:lnTo>
                      <a:pt x="361366" y="68307"/>
                    </a:lnTo>
                    <a:lnTo>
                      <a:pt x="192926" y="68307"/>
                    </a:lnTo>
                    <a:close/>
                    <a:moveTo>
                      <a:pt x="166130" y="25222"/>
                    </a:moveTo>
                    <a:lnTo>
                      <a:pt x="166130" y="155716"/>
                    </a:lnTo>
                    <a:lnTo>
                      <a:pt x="338987" y="155716"/>
                    </a:lnTo>
                    <a:lnTo>
                      <a:pt x="338987" y="341040"/>
                    </a:lnTo>
                    <a:lnTo>
                      <a:pt x="338987" y="531710"/>
                    </a:lnTo>
                    <a:lnTo>
                      <a:pt x="366721" y="531710"/>
                    </a:lnTo>
                    <a:lnTo>
                      <a:pt x="366721" y="341040"/>
                    </a:lnTo>
                    <a:lnTo>
                      <a:pt x="366721" y="155305"/>
                    </a:lnTo>
                    <a:lnTo>
                      <a:pt x="388002" y="143517"/>
                    </a:lnTo>
                    <a:lnTo>
                      <a:pt x="388002" y="25222"/>
                    </a:lnTo>
                    <a:close/>
                    <a:moveTo>
                      <a:pt x="140867" y="0"/>
                    </a:moveTo>
                    <a:lnTo>
                      <a:pt x="413402" y="0"/>
                    </a:lnTo>
                    <a:lnTo>
                      <a:pt x="413402" y="129398"/>
                    </a:lnTo>
                    <a:lnTo>
                      <a:pt x="432486" y="118843"/>
                    </a:lnTo>
                    <a:lnTo>
                      <a:pt x="584199" y="118843"/>
                    </a:lnTo>
                    <a:lnTo>
                      <a:pt x="584199" y="531710"/>
                    </a:lnTo>
                    <a:lnTo>
                      <a:pt x="609050" y="531710"/>
                    </a:lnTo>
                    <a:lnTo>
                      <a:pt x="609050" y="586540"/>
                    </a:lnTo>
                    <a:lnTo>
                      <a:pt x="0" y="586540"/>
                    </a:lnTo>
                    <a:lnTo>
                      <a:pt x="0" y="531710"/>
                    </a:lnTo>
                    <a:lnTo>
                      <a:pt x="24851" y="531710"/>
                    </a:lnTo>
                    <a:lnTo>
                      <a:pt x="24851" y="155716"/>
                    </a:lnTo>
                    <a:lnTo>
                      <a:pt x="140867" y="15571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xmlns="" id="{7CC7BB1B-2738-41C2-9CA1-04E0A50A6C2B}"/>
                  </a:ext>
                </a:extLst>
              </p:cNvPr>
              <p:cNvGrpSpPr/>
              <p:nvPr/>
            </p:nvGrpSpPr>
            <p:grpSpPr>
              <a:xfrm>
                <a:off x="660400" y="1560626"/>
                <a:ext cx="3421582" cy="1308761"/>
                <a:chOff x="8211000" y="1130300"/>
                <a:chExt cx="3307900" cy="1308761"/>
              </a:xfrm>
            </p:grpSpPr>
            <p:sp>
              <p:nvSpPr>
                <p:cNvPr id="32" name="íṩḻídè">
                  <a:extLst>
                    <a:ext uri="{FF2B5EF4-FFF2-40B4-BE49-F238E27FC236}">
                      <a16:creationId xmlns:a16="http://schemas.microsoft.com/office/drawing/2014/main" xmlns="" id="{7A8A0B14-230A-48C1-B1F6-E0EC72BD340E}"/>
                    </a:ext>
                  </a:extLst>
                </p:cNvPr>
                <p:cNvSpPr txBox="1"/>
                <p:nvPr/>
              </p:nvSpPr>
              <p:spPr bwMode="auto">
                <a:xfrm>
                  <a:off x="8211000" y="1130300"/>
                  <a:ext cx="3307900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33" name="i$ľîḓê">
                  <a:extLst>
                    <a:ext uri="{FF2B5EF4-FFF2-40B4-BE49-F238E27FC236}">
                      <a16:creationId xmlns:a16="http://schemas.microsoft.com/office/drawing/2014/main" xmlns="" id="{C98F57EA-F2E1-49B9-9332-BDF648C67508}"/>
                    </a:ext>
                  </a:extLst>
                </p:cNvPr>
                <p:cNvSpPr/>
                <p:nvPr/>
              </p:nvSpPr>
              <p:spPr bwMode="auto">
                <a:xfrm>
                  <a:off x="8211000" y="1572106"/>
                  <a:ext cx="3307900" cy="86695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xmlns="" id="{E54104F7-205E-4B38-B028-A3E8D0E160DC}"/>
                  </a:ext>
                </a:extLst>
              </p:cNvPr>
              <p:cNvCxnSpPr/>
              <p:nvPr/>
            </p:nvCxnSpPr>
            <p:spPr>
              <a:xfrm>
                <a:off x="660400" y="2002431"/>
                <a:ext cx="3680600" cy="0"/>
              </a:xfrm>
              <a:prstGeom prst="line">
                <a:avLst/>
              </a:prstGeom>
              <a:ln w="3175" cap="rnd">
                <a:solidFill>
                  <a:schemeClr val="tx2">
                    <a:lumMod val="90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xmlns="" id="{EE16835D-526D-422F-8609-3BC1E1968A16}"/>
                </a:ext>
              </a:extLst>
            </p:cNvPr>
            <p:cNvGrpSpPr/>
            <p:nvPr/>
          </p:nvGrpSpPr>
          <p:grpSpPr>
            <a:xfrm>
              <a:off x="660400" y="4465638"/>
              <a:ext cx="3680600" cy="1308761"/>
              <a:chOff x="660400" y="1560626"/>
              <a:chExt cx="3680600" cy="1308761"/>
            </a:xfrm>
          </p:grpSpPr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xmlns="" id="{0E93A923-A0A3-467E-BC88-0C14D2BA45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82380" y="1635343"/>
                <a:ext cx="358620" cy="315953"/>
              </a:xfrm>
              <a:custGeom>
                <a:avLst/>
                <a:gdLst>
                  <a:gd name="T0" fmla="*/ 0 w 6165"/>
                  <a:gd name="T1" fmla="*/ 90 h 5440"/>
                  <a:gd name="T2" fmla="*/ 363 w 6165"/>
                  <a:gd name="T3" fmla="*/ 4624 h 5440"/>
                  <a:gd name="T4" fmla="*/ 907 w 6165"/>
                  <a:gd name="T5" fmla="*/ 4624 h 5440"/>
                  <a:gd name="T6" fmla="*/ 2901 w 6165"/>
                  <a:gd name="T7" fmla="*/ 90 h 5440"/>
                  <a:gd name="T8" fmla="*/ 861 w 6165"/>
                  <a:gd name="T9" fmla="*/ 4080 h 5440"/>
                  <a:gd name="T10" fmla="*/ 363 w 6165"/>
                  <a:gd name="T11" fmla="*/ 3581 h 5440"/>
                  <a:gd name="T12" fmla="*/ 907 w 6165"/>
                  <a:gd name="T13" fmla="*/ 3581 h 5440"/>
                  <a:gd name="T14" fmla="*/ 861 w 6165"/>
                  <a:gd name="T15" fmla="*/ 3082 h 5440"/>
                  <a:gd name="T16" fmla="*/ 363 w 6165"/>
                  <a:gd name="T17" fmla="*/ 2584 h 5440"/>
                  <a:gd name="T18" fmla="*/ 907 w 6165"/>
                  <a:gd name="T19" fmla="*/ 2584 h 5440"/>
                  <a:gd name="T20" fmla="*/ 861 w 6165"/>
                  <a:gd name="T21" fmla="*/ 2085 h 5440"/>
                  <a:gd name="T22" fmla="*/ 363 w 6165"/>
                  <a:gd name="T23" fmla="*/ 1586 h 5440"/>
                  <a:gd name="T24" fmla="*/ 907 w 6165"/>
                  <a:gd name="T25" fmla="*/ 1586 h 5440"/>
                  <a:gd name="T26" fmla="*/ 861 w 6165"/>
                  <a:gd name="T27" fmla="*/ 1088 h 5440"/>
                  <a:gd name="T28" fmla="*/ 363 w 6165"/>
                  <a:gd name="T29" fmla="*/ 589 h 5440"/>
                  <a:gd name="T30" fmla="*/ 907 w 6165"/>
                  <a:gd name="T31" fmla="*/ 589 h 5440"/>
                  <a:gd name="T32" fmla="*/ 1677 w 6165"/>
                  <a:gd name="T33" fmla="*/ 4080 h 5440"/>
                  <a:gd name="T34" fmla="*/ 1179 w 6165"/>
                  <a:gd name="T35" fmla="*/ 3581 h 5440"/>
                  <a:gd name="T36" fmla="*/ 1723 w 6165"/>
                  <a:gd name="T37" fmla="*/ 3581 h 5440"/>
                  <a:gd name="T38" fmla="*/ 1677 w 6165"/>
                  <a:gd name="T39" fmla="*/ 3082 h 5440"/>
                  <a:gd name="T40" fmla="*/ 1179 w 6165"/>
                  <a:gd name="T41" fmla="*/ 2584 h 5440"/>
                  <a:gd name="T42" fmla="*/ 1723 w 6165"/>
                  <a:gd name="T43" fmla="*/ 2584 h 5440"/>
                  <a:gd name="T44" fmla="*/ 1677 w 6165"/>
                  <a:gd name="T45" fmla="*/ 2085 h 5440"/>
                  <a:gd name="T46" fmla="*/ 1179 w 6165"/>
                  <a:gd name="T47" fmla="*/ 1586 h 5440"/>
                  <a:gd name="T48" fmla="*/ 1723 w 6165"/>
                  <a:gd name="T49" fmla="*/ 1586 h 5440"/>
                  <a:gd name="T50" fmla="*/ 1677 w 6165"/>
                  <a:gd name="T51" fmla="*/ 1088 h 5440"/>
                  <a:gd name="T52" fmla="*/ 1179 w 6165"/>
                  <a:gd name="T53" fmla="*/ 589 h 5440"/>
                  <a:gd name="T54" fmla="*/ 1723 w 6165"/>
                  <a:gd name="T55" fmla="*/ 589 h 5440"/>
                  <a:gd name="T56" fmla="*/ 2493 w 6165"/>
                  <a:gd name="T57" fmla="*/ 4080 h 5440"/>
                  <a:gd name="T58" fmla="*/ 1995 w 6165"/>
                  <a:gd name="T59" fmla="*/ 3581 h 5440"/>
                  <a:gd name="T60" fmla="*/ 2539 w 6165"/>
                  <a:gd name="T61" fmla="*/ 3581 h 5440"/>
                  <a:gd name="T62" fmla="*/ 2493 w 6165"/>
                  <a:gd name="T63" fmla="*/ 3082 h 5440"/>
                  <a:gd name="T64" fmla="*/ 1995 w 6165"/>
                  <a:gd name="T65" fmla="*/ 2584 h 5440"/>
                  <a:gd name="T66" fmla="*/ 2539 w 6165"/>
                  <a:gd name="T67" fmla="*/ 2584 h 5440"/>
                  <a:gd name="T68" fmla="*/ 2493 w 6165"/>
                  <a:gd name="T69" fmla="*/ 2085 h 5440"/>
                  <a:gd name="T70" fmla="*/ 1995 w 6165"/>
                  <a:gd name="T71" fmla="*/ 1586 h 5440"/>
                  <a:gd name="T72" fmla="*/ 2539 w 6165"/>
                  <a:gd name="T73" fmla="*/ 1586 h 5440"/>
                  <a:gd name="T74" fmla="*/ 2493 w 6165"/>
                  <a:gd name="T75" fmla="*/ 1088 h 5440"/>
                  <a:gd name="T76" fmla="*/ 1995 w 6165"/>
                  <a:gd name="T77" fmla="*/ 589 h 5440"/>
                  <a:gd name="T78" fmla="*/ 2539 w 6165"/>
                  <a:gd name="T79" fmla="*/ 589 h 5440"/>
                  <a:gd name="T80" fmla="*/ 3379 w 6165"/>
                  <a:gd name="T81" fmla="*/ 1845 h 5440"/>
                  <a:gd name="T82" fmla="*/ 3627 w 6165"/>
                  <a:gd name="T83" fmla="*/ 5440 h 5440"/>
                  <a:gd name="T84" fmla="*/ 4080 w 6165"/>
                  <a:gd name="T85" fmla="*/ 4624 h 5440"/>
                  <a:gd name="T86" fmla="*/ 6165 w 6165"/>
                  <a:gd name="T87" fmla="*/ 5440 h 5440"/>
                  <a:gd name="T88" fmla="*/ 4171 w 6165"/>
                  <a:gd name="T89" fmla="*/ 4216 h 5440"/>
                  <a:gd name="T90" fmla="*/ 3627 w 6165"/>
                  <a:gd name="T91" fmla="*/ 4216 h 5440"/>
                  <a:gd name="T92" fmla="*/ 4125 w 6165"/>
                  <a:gd name="T93" fmla="*/ 3717 h 5440"/>
                  <a:gd name="T94" fmla="*/ 4171 w 6165"/>
                  <a:gd name="T95" fmla="*/ 3218 h 5440"/>
                  <a:gd name="T96" fmla="*/ 3627 w 6165"/>
                  <a:gd name="T97" fmla="*/ 3218 h 5440"/>
                  <a:gd name="T98" fmla="*/ 4125 w 6165"/>
                  <a:gd name="T99" fmla="*/ 2720 h 5440"/>
                  <a:gd name="T100" fmla="*/ 4987 w 6165"/>
                  <a:gd name="T101" fmla="*/ 4216 h 5440"/>
                  <a:gd name="T102" fmla="*/ 4443 w 6165"/>
                  <a:gd name="T103" fmla="*/ 4216 h 5440"/>
                  <a:gd name="T104" fmla="*/ 4941 w 6165"/>
                  <a:gd name="T105" fmla="*/ 3717 h 5440"/>
                  <a:gd name="T106" fmla="*/ 4987 w 6165"/>
                  <a:gd name="T107" fmla="*/ 3218 h 5440"/>
                  <a:gd name="T108" fmla="*/ 4443 w 6165"/>
                  <a:gd name="T109" fmla="*/ 3218 h 5440"/>
                  <a:gd name="T110" fmla="*/ 4941 w 6165"/>
                  <a:gd name="T111" fmla="*/ 2720 h 5440"/>
                  <a:gd name="T112" fmla="*/ 5803 w 6165"/>
                  <a:gd name="T113" fmla="*/ 4216 h 5440"/>
                  <a:gd name="T114" fmla="*/ 5259 w 6165"/>
                  <a:gd name="T115" fmla="*/ 4216 h 5440"/>
                  <a:gd name="T116" fmla="*/ 5757 w 6165"/>
                  <a:gd name="T117" fmla="*/ 3717 h 5440"/>
                  <a:gd name="T118" fmla="*/ 5803 w 6165"/>
                  <a:gd name="T119" fmla="*/ 3218 h 5440"/>
                  <a:gd name="T120" fmla="*/ 5259 w 6165"/>
                  <a:gd name="T121" fmla="*/ 3218 h 5440"/>
                  <a:gd name="T122" fmla="*/ 5757 w 6165"/>
                  <a:gd name="T123" fmla="*/ 2720 h 5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165" h="5440">
                    <a:moveTo>
                      <a:pt x="2811" y="0"/>
                    </a:moveTo>
                    <a:lnTo>
                      <a:pt x="91" y="0"/>
                    </a:lnTo>
                    <a:cubicBezTo>
                      <a:pt x="41" y="0"/>
                      <a:pt x="0" y="40"/>
                      <a:pt x="0" y="90"/>
                    </a:cubicBezTo>
                    <a:lnTo>
                      <a:pt x="0" y="5440"/>
                    </a:lnTo>
                    <a:lnTo>
                      <a:pt x="363" y="5440"/>
                    </a:lnTo>
                    <a:lnTo>
                      <a:pt x="363" y="4624"/>
                    </a:lnTo>
                    <a:cubicBezTo>
                      <a:pt x="363" y="4574"/>
                      <a:pt x="403" y="4533"/>
                      <a:pt x="453" y="4533"/>
                    </a:cubicBezTo>
                    <a:lnTo>
                      <a:pt x="816" y="4533"/>
                    </a:lnTo>
                    <a:cubicBezTo>
                      <a:pt x="866" y="4533"/>
                      <a:pt x="907" y="4574"/>
                      <a:pt x="907" y="4624"/>
                    </a:cubicBezTo>
                    <a:lnTo>
                      <a:pt x="907" y="5440"/>
                    </a:lnTo>
                    <a:lnTo>
                      <a:pt x="2901" y="5440"/>
                    </a:lnTo>
                    <a:lnTo>
                      <a:pt x="2901" y="90"/>
                    </a:lnTo>
                    <a:cubicBezTo>
                      <a:pt x="2901" y="40"/>
                      <a:pt x="2861" y="0"/>
                      <a:pt x="2811" y="0"/>
                    </a:cubicBezTo>
                    <a:close/>
                    <a:moveTo>
                      <a:pt x="907" y="4034"/>
                    </a:moveTo>
                    <a:cubicBezTo>
                      <a:pt x="907" y="4059"/>
                      <a:pt x="886" y="4080"/>
                      <a:pt x="861" y="4080"/>
                    </a:cubicBezTo>
                    <a:lnTo>
                      <a:pt x="408" y="4080"/>
                    </a:lnTo>
                    <a:cubicBezTo>
                      <a:pt x="383" y="4080"/>
                      <a:pt x="363" y="4059"/>
                      <a:pt x="363" y="4034"/>
                    </a:cubicBezTo>
                    <a:lnTo>
                      <a:pt x="363" y="3581"/>
                    </a:lnTo>
                    <a:cubicBezTo>
                      <a:pt x="363" y="3556"/>
                      <a:pt x="383" y="3536"/>
                      <a:pt x="408" y="3536"/>
                    </a:cubicBezTo>
                    <a:lnTo>
                      <a:pt x="861" y="3536"/>
                    </a:lnTo>
                    <a:cubicBezTo>
                      <a:pt x="886" y="3536"/>
                      <a:pt x="907" y="3556"/>
                      <a:pt x="907" y="3581"/>
                    </a:cubicBezTo>
                    <a:lnTo>
                      <a:pt x="907" y="4034"/>
                    </a:lnTo>
                    <a:close/>
                    <a:moveTo>
                      <a:pt x="907" y="3037"/>
                    </a:moveTo>
                    <a:cubicBezTo>
                      <a:pt x="907" y="3062"/>
                      <a:pt x="886" y="3082"/>
                      <a:pt x="861" y="3082"/>
                    </a:cubicBezTo>
                    <a:lnTo>
                      <a:pt x="408" y="3082"/>
                    </a:lnTo>
                    <a:cubicBezTo>
                      <a:pt x="383" y="3082"/>
                      <a:pt x="363" y="3062"/>
                      <a:pt x="363" y="3037"/>
                    </a:cubicBezTo>
                    <a:lnTo>
                      <a:pt x="363" y="2584"/>
                    </a:lnTo>
                    <a:cubicBezTo>
                      <a:pt x="363" y="2559"/>
                      <a:pt x="383" y="2538"/>
                      <a:pt x="408" y="2538"/>
                    </a:cubicBezTo>
                    <a:lnTo>
                      <a:pt x="861" y="2538"/>
                    </a:lnTo>
                    <a:cubicBezTo>
                      <a:pt x="886" y="2538"/>
                      <a:pt x="907" y="2559"/>
                      <a:pt x="907" y="2584"/>
                    </a:cubicBezTo>
                    <a:lnTo>
                      <a:pt x="907" y="3037"/>
                    </a:lnTo>
                    <a:close/>
                    <a:moveTo>
                      <a:pt x="907" y="2040"/>
                    </a:moveTo>
                    <a:cubicBezTo>
                      <a:pt x="907" y="2065"/>
                      <a:pt x="886" y="2085"/>
                      <a:pt x="861" y="2085"/>
                    </a:cubicBezTo>
                    <a:lnTo>
                      <a:pt x="408" y="2085"/>
                    </a:lnTo>
                    <a:cubicBezTo>
                      <a:pt x="383" y="2085"/>
                      <a:pt x="363" y="2065"/>
                      <a:pt x="363" y="2040"/>
                    </a:cubicBezTo>
                    <a:lnTo>
                      <a:pt x="363" y="1586"/>
                    </a:lnTo>
                    <a:cubicBezTo>
                      <a:pt x="363" y="1561"/>
                      <a:pt x="383" y="1541"/>
                      <a:pt x="408" y="1541"/>
                    </a:cubicBezTo>
                    <a:lnTo>
                      <a:pt x="861" y="1541"/>
                    </a:lnTo>
                    <a:cubicBezTo>
                      <a:pt x="886" y="1541"/>
                      <a:pt x="907" y="1561"/>
                      <a:pt x="907" y="1586"/>
                    </a:cubicBezTo>
                    <a:lnTo>
                      <a:pt x="907" y="2040"/>
                    </a:lnTo>
                    <a:close/>
                    <a:moveTo>
                      <a:pt x="907" y="1042"/>
                    </a:moveTo>
                    <a:cubicBezTo>
                      <a:pt x="907" y="1067"/>
                      <a:pt x="886" y="1088"/>
                      <a:pt x="861" y="1088"/>
                    </a:cubicBezTo>
                    <a:lnTo>
                      <a:pt x="408" y="1088"/>
                    </a:lnTo>
                    <a:cubicBezTo>
                      <a:pt x="383" y="1088"/>
                      <a:pt x="363" y="1067"/>
                      <a:pt x="363" y="1042"/>
                    </a:cubicBezTo>
                    <a:lnTo>
                      <a:pt x="363" y="589"/>
                    </a:lnTo>
                    <a:cubicBezTo>
                      <a:pt x="363" y="564"/>
                      <a:pt x="383" y="544"/>
                      <a:pt x="408" y="544"/>
                    </a:cubicBezTo>
                    <a:lnTo>
                      <a:pt x="861" y="544"/>
                    </a:lnTo>
                    <a:cubicBezTo>
                      <a:pt x="886" y="544"/>
                      <a:pt x="907" y="564"/>
                      <a:pt x="907" y="589"/>
                    </a:cubicBezTo>
                    <a:lnTo>
                      <a:pt x="907" y="1042"/>
                    </a:lnTo>
                    <a:close/>
                    <a:moveTo>
                      <a:pt x="1723" y="4034"/>
                    </a:moveTo>
                    <a:cubicBezTo>
                      <a:pt x="1723" y="4059"/>
                      <a:pt x="1702" y="4080"/>
                      <a:pt x="1677" y="4080"/>
                    </a:cubicBezTo>
                    <a:lnTo>
                      <a:pt x="1224" y="4080"/>
                    </a:lnTo>
                    <a:cubicBezTo>
                      <a:pt x="1199" y="4080"/>
                      <a:pt x="1179" y="4059"/>
                      <a:pt x="1179" y="4034"/>
                    </a:cubicBezTo>
                    <a:lnTo>
                      <a:pt x="1179" y="3581"/>
                    </a:lnTo>
                    <a:cubicBezTo>
                      <a:pt x="1179" y="3556"/>
                      <a:pt x="1199" y="3536"/>
                      <a:pt x="1224" y="3536"/>
                    </a:cubicBezTo>
                    <a:lnTo>
                      <a:pt x="1677" y="3536"/>
                    </a:lnTo>
                    <a:cubicBezTo>
                      <a:pt x="1702" y="3536"/>
                      <a:pt x="1723" y="3556"/>
                      <a:pt x="1723" y="3581"/>
                    </a:cubicBezTo>
                    <a:lnTo>
                      <a:pt x="1723" y="4034"/>
                    </a:lnTo>
                    <a:close/>
                    <a:moveTo>
                      <a:pt x="1723" y="3037"/>
                    </a:moveTo>
                    <a:cubicBezTo>
                      <a:pt x="1723" y="3062"/>
                      <a:pt x="1702" y="3082"/>
                      <a:pt x="1677" y="3082"/>
                    </a:cubicBezTo>
                    <a:lnTo>
                      <a:pt x="1224" y="3082"/>
                    </a:lnTo>
                    <a:cubicBezTo>
                      <a:pt x="1199" y="3082"/>
                      <a:pt x="1179" y="3062"/>
                      <a:pt x="1179" y="3037"/>
                    </a:cubicBezTo>
                    <a:lnTo>
                      <a:pt x="1179" y="2584"/>
                    </a:lnTo>
                    <a:cubicBezTo>
                      <a:pt x="1179" y="2559"/>
                      <a:pt x="1199" y="2538"/>
                      <a:pt x="1224" y="2538"/>
                    </a:cubicBezTo>
                    <a:lnTo>
                      <a:pt x="1677" y="2538"/>
                    </a:lnTo>
                    <a:cubicBezTo>
                      <a:pt x="1702" y="2538"/>
                      <a:pt x="1723" y="2559"/>
                      <a:pt x="1723" y="2584"/>
                    </a:cubicBezTo>
                    <a:lnTo>
                      <a:pt x="1723" y="3037"/>
                    </a:lnTo>
                    <a:close/>
                    <a:moveTo>
                      <a:pt x="1723" y="2040"/>
                    </a:moveTo>
                    <a:cubicBezTo>
                      <a:pt x="1723" y="2065"/>
                      <a:pt x="1702" y="2085"/>
                      <a:pt x="1677" y="2085"/>
                    </a:cubicBezTo>
                    <a:lnTo>
                      <a:pt x="1224" y="2085"/>
                    </a:lnTo>
                    <a:cubicBezTo>
                      <a:pt x="1199" y="2085"/>
                      <a:pt x="1179" y="2065"/>
                      <a:pt x="1179" y="2040"/>
                    </a:cubicBezTo>
                    <a:lnTo>
                      <a:pt x="1179" y="1586"/>
                    </a:lnTo>
                    <a:cubicBezTo>
                      <a:pt x="1179" y="1561"/>
                      <a:pt x="1199" y="1541"/>
                      <a:pt x="1224" y="1541"/>
                    </a:cubicBezTo>
                    <a:lnTo>
                      <a:pt x="1677" y="1541"/>
                    </a:lnTo>
                    <a:cubicBezTo>
                      <a:pt x="1702" y="1541"/>
                      <a:pt x="1723" y="1561"/>
                      <a:pt x="1723" y="1586"/>
                    </a:cubicBezTo>
                    <a:lnTo>
                      <a:pt x="1723" y="2040"/>
                    </a:lnTo>
                    <a:close/>
                    <a:moveTo>
                      <a:pt x="1723" y="1042"/>
                    </a:moveTo>
                    <a:cubicBezTo>
                      <a:pt x="1723" y="1067"/>
                      <a:pt x="1702" y="1088"/>
                      <a:pt x="1677" y="1088"/>
                    </a:cubicBezTo>
                    <a:lnTo>
                      <a:pt x="1224" y="1088"/>
                    </a:lnTo>
                    <a:cubicBezTo>
                      <a:pt x="1199" y="1088"/>
                      <a:pt x="1179" y="1067"/>
                      <a:pt x="1179" y="1042"/>
                    </a:cubicBezTo>
                    <a:lnTo>
                      <a:pt x="1179" y="589"/>
                    </a:lnTo>
                    <a:cubicBezTo>
                      <a:pt x="1179" y="564"/>
                      <a:pt x="1199" y="544"/>
                      <a:pt x="1224" y="544"/>
                    </a:cubicBezTo>
                    <a:lnTo>
                      <a:pt x="1677" y="544"/>
                    </a:lnTo>
                    <a:cubicBezTo>
                      <a:pt x="1702" y="544"/>
                      <a:pt x="1723" y="564"/>
                      <a:pt x="1723" y="589"/>
                    </a:cubicBezTo>
                    <a:lnTo>
                      <a:pt x="1723" y="1042"/>
                    </a:lnTo>
                    <a:close/>
                    <a:moveTo>
                      <a:pt x="2539" y="4034"/>
                    </a:moveTo>
                    <a:cubicBezTo>
                      <a:pt x="2539" y="4059"/>
                      <a:pt x="2518" y="4080"/>
                      <a:pt x="2493" y="4080"/>
                    </a:cubicBezTo>
                    <a:lnTo>
                      <a:pt x="2040" y="4080"/>
                    </a:lnTo>
                    <a:cubicBezTo>
                      <a:pt x="2015" y="4080"/>
                      <a:pt x="1995" y="4059"/>
                      <a:pt x="1995" y="4034"/>
                    </a:cubicBezTo>
                    <a:lnTo>
                      <a:pt x="1995" y="3581"/>
                    </a:lnTo>
                    <a:cubicBezTo>
                      <a:pt x="1995" y="3556"/>
                      <a:pt x="2015" y="3536"/>
                      <a:pt x="2040" y="3536"/>
                    </a:cubicBezTo>
                    <a:lnTo>
                      <a:pt x="2493" y="3536"/>
                    </a:lnTo>
                    <a:cubicBezTo>
                      <a:pt x="2518" y="3536"/>
                      <a:pt x="2539" y="3556"/>
                      <a:pt x="2539" y="3581"/>
                    </a:cubicBezTo>
                    <a:lnTo>
                      <a:pt x="2539" y="4034"/>
                    </a:lnTo>
                    <a:close/>
                    <a:moveTo>
                      <a:pt x="2539" y="3037"/>
                    </a:moveTo>
                    <a:cubicBezTo>
                      <a:pt x="2539" y="3062"/>
                      <a:pt x="2518" y="3082"/>
                      <a:pt x="2493" y="3082"/>
                    </a:cubicBezTo>
                    <a:lnTo>
                      <a:pt x="2040" y="3082"/>
                    </a:lnTo>
                    <a:cubicBezTo>
                      <a:pt x="2015" y="3082"/>
                      <a:pt x="1995" y="3062"/>
                      <a:pt x="1995" y="3037"/>
                    </a:cubicBezTo>
                    <a:lnTo>
                      <a:pt x="1995" y="2584"/>
                    </a:lnTo>
                    <a:cubicBezTo>
                      <a:pt x="1995" y="2559"/>
                      <a:pt x="2015" y="2538"/>
                      <a:pt x="2040" y="2538"/>
                    </a:cubicBezTo>
                    <a:lnTo>
                      <a:pt x="2493" y="2538"/>
                    </a:lnTo>
                    <a:cubicBezTo>
                      <a:pt x="2518" y="2538"/>
                      <a:pt x="2539" y="2559"/>
                      <a:pt x="2539" y="2584"/>
                    </a:cubicBezTo>
                    <a:lnTo>
                      <a:pt x="2539" y="3037"/>
                    </a:lnTo>
                    <a:close/>
                    <a:moveTo>
                      <a:pt x="2539" y="2040"/>
                    </a:moveTo>
                    <a:cubicBezTo>
                      <a:pt x="2539" y="2065"/>
                      <a:pt x="2518" y="2085"/>
                      <a:pt x="2493" y="2085"/>
                    </a:cubicBezTo>
                    <a:lnTo>
                      <a:pt x="2040" y="2085"/>
                    </a:lnTo>
                    <a:cubicBezTo>
                      <a:pt x="2015" y="2085"/>
                      <a:pt x="1995" y="2065"/>
                      <a:pt x="1995" y="2040"/>
                    </a:cubicBezTo>
                    <a:lnTo>
                      <a:pt x="1995" y="1586"/>
                    </a:lnTo>
                    <a:cubicBezTo>
                      <a:pt x="1995" y="1561"/>
                      <a:pt x="2015" y="1541"/>
                      <a:pt x="2040" y="1541"/>
                    </a:cubicBezTo>
                    <a:lnTo>
                      <a:pt x="2493" y="1541"/>
                    </a:lnTo>
                    <a:cubicBezTo>
                      <a:pt x="2518" y="1541"/>
                      <a:pt x="2539" y="1561"/>
                      <a:pt x="2539" y="1586"/>
                    </a:cubicBezTo>
                    <a:lnTo>
                      <a:pt x="2539" y="2040"/>
                    </a:lnTo>
                    <a:close/>
                    <a:moveTo>
                      <a:pt x="2539" y="1042"/>
                    </a:moveTo>
                    <a:cubicBezTo>
                      <a:pt x="2539" y="1067"/>
                      <a:pt x="2518" y="1088"/>
                      <a:pt x="2493" y="1088"/>
                    </a:cubicBezTo>
                    <a:lnTo>
                      <a:pt x="2040" y="1088"/>
                    </a:lnTo>
                    <a:cubicBezTo>
                      <a:pt x="2015" y="1088"/>
                      <a:pt x="1995" y="1067"/>
                      <a:pt x="1995" y="1042"/>
                    </a:cubicBezTo>
                    <a:lnTo>
                      <a:pt x="1995" y="589"/>
                    </a:lnTo>
                    <a:cubicBezTo>
                      <a:pt x="1995" y="564"/>
                      <a:pt x="2015" y="544"/>
                      <a:pt x="2040" y="544"/>
                    </a:cubicBezTo>
                    <a:lnTo>
                      <a:pt x="2493" y="544"/>
                    </a:lnTo>
                    <a:cubicBezTo>
                      <a:pt x="2518" y="544"/>
                      <a:pt x="2539" y="564"/>
                      <a:pt x="2539" y="589"/>
                    </a:cubicBezTo>
                    <a:lnTo>
                      <a:pt x="2539" y="1042"/>
                    </a:lnTo>
                    <a:close/>
                    <a:moveTo>
                      <a:pt x="6099" y="2610"/>
                    </a:moveTo>
                    <a:lnTo>
                      <a:pt x="3379" y="1845"/>
                    </a:lnTo>
                    <a:cubicBezTo>
                      <a:pt x="3321" y="1829"/>
                      <a:pt x="3264" y="1873"/>
                      <a:pt x="3264" y="1933"/>
                    </a:cubicBezTo>
                    <a:lnTo>
                      <a:pt x="3264" y="5440"/>
                    </a:lnTo>
                    <a:lnTo>
                      <a:pt x="3627" y="5440"/>
                    </a:lnTo>
                    <a:lnTo>
                      <a:pt x="3627" y="4714"/>
                    </a:lnTo>
                    <a:cubicBezTo>
                      <a:pt x="3627" y="4664"/>
                      <a:pt x="3667" y="4624"/>
                      <a:pt x="3717" y="4624"/>
                    </a:cubicBezTo>
                    <a:lnTo>
                      <a:pt x="4080" y="4624"/>
                    </a:lnTo>
                    <a:cubicBezTo>
                      <a:pt x="4130" y="4624"/>
                      <a:pt x="4171" y="4664"/>
                      <a:pt x="4171" y="4714"/>
                    </a:cubicBezTo>
                    <a:lnTo>
                      <a:pt x="4171" y="5440"/>
                    </a:lnTo>
                    <a:lnTo>
                      <a:pt x="6165" y="5440"/>
                    </a:lnTo>
                    <a:lnTo>
                      <a:pt x="6165" y="2698"/>
                    </a:lnTo>
                    <a:cubicBezTo>
                      <a:pt x="6165" y="2657"/>
                      <a:pt x="6138" y="2621"/>
                      <a:pt x="6099" y="2610"/>
                    </a:cubicBezTo>
                    <a:close/>
                    <a:moveTo>
                      <a:pt x="4171" y="4216"/>
                    </a:moveTo>
                    <a:cubicBezTo>
                      <a:pt x="4171" y="4241"/>
                      <a:pt x="4150" y="4261"/>
                      <a:pt x="4125" y="4261"/>
                    </a:cubicBezTo>
                    <a:lnTo>
                      <a:pt x="3672" y="4261"/>
                    </a:lnTo>
                    <a:cubicBezTo>
                      <a:pt x="3647" y="4261"/>
                      <a:pt x="3627" y="4241"/>
                      <a:pt x="3627" y="4216"/>
                    </a:cubicBezTo>
                    <a:lnTo>
                      <a:pt x="3627" y="3762"/>
                    </a:lnTo>
                    <a:cubicBezTo>
                      <a:pt x="3627" y="3737"/>
                      <a:pt x="3647" y="3717"/>
                      <a:pt x="3672" y="3717"/>
                    </a:cubicBezTo>
                    <a:lnTo>
                      <a:pt x="4125" y="3717"/>
                    </a:lnTo>
                    <a:cubicBezTo>
                      <a:pt x="4150" y="3717"/>
                      <a:pt x="4171" y="3737"/>
                      <a:pt x="4171" y="3762"/>
                    </a:cubicBezTo>
                    <a:lnTo>
                      <a:pt x="4171" y="4216"/>
                    </a:lnTo>
                    <a:close/>
                    <a:moveTo>
                      <a:pt x="4171" y="3218"/>
                    </a:moveTo>
                    <a:cubicBezTo>
                      <a:pt x="4171" y="3243"/>
                      <a:pt x="4150" y="3264"/>
                      <a:pt x="4125" y="3264"/>
                    </a:cubicBezTo>
                    <a:lnTo>
                      <a:pt x="3672" y="3264"/>
                    </a:lnTo>
                    <a:cubicBezTo>
                      <a:pt x="3647" y="3264"/>
                      <a:pt x="3627" y="3243"/>
                      <a:pt x="3627" y="3218"/>
                    </a:cubicBezTo>
                    <a:lnTo>
                      <a:pt x="3627" y="2765"/>
                    </a:lnTo>
                    <a:cubicBezTo>
                      <a:pt x="3627" y="2740"/>
                      <a:pt x="3647" y="2720"/>
                      <a:pt x="3672" y="2720"/>
                    </a:cubicBezTo>
                    <a:lnTo>
                      <a:pt x="4125" y="2720"/>
                    </a:lnTo>
                    <a:cubicBezTo>
                      <a:pt x="4150" y="2720"/>
                      <a:pt x="4171" y="2740"/>
                      <a:pt x="4171" y="2765"/>
                    </a:cubicBezTo>
                    <a:lnTo>
                      <a:pt x="4171" y="3218"/>
                    </a:lnTo>
                    <a:close/>
                    <a:moveTo>
                      <a:pt x="4987" y="4216"/>
                    </a:moveTo>
                    <a:cubicBezTo>
                      <a:pt x="4987" y="4241"/>
                      <a:pt x="4966" y="4261"/>
                      <a:pt x="4941" y="4261"/>
                    </a:cubicBezTo>
                    <a:lnTo>
                      <a:pt x="4488" y="4261"/>
                    </a:lnTo>
                    <a:cubicBezTo>
                      <a:pt x="4463" y="4261"/>
                      <a:pt x="4443" y="4241"/>
                      <a:pt x="4443" y="4216"/>
                    </a:cubicBezTo>
                    <a:lnTo>
                      <a:pt x="4443" y="3762"/>
                    </a:lnTo>
                    <a:cubicBezTo>
                      <a:pt x="4443" y="3737"/>
                      <a:pt x="4463" y="3717"/>
                      <a:pt x="4488" y="3717"/>
                    </a:cubicBezTo>
                    <a:lnTo>
                      <a:pt x="4941" y="3717"/>
                    </a:lnTo>
                    <a:cubicBezTo>
                      <a:pt x="4966" y="3717"/>
                      <a:pt x="4987" y="3737"/>
                      <a:pt x="4987" y="3762"/>
                    </a:cubicBezTo>
                    <a:lnTo>
                      <a:pt x="4987" y="4216"/>
                    </a:lnTo>
                    <a:close/>
                    <a:moveTo>
                      <a:pt x="4987" y="3218"/>
                    </a:moveTo>
                    <a:cubicBezTo>
                      <a:pt x="4987" y="3243"/>
                      <a:pt x="4966" y="3264"/>
                      <a:pt x="4941" y="3264"/>
                    </a:cubicBezTo>
                    <a:lnTo>
                      <a:pt x="4488" y="3264"/>
                    </a:lnTo>
                    <a:cubicBezTo>
                      <a:pt x="4463" y="3264"/>
                      <a:pt x="4443" y="3243"/>
                      <a:pt x="4443" y="3218"/>
                    </a:cubicBezTo>
                    <a:lnTo>
                      <a:pt x="4443" y="2765"/>
                    </a:lnTo>
                    <a:cubicBezTo>
                      <a:pt x="4443" y="2740"/>
                      <a:pt x="4463" y="2720"/>
                      <a:pt x="4488" y="2720"/>
                    </a:cubicBezTo>
                    <a:lnTo>
                      <a:pt x="4941" y="2720"/>
                    </a:lnTo>
                    <a:cubicBezTo>
                      <a:pt x="4966" y="2720"/>
                      <a:pt x="4987" y="2740"/>
                      <a:pt x="4987" y="2765"/>
                    </a:cubicBezTo>
                    <a:lnTo>
                      <a:pt x="4987" y="3218"/>
                    </a:lnTo>
                    <a:close/>
                    <a:moveTo>
                      <a:pt x="5803" y="4216"/>
                    </a:moveTo>
                    <a:cubicBezTo>
                      <a:pt x="5803" y="4241"/>
                      <a:pt x="5782" y="4261"/>
                      <a:pt x="5757" y="4261"/>
                    </a:cubicBezTo>
                    <a:lnTo>
                      <a:pt x="5304" y="4261"/>
                    </a:lnTo>
                    <a:cubicBezTo>
                      <a:pt x="5279" y="4261"/>
                      <a:pt x="5259" y="4241"/>
                      <a:pt x="5259" y="4216"/>
                    </a:cubicBezTo>
                    <a:lnTo>
                      <a:pt x="5259" y="3762"/>
                    </a:lnTo>
                    <a:cubicBezTo>
                      <a:pt x="5259" y="3737"/>
                      <a:pt x="5279" y="3717"/>
                      <a:pt x="5304" y="3717"/>
                    </a:cubicBezTo>
                    <a:lnTo>
                      <a:pt x="5757" y="3717"/>
                    </a:lnTo>
                    <a:cubicBezTo>
                      <a:pt x="5782" y="3717"/>
                      <a:pt x="5803" y="3737"/>
                      <a:pt x="5803" y="3762"/>
                    </a:cubicBezTo>
                    <a:lnTo>
                      <a:pt x="5803" y="4216"/>
                    </a:lnTo>
                    <a:close/>
                    <a:moveTo>
                      <a:pt x="5803" y="3218"/>
                    </a:moveTo>
                    <a:cubicBezTo>
                      <a:pt x="5803" y="3243"/>
                      <a:pt x="5782" y="3264"/>
                      <a:pt x="5757" y="3264"/>
                    </a:cubicBezTo>
                    <a:lnTo>
                      <a:pt x="5304" y="3264"/>
                    </a:lnTo>
                    <a:cubicBezTo>
                      <a:pt x="5279" y="3264"/>
                      <a:pt x="5259" y="3243"/>
                      <a:pt x="5259" y="3218"/>
                    </a:cubicBezTo>
                    <a:lnTo>
                      <a:pt x="5259" y="2765"/>
                    </a:lnTo>
                    <a:cubicBezTo>
                      <a:pt x="5259" y="2740"/>
                      <a:pt x="5279" y="2720"/>
                      <a:pt x="5304" y="2720"/>
                    </a:cubicBezTo>
                    <a:lnTo>
                      <a:pt x="5757" y="2720"/>
                    </a:lnTo>
                    <a:cubicBezTo>
                      <a:pt x="5782" y="2720"/>
                      <a:pt x="5803" y="2740"/>
                      <a:pt x="5803" y="2765"/>
                    </a:cubicBezTo>
                    <a:lnTo>
                      <a:pt x="5803" y="3218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xmlns="" id="{8223E41F-FED5-4A99-B4F9-B7345BEBA5C9}"/>
                  </a:ext>
                </a:extLst>
              </p:cNvPr>
              <p:cNvGrpSpPr/>
              <p:nvPr/>
            </p:nvGrpSpPr>
            <p:grpSpPr>
              <a:xfrm>
                <a:off x="660400" y="1560626"/>
                <a:ext cx="3421582" cy="1308761"/>
                <a:chOff x="8211000" y="1130300"/>
                <a:chExt cx="3307900" cy="1308761"/>
              </a:xfrm>
            </p:grpSpPr>
            <p:sp>
              <p:nvSpPr>
                <p:cNvPr id="27" name="íṩḻídè">
                  <a:extLst>
                    <a:ext uri="{FF2B5EF4-FFF2-40B4-BE49-F238E27FC236}">
                      <a16:creationId xmlns:a16="http://schemas.microsoft.com/office/drawing/2014/main" xmlns="" id="{CF038AA0-8DED-4919-8AD6-CF3F21553C66}"/>
                    </a:ext>
                  </a:extLst>
                </p:cNvPr>
                <p:cNvSpPr txBox="1"/>
                <p:nvPr/>
              </p:nvSpPr>
              <p:spPr bwMode="auto">
                <a:xfrm>
                  <a:off x="8211000" y="1130300"/>
                  <a:ext cx="3307900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28" name="i$ľîḓê">
                  <a:extLst>
                    <a:ext uri="{FF2B5EF4-FFF2-40B4-BE49-F238E27FC236}">
                      <a16:creationId xmlns:a16="http://schemas.microsoft.com/office/drawing/2014/main" xmlns="" id="{6D79EE19-3228-4AAB-84FD-D3092112E726}"/>
                    </a:ext>
                  </a:extLst>
                </p:cNvPr>
                <p:cNvSpPr/>
                <p:nvPr/>
              </p:nvSpPr>
              <p:spPr bwMode="auto">
                <a:xfrm>
                  <a:off x="8211000" y="1572106"/>
                  <a:ext cx="3307900" cy="86695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  <p:cxnSp>
            <p:nvCxnSpPr>
              <p:cNvPr id="26" name="直接连接符 25">
                <a:extLst>
                  <a:ext uri="{FF2B5EF4-FFF2-40B4-BE49-F238E27FC236}">
                    <a16:creationId xmlns:a16="http://schemas.microsoft.com/office/drawing/2014/main" xmlns="" id="{C10FD222-25F4-463F-94BD-067485B6AC9C}"/>
                  </a:ext>
                </a:extLst>
              </p:cNvPr>
              <p:cNvCxnSpPr/>
              <p:nvPr/>
            </p:nvCxnSpPr>
            <p:spPr>
              <a:xfrm>
                <a:off x="660400" y="2002431"/>
                <a:ext cx="3680600" cy="0"/>
              </a:xfrm>
              <a:prstGeom prst="line">
                <a:avLst/>
              </a:prstGeom>
              <a:ln w="3175" cap="rnd">
                <a:solidFill>
                  <a:schemeClr val="tx2">
                    <a:lumMod val="90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6D9CB6CA-F791-41CD-8C55-A427540825C4}"/>
                </a:ext>
              </a:extLst>
            </p:cNvPr>
            <p:cNvGrpSpPr/>
            <p:nvPr/>
          </p:nvGrpSpPr>
          <p:grpSpPr>
            <a:xfrm>
              <a:off x="8084242" y="1560626"/>
              <a:ext cx="3421582" cy="1308761"/>
              <a:chOff x="8211000" y="1130300"/>
              <a:chExt cx="3307900" cy="1308761"/>
            </a:xfrm>
          </p:grpSpPr>
          <p:sp>
            <p:nvSpPr>
              <p:cNvPr id="22" name="íṩḻídè">
                <a:extLst>
                  <a:ext uri="{FF2B5EF4-FFF2-40B4-BE49-F238E27FC236}">
                    <a16:creationId xmlns:a16="http://schemas.microsoft.com/office/drawing/2014/main" xmlns="" id="{F8A64F29-79F2-4B44-9207-8758123C77BD}"/>
                  </a:ext>
                </a:extLst>
              </p:cNvPr>
              <p:cNvSpPr txBox="1"/>
              <p:nvPr/>
            </p:nvSpPr>
            <p:spPr bwMode="auto">
              <a:xfrm>
                <a:off x="8211000" y="1130300"/>
                <a:ext cx="330790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3" name="i$ľîḓê">
                <a:extLst>
                  <a:ext uri="{FF2B5EF4-FFF2-40B4-BE49-F238E27FC236}">
                    <a16:creationId xmlns:a16="http://schemas.microsoft.com/office/drawing/2014/main" xmlns="" id="{5F1EFC23-5432-4567-9770-AC090A820FD6}"/>
                  </a:ext>
                </a:extLst>
              </p:cNvPr>
              <p:cNvSpPr/>
              <p:nvPr/>
            </p:nvSpPr>
            <p:spPr bwMode="auto">
              <a:xfrm>
                <a:off x="8211000" y="1572106"/>
                <a:ext cx="3307900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5645C1D8-7518-4116-B64A-3372F01674BE}"/>
                </a:ext>
              </a:extLst>
            </p:cNvPr>
            <p:cNvCxnSpPr/>
            <p:nvPr/>
          </p:nvCxnSpPr>
          <p:spPr>
            <a:xfrm>
              <a:off x="7838300" y="2002431"/>
              <a:ext cx="3680600" cy="0"/>
            </a:xfrm>
            <a:prstGeom prst="line">
              <a:avLst/>
            </a:prstGeom>
            <a:ln w="3175" cap="rnd">
              <a:solidFill>
                <a:schemeClr val="tx2">
                  <a:lumMod val="9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860BA8F7-6179-4DD9-86EA-0CDA246EAEAC}"/>
                </a:ext>
              </a:extLst>
            </p:cNvPr>
            <p:cNvGrpSpPr/>
            <p:nvPr/>
          </p:nvGrpSpPr>
          <p:grpSpPr>
            <a:xfrm>
              <a:off x="8084242" y="4465638"/>
              <a:ext cx="3421582" cy="1308761"/>
              <a:chOff x="8211000" y="1130300"/>
              <a:chExt cx="3307900" cy="1308761"/>
            </a:xfrm>
          </p:grpSpPr>
          <p:sp>
            <p:nvSpPr>
              <p:cNvPr id="20" name="íṩḻídè">
                <a:extLst>
                  <a:ext uri="{FF2B5EF4-FFF2-40B4-BE49-F238E27FC236}">
                    <a16:creationId xmlns:a16="http://schemas.microsoft.com/office/drawing/2014/main" xmlns="" id="{BB67982E-3445-4E91-B730-8D5F9E8A49FB}"/>
                  </a:ext>
                </a:extLst>
              </p:cNvPr>
              <p:cNvSpPr txBox="1"/>
              <p:nvPr/>
            </p:nvSpPr>
            <p:spPr bwMode="auto">
              <a:xfrm>
                <a:off x="8211000" y="1130300"/>
                <a:ext cx="330790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1" name="i$ľîḓê">
                <a:extLst>
                  <a:ext uri="{FF2B5EF4-FFF2-40B4-BE49-F238E27FC236}">
                    <a16:creationId xmlns:a16="http://schemas.microsoft.com/office/drawing/2014/main" xmlns="" id="{A79C3BF6-191F-4AFF-812A-AE2E8D3FD1C3}"/>
                  </a:ext>
                </a:extLst>
              </p:cNvPr>
              <p:cNvSpPr/>
              <p:nvPr/>
            </p:nvSpPr>
            <p:spPr bwMode="auto">
              <a:xfrm>
                <a:off x="8211000" y="1572106"/>
                <a:ext cx="3307900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95785B66-6736-4990-AB6A-662ACBD19F94}"/>
                </a:ext>
              </a:extLst>
            </p:cNvPr>
            <p:cNvCxnSpPr/>
            <p:nvPr/>
          </p:nvCxnSpPr>
          <p:spPr>
            <a:xfrm>
              <a:off x="7838300" y="4907443"/>
              <a:ext cx="3680600" cy="0"/>
            </a:xfrm>
            <a:prstGeom prst="line">
              <a:avLst/>
            </a:prstGeom>
            <a:ln w="3175" cap="rnd">
              <a:solidFill>
                <a:schemeClr val="tx2">
                  <a:lumMod val="9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18123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grpSp>
        <p:nvGrpSpPr>
          <p:cNvPr id="5" name="ff20e9ef-e51a-4c8d-a2a5-fbcde349bfc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39CB42C-B722-47D7-8C60-9D62CF16587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073113"/>
            <a:ext cx="10861675" cy="5070512"/>
            <a:chOff x="669925" y="1073113"/>
            <a:chExt cx="10861675" cy="5070512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7AD07F23-F47A-4EF1-B4AB-8E4068BBE115}"/>
                </a:ext>
              </a:extLst>
            </p:cNvPr>
            <p:cNvCxnSpPr>
              <a:cxnSpLocks/>
            </p:cNvCxnSpPr>
            <p:nvPr/>
          </p:nvCxnSpPr>
          <p:spPr>
            <a:xfrm>
              <a:off x="669925" y="4791741"/>
              <a:ext cx="6106002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iśḻîdê">
              <a:extLst>
                <a:ext uri="{FF2B5EF4-FFF2-40B4-BE49-F238E27FC236}">
                  <a16:creationId xmlns:a16="http://schemas.microsoft.com/office/drawing/2014/main" xmlns="" id="{F75388B8-BE24-49F7-8D4A-21F4BE72EB93}"/>
                </a:ext>
              </a:extLst>
            </p:cNvPr>
            <p:cNvGrpSpPr/>
            <p:nvPr/>
          </p:nvGrpSpPr>
          <p:grpSpPr>
            <a:xfrm>
              <a:off x="6715395" y="3544695"/>
              <a:ext cx="4816205" cy="1388366"/>
              <a:chOff x="739426" y="2273077"/>
              <a:chExt cx="6548296" cy="1887674"/>
            </a:xfrm>
          </p:grpSpPr>
          <p:sp>
            <p:nvSpPr>
              <p:cNvPr id="56" name="işḷíḍé">
                <a:extLst>
                  <a:ext uri="{FF2B5EF4-FFF2-40B4-BE49-F238E27FC236}">
                    <a16:creationId xmlns:a16="http://schemas.microsoft.com/office/drawing/2014/main" xmlns="" id="{3DC00F3B-F7DB-40E4-AF66-9BB4AB71601E}"/>
                  </a:ext>
                </a:extLst>
              </p:cNvPr>
              <p:cNvSpPr/>
              <p:nvPr/>
            </p:nvSpPr>
            <p:spPr bwMode="auto">
              <a:xfrm>
                <a:off x="821728" y="2366986"/>
                <a:ext cx="6403740" cy="1746283"/>
              </a:xfrm>
              <a:custGeom>
                <a:avLst/>
                <a:gdLst>
                  <a:gd name="T0" fmla="*/ 750 w 2566"/>
                  <a:gd name="T1" fmla="*/ 699 h 699"/>
                  <a:gd name="T2" fmla="*/ 296 w 2566"/>
                  <a:gd name="T3" fmla="*/ 302 h 699"/>
                  <a:gd name="T4" fmla="*/ 12 w 2566"/>
                  <a:gd name="T5" fmla="*/ 626 h 699"/>
                  <a:gd name="T6" fmla="*/ 0 w 2566"/>
                  <a:gd name="T7" fmla="*/ 610 h 699"/>
                  <a:gd name="T8" fmla="*/ 287 w 2566"/>
                  <a:gd name="T9" fmla="*/ 282 h 699"/>
                  <a:gd name="T10" fmla="*/ 294 w 2566"/>
                  <a:gd name="T11" fmla="*/ 274 h 699"/>
                  <a:gd name="T12" fmla="*/ 748 w 2566"/>
                  <a:gd name="T13" fmla="*/ 671 h 699"/>
                  <a:gd name="T14" fmla="*/ 1005 w 2566"/>
                  <a:gd name="T15" fmla="*/ 377 h 699"/>
                  <a:gd name="T16" fmla="*/ 1157 w 2566"/>
                  <a:gd name="T17" fmla="*/ 510 h 699"/>
                  <a:gd name="T18" fmla="*/ 1519 w 2566"/>
                  <a:gd name="T19" fmla="*/ 153 h 699"/>
                  <a:gd name="T20" fmla="*/ 1610 w 2566"/>
                  <a:gd name="T21" fmla="*/ 147 h 699"/>
                  <a:gd name="T22" fmla="*/ 2099 w 2566"/>
                  <a:gd name="T23" fmla="*/ 517 h 699"/>
                  <a:gd name="T24" fmla="*/ 2551 w 2566"/>
                  <a:gd name="T25" fmla="*/ 0 h 699"/>
                  <a:gd name="T26" fmla="*/ 2566 w 2566"/>
                  <a:gd name="T27" fmla="*/ 13 h 699"/>
                  <a:gd name="T28" fmla="*/ 2101 w 2566"/>
                  <a:gd name="T29" fmla="*/ 545 h 699"/>
                  <a:gd name="T30" fmla="*/ 1564 w 2566"/>
                  <a:gd name="T31" fmla="*/ 162 h 699"/>
                  <a:gd name="T32" fmla="*/ 1159 w 2566"/>
                  <a:gd name="T33" fmla="*/ 538 h 699"/>
                  <a:gd name="T34" fmla="*/ 1007 w 2566"/>
                  <a:gd name="T35" fmla="*/ 405 h 699"/>
                  <a:gd name="T36" fmla="*/ 750 w 2566"/>
                  <a:gd name="T37" fmla="*/ 699 h 699"/>
                  <a:gd name="connsiteX0" fmla="*/ 2923 w 10000"/>
                  <a:gd name="connsiteY0" fmla="*/ 10000 h 10000"/>
                  <a:gd name="connsiteX1" fmla="*/ 1154 w 10000"/>
                  <a:gd name="connsiteY1" fmla="*/ 4320 h 10000"/>
                  <a:gd name="connsiteX2" fmla="*/ 47 w 10000"/>
                  <a:gd name="connsiteY2" fmla="*/ 8956 h 10000"/>
                  <a:gd name="connsiteX3" fmla="*/ 0 w 10000"/>
                  <a:gd name="connsiteY3" fmla="*/ 8727 h 10000"/>
                  <a:gd name="connsiteX4" fmla="*/ 1118 w 10000"/>
                  <a:gd name="connsiteY4" fmla="*/ 4034 h 10000"/>
                  <a:gd name="connsiteX5" fmla="*/ 1146 w 10000"/>
                  <a:gd name="connsiteY5" fmla="*/ 3920 h 10000"/>
                  <a:gd name="connsiteX6" fmla="*/ 2915 w 10000"/>
                  <a:gd name="connsiteY6" fmla="*/ 9599 h 10000"/>
                  <a:gd name="connsiteX7" fmla="*/ 3917 w 10000"/>
                  <a:gd name="connsiteY7" fmla="*/ 5393 h 10000"/>
                  <a:gd name="connsiteX8" fmla="*/ 4509 w 10000"/>
                  <a:gd name="connsiteY8" fmla="*/ 7296 h 10000"/>
                  <a:gd name="connsiteX9" fmla="*/ 4577 w 10000"/>
                  <a:gd name="connsiteY9" fmla="*/ 7063 h 10000"/>
                  <a:gd name="connsiteX10" fmla="*/ 5920 w 10000"/>
                  <a:gd name="connsiteY10" fmla="*/ 2189 h 10000"/>
                  <a:gd name="connsiteX11" fmla="*/ 6274 w 10000"/>
                  <a:gd name="connsiteY11" fmla="*/ 2103 h 10000"/>
                  <a:gd name="connsiteX12" fmla="*/ 8180 w 10000"/>
                  <a:gd name="connsiteY12" fmla="*/ 7396 h 10000"/>
                  <a:gd name="connsiteX13" fmla="*/ 9942 w 10000"/>
                  <a:gd name="connsiteY13" fmla="*/ 0 h 10000"/>
                  <a:gd name="connsiteX14" fmla="*/ 10000 w 10000"/>
                  <a:gd name="connsiteY14" fmla="*/ 186 h 10000"/>
                  <a:gd name="connsiteX15" fmla="*/ 8188 w 10000"/>
                  <a:gd name="connsiteY15" fmla="*/ 7797 h 10000"/>
                  <a:gd name="connsiteX16" fmla="*/ 6095 w 10000"/>
                  <a:gd name="connsiteY16" fmla="*/ 2318 h 10000"/>
                  <a:gd name="connsiteX17" fmla="*/ 4517 w 10000"/>
                  <a:gd name="connsiteY17" fmla="*/ 7697 h 10000"/>
                  <a:gd name="connsiteX18" fmla="*/ 3924 w 10000"/>
                  <a:gd name="connsiteY18" fmla="*/ 5794 h 10000"/>
                  <a:gd name="connsiteX19" fmla="*/ 2923 w 10000"/>
                  <a:gd name="connsiteY19" fmla="*/ 10000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0000" h="10000">
                    <a:moveTo>
                      <a:pt x="2923" y="10000"/>
                    </a:moveTo>
                    <a:lnTo>
                      <a:pt x="1154" y="4320"/>
                    </a:lnTo>
                    <a:cubicBezTo>
                      <a:pt x="966" y="5107"/>
                      <a:pt x="109" y="8770"/>
                      <a:pt x="47" y="8956"/>
                    </a:cubicBezTo>
                    <a:lnTo>
                      <a:pt x="0" y="8727"/>
                    </a:lnTo>
                    <a:cubicBezTo>
                      <a:pt x="51" y="8584"/>
                      <a:pt x="698" y="5837"/>
                      <a:pt x="1118" y="4034"/>
                    </a:cubicBezTo>
                    <a:lnTo>
                      <a:pt x="1146" y="3920"/>
                    </a:lnTo>
                    <a:lnTo>
                      <a:pt x="2915" y="9599"/>
                    </a:lnTo>
                    <a:lnTo>
                      <a:pt x="3917" y="5393"/>
                    </a:lnTo>
                    <a:lnTo>
                      <a:pt x="4509" y="7296"/>
                    </a:lnTo>
                    <a:cubicBezTo>
                      <a:pt x="4532" y="7218"/>
                      <a:pt x="4554" y="7141"/>
                      <a:pt x="4577" y="7063"/>
                    </a:cubicBezTo>
                    <a:lnTo>
                      <a:pt x="5920" y="2189"/>
                    </a:lnTo>
                    <a:cubicBezTo>
                      <a:pt x="6013" y="1831"/>
                      <a:pt x="6169" y="1803"/>
                      <a:pt x="6274" y="2103"/>
                    </a:cubicBezTo>
                    <a:lnTo>
                      <a:pt x="8180" y="7396"/>
                    </a:lnTo>
                    <a:lnTo>
                      <a:pt x="9942" y="0"/>
                    </a:lnTo>
                    <a:lnTo>
                      <a:pt x="10000" y="186"/>
                    </a:lnTo>
                    <a:lnTo>
                      <a:pt x="8188" y="7797"/>
                    </a:lnTo>
                    <a:lnTo>
                      <a:pt x="6095" y="2318"/>
                    </a:lnTo>
                    <a:lnTo>
                      <a:pt x="4517" y="7697"/>
                    </a:lnTo>
                    <a:lnTo>
                      <a:pt x="3924" y="5794"/>
                    </a:lnTo>
                    <a:lnTo>
                      <a:pt x="2923" y="1000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íSľiḍé">
                <a:extLst>
                  <a:ext uri="{FF2B5EF4-FFF2-40B4-BE49-F238E27FC236}">
                    <a16:creationId xmlns:a16="http://schemas.microsoft.com/office/drawing/2014/main" xmlns="" id="{54598101-D2D9-4361-8C72-83AEDEA144CD}"/>
                  </a:ext>
                </a:extLst>
              </p:cNvPr>
              <p:cNvSpPr/>
              <p:nvPr/>
            </p:nvSpPr>
            <p:spPr bwMode="auto">
              <a:xfrm>
                <a:off x="739426" y="3806219"/>
                <a:ext cx="202590" cy="201535"/>
              </a:xfrm>
              <a:custGeom>
                <a:avLst/>
                <a:gdLst>
                  <a:gd name="T0" fmla="*/ 80 w 81"/>
                  <a:gd name="T1" fmla="*/ 38 h 81"/>
                  <a:gd name="T2" fmla="*/ 43 w 81"/>
                  <a:gd name="T3" fmla="*/ 80 h 81"/>
                  <a:gd name="T4" fmla="*/ 1 w 81"/>
                  <a:gd name="T5" fmla="*/ 43 h 81"/>
                  <a:gd name="T6" fmla="*/ 38 w 81"/>
                  <a:gd name="T7" fmla="*/ 2 h 81"/>
                  <a:gd name="T8" fmla="*/ 80 w 81"/>
                  <a:gd name="T9" fmla="*/ 38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81">
                    <a:moveTo>
                      <a:pt x="80" y="38"/>
                    </a:moveTo>
                    <a:cubicBezTo>
                      <a:pt x="81" y="60"/>
                      <a:pt x="65" y="79"/>
                      <a:pt x="43" y="80"/>
                    </a:cubicBezTo>
                    <a:cubicBezTo>
                      <a:pt x="21" y="81"/>
                      <a:pt x="3" y="65"/>
                      <a:pt x="1" y="43"/>
                    </a:cubicBezTo>
                    <a:cubicBezTo>
                      <a:pt x="0" y="22"/>
                      <a:pt x="16" y="3"/>
                      <a:pt x="38" y="2"/>
                    </a:cubicBezTo>
                    <a:cubicBezTo>
                      <a:pt x="59" y="0"/>
                      <a:pt x="78" y="16"/>
                      <a:pt x="80" y="3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íśľídé">
                <a:extLst>
                  <a:ext uri="{FF2B5EF4-FFF2-40B4-BE49-F238E27FC236}">
                    <a16:creationId xmlns:a16="http://schemas.microsoft.com/office/drawing/2014/main" xmlns="" id="{63FF94DE-3150-4531-ADFB-BA2A6D368B94}"/>
                  </a:ext>
                </a:extLst>
              </p:cNvPr>
              <p:cNvSpPr/>
              <p:nvPr/>
            </p:nvSpPr>
            <p:spPr bwMode="auto">
              <a:xfrm>
                <a:off x="1446380" y="2996914"/>
                <a:ext cx="204700" cy="204700"/>
              </a:xfrm>
              <a:custGeom>
                <a:avLst/>
                <a:gdLst>
                  <a:gd name="T0" fmla="*/ 80 w 82"/>
                  <a:gd name="T1" fmla="*/ 38 h 82"/>
                  <a:gd name="T2" fmla="*/ 43 w 82"/>
                  <a:gd name="T3" fmla="*/ 80 h 82"/>
                  <a:gd name="T4" fmla="*/ 2 w 82"/>
                  <a:gd name="T5" fmla="*/ 44 h 82"/>
                  <a:gd name="T6" fmla="*/ 38 w 82"/>
                  <a:gd name="T7" fmla="*/ 2 h 82"/>
                  <a:gd name="T8" fmla="*/ 80 w 82"/>
                  <a:gd name="T9" fmla="*/ 38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82">
                    <a:moveTo>
                      <a:pt x="80" y="38"/>
                    </a:moveTo>
                    <a:cubicBezTo>
                      <a:pt x="82" y="60"/>
                      <a:pt x="65" y="79"/>
                      <a:pt x="43" y="80"/>
                    </a:cubicBezTo>
                    <a:cubicBezTo>
                      <a:pt x="22" y="82"/>
                      <a:pt x="3" y="65"/>
                      <a:pt x="2" y="44"/>
                    </a:cubicBezTo>
                    <a:cubicBezTo>
                      <a:pt x="0" y="22"/>
                      <a:pt x="17" y="3"/>
                      <a:pt x="38" y="2"/>
                    </a:cubicBezTo>
                    <a:cubicBezTo>
                      <a:pt x="60" y="0"/>
                      <a:pt x="79" y="17"/>
                      <a:pt x="80" y="38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îṧḷiḑe">
                <a:extLst>
                  <a:ext uri="{FF2B5EF4-FFF2-40B4-BE49-F238E27FC236}">
                    <a16:creationId xmlns:a16="http://schemas.microsoft.com/office/drawing/2014/main" xmlns="" id="{7691799B-1647-49CD-96C4-20ABBB513417}"/>
                  </a:ext>
                </a:extLst>
              </p:cNvPr>
              <p:cNvSpPr/>
              <p:nvPr/>
            </p:nvSpPr>
            <p:spPr bwMode="auto">
              <a:xfrm>
                <a:off x="2561680" y="3956051"/>
                <a:ext cx="201535" cy="204700"/>
              </a:xfrm>
              <a:custGeom>
                <a:avLst/>
                <a:gdLst>
                  <a:gd name="T0" fmla="*/ 80 w 81"/>
                  <a:gd name="T1" fmla="*/ 39 h 82"/>
                  <a:gd name="T2" fmla="*/ 43 w 81"/>
                  <a:gd name="T3" fmla="*/ 80 h 82"/>
                  <a:gd name="T4" fmla="*/ 1 w 81"/>
                  <a:gd name="T5" fmla="*/ 44 h 82"/>
                  <a:gd name="T6" fmla="*/ 38 w 81"/>
                  <a:gd name="T7" fmla="*/ 2 h 82"/>
                  <a:gd name="T8" fmla="*/ 80 w 81"/>
                  <a:gd name="T9" fmla="*/ 39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82">
                    <a:moveTo>
                      <a:pt x="80" y="39"/>
                    </a:moveTo>
                    <a:cubicBezTo>
                      <a:pt x="81" y="60"/>
                      <a:pt x="65" y="79"/>
                      <a:pt x="43" y="80"/>
                    </a:cubicBezTo>
                    <a:cubicBezTo>
                      <a:pt x="21" y="82"/>
                      <a:pt x="2" y="65"/>
                      <a:pt x="1" y="44"/>
                    </a:cubicBezTo>
                    <a:cubicBezTo>
                      <a:pt x="0" y="22"/>
                      <a:pt x="16" y="3"/>
                      <a:pt x="38" y="2"/>
                    </a:cubicBezTo>
                    <a:cubicBezTo>
                      <a:pt x="59" y="0"/>
                      <a:pt x="78" y="17"/>
                      <a:pt x="80" y="39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îṧļiďê">
                <a:extLst>
                  <a:ext uri="{FF2B5EF4-FFF2-40B4-BE49-F238E27FC236}">
                    <a16:creationId xmlns:a16="http://schemas.microsoft.com/office/drawing/2014/main" xmlns="" id="{2A345D60-696C-411C-9B70-B4EB5DD21FA0}"/>
                  </a:ext>
                </a:extLst>
              </p:cNvPr>
              <p:cNvSpPr/>
              <p:nvPr/>
            </p:nvSpPr>
            <p:spPr bwMode="auto">
              <a:xfrm>
                <a:off x="3203214" y="3221662"/>
                <a:ext cx="201535" cy="204700"/>
              </a:xfrm>
              <a:custGeom>
                <a:avLst/>
                <a:gdLst>
                  <a:gd name="T0" fmla="*/ 80 w 81"/>
                  <a:gd name="T1" fmla="*/ 38 h 82"/>
                  <a:gd name="T2" fmla="*/ 43 w 81"/>
                  <a:gd name="T3" fmla="*/ 80 h 82"/>
                  <a:gd name="T4" fmla="*/ 1 w 81"/>
                  <a:gd name="T5" fmla="*/ 44 h 82"/>
                  <a:gd name="T6" fmla="*/ 38 w 81"/>
                  <a:gd name="T7" fmla="*/ 2 h 82"/>
                  <a:gd name="T8" fmla="*/ 80 w 81"/>
                  <a:gd name="T9" fmla="*/ 38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82">
                    <a:moveTo>
                      <a:pt x="80" y="38"/>
                    </a:moveTo>
                    <a:cubicBezTo>
                      <a:pt x="81" y="60"/>
                      <a:pt x="65" y="79"/>
                      <a:pt x="43" y="80"/>
                    </a:cubicBezTo>
                    <a:cubicBezTo>
                      <a:pt x="21" y="82"/>
                      <a:pt x="3" y="65"/>
                      <a:pt x="1" y="44"/>
                    </a:cubicBezTo>
                    <a:cubicBezTo>
                      <a:pt x="0" y="22"/>
                      <a:pt x="16" y="3"/>
                      <a:pt x="38" y="2"/>
                    </a:cubicBezTo>
                    <a:cubicBezTo>
                      <a:pt x="59" y="0"/>
                      <a:pt x="78" y="17"/>
                      <a:pt x="80" y="38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íślîde">
                <a:extLst>
                  <a:ext uri="{FF2B5EF4-FFF2-40B4-BE49-F238E27FC236}">
                    <a16:creationId xmlns:a16="http://schemas.microsoft.com/office/drawing/2014/main" xmlns="" id="{A3CF6D20-4D71-4794-ACB0-5A8BFEF9AC7A}"/>
                  </a:ext>
                </a:extLst>
              </p:cNvPr>
              <p:cNvSpPr/>
              <p:nvPr/>
            </p:nvSpPr>
            <p:spPr bwMode="auto">
              <a:xfrm>
                <a:off x="3607339" y="3516051"/>
                <a:ext cx="201535" cy="202590"/>
              </a:xfrm>
              <a:custGeom>
                <a:avLst/>
                <a:gdLst>
                  <a:gd name="T0" fmla="*/ 80 w 81"/>
                  <a:gd name="T1" fmla="*/ 38 h 81"/>
                  <a:gd name="T2" fmla="*/ 43 w 81"/>
                  <a:gd name="T3" fmla="*/ 80 h 81"/>
                  <a:gd name="T4" fmla="*/ 1 w 81"/>
                  <a:gd name="T5" fmla="*/ 43 h 81"/>
                  <a:gd name="T6" fmla="*/ 38 w 81"/>
                  <a:gd name="T7" fmla="*/ 1 h 81"/>
                  <a:gd name="T8" fmla="*/ 80 w 81"/>
                  <a:gd name="T9" fmla="*/ 38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81">
                    <a:moveTo>
                      <a:pt x="80" y="38"/>
                    </a:moveTo>
                    <a:cubicBezTo>
                      <a:pt x="81" y="59"/>
                      <a:pt x="65" y="78"/>
                      <a:pt x="43" y="80"/>
                    </a:cubicBezTo>
                    <a:cubicBezTo>
                      <a:pt x="21" y="81"/>
                      <a:pt x="3" y="65"/>
                      <a:pt x="1" y="43"/>
                    </a:cubicBezTo>
                    <a:cubicBezTo>
                      <a:pt x="0" y="21"/>
                      <a:pt x="16" y="3"/>
                      <a:pt x="38" y="1"/>
                    </a:cubicBezTo>
                    <a:cubicBezTo>
                      <a:pt x="59" y="0"/>
                      <a:pt x="78" y="16"/>
                      <a:pt x="80" y="38"/>
                    </a:cubicBezTo>
                    <a:close/>
                  </a:path>
                </a:pathLst>
              </a:custGeom>
              <a:solidFill>
                <a:srgbClr val="C7C8CA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ïṣliḑê">
                <a:extLst>
                  <a:ext uri="{FF2B5EF4-FFF2-40B4-BE49-F238E27FC236}">
                    <a16:creationId xmlns:a16="http://schemas.microsoft.com/office/drawing/2014/main" xmlns="" id="{FD2D1442-37C9-4A10-BDC7-57CE77E3960A}"/>
                  </a:ext>
                </a:extLst>
              </p:cNvPr>
              <p:cNvSpPr/>
              <p:nvPr/>
            </p:nvSpPr>
            <p:spPr bwMode="auto">
              <a:xfrm>
                <a:off x="4609737" y="2619000"/>
                <a:ext cx="204700" cy="202590"/>
              </a:xfrm>
              <a:custGeom>
                <a:avLst/>
                <a:gdLst>
                  <a:gd name="T0" fmla="*/ 80 w 82"/>
                  <a:gd name="T1" fmla="*/ 38 h 81"/>
                  <a:gd name="T2" fmla="*/ 44 w 82"/>
                  <a:gd name="T3" fmla="*/ 80 h 81"/>
                  <a:gd name="T4" fmla="*/ 2 w 82"/>
                  <a:gd name="T5" fmla="*/ 43 h 81"/>
                  <a:gd name="T6" fmla="*/ 38 w 82"/>
                  <a:gd name="T7" fmla="*/ 1 h 81"/>
                  <a:gd name="T8" fmla="*/ 80 w 82"/>
                  <a:gd name="T9" fmla="*/ 38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81">
                    <a:moveTo>
                      <a:pt x="80" y="38"/>
                    </a:moveTo>
                    <a:cubicBezTo>
                      <a:pt x="82" y="60"/>
                      <a:pt x="65" y="78"/>
                      <a:pt x="44" y="80"/>
                    </a:cubicBezTo>
                    <a:cubicBezTo>
                      <a:pt x="22" y="81"/>
                      <a:pt x="3" y="65"/>
                      <a:pt x="2" y="43"/>
                    </a:cubicBezTo>
                    <a:cubicBezTo>
                      <a:pt x="0" y="21"/>
                      <a:pt x="17" y="3"/>
                      <a:pt x="38" y="1"/>
                    </a:cubicBezTo>
                    <a:cubicBezTo>
                      <a:pt x="60" y="0"/>
                      <a:pt x="79" y="16"/>
                      <a:pt x="80" y="38"/>
                    </a:cubicBezTo>
                    <a:close/>
                  </a:path>
                </a:pathLst>
              </a:custGeom>
              <a:solidFill>
                <a:srgbClr val="C7C8CA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iṧ1ïḓé">
                <a:extLst>
                  <a:ext uri="{FF2B5EF4-FFF2-40B4-BE49-F238E27FC236}">
                    <a16:creationId xmlns:a16="http://schemas.microsoft.com/office/drawing/2014/main" xmlns="" id="{22C0A3B2-9DFF-4481-B948-54CF1AB573DA}"/>
                  </a:ext>
                </a:extLst>
              </p:cNvPr>
              <p:cNvSpPr/>
              <p:nvPr/>
            </p:nvSpPr>
            <p:spPr bwMode="auto">
              <a:xfrm>
                <a:off x="7083022" y="2273077"/>
                <a:ext cx="204700" cy="204700"/>
              </a:xfrm>
              <a:custGeom>
                <a:avLst/>
                <a:gdLst>
                  <a:gd name="T0" fmla="*/ 80 w 82"/>
                  <a:gd name="T1" fmla="*/ 38 h 82"/>
                  <a:gd name="T2" fmla="*/ 43 w 82"/>
                  <a:gd name="T3" fmla="*/ 80 h 82"/>
                  <a:gd name="T4" fmla="*/ 2 w 82"/>
                  <a:gd name="T5" fmla="*/ 44 h 82"/>
                  <a:gd name="T6" fmla="*/ 38 w 82"/>
                  <a:gd name="T7" fmla="*/ 2 h 82"/>
                  <a:gd name="T8" fmla="*/ 80 w 82"/>
                  <a:gd name="T9" fmla="*/ 38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82">
                    <a:moveTo>
                      <a:pt x="80" y="38"/>
                    </a:moveTo>
                    <a:cubicBezTo>
                      <a:pt x="82" y="60"/>
                      <a:pt x="65" y="79"/>
                      <a:pt x="43" y="80"/>
                    </a:cubicBezTo>
                    <a:cubicBezTo>
                      <a:pt x="22" y="82"/>
                      <a:pt x="3" y="65"/>
                      <a:pt x="2" y="44"/>
                    </a:cubicBezTo>
                    <a:cubicBezTo>
                      <a:pt x="0" y="22"/>
                      <a:pt x="16" y="3"/>
                      <a:pt x="38" y="2"/>
                    </a:cubicBezTo>
                    <a:cubicBezTo>
                      <a:pt x="60" y="0"/>
                      <a:pt x="79" y="17"/>
                      <a:pt x="80" y="38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ïšľîḑè">
                <a:extLst>
                  <a:ext uri="{FF2B5EF4-FFF2-40B4-BE49-F238E27FC236}">
                    <a16:creationId xmlns:a16="http://schemas.microsoft.com/office/drawing/2014/main" xmlns="" id="{4AA11BF2-057A-4FEC-90BB-A77728F58FBF}"/>
                  </a:ext>
                </a:extLst>
              </p:cNvPr>
              <p:cNvSpPr/>
              <p:nvPr/>
            </p:nvSpPr>
            <p:spPr bwMode="auto">
              <a:xfrm>
                <a:off x="5942399" y="3556147"/>
                <a:ext cx="204700" cy="202590"/>
              </a:xfrm>
              <a:custGeom>
                <a:avLst/>
                <a:gdLst>
                  <a:gd name="T0" fmla="*/ 80 w 82"/>
                  <a:gd name="T1" fmla="*/ 38 h 81"/>
                  <a:gd name="T2" fmla="*/ 44 w 82"/>
                  <a:gd name="T3" fmla="*/ 80 h 81"/>
                  <a:gd name="T4" fmla="*/ 2 w 82"/>
                  <a:gd name="T5" fmla="*/ 43 h 81"/>
                  <a:gd name="T6" fmla="*/ 38 w 82"/>
                  <a:gd name="T7" fmla="*/ 1 h 81"/>
                  <a:gd name="T8" fmla="*/ 80 w 82"/>
                  <a:gd name="T9" fmla="*/ 38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81">
                    <a:moveTo>
                      <a:pt x="80" y="38"/>
                    </a:moveTo>
                    <a:cubicBezTo>
                      <a:pt x="82" y="59"/>
                      <a:pt x="65" y="78"/>
                      <a:pt x="44" y="80"/>
                    </a:cubicBezTo>
                    <a:cubicBezTo>
                      <a:pt x="22" y="81"/>
                      <a:pt x="3" y="65"/>
                      <a:pt x="2" y="43"/>
                    </a:cubicBezTo>
                    <a:cubicBezTo>
                      <a:pt x="0" y="21"/>
                      <a:pt x="17" y="3"/>
                      <a:pt x="38" y="1"/>
                    </a:cubicBezTo>
                    <a:cubicBezTo>
                      <a:pt x="60" y="0"/>
                      <a:pt x="79" y="16"/>
                      <a:pt x="80" y="38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ïšļîḑè">
              <a:extLst>
                <a:ext uri="{FF2B5EF4-FFF2-40B4-BE49-F238E27FC236}">
                  <a16:creationId xmlns:a16="http://schemas.microsoft.com/office/drawing/2014/main" xmlns="" id="{C45F5B4B-22F9-4A4F-8F3C-721A7D6C6BE4}"/>
                </a:ext>
              </a:extLst>
            </p:cNvPr>
            <p:cNvGrpSpPr/>
            <p:nvPr/>
          </p:nvGrpSpPr>
          <p:grpSpPr>
            <a:xfrm>
              <a:off x="7995264" y="1137367"/>
              <a:ext cx="2469536" cy="4974402"/>
              <a:chOff x="5270882" y="2061548"/>
              <a:chExt cx="1650236" cy="3324083"/>
            </a:xfrm>
          </p:grpSpPr>
          <p:grpSp>
            <p:nvGrpSpPr>
              <p:cNvPr id="46" name="iṥļïḓe">
                <a:extLst>
                  <a:ext uri="{FF2B5EF4-FFF2-40B4-BE49-F238E27FC236}">
                    <a16:creationId xmlns:a16="http://schemas.microsoft.com/office/drawing/2014/main" xmlns="" id="{CA2DD7FD-C0D7-42D3-A883-7E6850AE1488}"/>
                  </a:ext>
                </a:extLst>
              </p:cNvPr>
              <p:cNvGrpSpPr/>
              <p:nvPr/>
            </p:nvGrpSpPr>
            <p:grpSpPr>
              <a:xfrm>
                <a:off x="5270882" y="2061548"/>
                <a:ext cx="1650236" cy="3324083"/>
                <a:chOff x="4822387" y="794461"/>
                <a:chExt cx="2547217" cy="5130884"/>
              </a:xfrm>
            </p:grpSpPr>
            <p:grpSp>
              <p:nvGrpSpPr>
                <p:cNvPr id="48" name="ïṣḷiḋê">
                  <a:extLst>
                    <a:ext uri="{FF2B5EF4-FFF2-40B4-BE49-F238E27FC236}">
                      <a16:creationId xmlns:a16="http://schemas.microsoft.com/office/drawing/2014/main" xmlns="" id="{94BD257A-AA2C-4840-9380-43A6A4D305D1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4822387" y="794461"/>
                  <a:ext cx="2547217" cy="5130884"/>
                  <a:chOff x="8853485" y="3998913"/>
                  <a:chExt cx="3106735" cy="6257925"/>
                </a:xfrm>
                <a:effectLst/>
              </p:grpSpPr>
              <p:sp>
                <p:nvSpPr>
                  <p:cNvPr id="50" name="ísľîḓé">
                    <a:extLst>
                      <a:ext uri="{FF2B5EF4-FFF2-40B4-BE49-F238E27FC236}">
                        <a16:creationId xmlns:a16="http://schemas.microsoft.com/office/drawing/2014/main" xmlns="" id="{488D39AF-40A3-48A8-A301-75D9B2B368D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853485" y="3998913"/>
                    <a:ext cx="3106735" cy="6257925"/>
                  </a:xfrm>
                  <a:custGeom>
                    <a:avLst/>
                    <a:gdLst>
                      <a:gd name="T0" fmla="*/ 8594 w 8630"/>
                      <a:gd name="T1" fmla="*/ 3320 h 17382"/>
                      <a:gd name="T2" fmla="*/ 8596 w 8630"/>
                      <a:gd name="T3" fmla="*/ 3320 h 17382"/>
                      <a:gd name="T4" fmla="*/ 8629 w 8630"/>
                      <a:gd name="T5" fmla="*/ 3353 h 17382"/>
                      <a:gd name="T6" fmla="*/ 8629 w 8630"/>
                      <a:gd name="T7" fmla="*/ 4419 h 17382"/>
                      <a:gd name="T8" fmla="*/ 8596 w 8630"/>
                      <a:gd name="T9" fmla="*/ 4452 h 17382"/>
                      <a:gd name="T10" fmla="*/ 8594 w 8630"/>
                      <a:gd name="T11" fmla="*/ 4452 h 17382"/>
                      <a:gd name="T12" fmla="*/ 8594 w 8630"/>
                      <a:gd name="T13" fmla="*/ 16371 h 17382"/>
                      <a:gd name="T14" fmla="*/ 7584 w 8630"/>
                      <a:gd name="T15" fmla="*/ 17381 h 17382"/>
                      <a:gd name="T16" fmla="*/ 1043 w 8630"/>
                      <a:gd name="T17" fmla="*/ 17381 h 17382"/>
                      <a:gd name="T18" fmla="*/ 33 w 8630"/>
                      <a:gd name="T19" fmla="*/ 16371 h 17382"/>
                      <a:gd name="T20" fmla="*/ 33 w 8630"/>
                      <a:gd name="T21" fmla="*/ 5859 h 17382"/>
                      <a:gd name="T22" fmla="*/ 33 w 8630"/>
                      <a:gd name="T23" fmla="*/ 5859 h 17382"/>
                      <a:gd name="T24" fmla="*/ 0 w 8630"/>
                      <a:gd name="T25" fmla="*/ 5826 h 17382"/>
                      <a:gd name="T26" fmla="*/ 0 w 8630"/>
                      <a:gd name="T27" fmla="*/ 4760 h 17382"/>
                      <a:gd name="T28" fmla="*/ 33 w 8630"/>
                      <a:gd name="T29" fmla="*/ 4727 h 17382"/>
                      <a:gd name="T30" fmla="*/ 33 w 8630"/>
                      <a:gd name="T31" fmla="*/ 4727 h 17382"/>
                      <a:gd name="T32" fmla="*/ 33 w 8630"/>
                      <a:gd name="T33" fmla="*/ 4452 h 17382"/>
                      <a:gd name="T34" fmla="*/ 33 w 8630"/>
                      <a:gd name="T35" fmla="*/ 4452 h 17382"/>
                      <a:gd name="T36" fmla="*/ 0 w 8630"/>
                      <a:gd name="T37" fmla="*/ 4419 h 17382"/>
                      <a:gd name="T38" fmla="*/ 0 w 8630"/>
                      <a:gd name="T39" fmla="*/ 3353 h 17382"/>
                      <a:gd name="T40" fmla="*/ 33 w 8630"/>
                      <a:gd name="T41" fmla="*/ 3320 h 17382"/>
                      <a:gd name="T42" fmla="*/ 33 w 8630"/>
                      <a:gd name="T43" fmla="*/ 3320 h 17382"/>
                      <a:gd name="T44" fmla="*/ 33 w 8630"/>
                      <a:gd name="T45" fmla="*/ 2704 h 17382"/>
                      <a:gd name="T46" fmla="*/ 33 w 8630"/>
                      <a:gd name="T47" fmla="*/ 2704 h 17382"/>
                      <a:gd name="T48" fmla="*/ 0 w 8630"/>
                      <a:gd name="T49" fmla="*/ 2672 h 17382"/>
                      <a:gd name="T50" fmla="*/ 0 w 8630"/>
                      <a:gd name="T51" fmla="*/ 2075 h 17382"/>
                      <a:gd name="T52" fmla="*/ 33 w 8630"/>
                      <a:gd name="T53" fmla="*/ 2042 h 17382"/>
                      <a:gd name="T54" fmla="*/ 33 w 8630"/>
                      <a:gd name="T55" fmla="*/ 2042 h 17382"/>
                      <a:gd name="T56" fmla="*/ 33 w 8630"/>
                      <a:gd name="T57" fmla="*/ 1010 h 17382"/>
                      <a:gd name="T58" fmla="*/ 1043 w 8630"/>
                      <a:gd name="T59" fmla="*/ 0 h 17382"/>
                      <a:gd name="T60" fmla="*/ 7584 w 8630"/>
                      <a:gd name="T61" fmla="*/ 0 h 17382"/>
                      <a:gd name="T62" fmla="*/ 8594 w 8630"/>
                      <a:gd name="T63" fmla="*/ 1010 h 17382"/>
                      <a:gd name="T64" fmla="*/ 8594 w 8630"/>
                      <a:gd name="T65" fmla="*/ 3320 h 17382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8630"/>
                      <a:gd name="T100" fmla="*/ 0 h 17382"/>
                      <a:gd name="T101" fmla="*/ 8630 w 8630"/>
                      <a:gd name="T102" fmla="*/ 17382 h 17382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8630" h="17382">
                        <a:moveTo>
                          <a:pt x="8594" y="3320"/>
                        </a:moveTo>
                        <a:lnTo>
                          <a:pt x="8596" y="3320"/>
                        </a:lnTo>
                        <a:cubicBezTo>
                          <a:pt x="8614" y="3320"/>
                          <a:pt x="8629" y="3335"/>
                          <a:pt x="8629" y="3353"/>
                        </a:cubicBezTo>
                        <a:lnTo>
                          <a:pt x="8629" y="4419"/>
                        </a:lnTo>
                        <a:cubicBezTo>
                          <a:pt x="8629" y="4438"/>
                          <a:pt x="8614" y="4452"/>
                          <a:pt x="8596" y="4452"/>
                        </a:cubicBezTo>
                        <a:lnTo>
                          <a:pt x="8594" y="4452"/>
                        </a:lnTo>
                        <a:lnTo>
                          <a:pt x="8594" y="16371"/>
                        </a:lnTo>
                        <a:cubicBezTo>
                          <a:pt x="8594" y="16928"/>
                          <a:pt x="8141" y="17381"/>
                          <a:pt x="7584" y="17381"/>
                        </a:cubicBezTo>
                        <a:lnTo>
                          <a:pt x="1043" y="17381"/>
                        </a:lnTo>
                        <a:cubicBezTo>
                          <a:pt x="487" y="17381"/>
                          <a:pt x="33" y="16928"/>
                          <a:pt x="33" y="16371"/>
                        </a:cubicBezTo>
                        <a:lnTo>
                          <a:pt x="33" y="5859"/>
                        </a:lnTo>
                        <a:cubicBezTo>
                          <a:pt x="15" y="5859"/>
                          <a:pt x="0" y="5844"/>
                          <a:pt x="0" y="5826"/>
                        </a:cubicBezTo>
                        <a:lnTo>
                          <a:pt x="0" y="4760"/>
                        </a:lnTo>
                        <a:cubicBezTo>
                          <a:pt x="0" y="4741"/>
                          <a:pt x="15" y="4727"/>
                          <a:pt x="33" y="4727"/>
                        </a:cubicBezTo>
                        <a:lnTo>
                          <a:pt x="33" y="4452"/>
                        </a:lnTo>
                        <a:cubicBezTo>
                          <a:pt x="15" y="4452"/>
                          <a:pt x="0" y="4438"/>
                          <a:pt x="0" y="4419"/>
                        </a:cubicBezTo>
                        <a:lnTo>
                          <a:pt x="0" y="3353"/>
                        </a:lnTo>
                        <a:cubicBezTo>
                          <a:pt x="0" y="3335"/>
                          <a:pt x="15" y="3320"/>
                          <a:pt x="33" y="3320"/>
                        </a:cubicBezTo>
                        <a:lnTo>
                          <a:pt x="33" y="2704"/>
                        </a:lnTo>
                        <a:cubicBezTo>
                          <a:pt x="15" y="2704"/>
                          <a:pt x="0" y="2690"/>
                          <a:pt x="0" y="2672"/>
                        </a:cubicBezTo>
                        <a:lnTo>
                          <a:pt x="0" y="2075"/>
                        </a:lnTo>
                        <a:cubicBezTo>
                          <a:pt x="0" y="2057"/>
                          <a:pt x="15" y="2042"/>
                          <a:pt x="33" y="2042"/>
                        </a:cubicBezTo>
                        <a:lnTo>
                          <a:pt x="33" y="1010"/>
                        </a:lnTo>
                        <a:cubicBezTo>
                          <a:pt x="33" y="453"/>
                          <a:pt x="487" y="0"/>
                          <a:pt x="1043" y="0"/>
                        </a:cubicBezTo>
                        <a:lnTo>
                          <a:pt x="7584" y="0"/>
                        </a:lnTo>
                        <a:cubicBezTo>
                          <a:pt x="8141" y="0"/>
                          <a:pt x="8594" y="453"/>
                          <a:pt x="8594" y="1010"/>
                        </a:cubicBezTo>
                        <a:lnTo>
                          <a:pt x="8594" y="3320"/>
                        </a:lnTo>
                      </a:path>
                    </a:pathLst>
                  </a:custGeom>
                  <a:solidFill>
                    <a:schemeClr val="tx2">
                      <a:lumMod val="5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51" name="ïṡ1íḑe">
                    <a:extLst>
                      <a:ext uri="{FF2B5EF4-FFF2-40B4-BE49-F238E27FC236}">
                        <a16:creationId xmlns:a16="http://schemas.microsoft.com/office/drawing/2014/main" xmlns="" id="{593749B4-7BBE-4409-9684-8C42A22997F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888413" y="4021138"/>
                    <a:ext cx="3036887" cy="6211887"/>
                  </a:xfrm>
                  <a:custGeom>
                    <a:avLst/>
                    <a:gdLst>
                      <a:gd name="T0" fmla="*/ 947 w 8436"/>
                      <a:gd name="T1" fmla="*/ 17255 h 17256"/>
                      <a:gd name="T2" fmla="*/ 0 w 8436"/>
                      <a:gd name="T3" fmla="*/ 16308 h 17256"/>
                      <a:gd name="T4" fmla="*/ 0 w 8436"/>
                      <a:gd name="T5" fmla="*/ 947 h 17256"/>
                      <a:gd name="T6" fmla="*/ 947 w 8436"/>
                      <a:gd name="T7" fmla="*/ 0 h 17256"/>
                      <a:gd name="T8" fmla="*/ 7488 w 8436"/>
                      <a:gd name="T9" fmla="*/ 0 h 17256"/>
                      <a:gd name="T10" fmla="*/ 8435 w 8436"/>
                      <a:gd name="T11" fmla="*/ 947 h 17256"/>
                      <a:gd name="T12" fmla="*/ 8435 w 8436"/>
                      <a:gd name="T13" fmla="*/ 16308 h 17256"/>
                      <a:gd name="T14" fmla="*/ 7488 w 8436"/>
                      <a:gd name="T15" fmla="*/ 17255 h 17256"/>
                      <a:gd name="T16" fmla="*/ 947 w 8436"/>
                      <a:gd name="T17" fmla="*/ 17255 h 1725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8436"/>
                      <a:gd name="T28" fmla="*/ 0 h 17256"/>
                      <a:gd name="T29" fmla="*/ 8436 w 8436"/>
                      <a:gd name="T30" fmla="*/ 17256 h 1725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8436" h="17256">
                        <a:moveTo>
                          <a:pt x="947" y="17255"/>
                        </a:moveTo>
                        <a:cubicBezTo>
                          <a:pt x="425" y="17255"/>
                          <a:pt x="0" y="16831"/>
                          <a:pt x="0" y="16308"/>
                        </a:cubicBezTo>
                        <a:lnTo>
                          <a:pt x="0" y="947"/>
                        </a:lnTo>
                        <a:cubicBezTo>
                          <a:pt x="0" y="425"/>
                          <a:pt x="425" y="0"/>
                          <a:pt x="947" y="0"/>
                        </a:cubicBezTo>
                        <a:lnTo>
                          <a:pt x="7488" y="0"/>
                        </a:lnTo>
                        <a:cubicBezTo>
                          <a:pt x="8010" y="0"/>
                          <a:pt x="8435" y="425"/>
                          <a:pt x="8435" y="947"/>
                        </a:cubicBezTo>
                        <a:lnTo>
                          <a:pt x="8435" y="16308"/>
                        </a:lnTo>
                        <a:cubicBezTo>
                          <a:pt x="8435" y="16831"/>
                          <a:pt x="8010" y="17255"/>
                          <a:pt x="7488" y="17255"/>
                        </a:cubicBezTo>
                        <a:lnTo>
                          <a:pt x="947" y="17255"/>
                        </a:lnTo>
                      </a:path>
                    </a:pathLst>
                  </a:custGeom>
                  <a:solidFill>
                    <a:schemeClr val="tx2">
                      <a:lumMod val="5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52" name="íṣliḋè">
                    <a:extLst>
                      <a:ext uri="{FF2B5EF4-FFF2-40B4-BE49-F238E27FC236}">
                        <a16:creationId xmlns:a16="http://schemas.microsoft.com/office/drawing/2014/main" xmlns="" id="{68303ADB-0637-4C5D-8D75-07D1798BC4D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925050" y="4337050"/>
                    <a:ext cx="93663" cy="93663"/>
                  </a:xfrm>
                  <a:custGeom>
                    <a:avLst/>
                    <a:gdLst>
                      <a:gd name="T0" fmla="*/ 130 w 260"/>
                      <a:gd name="T1" fmla="*/ 260 h 261"/>
                      <a:gd name="T2" fmla="*/ 0 w 260"/>
                      <a:gd name="T3" fmla="*/ 130 h 261"/>
                      <a:gd name="T4" fmla="*/ 130 w 260"/>
                      <a:gd name="T5" fmla="*/ 0 h 261"/>
                      <a:gd name="T6" fmla="*/ 259 w 260"/>
                      <a:gd name="T7" fmla="*/ 130 h 261"/>
                      <a:gd name="T8" fmla="*/ 130 w 260"/>
                      <a:gd name="T9" fmla="*/ 260 h 261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60"/>
                      <a:gd name="T16" fmla="*/ 0 h 261"/>
                      <a:gd name="T17" fmla="*/ 260 w 260"/>
                      <a:gd name="T18" fmla="*/ 261 h 261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60" h="261">
                        <a:moveTo>
                          <a:pt x="130" y="260"/>
                        </a:moveTo>
                        <a:cubicBezTo>
                          <a:pt x="58" y="260"/>
                          <a:pt x="0" y="202"/>
                          <a:pt x="0" y="130"/>
                        </a:cubicBezTo>
                        <a:cubicBezTo>
                          <a:pt x="0" y="58"/>
                          <a:pt x="58" y="0"/>
                          <a:pt x="130" y="0"/>
                        </a:cubicBezTo>
                        <a:cubicBezTo>
                          <a:pt x="201" y="0"/>
                          <a:pt x="259" y="58"/>
                          <a:pt x="259" y="130"/>
                        </a:cubicBezTo>
                        <a:cubicBezTo>
                          <a:pt x="259" y="202"/>
                          <a:pt x="201" y="260"/>
                          <a:pt x="130" y="260"/>
                        </a:cubicBez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53" name="íṡ1ïďê">
                    <a:extLst>
                      <a:ext uri="{FF2B5EF4-FFF2-40B4-BE49-F238E27FC236}">
                        <a16:creationId xmlns:a16="http://schemas.microsoft.com/office/drawing/2014/main" xmlns="" id="{147831CF-87B8-43D1-8B93-713DC64A481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369550" y="4167188"/>
                    <a:ext cx="68263" cy="68262"/>
                  </a:xfrm>
                  <a:custGeom>
                    <a:avLst/>
                    <a:gdLst>
                      <a:gd name="T0" fmla="*/ 95 w 191"/>
                      <a:gd name="T1" fmla="*/ 190 h 191"/>
                      <a:gd name="T2" fmla="*/ 0 w 191"/>
                      <a:gd name="T3" fmla="*/ 95 h 191"/>
                      <a:gd name="T4" fmla="*/ 95 w 191"/>
                      <a:gd name="T5" fmla="*/ 0 h 191"/>
                      <a:gd name="T6" fmla="*/ 190 w 191"/>
                      <a:gd name="T7" fmla="*/ 95 h 191"/>
                      <a:gd name="T8" fmla="*/ 95 w 191"/>
                      <a:gd name="T9" fmla="*/ 190 h 191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91"/>
                      <a:gd name="T16" fmla="*/ 0 h 191"/>
                      <a:gd name="T17" fmla="*/ 191 w 191"/>
                      <a:gd name="T18" fmla="*/ 191 h 191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91" h="191">
                        <a:moveTo>
                          <a:pt x="95" y="190"/>
                        </a:moveTo>
                        <a:cubicBezTo>
                          <a:pt x="42" y="190"/>
                          <a:pt x="0" y="147"/>
                          <a:pt x="0" y="95"/>
                        </a:cubicBezTo>
                        <a:cubicBezTo>
                          <a:pt x="0" y="43"/>
                          <a:pt x="42" y="0"/>
                          <a:pt x="95" y="0"/>
                        </a:cubicBezTo>
                        <a:cubicBezTo>
                          <a:pt x="147" y="0"/>
                          <a:pt x="190" y="43"/>
                          <a:pt x="190" y="95"/>
                        </a:cubicBezTo>
                        <a:cubicBezTo>
                          <a:pt x="190" y="147"/>
                          <a:pt x="147" y="190"/>
                          <a:pt x="95" y="190"/>
                        </a:cubicBez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54" name="ïṥ1ïḋe">
                    <a:extLst>
                      <a:ext uri="{FF2B5EF4-FFF2-40B4-BE49-F238E27FC236}">
                        <a16:creationId xmlns:a16="http://schemas.microsoft.com/office/drawing/2014/main" xmlns="" id="{C69EC045-296D-43A8-9BBF-53A7E8337A5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185400" y="4362450"/>
                    <a:ext cx="434975" cy="46038"/>
                  </a:xfrm>
                  <a:custGeom>
                    <a:avLst/>
                    <a:gdLst>
                      <a:gd name="T0" fmla="*/ 1143 w 1209"/>
                      <a:gd name="T1" fmla="*/ 129 h 130"/>
                      <a:gd name="T2" fmla="*/ 64 w 1209"/>
                      <a:gd name="T3" fmla="*/ 129 h 130"/>
                      <a:gd name="T4" fmla="*/ 0 w 1209"/>
                      <a:gd name="T5" fmla="*/ 65 h 130"/>
                      <a:gd name="T6" fmla="*/ 64 w 1209"/>
                      <a:gd name="T7" fmla="*/ 0 h 130"/>
                      <a:gd name="T8" fmla="*/ 1143 w 1209"/>
                      <a:gd name="T9" fmla="*/ 0 h 130"/>
                      <a:gd name="T10" fmla="*/ 1208 w 1209"/>
                      <a:gd name="T11" fmla="*/ 65 h 130"/>
                      <a:gd name="T12" fmla="*/ 1143 w 1209"/>
                      <a:gd name="T13" fmla="*/ 129 h 130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1209"/>
                      <a:gd name="T22" fmla="*/ 0 h 130"/>
                      <a:gd name="T23" fmla="*/ 1209 w 1209"/>
                      <a:gd name="T24" fmla="*/ 130 h 130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1209" h="130">
                        <a:moveTo>
                          <a:pt x="1143" y="129"/>
                        </a:moveTo>
                        <a:lnTo>
                          <a:pt x="64" y="129"/>
                        </a:lnTo>
                        <a:cubicBezTo>
                          <a:pt x="29" y="129"/>
                          <a:pt x="0" y="100"/>
                          <a:pt x="0" y="65"/>
                        </a:cubicBezTo>
                        <a:cubicBezTo>
                          <a:pt x="0" y="29"/>
                          <a:pt x="29" y="0"/>
                          <a:pt x="64" y="0"/>
                        </a:cubicBezTo>
                        <a:lnTo>
                          <a:pt x="1143" y="0"/>
                        </a:lnTo>
                        <a:cubicBezTo>
                          <a:pt x="1179" y="0"/>
                          <a:pt x="1208" y="29"/>
                          <a:pt x="1208" y="65"/>
                        </a:cubicBezTo>
                        <a:cubicBezTo>
                          <a:pt x="1208" y="100"/>
                          <a:pt x="1179" y="129"/>
                          <a:pt x="1143" y="129"/>
                        </a:cubicBez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55" name="íšļïḋe">
                    <a:extLst>
                      <a:ext uri="{FF2B5EF4-FFF2-40B4-BE49-F238E27FC236}">
                        <a16:creationId xmlns:a16="http://schemas.microsoft.com/office/drawing/2014/main" xmlns="" id="{B8D83E4B-425D-4671-9371-D6BDEBC4E0E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190163" y="9671050"/>
                    <a:ext cx="427037" cy="427038"/>
                  </a:xfrm>
                  <a:custGeom>
                    <a:avLst/>
                    <a:gdLst>
                      <a:gd name="T0" fmla="*/ 84 w 1187"/>
                      <a:gd name="T1" fmla="*/ 593 h 1186"/>
                      <a:gd name="T2" fmla="*/ 593 w 1187"/>
                      <a:gd name="T3" fmla="*/ 1102 h 1186"/>
                      <a:gd name="T4" fmla="*/ 1102 w 1187"/>
                      <a:gd name="T5" fmla="*/ 593 h 1186"/>
                      <a:gd name="T6" fmla="*/ 593 w 1187"/>
                      <a:gd name="T7" fmla="*/ 83 h 1186"/>
                      <a:gd name="T8" fmla="*/ 84 w 1187"/>
                      <a:gd name="T9" fmla="*/ 593 h 1186"/>
                      <a:gd name="T10" fmla="*/ 0 w 1187"/>
                      <a:gd name="T11" fmla="*/ 593 h 1186"/>
                      <a:gd name="T12" fmla="*/ 593 w 1187"/>
                      <a:gd name="T13" fmla="*/ 0 h 1186"/>
                      <a:gd name="T14" fmla="*/ 1186 w 1187"/>
                      <a:gd name="T15" fmla="*/ 593 h 1186"/>
                      <a:gd name="T16" fmla="*/ 593 w 1187"/>
                      <a:gd name="T17" fmla="*/ 1185 h 1186"/>
                      <a:gd name="T18" fmla="*/ 0 w 1187"/>
                      <a:gd name="T19" fmla="*/ 593 h 118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187"/>
                      <a:gd name="T31" fmla="*/ 0 h 1186"/>
                      <a:gd name="T32" fmla="*/ 1187 w 1187"/>
                      <a:gd name="T33" fmla="*/ 1186 h 118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187" h="1186">
                        <a:moveTo>
                          <a:pt x="84" y="593"/>
                        </a:moveTo>
                        <a:cubicBezTo>
                          <a:pt x="84" y="874"/>
                          <a:pt x="312" y="1102"/>
                          <a:pt x="593" y="1102"/>
                        </a:cubicBezTo>
                        <a:cubicBezTo>
                          <a:pt x="874" y="1102"/>
                          <a:pt x="1102" y="874"/>
                          <a:pt x="1102" y="593"/>
                        </a:cubicBezTo>
                        <a:cubicBezTo>
                          <a:pt x="1102" y="312"/>
                          <a:pt x="874" y="83"/>
                          <a:pt x="593" y="83"/>
                        </a:cubicBezTo>
                        <a:cubicBezTo>
                          <a:pt x="312" y="83"/>
                          <a:pt x="84" y="312"/>
                          <a:pt x="84" y="593"/>
                        </a:cubicBezTo>
                        <a:close/>
                        <a:moveTo>
                          <a:pt x="0" y="593"/>
                        </a:moveTo>
                        <a:cubicBezTo>
                          <a:pt x="0" y="266"/>
                          <a:pt x="266" y="0"/>
                          <a:pt x="593" y="0"/>
                        </a:cubicBezTo>
                        <a:cubicBezTo>
                          <a:pt x="920" y="0"/>
                          <a:pt x="1186" y="266"/>
                          <a:pt x="1186" y="593"/>
                        </a:cubicBezTo>
                        <a:cubicBezTo>
                          <a:pt x="1186" y="920"/>
                          <a:pt x="920" y="1185"/>
                          <a:pt x="593" y="1185"/>
                        </a:cubicBezTo>
                        <a:cubicBezTo>
                          <a:pt x="266" y="1185"/>
                          <a:pt x="0" y="920"/>
                          <a:pt x="0" y="59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49" name="ïśḷîḋè">
                  <a:extLst>
                    <a:ext uri="{FF2B5EF4-FFF2-40B4-BE49-F238E27FC236}">
                      <a16:creationId xmlns:a16="http://schemas.microsoft.com/office/drawing/2014/main" xmlns="" id="{BE6A283F-5792-43DE-B04B-3997A9255263}"/>
                    </a:ext>
                  </a:extLst>
                </p:cNvPr>
                <p:cNvSpPr/>
                <p:nvPr/>
              </p:nvSpPr>
              <p:spPr>
                <a:xfrm>
                  <a:off x="4944083" y="1234401"/>
                  <a:ext cx="2303835" cy="408700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47" name="îṧlïḑe">
                <a:extLst>
                  <a:ext uri="{FF2B5EF4-FFF2-40B4-BE49-F238E27FC236}">
                    <a16:creationId xmlns:a16="http://schemas.microsoft.com/office/drawing/2014/main" xmlns="" id="{C74A9BEC-19E8-4456-A544-E6880668A3E7}"/>
                  </a:ext>
                </a:extLst>
              </p:cNvPr>
              <p:cNvSpPr/>
              <p:nvPr/>
            </p:nvSpPr>
            <p:spPr bwMode="auto">
              <a:xfrm>
                <a:off x="5349724" y="2338088"/>
                <a:ext cx="1492559" cy="2656278"/>
              </a:xfrm>
              <a:prstGeom prst="rect">
                <a:avLst/>
              </a:prstGeom>
              <a:blipFill>
                <a:blip r:embed="rId3"/>
                <a:stretch>
                  <a:fillRect l="-108809" r="-107579"/>
                </a:stretch>
              </a:blip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400"/>
                <a:endParaRPr lang="zh-CN" altLang="en-US" sz="2800" b="1" dirty="0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9" name="îṣļide">
              <a:extLst>
                <a:ext uri="{FF2B5EF4-FFF2-40B4-BE49-F238E27FC236}">
                  <a16:creationId xmlns:a16="http://schemas.microsoft.com/office/drawing/2014/main" xmlns="" id="{0032CD79-724D-42C6-99E3-B87A1F982938}"/>
                </a:ext>
              </a:extLst>
            </p:cNvPr>
            <p:cNvSpPr/>
            <p:nvPr/>
          </p:nvSpPr>
          <p:spPr>
            <a:xfrm>
              <a:off x="1036103" y="5313107"/>
              <a:ext cx="449102" cy="272872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18K</a:t>
              </a:r>
            </a:p>
          </p:txBody>
        </p:sp>
        <p:sp>
          <p:nvSpPr>
            <p:cNvPr id="10" name="iṥlîḓe">
              <a:extLst>
                <a:ext uri="{FF2B5EF4-FFF2-40B4-BE49-F238E27FC236}">
                  <a16:creationId xmlns:a16="http://schemas.microsoft.com/office/drawing/2014/main" xmlns="" id="{4838FAA2-DEBF-43FC-9621-AD58E7C97281}"/>
                </a:ext>
              </a:extLst>
            </p:cNvPr>
            <p:cNvSpPr txBox="1"/>
            <p:nvPr/>
          </p:nvSpPr>
          <p:spPr bwMode="auto">
            <a:xfrm>
              <a:off x="669925" y="5593302"/>
              <a:ext cx="1181458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chemeClr val="tx1"/>
                  </a:solidFill>
                </a:rPr>
                <a:t>2017 Q1</a:t>
              </a:r>
            </a:p>
          </p:txBody>
        </p:sp>
        <p:sp>
          <p:nvSpPr>
            <p:cNvPr id="11" name="îş1iďé">
              <a:extLst>
                <a:ext uri="{FF2B5EF4-FFF2-40B4-BE49-F238E27FC236}">
                  <a16:creationId xmlns:a16="http://schemas.microsoft.com/office/drawing/2014/main" xmlns="" id="{E9154CD7-3E70-4241-9184-021CAE5F2F58}"/>
                </a:ext>
              </a:extLst>
            </p:cNvPr>
            <p:cNvSpPr/>
            <p:nvPr/>
          </p:nvSpPr>
          <p:spPr>
            <a:xfrm>
              <a:off x="2479991" y="5313107"/>
              <a:ext cx="449102" cy="272872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30K</a:t>
              </a:r>
            </a:p>
          </p:txBody>
        </p:sp>
        <p:sp>
          <p:nvSpPr>
            <p:cNvPr id="12" name="îṩľiḍe">
              <a:extLst>
                <a:ext uri="{FF2B5EF4-FFF2-40B4-BE49-F238E27FC236}">
                  <a16:creationId xmlns:a16="http://schemas.microsoft.com/office/drawing/2014/main" xmlns="" id="{8CEDBD79-9B89-463D-BDB2-CE8AD4CBE342}"/>
                </a:ext>
              </a:extLst>
            </p:cNvPr>
            <p:cNvSpPr txBox="1"/>
            <p:nvPr/>
          </p:nvSpPr>
          <p:spPr bwMode="auto">
            <a:xfrm>
              <a:off x="2113813" y="5593302"/>
              <a:ext cx="1181458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chemeClr val="tx1"/>
                  </a:solidFill>
                </a:rPr>
                <a:t>2017 Q2</a:t>
              </a:r>
            </a:p>
          </p:txBody>
        </p:sp>
        <p:sp>
          <p:nvSpPr>
            <p:cNvPr id="13" name="îṧ1ïḋe">
              <a:extLst>
                <a:ext uri="{FF2B5EF4-FFF2-40B4-BE49-F238E27FC236}">
                  <a16:creationId xmlns:a16="http://schemas.microsoft.com/office/drawing/2014/main" xmlns="" id="{F12AE5DA-462B-4869-84B9-29195EBEEC0F}"/>
                </a:ext>
              </a:extLst>
            </p:cNvPr>
            <p:cNvSpPr/>
            <p:nvPr/>
          </p:nvSpPr>
          <p:spPr>
            <a:xfrm>
              <a:off x="3923879" y="5313107"/>
              <a:ext cx="449102" cy="272872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36K</a:t>
              </a:r>
            </a:p>
          </p:txBody>
        </p:sp>
        <p:sp>
          <p:nvSpPr>
            <p:cNvPr id="14" name="îs1ïḍé">
              <a:extLst>
                <a:ext uri="{FF2B5EF4-FFF2-40B4-BE49-F238E27FC236}">
                  <a16:creationId xmlns:a16="http://schemas.microsoft.com/office/drawing/2014/main" xmlns="" id="{BDC5B32B-4CA5-4735-A049-89655AFA4014}"/>
                </a:ext>
              </a:extLst>
            </p:cNvPr>
            <p:cNvSpPr txBox="1"/>
            <p:nvPr/>
          </p:nvSpPr>
          <p:spPr bwMode="auto">
            <a:xfrm>
              <a:off x="3557701" y="5593302"/>
              <a:ext cx="1181458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chemeClr val="tx1"/>
                  </a:solidFill>
                </a:rPr>
                <a:t>2017 Q3</a:t>
              </a:r>
            </a:p>
          </p:txBody>
        </p:sp>
        <p:sp>
          <p:nvSpPr>
            <p:cNvPr id="15" name="íṩḷíḓé">
              <a:extLst>
                <a:ext uri="{FF2B5EF4-FFF2-40B4-BE49-F238E27FC236}">
                  <a16:creationId xmlns:a16="http://schemas.microsoft.com/office/drawing/2014/main" xmlns="" id="{DC4BE681-7828-4C95-A2D6-F75A4DAB202D}"/>
                </a:ext>
              </a:extLst>
            </p:cNvPr>
            <p:cNvSpPr/>
            <p:nvPr/>
          </p:nvSpPr>
          <p:spPr>
            <a:xfrm>
              <a:off x="5367767" y="5313107"/>
              <a:ext cx="449102" cy="272872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52K</a:t>
              </a:r>
            </a:p>
          </p:txBody>
        </p:sp>
        <p:sp>
          <p:nvSpPr>
            <p:cNvPr id="16" name="ï$ļîďè">
              <a:extLst>
                <a:ext uri="{FF2B5EF4-FFF2-40B4-BE49-F238E27FC236}">
                  <a16:creationId xmlns:a16="http://schemas.microsoft.com/office/drawing/2014/main" xmlns="" id="{2312192B-D5BD-4B86-B87C-2113FC850C58}"/>
                </a:ext>
              </a:extLst>
            </p:cNvPr>
            <p:cNvSpPr txBox="1"/>
            <p:nvPr/>
          </p:nvSpPr>
          <p:spPr bwMode="auto">
            <a:xfrm>
              <a:off x="5001589" y="5593302"/>
              <a:ext cx="1181458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chemeClr val="tx1"/>
                  </a:solidFill>
                </a:rPr>
                <a:t>2017 Q4</a:t>
              </a:r>
            </a:p>
          </p:txBody>
        </p:sp>
        <p:sp>
          <p:nvSpPr>
            <p:cNvPr id="17" name="iṩḻíḋe">
              <a:extLst>
                <a:ext uri="{FF2B5EF4-FFF2-40B4-BE49-F238E27FC236}">
                  <a16:creationId xmlns:a16="http://schemas.microsoft.com/office/drawing/2014/main" xmlns="" id="{B33E4F4F-A540-4A51-8538-FC756737178A}"/>
                </a:ext>
              </a:extLst>
            </p:cNvPr>
            <p:cNvSpPr/>
            <p:nvPr/>
          </p:nvSpPr>
          <p:spPr>
            <a:xfrm>
              <a:off x="6811655" y="5313107"/>
              <a:ext cx="449102" cy="272872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66K</a:t>
              </a:r>
            </a:p>
          </p:txBody>
        </p:sp>
        <p:sp>
          <p:nvSpPr>
            <p:cNvPr id="18" name="îṡlîḍè">
              <a:extLst>
                <a:ext uri="{FF2B5EF4-FFF2-40B4-BE49-F238E27FC236}">
                  <a16:creationId xmlns:a16="http://schemas.microsoft.com/office/drawing/2014/main" xmlns="" id="{66F65FE6-07F8-4ABF-BDD1-CF5373B4DD33}"/>
                </a:ext>
              </a:extLst>
            </p:cNvPr>
            <p:cNvSpPr txBox="1"/>
            <p:nvPr/>
          </p:nvSpPr>
          <p:spPr bwMode="auto">
            <a:xfrm>
              <a:off x="6445477" y="5593302"/>
              <a:ext cx="1181458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chemeClr val="tx1"/>
                  </a:solidFill>
                </a:rPr>
                <a:t>2018 Q1</a:t>
              </a: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35ED90D4-E48F-4F8A-8488-771A0A904708}"/>
                </a:ext>
              </a:extLst>
            </p:cNvPr>
            <p:cNvCxnSpPr/>
            <p:nvPr/>
          </p:nvCxnSpPr>
          <p:spPr>
            <a:xfrm>
              <a:off x="1984575" y="5313107"/>
              <a:ext cx="0" cy="830518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A611D098-7677-4012-A073-F5868CFD6DD2}"/>
                </a:ext>
              </a:extLst>
            </p:cNvPr>
            <p:cNvCxnSpPr/>
            <p:nvPr/>
          </p:nvCxnSpPr>
          <p:spPr>
            <a:xfrm>
              <a:off x="3413325" y="5313107"/>
              <a:ext cx="0" cy="830518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41674E07-9217-49A4-AEE3-18D9C5F5D62F}"/>
                </a:ext>
              </a:extLst>
            </p:cNvPr>
            <p:cNvCxnSpPr/>
            <p:nvPr/>
          </p:nvCxnSpPr>
          <p:spPr>
            <a:xfrm>
              <a:off x="4842075" y="5313107"/>
              <a:ext cx="0" cy="830518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250929CC-64F2-4061-B72D-2C3F81B1206B}"/>
                </a:ext>
              </a:extLst>
            </p:cNvPr>
            <p:cNvCxnSpPr/>
            <p:nvPr/>
          </p:nvCxnSpPr>
          <p:spPr>
            <a:xfrm>
              <a:off x="6270825" y="5313107"/>
              <a:ext cx="0" cy="830518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" name="îṩḻïďê">
              <a:extLst>
                <a:ext uri="{FF2B5EF4-FFF2-40B4-BE49-F238E27FC236}">
                  <a16:creationId xmlns:a16="http://schemas.microsoft.com/office/drawing/2014/main" xmlns="" id="{FE5D8BF0-E262-43B3-A8B8-70F18435D784}"/>
                </a:ext>
              </a:extLst>
            </p:cNvPr>
            <p:cNvGrpSpPr/>
            <p:nvPr/>
          </p:nvGrpSpPr>
          <p:grpSpPr>
            <a:xfrm>
              <a:off x="726653" y="1073113"/>
              <a:ext cx="4965751" cy="1104745"/>
              <a:chOff x="726653" y="1155034"/>
              <a:chExt cx="4965751" cy="1104745"/>
            </a:xfrm>
          </p:grpSpPr>
          <p:grpSp>
            <p:nvGrpSpPr>
              <p:cNvPr id="40" name="í$ľíḓê">
                <a:extLst>
                  <a:ext uri="{FF2B5EF4-FFF2-40B4-BE49-F238E27FC236}">
                    <a16:creationId xmlns:a16="http://schemas.microsoft.com/office/drawing/2014/main" xmlns="" id="{90278D50-B91A-42A4-889F-1CF26F384A9B}"/>
                  </a:ext>
                </a:extLst>
              </p:cNvPr>
              <p:cNvGrpSpPr/>
              <p:nvPr/>
            </p:nvGrpSpPr>
            <p:grpSpPr>
              <a:xfrm>
                <a:off x="1855176" y="1155034"/>
                <a:ext cx="3837228" cy="1104745"/>
                <a:chOff x="666932" y="4425289"/>
                <a:chExt cx="3082945" cy="1104745"/>
              </a:xfrm>
            </p:grpSpPr>
            <p:sp>
              <p:nvSpPr>
                <p:cNvPr id="44" name="iśľidé">
                  <a:extLst>
                    <a:ext uri="{FF2B5EF4-FFF2-40B4-BE49-F238E27FC236}">
                      <a16:creationId xmlns:a16="http://schemas.microsoft.com/office/drawing/2014/main" xmlns="" id="{2463A10B-8CFB-4E1C-9008-9E50E2CFFBBB}"/>
                    </a:ext>
                  </a:extLst>
                </p:cNvPr>
                <p:cNvSpPr txBox="1"/>
                <p:nvPr/>
              </p:nvSpPr>
              <p:spPr bwMode="auto">
                <a:xfrm>
                  <a:off x="666932" y="4425289"/>
                  <a:ext cx="3082945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01.Text here</a:t>
                  </a:r>
                </a:p>
              </p:txBody>
            </p:sp>
            <p:sp>
              <p:nvSpPr>
                <p:cNvPr id="45" name="iŝľíḓé">
                  <a:extLst>
                    <a:ext uri="{FF2B5EF4-FFF2-40B4-BE49-F238E27FC236}">
                      <a16:creationId xmlns:a16="http://schemas.microsoft.com/office/drawing/2014/main" xmlns="" id="{C651F6F4-6DAF-4318-A50C-7F0DDBECCB9D}"/>
                    </a:ext>
                  </a:extLst>
                </p:cNvPr>
                <p:cNvSpPr/>
                <p:nvPr/>
              </p:nvSpPr>
              <p:spPr bwMode="auto">
                <a:xfrm>
                  <a:off x="666932" y="4867096"/>
                  <a:ext cx="3082945" cy="6629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  <p:grpSp>
            <p:nvGrpSpPr>
              <p:cNvPr id="41" name="íSlïḓe">
                <a:extLst>
                  <a:ext uri="{FF2B5EF4-FFF2-40B4-BE49-F238E27FC236}">
                    <a16:creationId xmlns:a16="http://schemas.microsoft.com/office/drawing/2014/main" xmlns="" id="{C071D0F1-BE15-402A-B244-FAB22173C895}"/>
                  </a:ext>
                </a:extLst>
              </p:cNvPr>
              <p:cNvGrpSpPr/>
              <p:nvPr/>
            </p:nvGrpSpPr>
            <p:grpSpPr>
              <a:xfrm>
                <a:off x="726653" y="1257044"/>
                <a:ext cx="899312" cy="900726"/>
                <a:chOff x="5646344" y="3213462"/>
                <a:chExt cx="899312" cy="900726"/>
              </a:xfrm>
            </p:grpSpPr>
            <p:sp>
              <p:nvSpPr>
                <p:cNvPr id="42" name="ïsḷïḍè">
                  <a:extLst>
                    <a:ext uri="{FF2B5EF4-FFF2-40B4-BE49-F238E27FC236}">
                      <a16:creationId xmlns:a16="http://schemas.microsoft.com/office/drawing/2014/main" xmlns="" id="{01069EF2-16A6-46CF-85E8-EBAA3FD954B2}"/>
                    </a:ext>
                  </a:extLst>
                </p:cNvPr>
                <p:cNvSpPr/>
                <p:nvPr/>
              </p:nvSpPr>
              <p:spPr bwMode="auto">
                <a:xfrm>
                  <a:off x="5646344" y="3213462"/>
                  <a:ext cx="899312" cy="900726"/>
                </a:xfrm>
                <a:custGeom>
                  <a:avLst/>
                  <a:gdLst>
                    <a:gd name="T0" fmla="*/ 1066 w 1272"/>
                    <a:gd name="T1" fmla="*/ 168 h 1274"/>
                    <a:gd name="T2" fmla="*/ 1132 w 1272"/>
                    <a:gd name="T3" fmla="*/ 238 h 1274"/>
                    <a:gd name="T4" fmla="*/ 1186 w 1272"/>
                    <a:gd name="T5" fmla="*/ 316 h 1274"/>
                    <a:gd name="T6" fmla="*/ 1226 w 1272"/>
                    <a:gd name="T7" fmla="*/ 398 h 1274"/>
                    <a:gd name="T8" fmla="*/ 1254 w 1272"/>
                    <a:gd name="T9" fmla="*/ 486 h 1274"/>
                    <a:gd name="T10" fmla="*/ 1270 w 1272"/>
                    <a:gd name="T11" fmla="*/ 576 h 1274"/>
                    <a:gd name="T12" fmla="*/ 1272 w 1272"/>
                    <a:gd name="T13" fmla="*/ 668 h 1274"/>
                    <a:gd name="T14" fmla="*/ 1260 w 1272"/>
                    <a:gd name="T15" fmla="*/ 760 h 1274"/>
                    <a:gd name="T16" fmla="*/ 1236 w 1272"/>
                    <a:gd name="T17" fmla="*/ 850 h 1274"/>
                    <a:gd name="T18" fmla="*/ 1198 w 1272"/>
                    <a:gd name="T19" fmla="*/ 936 h 1274"/>
                    <a:gd name="T20" fmla="*/ 1146 w 1272"/>
                    <a:gd name="T21" fmla="*/ 1016 h 1274"/>
                    <a:gd name="T22" fmla="*/ 1106 w 1272"/>
                    <a:gd name="T23" fmla="*/ 1068 h 1274"/>
                    <a:gd name="T24" fmla="*/ 1036 w 1272"/>
                    <a:gd name="T25" fmla="*/ 1134 h 1274"/>
                    <a:gd name="T26" fmla="*/ 958 w 1272"/>
                    <a:gd name="T27" fmla="*/ 1186 h 1274"/>
                    <a:gd name="T28" fmla="*/ 874 w 1272"/>
                    <a:gd name="T29" fmla="*/ 1228 h 1274"/>
                    <a:gd name="T30" fmla="*/ 786 w 1272"/>
                    <a:gd name="T31" fmla="*/ 1256 h 1274"/>
                    <a:gd name="T32" fmla="*/ 696 w 1272"/>
                    <a:gd name="T33" fmla="*/ 1272 h 1274"/>
                    <a:gd name="T34" fmla="*/ 604 w 1272"/>
                    <a:gd name="T35" fmla="*/ 1274 h 1274"/>
                    <a:gd name="T36" fmla="*/ 514 w 1272"/>
                    <a:gd name="T37" fmla="*/ 1262 h 1274"/>
                    <a:gd name="T38" fmla="*/ 424 w 1272"/>
                    <a:gd name="T39" fmla="*/ 1238 h 1274"/>
                    <a:gd name="T40" fmla="*/ 338 w 1272"/>
                    <a:gd name="T41" fmla="*/ 1200 h 1274"/>
                    <a:gd name="T42" fmla="*/ 256 w 1272"/>
                    <a:gd name="T43" fmla="*/ 1148 h 1274"/>
                    <a:gd name="T44" fmla="*/ 206 w 1272"/>
                    <a:gd name="T45" fmla="*/ 1106 h 1274"/>
                    <a:gd name="T46" fmla="*/ 140 w 1272"/>
                    <a:gd name="T47" fmla="*/ 1036 h 1274"/>
                    <a:gd name="T48" fmla="*/ 86 w 1272"/>
                    <a:gd name="T49" fmla="*/ 958 h 1274"/>
                    <a:gd name="T50" fmla="*/ 46 w 1272"/>
                    <a:gd name="T51" fmla="*/ 876 h 1274"/>
                    <a:gd name="T52" fmla="*/ 18 w 1272"/>
                    <a:gd name="T53" fmla="*/ 788 h 1274"/>
                    <a:gd name="T54" fmla="*/ 2 w 1272"/>
                    <a:gd name="T55" fmla="*/ 698 h 1274"/>
                    <a:gd name="T56" fmla="*/ 0 w 1272"/>
                    <a:gd name="T57" fmla="*/ 606 h 1274"/>
                    <a:gd name="T58" fmla="*/ 10 w 1272"/>
                    <a:gd name="T59" fmla="*/ 514 h 1274"/>
                    <a:gd name="T60" fmla="*/ 36 w 1272"/>
                    <a:gd name="T61" fmla="*/ 426 h 1274"/>
                    <a:gd name="T62" fmla="*/ 74 w 1272"/>
                    <a:gd name="T63" fmla="*/ 338 h 1274"/>
                    <a:gd name="T64" fmla="*/ 124 w 1272"/>
                    <a:gd name="T65" fmla="*/ 258 h 1274"/>
                    <a:gd name="T66" fmla="*/ 166 w 1272"/>
                    <a:gd name="T67" fmla="*/ 208 h 1274"/>
                    <a:gd name="T68" fmla="*/ 236 w 1272"/>
                    <a:gd name="T69" fmla="*/ 142 h 1274"/>
                    <a:gd name="T70" fmla="*/ 314 w 1272"/>
                    <a:gd name="T71" fmla="*/ 88 h 1274"/>
                    <a:gd name="T72" fmla="*/ 398 w 1272"/>
                    <a:gd name="T73" fmla="*/ 46 h 1274"/>
                    <a:gd name="T74" fmla="*/ 486 w 1272"/>
                    <a:gd name="T75" fmla="*/ 18 h 1274"/>
                    <a:gd name="T76" fmla="*/ 576 w 1272"/>
                    <a:gd name="T77" fmla="*/ 4 h 1274"/>
                    <a:gd name="T78" fmla="*/ 668 w 1272"/>
                    <a:gd name="T79" fmla="*/ 2 h 1274"/>
                    <a:gd name="T80" fmla="*/ 758 w 1272"/>
                    <a:gd name="T81" fmla="*/ 12 h 1274"/>
                    <a:gd name="T82" fmla="*/ 848 w 1272"/>
                    <a:gd name="T83" fmla="*/ 36 h 1274"/>
                    <a:gd name="T84" fmla="*/ 934 w 1272"/>
                    <a:gd name="T85" fmla="*/ 74 h 1274"/>
                    <a:gd name="T86" fmla="*/ 1016 w 1272"/>
                    <a:gd name="T87" fmla="*/ 126 h 1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272" h="1274">
                      <a:moveTo>
                        <a:pt x="1042" y="146"/>
                      </a:moveTo>
                      <a:lnTo>
                        <a:pt x="1042" y="146"/>
                      </a:lnTo>
                      <a:lnTo>
                        <a:pt x="1066" y="168"/>
                      </a:lnTo>
                      <a:lnTo>
                        <a:pt x="1090" y="190"/>
                      </a:lnTo>
                      <a:lnTo>
                        <a:pt x="1112" y="214"/>
                      </a:lnTo>
                      <a:lnTo>
                        <a:pt x="1132" y="238"/>
                      </a:lnTo>
                      <a:lnTo>
                        <a:pt x="1152" y="264"/>
                      </a:lnTo>
                      <a:lnTo>
                        <a:pt x="1170" y="290"/>
                      </a:lnTo>
                      <a:lnTo>
                        <a:pt x="1186" y="316"/>
                      </a:lnTo>
                      <a:lnTo>
                        <a:pt x="1200" y="342"/>
                      </a:lnTo>
                      <a:lnTo>
                        <a:pt x="1214" y="370"/>
                      </a:lnTo>
                      <a:lnTo>
                        <a:pt x="1226" y="398"/>
                      </a:lnTo>
                      <a:lnTo>
                        <a:pt x="1238" y="428"/>
                      </a:lnTo>
                      <a:lnTo>
                        <a:pt x="1246" y="456"/>
                      </a:lnTo>
                      <a:lnTo>
                        <a:pt x="1254" y="486"/>
                      </a:lnTo>
                      <a:lnTo>
                        <a:pt x="1260" y="516"/>
                      </a:lnTo>
                      <a:lnTo>
                        <a:pt x="1266" y="546"/>
                      </a:lnTo>
                      <a:lnTo>
                        <a:pt x="1270" y="576"/>
                      </a:lnTo>
                      <a:lnTo>
                        <a:pt x="1272" y="608"/>
                      </a:lnTo>
                      <a:lnTo>
                        <a:pt x="1272" y="638"/>
                      </a:lnTo>
                      <a:lnTo>
                        <a:pt x="1272" y="668"/>
                      </a:lnTo>
                      <a:lnTo>
                        <a:pt x="1270" y="700"/>
                      </a:lnTo>
                      <a:lnTo>
                        <a:pt x="1266" y="730"/>
                      </a:lnTo>
                      <a:lnTo>
                        <a:pt x="1260" y="760"/>
                      </a:lnTo>
                      <a:lnTo>
                        <a:pt x="1254" y="790"/>
                      </a:lnTo>
                      <a:lnTo>
                        <a:pt x="1246" y="820"/>
                      </a:lnTo>
                      <a:lnTo>
                        <a:pt x="1236" y="850"/>
                      </a:lnTo>
                      <a:lnTo>
                        <a:pt x="1226" y="878"/>
                      </a:lnTo>
                      <a:lnTo>
                        <a:pt x="1212" y="908"/>
                      </a:lnTo>
                      <a:lnTo>
                        <a:pt x="1198" y="936"/>
                      </a:lnTo>
                      <a:lnTo>
                        <a:pt x="1182" y="964"/>
                      </a:lnTo>
                      <a:lnTo>
                        <a:pt x="1166" y="990"/>
                      </a:lnTo>
                      <a:lnTo>
                        <a:pt x="1146" y="1016"/>
                      </a:lnTo>
                      <a:lnTo>
                        <a:pt x="1126" y="1042"/>
                      </a:lnTo>
                      <a:lnTo>
                        <a:pt x="1126" y="1042"/>
                      </a:lnTo>
                      <a:lnTo>
                        <a:pt x="1106" y="1068"/>
                      </a:lnTo>
                      <a:lnTo>
                        <a:pt x="1082" y="1090"/>
                      </a:lnTo>
                      <a:lnTo>
                        <a:pt x="1060" y="1112"/>
                      </a:lnTo>
                      <a:lnTo>
                        <a:pt x="1036" y="1134"/>
                      </a:lnTo>
                      <a:lnTo>
                        <a:pt x="1010" y="1152"/>
                      </a:lnTo>
                      <a:lnTo>
                        <a:pt x="984" y="1170"/>
                      </a:lnTo>
                      <a:lnTo>
                        <a:pt x="958" y="1186"/>
                      </a:lnTo>
                      <a:lnTo>
                        <a:pt x="930" y="1202"/>
                      </a:lnTo>
                      <a:lnTo>
                        <a:pt x="902" y="1216"/>
                      </a:lnTo>
                      <a:lnTo>
                        <a:pt x="874" y="1228"/>
                      </a:lnTo>
                      <a:lnTo>
                        <a:pt x="846" y="1238"/>
                      </a:lnTo>
                      <a:lnTo>
                        <a:pt x="816" y="1248"/>
                      </a:lnTo>
                      <a:lnTo>
                        <a:pt x="786" y="1256"/>
                      </a:lnTo>
                      <a:lnTo>
                        <a:pt x="756" y="1262"/>
                      </a:lnTo>
                      <a:lnTo>
                        <a:pt x="726" y="1268"/>
                      </a:lnTo>
                      <a:lnTo>
                        <a:pt x="696" y="1272"/>
                      </a:lnTo>
                      <a:lnTo>
                        <a:pt x="666" y="1274"/>
                      </a:lnTo>
                      <a:lnTo>
                        <a:pt x="636" y="1274"/>
                      </a:lnTo>
                      <a:lnTo>
                        <a:pt x="604" y="1274"/>
                      </a:lnTo>
                      <a:lnTo>
                        <a:pt x="574" y="1270"/>
                      </a:lnTo>
                      <a:lnTo>
                        <a:pt x="544" y="1268"/>
                      </a:lnTo>
                      <a:lnTo>
                        <a:pt x="514" y="1262"/>
                      </a:lnTo>
                      <a:lnTo>
                        <a:pt x="484" y="1256"/>
                      </a:lnTo>
                      <a:lnTo>
                        <a:pt x="454" y="1248"/>
                      </a:lnTo>
                      <a:lnTo>
                        <a:pt x="424" y="1238"/>
                      </a:lnTo>
                      <a:lnTo>
                        <a:pt x="394" y="1226"/>
                      </a:lnTo>
                      <a:lnTo>
                        <a:pt x="366" y="1214"/>
                      </a:lnTo>
                      <a:lnTo>
                        <a:pt x="338" y="1200"/>
                      </a:lnTo>
                      <a:lnTo>
                        <a:pt x="310" y="1184"/>
                      </a:lnTo>
                      <a:lnTo>
                        <a:pt x="282" y="1166"/>
                      </a:lnTo>
                      <a:lnTo>
                        <a:pt x="256" y="1148"/>
                      </a:lnTo>
                      <a:lnTo>
                        <a:pt x="230" y="1128"/>
                      </a:lnTo>
                      <a:lnTo>
                        <a:pt x="230" y="1128"/>
                      </a:lnTo>
                      <a:lnTo>
                        <a:pt x="206" y="1106"/>
                      </a:lnTo>
                      <a:lnTo>
                        <a:pt x="182" y="1084"/>
                      </a:lnTo>
                      <a:lnTo>
                        <a:pt x="160" y="1060"/>
                      </a:lnTo>
                      <a:lnTo>
                        <a:pt x="140" y="1036"/>
                      </a:lnTo>
                      <a:lnTo>
                        <a:pt x="120" y="1012"/>
                      </a:lnTo>
                      <a:lnTo>
                        <a:pt x="102" y="986"/>
                      </a:lnTo>
                      <a:lnTo>
                        <a:pt x="86" y="958"/>
                      </a:lnTo>
                      <a:lnTo>
                        <a:pt x="72" y="932"/>
                      </a:lnTo>
                      <a:lnTo>
                        <a:pt x="58" y="904"/>
                      </a:lnTo>
                      <a:lnTo>
                        <a:pt x="46" y="876"/>
                      </a:lnTo>
                      <a:lnTo>
                        <a:pt x="34" y="846"/>
                      </a:lnTo>
                      <a:lnTo>
                        <a:pt x="26" y="818"/>
                      </a:lnTo>
                      <a:lnTo>
                        <a:pt x="18" y="788"/>
                      </a:lnTo>
                      <a:lnTo>
                        <a:pt x="10" y="758"/>
                      </a:lnTo>
                      <a:lnTo>
                        <a:pt x="6" y="728"/>
                      </a:lnTo>
                      <a:lnTo>
                        <a:pt x="2" y="698"/>
                      </a:lnTo>
                      <a:lnTo>
                        <a:pt x="0" y="668"/>
                      </a:lnTo>
                      <a:lnTo>
                        <a:pt x="0" y="636"/>
                      </a:lnTo>
                      <a:lnTo>
                        <a:pt x="0" y="606"/>
                      </a:lnTo>
                      <a:lnTo>
                        <a:pt x="2" y="576"/>
                      </a:lnTo>
                      <a:lnTo>
                        <a:pt x="6" y="544"/>
                      </a:lnTo>
                      <a:lnTo>
                        <a:pt x="10" y="514"/>
                      </a:lnTo>
                      <a:lnTo>
                        <a:pt x="18" y="484"/>
                      </a:lnTo>
                      <a:lnTo>
                        <a:pt x="26" y="454"/>
                      </a:lnTo>
                      <a:lnTo>
                        <a:pt x="36" y="426"/>
                      </a:lnTo>
                      <a:lnTo>
                        <a:pt x="46" y="396"/>
                      </a:lnTo>
                      <a:lnTo>
                        <a:pt x="60" y="368"/>
                      </a:lnTo>
                      <a:lnTo>
                        <a:pt x="74" y="338"/>
                      </a:lnTo>
                      <a:lnTo>
                        <a:pt x="88" y="312"/>
                      </a:lnTo>
                      <a:lnTo>
                        <a:pt x="106" y="284"/>
                      </a:lnTo>
                      <a:lnTo>
                        <a:pt x="124" y="258"/>
                      </a:lnTo>
                      <a:lnTo>
                        <a:pt x="146" y="232"/>
                      </a:lnTo>
                      <a:lnTo>
                        <a:pt x="146" y="232"/>
                      </a:lnTo>
                      <a:lnTo>
                        <a:pt x="166" y="208"/>
                      </a:lnTo>
                      <a:lnTo>
                        <a:pt x="190" y="184"/>
                      </a:lnTo>
                      <a:lnTo>
                        <a:pt x="212" y="162"/>
                      </a:lnTo>
                      <a:lnTo>
                        <a:pt x="236" y="142"/>
                      </a:lnTo>
                      <a:lnTo>
                        <a:pt x="262" y="122"/>
                      </a:lnTo>
                      <a:lnTo>
                        <a:pt x="288" y="104"/>
                      </a:lnTo>
                      <a:lnTo>
                        <a:pt x="314" y="88"/>
                      </a:lnTo>
                      <a:lnTo>
                        <a:pt x="342" y="72"/>
                      </a:lnTo>
                      <a:lnTo>
                        <a:pt x="370" y="58"/>
                      </a:lnTo>
                      <a:lnTo>
                        <a:pt x="398" y="46"/>
                      </a:lnTo>
                      <a:lnTo>
                        <a:pt x="426" y="36"/>
                      </a:lnTo>
                      <a:lnTo>
                        <a:pt x="456" y="26"/>
                      </a:lnTo>
                      <a:lnTo>
                        <a:pt x="486" y="18"/>
                      </a:lnTo>
                      <a:lnTo>
                        <a:pt x="516" y="12"/>
                      </a:lnTo>
                      <a:lnTo>
                        <a:pt x="546" y="8"/>
                      </a:lnTo>
                      <a:lnTo>
                        <a:pt x="576" y="4"/>
                      </a:lnTo>
                      <a:lnTo>
                        <a:pt x="606" y="2"/>
                      </a:lnTo>
                      <a:lnTo>
                        <a:pt x="636" y="0"/>
                      </a:lnTo>
                      <a:lnTo>
                        <a:pt x="668" y="2"/>
                      </a:lnTo>
                      <a:lnTo>
                        <a:pt x="698" y="4"/>
                      </a:lnTo>
                      <a:lnTo>
                        <a:pt x="728" y="8"/>
                      </a:lnTo>
                      <a:lnTo>
                        <a:pt x="758" y="12"/>
                      </a:lnTo>
                      <a:lnTo>
                        <a:pt x="788" y="18"/>
                      </a:lnTo>
                      <a:lnTo>
                        <a:pt x="818" y="28"/>
                      </a:lnTo>
                      <a:lnTo>
                        <a:pt x="848" y="36"/>
                      </a:lnTo>
                      <a:lnTo>
                        <a:pt x="878" y="48"/>
                      </a:lnTo>
                      <a:lnTo>
                        <a:pt x="906" y="60"/>
                      </a:lnTo>
                      <a:lnTo>
                        <a:pt x="934" y="74"/>
                      </a:lnTo>
                      <a:lnTo>
                        <a:pt x="962" y="90"/>
                      </a:lnTo>
                      <a:lnTo>
                        <a:pt x="990" y="108"/>
                      </a:lnTo>
                      <a:lnTo>
                        <a:pt x="1016" y="126"/>
                      </a:lnTo>
                      <a:lnTo>
                        <a:pt x="1042" y="146"/>
                      </a:lnTo>
                      <a:lnTo>
                        <a:pt x="1042" y="14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57150">
                  <a:solidFill>
                    <a:schemeClr val="tx2">
                      <a:lumMod val="20000"/>
                      <a:lumOff val="80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43" name="ísḷïḑé">
                  <a:extLst>
                    <a:ext uri="{FF2B5EF4-FFF2-40B4-BE49-F238E27FC236}">
                      <a16:creationId xmlns:a16="http://schemas.microsoft.com/office/drawing/2014/main" xmlns="" id="{09221127-F409-4F57-A5F4-0B73E7AE0DA1}"/>
                    </a:ext>
                  </a:extLst>
                </p:cNvPr>
                <p:cNvSpPr/>
                <p:nvPr/>
              </p:nvSpPr>
              <p:spPr>
                <a:xfrm>
                  <a:off x="5829151" y="3390009"/>
                  <a:ext cx="533699" cy="547632"/>
                </a:xfrm>
                <a:custGeom>
                  <a:avLst/>
                  <a:gdLst>
                    <a:gd name="T0" fmla="*/ 4313 w 5734"/>
                    <a:gd name="T1" fmla="*/ 3918 h 5892"/>
                    <a:gd name="T2" fmla="*/ 5734 w 5734"/>
                    <a:gd name="T3" fmla="*/ 2497 h 5892"/>
                    <a:gd name="T4" fmla="*/ 4313 w 5734"/>
                    <a:gd name="T5" fmla="*/ 1076 h 5892"/>
                    <a:gd name="T6" fmla="*/ 4149 w 5734"/>
                    <a:gd name="T7" fmla="*/ 1085 h 5892"/>
                    <a:gd name="T8" fmla="*/ 3733 w 5734"/>
                    <a:gd name="T9" fmla="*/ 378 h 5892"/>
                    <a:gd name="T10" fmla="*/ 2768 w 5734"/>
                    <a:gd name="T11" fmla="*/ 0 h 5892"/>
                    <a:gd name="T12" fmla="*/ 1389 w 5734"/>
                    <a:gd name="T13" fmla="*/ 1076 h 5892"/>
                    <a:gd name="T14" fmla="*/ 0 w 5734"/>
                    <a:gd name="T15" fmla="*/ 2497 h 5892"/>
                    <a:gd name="T16" fmla="*/ 1421 w 5734"/>
                    <a:gd name="T17" fmla="*/ 3918 h 5892"/>
                    <a:gd name="T18" fmla="*/ 2140 w 5734"/>
                    <a:gd name="T19" fmla="*/ 3918 h 5892"/>
                    <a:gd name="T20" fmla="*/ 2140 w 5734"/>
                    <a:gd name="T21" fmla="*/ 4472 h 5892"/>
                    <a:gd name="T22" fmla="*/ 1315 w 5734"/>
                    <a:gd name="T23" fmla="*/ 4472 h 5892"/>
                    <a:gd name="T24" fmla="*/ 954 w 5734"/>
                    <a:gd name="T25" fmla="*/ 4259 h 5892"/>
                    <a:gd name="T26" fmla="*/ 540 w 5734"/>
                    <a:gd name="T27" fmla="*/ 4672 h 5892"/>
                    <a:gd name="T28" fmla="*/ 954 w 5734"/>
                    <a:gd name="T29" fmla="*/ 5086 h 5892"/>
                    <a:gd name="T30" fmla="*/ 1315 w 5734"/>
                    <a:gd name="T31" fmla="*/ 4872 h 5892"/>
                    <a:gd name="T32" fmla="*/ 2340 w 5734"/>
                    <a:gd name="T33" fmla="*/ 4872 h 5892"/>
                    <a:gd name="T34" fmla="*/ 2540 w 5734"/>
                    <a:gd name="T35" fmla="*/ 4672 h 5892"/>
                    <a:gd name="T36" fmla="*/ 2540 w 5734"/>
                    <a:gd name="T37" fmla="*/ 3918 h 5892"/>
                    <a:gd name="T38" fmla="*/ 2667 w 5734"/>
                    <a:gd name="T39" fmla="*/ 3918 h 5892"/>
                    <a:gd name="T40" fmla="*/ 2667 w 5734"/>
                    <a:gd name="T41" fmla="*/ 5117 h 5892"/>
                    <a:gd name="T42" fmla="*/ 2454 w 5734"/>
                    <a:gd name="T43" fmla="*/ 5479 h 5892"/>
                    <a:gd name="T44" fmla="*/ 2867 w 5734"/>
                    <a:gd name="T45" fmla="*/ 5892 h 5892"/>
                    <a:gd name="T46" fmla="*/ 3280 w 5734"/>
                    <a:gd name="T47" fmla="*/ 5479 h 5892"/>
                    <a:gd name="T48" fmla="*/ 3067 w 5734"/>
                    <a:gd name="T49" fmla="*/ 5117 h 5892"/>
                    <a:gd name="T50" fmla="*/ 3067 w 5734"/>
                    <a:gd name="T51" fmla="*/ 3918 h 5892"/>
                    <a:gd name="T52" fmla="*/ 3194 w 5734"/>
                    <a:gd name="T53" fmla="*/ 3918 h 5892"/>
                    <a:gd name="T54" fmla="*/ 3194 w 5734"/>
                    <a:gd name="T55" fmla="*/ 4691 h 5892"/>
                    <a:gd name="T56" fmla="*/ 3394 w 5734"/>
                    <a:gd name="T57" fmla="*/ 4891 h 5892"/>
                    <a:gd name="T58" fmla="*/ 4430 w 5734"/>
                    <a:gd name="T59" fmla="*/ 4891 h 5892"/>
                    <a:gd name="T60" fmla="*/ 4780 w 5734"/>
                    <a:gd name="T61" fmla="*/ 5085 h 5892"/>
                    <a:gd name="T62" fmla="*/ 5194 w 5734"/>
                    <a:gd name="T63" fmla="*/ 4672 h 5892"/>
                    <a:gd name="T64" fmla="*/ 4780 w 5734"/>
                    <a:gd name="T65" fmla="*/ 4259 h 5892"/>
                    <a:gd name="T66" fmla="*/ 4409 w 5734"/>
                    <a:gd name="T67" fmla="*/ 4491 h 5892"/>
                    <a:gd name="T68" fmla="*/ 3594 w 5734"/>
                    <a:gd name="T69" fmla="*/ 4491 h 5892"/>
                    <a:gd name="T70" fmla="*/ 3594 w 5734"/>
                    <a:gd name="T71" fmla="*/ 3918 h 5892"/>
                    <a:gd name="T72" fmla="*/ 4313 w 5734"/>
                    <a:gd name="T73" fmla="*/ 3918 h 5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734" h="5892">
                      <a:moveTo>
                        <a:pt x="4313" y="3918"/>
                      </a:moveTo>
                      <a:cubicBezTo>
                        <a:pt x="5096" y="3918"/>
                        <a:pt x="5734" y="3280"/>
                        <a:pt x="5734" y="2497"/>
                      </a:cubicBezTo>
                      <a:cubicBezTo>
                        <a:pt x="5734" y="1713"/>
                        <a:pt x="5096" y="1076"/>
                        <a:pt x="4313" y="1076"/>
                      </a:cubicBezTo>
                      <a:cubicBezTo>
                        <a:pt x="4258" y="1076"/>
                        <a:pt x="4203" y="1079"/>
                        <a:pt x="4149" y="1085"/>
                      </a:cubicBezTo>
                      <a:cubicBezTo>
                        <a:pt x="4084" y="816"/>
                        <a:pt x="3940" y="570"/>
                        <a:pt x="3733" y="378"/>
                      </a:cubicBezTo>
                      <a:cubicBezTo>
                        <a:pt x="3470" y="134"/>
                        <a:pt x="3127" y="0"/>
                        <a:pt x="2768" y="0"/>
                      </a:cubicBezTo>
                      <a:cubicBezTo>
                        <a:pt x="2107" y="0"/>
                        <a:pt x="1544" y="451"/>
                        <a:pt x="1389" y="1076"/>
                      </a:cubicBezTo>
                      <a:cubicBezTo>
                        <a:pt x="620" y="1093"/>
                        <a:pt x="0" y="1724"/>
                        <a:pt x="0" y="2497"/>
                      </a:cubicBezTo>
                      <a:cubicBezTo>
                        <a:pt x="0" y="3281"/>
                        <a:pt x="638" y="3918"/>
                        <a:pt x="1421" y="3918"/>
                      </a:cubicBezTo>
                      <a:lnTo>
                        <a:pt x="2140" y="3918"/>
                      </a:lnTo>
                      <a:lnTo>
                        <a:pt x="2140" y="4472"/>
                      </a:lnTo>
                      <a:lnTo>
                        <a:pt x="1315" y="4472"/>
                      </a:lnTo>
                      <a:cubicBezTo>
                        <a:pt x="1245" y="4345"/>
                        <a:pt x="1109" y="4259"/>
                        <a:pt x="954" y="4259"/>
                      </a:cubicBezTo>
                      <a:cubicBezTo>
                        <a:pt x="726" y="4259"/>
                        <a:pt x="540" y="4444"/>
                        <a:pt x="540" y="4672"/>
                      </a:cubicBezTo>
                      <a:cubicBezTo>
                        <a:pt x="540" y="4900"/>
                        <a:pt x="726" y="5086"/>
                        <a:pt x="954" y="5086"/>
                      </a:cubicBezTo>
                      <a:cubicBezTo>
                        <a:pt x="1109" y="5086"/>
                        <a:pt x="1245" y="4999"/>
                        <a:pt x="1315" y="4872"/>
                      </a:cubicBezTo>
                      <a:lnTo>
                        <a:pt x="2340" y="4872"/>
                      </a:lnTo>
                      <a:cubicBezTo>
                        <a:pt x="2451" y="4872"/>
                        <a:pt x="2540" y="4783"/>
                        <a:pt x="2540" y="4672"/>
                      </a:cubicBezTo>
                      <a:lnTo>
                        <a:pt x="2540" y="3918"/>
                      </a:lnTo>
                      <a:lnTo>
                        <a:pt x="2667" y="3918"/>
                      </a:lnTo>
                      <a:lnTo>
                        <a:pt x="2667" y="5117"/>
                      </a:lnTo>
                      <a:cubicBezTo>
                        <a:pt x="2540" y="5188"/>
                        <a:pt x="2454" y="5323"/>
                        <a:pt x="2454" y="5479"/>
                      </a:cubicBezTo>
                      <a:cubicBezTo>
                        <a:pt x="2454" y="5707"/>
                        <a:pt x="2639" y="5892"/>
                        <a:pt x="2867" y="5892"/>
                      </a:cubicBezTo>
                      <a:cubicBezTo>
                        <a:pt x="3095" y="5892"/>
                        <a:pt x="3280" y="5707"/>
                        <a:pt x="3280" y="5479"/>
                      </a:cubicBezTo>
                      <a:cubicBezTo>
                        <a:pt x="3280" y="5323"/>
                        <a:pt x="3194" y="5188"/>
                        <a:pt x="3067" y="5117"/>
                      </a:cubicBezTo>
                      <a:lnTo>
                        <a:pt x="3067" y="3918"/>
                      </a:lnTo>
                      <a:lnTo>
                        <a:pt x="3194" y="3918"/>
                      </a:lnTo>
                      <a:lnTo>
                        <a:pt x="3194" y="4691"/>
                      </a:lnTo>
                      <a:cubicBezTo>
                        <a:pt x="3194" y="4802"/>
                        <a:pt x="3283" y="4891"/>
                        <a:pt x="3394" y="4891"/>
                      </a:cubicBezTo>
                      <a:lnTo>
                        <a:pt x="4430" y="4891"/>
                      </a:lnTo>
                      <a:cubicBezTo>
                        <a:pt x="4503" y="5008"/>
                        <a:pt x="4633" y="5085"/>
                        <a:pt x="4780" y="5085"/>
                      </a:cubicBezTo>
                      <a:cubicBezTo>
                        <a:pt x="5008" y="5085"/>
                        <a:pt x="5194" y="4900"/>
                        <a:pt x="5194" y="4672"/>
                      </a:cubicBezTo>
                      <a:cubicBezTo>
                        <a:pt x="5194" y="4444"/>
                        <a:pt x="5008" y="4259"/>
                        <a:pt x="4780" y="4259"/>
                      </a:cubicBezTo>
                      <a:cubicBezTo>
                        <a:pt x="4617" y="4259"/>
                        <a:pt x="4476" y="4354"/>
                        <a:pt x="4409" y="4491"/>
                      </a:cubicBezTo>
                      <a:lnTo>
                        <a:pt x="3594" y="4491"/>
                      </a:lnTo>
                      <a:lnTo>
                        <a:pt x="3594" y="3918"/>
                      </a:lnTo>
                      <a:lnTo>
                        <a:pt x="4313" y="391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532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endParaRPr>
                </a:p>
              </p:txBody>
            </p:sp>
          </p:grpSp>
        </p:grpSp>
        <p:grpSp>
          <p:nvGrpSpPr>
            <p:cNvPr id="24" name="ísḷiḋè">
              <a:extLst>
                <a:ext uri="{FF2B5EF4-FFF2-40B4-BE49-F238E27FC236}">
                  <a16:creationId xmlns:a16="http://schemas.microsoft.com/office/drawing/2014/main" xmlns="" id="{5A784836-9466-4708-93CF-CAC62BFCB78A}"/>
                </a:ext>
              </a:extLst>
            </p:cNvPr>
            <p:cNvGrpSpPr/>
            <p:nvPr/>
          </p:nvGrpSpPr>
          <p:grpSpPr>
            <a:xfrm>
              <a:off x="726653" y="2379938"/>
              <a:ext cx="4965751" cy="1104745"/>
              <a:chOff x="726653" y="2420899"/>
              <a:chExt cx="4965751" cy="1104745"/>
            </a:xfrm>
          </p:grpSpPr>
          <p:grpSp>
            <p:nvGrpSpPr>
              <p:cNvPr id="34" name="iṩḻïḍê">
                <a:extLst>
                  <a:ext uri="{FF2B5EF4-FFF2-40B4-BE49-F238E27FC236}">
                    <a16:creationId xmlns:a16="http://schemas.microsoft.com/office/drawing/2014/main" xmlns="" id="{45590D8F-D4C2-490A-892D-8C2C6AF17880}"/>
                  </a:ext>
                </a:extLst>
              </p:cNvPr>
              <p:cNvGrpSpPr/>
              <p:nvPr/>
            </p:nvGrpSpPr>
            <p:grpSpPr>
              <a:xfrm>
                <a:off x="1855176" y="2420899"/>
                <a:ext cx="3837228" cy="1104745"/>
                <a:chOff x="666932" y="4425289"/>
                <a:chExt cx="3082945" cy="1104745"/>
              </a:xfrm>
            </p:grpSpPr>
            <p:sp>
              <p:nvSpPr>
                <p:cNvPr id="38" name="iSḷïḋe">
                  <a:extLst>
                    <a:ext uri="{FF2B5EF4-FFF2-40B4-BE49-F238E27FC236}">
                      <a16:creationId xmlns:a16="http://schemas.microsoft.com/office/drawing/2014/main" xmlns="" id="{7048F8BE-6FE4-4ABF-8F0D-69C0BB59A714}"/>
                    </a:ext>
                  </a:extLst>
                </p:cNvPr>
                <p:cNvSpPr txBox="1"/>
                <p:nvPr/>
              </p:nvSpPr>
              <p:spPr bwMode="auto">
                <a:xfrm>
                  <a:off x="666932" y="4425289"/>
                  <a:ext cx="3082945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02.Text here</a:t>
                  </a:r>
                </a:p>
              </p:txBody>
            </p:sp>
            <p:sp>
              <p:nvSpPr>
                <p:cNvPr id="39" name="íš1íḋè">
                  <a:extLst>
                    <a:ext uri="{FF2B5EF4-FFF2-40B4-BE49-F238E27FC236}">
                      <a16:creationId xmlns:a16="http://schemas.microsoft.com/office/drawing/2014/main" xmlns="" id="{1A839F16-70D3-4731-A315-09481AEA8CAD}"/>
                    </a:ext>
                  </a:extLst>
                </p:cNvPr>
                <p:cNvSpPr/>
                <p:nvPr/>
              </p:nvSpPr>
              <p:spPr bwMode="auto">
                <a:xfrm>
                  <a:off x="666932" y="4867096"/>
                  <a:ext cx="3082945" cy="6629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  <p:grpSp>
            <p:nvGrpSpPr>
              <p:cNvPr id="35" name="ïSḻïḓé">
                <a:extLst>
                  <a:ext uri="{FF2B5EF4-FFF2-40B4-BE49-F238E27FC236}">
                    <a16:creationId xmlns:a16="http://schemas.microsoft.com/office/drawing/2014/main" xmlns="" id="{423D21F5-5F68-4736-B080-3051F4A1F2AF}"/>
                  </a:ext>
                </a:extLst>
              </p:cNvPr>
              <p:cNvGrpSpPr/>
              <p:nvPr/>
            </p:nvGrpSpPr>
            <p:grpSpPr>
              <a:xfrm>
                <a:off x="726653" y="2522909"/>
                <a:ext cx="899312" cy="900726"/>
                <a:chOff x="5646344" y="3213462"/>
                <a:chExt cx="899312" cy="900726"/>
              </a:xfrm>
            </p:grpSpPr>
            <p:sp>
              <p:nvSpPr>
                <p:cNvPr id="36" name="íṣ1iḋe">
                  <a:extLst>
                    <a:ext uri="{FF2B5EF4-FFF2-40B4-BE49-F238E27FC236}">
                      <a16:creationId xmlns:a16="http://schemas.microsoft.com/office/drawing/2014/main" xmlns="" id="{87A79201-5112-4FBD-B68B-A2BB37BDF772}"/>
                    </a:ext>
                  </a:extLst>
                </p:cNvPr>
                <p:cNvSpPr/>
                <p:nvPr/>
              </p:nvSpPr>
              <p:spPr bwMode="auto">
                <a:xfrm>
                  <a:off x="5646344" y="3213462"/>
                  <a:ext cx="899312" cy="900726"/>
                </a:xfrm>
                <a:custGeom>
                  <a:avLst/>
                  <a:gdLst>
                    <a:gd name="T0" fmla="*/ 1066 w 1272"/>
                    <a:gd name="T1" fmla="*/ 168 h 1274"/>
                    <a:gd name="T2" fmla="*/ 1132 w 1272"/>
                    <a:gd name="T3" fmla="*/ 238 h 1274"/>
                    <a:gd name="T4" fmla="*/ 1186 w 1272"/>
                    <a:gd name="T5" fmla="*/ 316 h 1274"/>
                    <a:gd name="T6" fmla="*/ 1226 w 1272"/>
                    <a:gd name="T7" fmla="*/ 398 h 1274"/>
                    <a:gd name="T8" fmla="*/ 1254 w 1272"/>
                    <a:gd name="T9" fmla="*/ 486 h 1274"/>
                    <a:gd name="T10" fmla="*/ 1270 w 1272"/>
                    <a:gd name="T11" fmla="*/ 576 h 1274"/>
                    <a:gd name="T12" fmla="*/ 1272 w 1272"/>
                    <a:gd name="T13" fmla="*/ 668 h 1274"/>
                    <a:gd name="T14" fmla="*/ 1260 w 1272"/>
                    <a:gd name="T15" fmla="*/ 760 h 1274"/>
                    <a:gd name="T16" fmla="*/ 1236 w 1272"/>
                    <a:gd name="T17" fmla="*/ 850 h 1274"/>
                    <a:gd name="T18" fmla="*/ 1198 w 1272"/>
                    <a:gd name="T19" fmla="*/ 936 h 1274"/>
                    <a:gd name="T20" fmla="*/ 1146 w 1272"/>
                    <a:gd name="T21" fmla="*/ 1016 h 1274"/>
                    <a:gd name="T22" fmla="*/ 1106 w 1272"/>
                    <a:gd name="T23" fmla="*/ 1068 h 1274"/>
                    <a:gd name="T24" fmla="*/ 1036 w 1272"/>
                    <a:gd name="T25" fmla="*/ 1134 h 1274"/>
                    <a:gd name="T26" fmla="*/ 958 w 1272"/>
                    <a:gd name="T27" fmla="*/ 1186 h 1274"/>
                    <a:gd name="T28" fmla="*/ 874 w 1272"/>
                    <a:gd name="T29" fmla="*/ 1228 h 1274"/>
                    <a:gd name="T30" fmla="*/ 786 w 1272"/>
                    <a:gd name="T31" fmla="*/ 1256 h 1274"/>
                    <a:gd name="T32" fmla="*/ 696 w 1272"/>
                    <a:gd name="T33" fmla="*/ 1272 h 1274"/>
                    <a:gd name="T34" fmla="*/ 604 w 1272"/>
                    <a:gd name="T35" fmla="*/ 1274 h 1274"/>
                    <a:gd name="T36" fmla="*/ 514 w 1272"/>
                    <a:gd name="T37" fmla="*/ 1262 h 1274"/>
                    <a:gd name="T38" fmla="*/ 424 w 1272"/>
                    <a:gd name="T39" fmla="*/ 1238 h 1274"/>
                    <a:gd name="T40" fmla="*/ 338 w 1272"/>
                    <a:gd name="T41" fmla="*/ 1200 h 1274"/>
                    <a:gd name="T42" fmla="*/ 256 w 1272"/>
                    <a:gd name="T43" fmla="*/ 1148 h 1274"/>
                    <a:gd name="T44" fmla="*/ 206 w 1272"/>
                    <a:gd name="T45" fmla="*/ 1106 h 1274"/>
                    <a:gd name="T46" fmla="*/ 140 w 1272"/>
                    <a:gd name="T47" fmla="*/ 1036 h 1274"/>
                    <a:gd name="T48" fmla="*/ 86 w 1272"/>
                    <a:gd name="T49" fmla="*/ 958 h 1274"/>
                    <a:gd name="T50" fmla="*/ 46 w 1272"/>
                    <a:gd name="T51" fmla="*/ 876 h 1274"/>
                    <a:gd name="T52" fmla="*/ 18 w 1272"/>
                    <a:gd name="T53" fmla="*/ 788 h 1274"/>
                    <a:gd name="T54" fmla="*/ 2 w 1272"/>
                    <a:gd name="T55" fmla="*/ 698 h 1274"/>
                    <a:gd name="T56" fmla="*/ 0 w 1272"/>
                    <a:gd name="T57" fmla="*/ 606 h 1274"/>
                    <a:gd name="T58" fmla="*/ 10 w 1272"/>
                    <a:gd name="T59" fmla="*/ 514 h 1274"/>
                    <a:gd name="T60" fmla="*/ 36 w 1272"/>
                    <a:gd name="T61" fmla="*/ 426 h 1274"/>
                    <a:gd name="T62" fmla="*/ 74 w 1272"/>
                    <a:gd name="T63" fmla="*/ 338 h 1274"/>
                    <a:gd name="T64" fmla="*/ 124 w 1272"/>
                    <a:gd name="T65" fmla="*/ 258 h 1274"/>
                    <a:gd name="T66" fmla="*/ 166 w 1272"/>
                    <a:gd name="T67" fmla="*/ 208 h 1274"/>
                    <a:gd name="T68" fmla="*/ 236 w 1272"/>
                    <a:gd name="T69" fmla="*/ 142 h 1274"/>
                    <a:gd name="T70" fmla="*/ 314 w 1272"/>
                    <a:gd name="T71" fmla="*/ 88 h 1274"/>
                    <a:gd name="T72" fmla="*/ 398 w 1272"/>
                    <a:gd name="T73" fmla="*/ 46 h 1274"/>
                    <a:gd name="T74" fmla="*/ 486 w 1272"/>
                    <a:gd name="T75" fmla="*/ 18 h 1274"/>
                    <a:gd name="T76" fmla="*/ 576 w 1272"/>
                    <a:gd name="T77" fmla="*/ 4 h 1274"/>
                    <a:gd name="T78" fmla="*/ 668 w 1272"/>
                    <a:gd name="T79" fmla="*/ 2 h 1274"/>
                    <a:gd name="T80" fmla="*/ 758 w 1272"/>
                    <a:gd name="T81" fmla="*/ 12 h 1274"/>
                    <a:gd name="T82" fmla="*/ 848 w 1272"/>
                    <a:gd name="T83" fmla="*/ 36 h 1274"/>
                    <a:gd name="T84" fmla="*/ 934 w 1272"/>
                    <a:gd name="T85" fmla="*/ 74 h 1274"/>
                    <a:gd name="T86" fmla="*/ 1016 w 1272"/>
                    <a:gd name="T87" fmla="*/ 126 h 1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272" h="1274">
                      <a:moveTo>
                        <a:pt x="1042" y="146"/>
                      </a:moveTo>
                      <a:lnTo>
                        <a:pt x="1042" y="146"/>
                      </a:lnTo>
                      <a:lnTo>
                        <a:pt x="1066" y="168"/>
                      </a:lnTo>
                      <a:lnTo>
                        <a:pt x="1090" y="190"/>
                      </a:lnTo>
                      <a:lnTo>
                        <a:pt x="1112" y="214"/>
                      </a:lnTo>
                      <a:lnTo>
                        <a:pt x="1132" y="238"/>
                      </a:lnTo>
                      <a:lnTo>
                        <a:pt x="1152" y="264"/>
                      </a:lnTo>
                      <a:lnTo>
                        <a:pt x="1170" y="290"/>
                      </a:lnTo>
                      <a:lnTo>
                        <a:pt x="1186" y="316"/>
                      </a:lnTo>
                      <a:lnTo>
                        <a:pt x="1200" y="342"/>
                      </a:lnTo>
                      <a:lnTo>
                        <a:pt x="1214" y="370"/>
                      </a:lnTo>
                      <a:lnTo>
                        <a:pt x="1226" y="398"/>
                      </a:lnTo>
                      <a:lnTo>
                        <a:pt x="1238" y="428"/>
                      </a:lnTo>
                      <a:lnTo>
                        <a:pt x="1246" y="456"/>
                      </a:lnTo>
                      <a:lnTo>
                        <a:pt x="1254" y="486"/>
                      </a:lnTo>
                      <a:lnTo>
                        <a:pt x="1260" y="516"/>
                      </a:lnTo>
                      <a:lnTo>
                        <a:pt x="1266" y="546"/>
                      </a:lnTo>
                      <a:lnTo>
                        <a:pt x="1270" y="576"/>
                      </a:lnTo>
                      <a:lnTo>
                        <a:pt x="1272" y="608"/>
                      </a:lnTo>
                      <a:lnTo>
                        <a:pt x="1272" y="638"/>
                      </a:lnTo>
                      <a:lnTo>
                        <a:pt x="1272" y="668"/>
                      </a:lnTo>
                      <a:lnTo>
                        <a:pt x="1270" y="700"/>
                      </a:lnTo>
                      <a:lnTo>
                        <a:pt x="1266" y="730"/>
                      </a:lnTo>
                      <a:lnTo>
                        <a:pt x="1260" y="760"/>
                      </a:lnTo>
                      <a:lnTo>
                        <a:pt x="1254" y="790"/>
                      </a:lnTo>
                      <a:lnTo>
                        <a:pt x="1246" y="820"/>
                      </a:lnTo>
                      <a:lnTo>
                        <a:pt x="1236" y="850"/>
                      </a:lnTo>
                      <a:lnTo>
                        <a:pt x="1226" y="878"/>
                      </a:lnTo>
                      <a:lnTo>
                        <a:pt x="1212" y="908"/>
                      </a:lnTo>
                      <a:lnTo>
                        <a:pt x="1198" y="936"/>
                      </a:lnTo>
                      <a:lnTo>
                        <a:pt x="1182" y="964"/>
                      </a:lnTo>
                      <a:lnTo>
                        <a:pt x="1166" y="990"/>
                      </a:lnTo>
                      <a:lnTo>
                        <a:pt x="1146" y="1016"/>
                      </a:lnTo>
                      <a:lnTo>
                        <a:pt x="1126" y="1042"/>
                      </a:lnTo>
                      <a:lnTo>
                        <a:pt x="1126" y="1042"/>
                      </a:lnTo>
                      <a:lnTo>
                        <a:pt x="1106" y="1068"/>
                      </a:lnTo>
                      <a:lnTo>
                        <a:pt x="1082" y="1090"/>
                      </a:lnTo>
                      <a:lnTo>
                        <a:pt x="1060" y="1112"/>
                      </a:lnTo>
                      <a:lnTo>
                        <a:pt x="1036" y="1134"/>
                      </a:lnTo>
                      <a:lnTo>
                        <a:pt x="1010" y="1152"/>
                      </a:lnTo>
                      <a:lnTo>
                        <a:pt x="984" y="1170"/>
                      </a:lnTo>
                      <a:lnTo>
                        <a:pt x="958" y="1186"/>
                      </a:lnTo>
                      <a:lnTo>
                        <a:pt x="930" y="1202"/>
                      </a:lnTo>
                      <a:lnTo>
                        <a:pt x="902" y="1216"/>
                      </a:lnTo>
                      <a:lnTo>
                        <a:pt x="874" y="1228"/>
                      </a:lnTo>
                      <a:lnTo>
                        <a:pt x="846" y="1238"/>
                      </a:lnTo>
                      <a:lnTo>
                        <a:pt x="816" y="1248"/>
                      </a:lnTo>
                      <a:lnTo>
                        <a:pt x="786" y="1256"/>
                      </a:lnTo>
                      <a:lnTo>
                        <a:pt x="756" y="1262"/>
                      </a:lnTo>
                      <a:lnTo>
                        <a:pt x="726" y="1268"/>
                      </a:lnTo>
                      <a:lnTo>
                        <a:pt x="696" y="1272"/>
                      </a:lnTo>
                      <a:lnTo>
                        <a:pt x="666" y="1274"/>
                      </a:lnTo>
                      <a:lnTo>
                        <a:pt x="636" y="1274"/>
                      </a:lnTo>
                      <a:lnTo>
                        <a:pt x="604" y="1274"/>
                      </a:lnTo>
                      <a:lnTo>
                        <a:pt x="574" y="1270"/>
                      </a:lnTo>
                      <a:lnTo>
                        <a:pt x="544" y="1268"/>
                      </a:lnTo>
                      <a:lnTo>
                        <a:pt x="514" y="1262"/>
                      </a:lnTo>
                      <a:lnTo>
                        <a:pt x="484" y="1256"/>
                      </a:lnTo>
                      <a:lnTo>
                        <a:pt x="454" y="1248"/>
                      </a:lnTo>
                      <a:lnTo>
                        <a:pt x="424" y="1238"/>
                      </a:lnTo>
                      <a:lnTo>
                        <a:pt x="394" y="1226"/>
                      </a:lnTo>
                      <a:lnTo>
                        <a:pt x="366" y="1214"/>
                      </a:lnTo>
                      <a:lnTo>
                        <a:pt x="338" y="1200"/>
                      </a:lnTo>
                      <a:lnTo>
                        <a:pt x="310" y="1184"/>
                      </a:lnTo>
                      <a:lnTo>
                        <a:pt x="282" y="1166"/>
                      </a:lnTo>
                      <a:lnTo>
                        <a:pt x="256" y="1148"/>
                      </a:lnTo>
                      <a:lnTo>
                        <a:pt x="230" y="1128"/>
                      </a:lnTo>
                      <a:lnTo>
                        <a:pt x="230" y="1128"/>
                      </a:lnTo>
                      <a:lnTo>
                        <a:pt x="206" y="1106"/>
                      </a:lnTo>
                      <a:lnTo>
                        <a:pt x="182" y="1084"/>
                      </a:lnTo>
                      <a:lnTo>
                        <a:pt x="160" y="1060"/>
                      </a:lnTo>
                      <a:lnTo>
                        <a:pt x="140" y="1036"/>
                      </a:lnTo>
                      <a:lnTo>
                        <a:pt x="120" y="1012"/>
                      </a:lnTo>
                      <a:lnTo>
                        <a:pt x="102" y="986"/>
                      </a:lnTo>
                      <a:lnTo>
                        <a:pt x="86" y="958"/>
                      </a:lnTo>
                      <a:lnTo>
                        <a:pt x="72" y="932"/>
                      </a:lnTo>
                      <a:lnTo>
                        <a:pt x="58" y="904"/>
                      </a:lnTo>
                      <a:lnTo>
                        <a:pt x="46" y="876"/>
                      </a:lnTo>
                      <a:lnTo>
                        <a:pt x="34" y="846"/>
                      </a:lnTo>
                      <a:lnTo>
                        <a:pt x="26" y="818"/>
                      </a:lnTo>
                      <a:lnTo>
                        <a:pt x="18" y="788"/>
                      </a:lnTo>
                      <a:lnTo>
                        <a:pt x="10" y="758"/>
                      </a:lnTo>
                      <a:lnTo>
                        <a:pt x="6" y="728"/>
                      </a:lnTo>
                      <a:lnTo>
                        <a:pt x="2" y="698"/>
                      </a:lnTo>
                      <a:lnTo>
                        <a:pt x="0" y="668"/>
                      </a:lnTo>
                      <a:lnTo>
                        <a:pt x="0" y="636"/>
                      </a:lnTo>
                      <a:lnTo>
                        <a:pt x="0" y="606"/>
                      </a:lnTo>
                      <a:lnTo>
                        <a:pt x="2" y="576"/>
                      </a:lnTo>
                      <a:lnTo>
                        <a:pt x="6" y="544"/>
                      </a:lnTo>
                      <a:lnTo>
                        <a:pt x="10" y="514"/>
                      </a:lnTo>
                      <a:lnTo>
                        <a:pt x="18" y="484"/>
                      </a:lnTo>
                      <a:lnTo>
                        <a:pt x="26" y="454"/>
                      </a:lnTo>
                      <a:lnTo>
                        <a:pt x="36" y="426"/>
                      </a:lnTo>
                      <a:lnTo>
                        <a:pt x="46" y="396"/>
                      </a:lnTo>
                      <a:lnTo>
                        <a:pt x="60" y="368"/>
                      </a:lnTo>
                      <a:lnTo>
                        <a:pt x="74" y="338"/>
                      </a:lnTo>
                      <a:lnTo>
                        <a:pt x="88" y="312"/>
                      </a:lnTo>
                      <a:lnTo>
                        <a:pt x="106" y="284"/>
                      </a:lnTo>
                      <a:lnTo>
                        <a:pt x="124" y="258"/>
                      </a:lnTo>
                      <a:lnTo>
                        <a:pt x="146" y="232"/>
                      </a:lnTo>
                      <a:lnTo>
                        <a:pt x="146" y="232"/>
                      </a:lnTo>
                      <a:lnTo>
                        <a:pt x="166" y="208"/>
                      </a:lnTo>
                      <a:lnTo>
                        <a:pt x="190" y="184"/>
                      </a:lnTo>
                      <a:lnTo>
                        <a:pt x="212" y="162"/>
                      </a:lnTo>
                      <a:lnTo>
                        <a:pt x="236" y="142"/>
                      </a:lnTo>
                      <a:lnTo>
                        <a:pt x="262" y="122"/>
                      </a:lnTo>
                      <a:lnTo>
                        <a:pt x="288" y="104"/>
                      </a:lnTo>
                      <a:lnTo>
                        <a:pt x="314" y="88"/>
                      </a:lnTo>
                      <a:lnTo>
                        <a:pt x="342" y="72"/>
                      </a:lnTo>
                      <a:lnTo>
                        <a:pt x="370" y="58"/>
                      </a:lnTo>
                      <a:lnTo>
                        <a:pt x="398" y="46"/>
                      </a:lnTo>
                      <a:lnTo>
                        <a:pt x="426" y="36"/>
                      </a:lnTo>
                      <a:lnTo>
                        <a:pt x="456" y="26"/>
                      </a:lnTo>
                      <a:lnTo>
                        <a:pt x="486" y="18"/>
                      </a:lnTo>
                      <a:lnTo>
                        <a:pt x="516" y="12"/>
                      </a:lnTo>
                      <a:lnTo>
                        <a:pt x="546" y="8"/>
                      </a:lnTo>
                      <a:lnTo>
                        <a:pt x="576" y="4"/>
                      </a:lnTo>
                      <a:lnTo>
                        <a:pt x="606" y="2"/>
                      </a:lnTo>
                      <a:lnTo>
                        <a:pt x="636" y="0"/>
                      </a:lnTo>
                      <a:lnTo>
                        <a:pt x="668" y="2"/>
                      </a:lnTo>
                      <a:lnTo>
                        <a:pt x="698" y="4"/>
                      </a:lnTo>
                      <a:lnTo>
                        <a:pt x="728" y="8"/>
                      </a:lnTo>
                      <a:lnTo>
                        <a:pt x="758" y="12"/>
                      </a:lnTo>
                      <a:lnTo>
                        <a:pt x="788" y="18"/>
                      </a:lnTo>
                      <a:lnTo>
                        <a:pt x="818" y="28"/>
                      </a:lnTo>
                      <a:lnTo>
                        <a:pt x="848" y="36"/>
                      </a:lnTo>
                      <a:lnTo>
                        <a:pt x="878" y="48"/>
                      </a:lnTo>
                      <a:lnTo>
                        <a:pt x="906" y="60"/>
                      </a:lnTo>
                      <a:lnTo>
                        <a:pt x="934" y="74"/>
                      </a:lnTo>
                      <a:lnTo>
                        <a:pt x="962" y="90"/>
                      </a:lnTo>
                      <a:lnTo>
                        <a:pt x="990" y="108"/>
                      </a:lnTo>
                      <a:lnTo>
                        <a:pt x="1016" y="126"/>
                      </a:lnTo>
                      <a:lnTo>
                        <a:pt x="1042" y="146"/>
                      </a:lnTo>
                      <a:lnTo>
                        <a:pt x="1042" y="14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57150">
                  <a:solidFill>
                    <a:schemeClr val="tx2">
                      <a:lumMod val="20000"/>
                      <a:lumOff val="80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37" name="ïṧḷíḑe">
                  <a:extLst>
                    <a:ext uri="{FF2B5EF4-FFF2-40B4-BE49-F238E27FC236}">
                      <a16:creationId xmlns:a16="http://schemas.microsoft.com/office/drawing/2014/main" xmlns="" id="{BB36F83B-BABA-4889-8812-268A03794180}"/>
                    </a:ext>
                  </a:extLst>
                </p:cNvPr>
                <p:cNvSpPr/>
                <p:nvPr/>
              </p:nvSpPr>
              <p:spPr>
                <a:xfrm>
                  <a:off x="5829151" y="3390009"/>
                  <a:ext cx="533699" cy="547632"/>
                </a:xfrm>
                <a:custGeom>
                  <a:avLst/>
                  <a:gdLst>
                    <a:gd name="T0" fmla="*/ 4313 w 5734"/>
                    <a:gd name="T1" fmla="*/ 3918 h 5892"/>
                    <a:gd name="T2" fmla="*/ 5734 w 5734"/>
                    <a:gd name="T3" fmla="*/ 2497 h 5892"/>
                    <a:gd name="T4" fmla="*/ 4313 w 5734"/>
                    <a:gd name="T5" fmla="*/ 1076 h 5892"/>
                    <a:gd name="T6" fmla="*/ 4149 w 5734"/>
                    <a:gd name="T7" fmla="*/ 1085 h 5892"/>
                    <a:gd name="T8" fmla="*/ 3733 w 5734"/>
                    <a:gd name="T9" fmla="*/ 378 h 5892"/>
                    <a:gd name="T10" fmla="*/ 2768 w 5734"/>
                    <a:gd name="T11" fmla="*/ 0 h 5892"/>
                    <a:gd name="T12" fmla="*/ 1389 w 5734"/>
                    <a:gd name="T13" fmla="*/ 1076 h 5892"/>
                    <a:gd name="T14" fmla="*/ 0 w 5734"/>
                    <a:gd name="T15" fmla="*/ 2497 h 5892"/>
                    <a:gd name="T16" fmla="*/ 1421 w 5734"/>
                    <a:gd name="T17" fmla="*/ 3918 h 5892"/>
                    <a:gd name="T18" fmla="*/ 2140 w 5734"/>
                    <a:gd name="T19" fmla="*/ 3918 h 5892"/>
                    <a:gd name="T20" fmla="*/ 2140 w 5734"/>
                    <a:gd name="T21" fmla="*/ 4472 h 5892"/>
                    <a:gd name="T22" fmla="*/ 1315 w 5734"/>
                    <a:gd name="T23" fmla="*/ 4472 h 5892"/>
                    <a:gd name="T24" fmla="*/ 954 w 5734"/>
                    <a:gd name="T25" fmla="*/ 4259 h 5892"/>
                    <a:gd name="T26" fmla="*/ 540 w 5734"/>
                    <a:gd name="T27" fmla="*/ 4672 h 5892"/>
                    <a:gd name="T28" fmla="*/ 954 w 5734"/>
                    <a:gd name="T29" fmla="*/ 5086 h 5892"/>
                    <a:gd name="T30" fmla="*/ 1315 w 5734"/>
                    <a:gd name="T31" fmla="*/ 4872 h 5892"/>
                    <a:gd name="T32" fmla="*/ 2340 w 5734"/>
                    <a:gd name="T33" fmla="*/ 4872 h 5892"/>
                    <a:gd name="T34" fmla="*/ 2540 w 5734"/>
                    <a:gd name="T35" fmla="*/ 4672 h 5892"/>
                    <a:gd name="T36" fmla="*/ 2540 w 5734"/>
                    <a:gd name="T37" fmla="*/ 3918 h 5892"/>
                    <a:gd name="T38" fmla="*/ 2667 w 5734"/>
                    <a:gd name="T39" fmla="*/ 3918 h 5892"/>
                    <a:gd name="T40" fmla="*/ 2667 w 5734"/>
                    <a:gd name="T41" fmla="*/ 5117 h 5892"/>
                    <a:gd name="T42" fmla="*/ 2454 w 5734"/>
                    <a:gd name="T43" fmla="*/ 5479 h 5892"/>
                    <a:gd name="T44" fmla="*/ 2867 w 5734"/>
                    <a:gd name="T45" fmla="*/ 5892 h 5892"/>
                    <a:gd name="T46" fmla="*/ 3280 w 5734"/>
                    <a:gd name="T47" fmla="*/ 5479 h 5892"/>
                    <a:gd name="T48" fmla="*/ 3067 w 5734"/>
                    <a:gd name="T49" fmla="*/ 5117 h 5892"/>
                    <a:gd name="T50" fmla="*/ 3067 w 5734"/>
                    <a:gd name="T51" fmla="*/ 3918 h 5892"/>
                    <a:gd name="T52" fmla="*/ 3194 w 5734"/>
                    <a:gd name="T53" fmla="*/ 3918 h 5892"/>
                    <a:gd name="T54" fmla="*/ 3194 w 5734"/>
                    <a:gd name="T55" fmla="*/ 4691 h 5892"/>
                    <a:gd name="T56" fmla="*/ 3394 w 5734"/>
                    <a:gd name="T57" fmla="*/ 4891 h 5892"/>
                    <a:gd name="T58" fmla="*/ 4430 w 5734"/>
                    <a:gd name="T59" fmla="*/ 4891 h 5892"/>
                    <a:gd name="T60" fmla="*/ 4780 w 5734"/>
                    <a:gd name="T61" fmla="*/ 5085 h 5892"/>
                    <a:gd name="T62" fmla="*/ 5194 w 5734"/>
                    <a:gd name="T63" fmla="*/ 4672 h 5892"/>
                    <a:gd name="T64" fmla="*/ 4780 w 5734"/>
                    <a:gd name="T65" fmla="*/ 4259 h 5892"/>
                    <a:gd name="T66" fmla="*/ 4409 w 5734"/>
                    <a:gd name="T67" fmla="*/ 4491 h 5892"/>
                    <a:gd name="T68" fmla="*/ 3594 w 5734"/>
                    <a:gd name="T69" fmla="*/ 4491 h 5892"/>
                    <a:gd name="T70" fmla="*/ 3594 w 5734"/>
                    <a:gd name="T71" fmla="*/ 3918 h 5892"/>
                    <a:gd name="T72" fmla="*/ 4313 w 5734"/>
                    <a:gd name="T73" fmla="*/ 3918 h 5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734" h="5892">
                      <a:moveTo>
                        <a:pt x="4313" y="3918"/>
                      </a:moveTo>
                      <a:cubicBezTo>
                        <a:pt x="5096" y="3918"/>
                        <a:pt x="5734" y="3280"/>
                        <a:pt x="5734" y="2497"/>
                      </a:cubicBezTo>
                      <a:cubicBezTo>
                        <a:pt x="5734" y="1713"/>
                        <a:pt x="5096" y="1076"/>
                        <a:pt x="4313" y="1076"/>
                      </a:cubicBezTo>
                      <a:cubicBezTo>
                        <a:pt x="4258" y="1076"/>
                        <a:pt x="4203" y="1079"/>
                        <a:pt x="4149" y="1085"/>
                      </a:cubicBezTo>
                      <a:cubicBezTo>
                        <a:pt x="4084" y="816"/>
                        <a:pt x="3940" y="570"/>
                        <a:pt x="3733" y="378"/>
                      </a:cubicBezTo>
                      <a:cubicBezTo>
                        <a:pt x="3470" y="134"/>
                        <a:pt x="3127" y="0"/>
                        <a:pt x="2768" y="0"/>
                      </a:cubicBezTo>
                      <a:cubicBezTo>
                        <a:pt x="2107" y="0"/>
                        <a:pt x="1544" y="451"/>
                        <a:pt x="1389" y="1076"/>
                      </a:cubicBezTo>
                      <a:cubicBezTo>
                        <a:pt x="620" y="1093"/>
                        <a:pt x="0" y="1724"/>
                        <a:pt x="0" y="2497"/>
                      </a:cubicBezTo>
                      <a:cubicBezTo>
                        <a:pt x="0" y="3281"/>
                        <a:pt x="638" y="3918"/>
                        <a:pt x="1421" y="3918"/>
                      </a:cubicBezTo>
                      <a:lnTo>
                        <a:pt x="2140" y="3918"/>
                      </a:lnTo>
                      <a:lnTo>
                        <a:pt x="2140" y="4472"/>
                      </a:lnTo>
                      <a:lnTo>
                        <a:pt x="1315" y="4472"/>
                      </a:lnTo>
                      <a:cubicBezTo>
                        <a:pt x="1245" y="4345"/>
                        <a:pt x="1109" y="4259"/>
                        <a:pt x="954" y="4259"/>
                      </a:cubicBezTo>
                      <a:cubicBezTo>
                        <a:pt x="726" y="4259"/>
                        <a:pt x="540" y="4444"/>
                        <a:pt x="540" y="4672"/>
                      </a:cubicBezTo>
                      <a:cubicBezTo>
                        <a:pt x="540" y="4900"/>
                        <a:pt x="726" y="5086"/>
                        <a:pt x="954" y="5086"/>
                      </a:cubicBezTo>
                      <a:cubicBezTo>
                        <a:pt x="1109" y="5086"/>
                        <a:pt x="1245" y="4999"/>
                        <a:pt x="1315" y="4872"/>
                      </a:cubicBezTo>
                      <a:lnTo>
                        <a:pt x="2340" y="4872"/>
                      </a:lnTo>
                      <a:cubicBezTo>
                        <a:pt x="2451" y="4872"/>
                        <a:pt x="2540" y="4783"/>
                        <a:pt x="2540" y="4672"/>
                      </a:cubicBezTo>
                      <a:lnTo>
                        <a:pt x="2540" y="3918"/>
                      </a:lnTo>
                      <a:lnTo>
                        <a:pt x="2667" y="3918"/>
                      </a:lnTo>
                      <a:lnTo>
                        <a:pt x="2667" y="5117"/>
                      </a:lnTo>
                      <a:cubicBezTo>
                        <a:pt x="2540" y="5188"/>
                        <a:pt x="2454" y="5323"/>
                        <a:pt x="2454" y="5479"/>
                      </a:cubicBezTo>
                      <a:cubicBezTo>
                        <a:pt x="2454" y="5707"/>
                        <a:pt x="2639" y="5892"/>
                        <a:pt x="2867" y="5892"/>
                      </a:cubicBezTo>
                      <a:cubicBezTo>
                        <a:pt x="3095" y="5892"/>
                        <a:pt x="3280" y="5707"/>
                        <a:pt x="3280" y="5479"/>
                      </a:cubicBezTo>
                      <a:cubicBezTo>
                        <a:pt x="3280" y="5323"/>
                        <a:pt x="3194" y="5188"/>
                        <a:pt x="3067" y="5117"/>
                      </a:cubicBezTo>
                      <a:lnTo>
                        <a:pt x="3067" y="3918"/>
                      </a:lnTo>
                      <a:lnTo>
                        <a:pt x="3194" y="3918"/>
                      </a:lnTo>
                      <a:lnTo>
                        <a:pt x="3194" y="4691"/>
                      </a:lnTo>
                      <a:cubicBezTo>
                        <a:pt x="3194" y="4802"/>
                        <a:pt x="3283" y="4891"/>
                        <a:pt x="3394" y="4891"/>
                      </a:cubicBezTo>
                      <a:lnTo>
                        <a:pt x="4430" y="4891"/>
                      </a:lnTo>
                      <a:cubicBezTo>
                        <a:pt x="4503" y="5008"/>
                        <a:pt x="4633" y="5085"/>
                        <a:pt x="4780" y="5085"/>
                      </a:cubicBezTo>
                      <a:cubicBezTo>
                        <a:pt x="5008" y="5085"/>
                        <a:pt x="5194" y="4900"/>
                        <a:pt x="5194" y="4672"/>
                      </a:cubicBezTo>
                      <a:cubicBezTo>
                        <a:pt x="5194" y="4444"/>
                        <a:pt x="5008" y="4259"/>
                        <a:pt x="4780" y="4259"/>
                      </a:cubicBezTo>
                      <a:cubicBezTo>
                        <a:pt x="4617" y="4259"/>
                        <a:pt x="4476" y="4354"/>
                        <a:pt x="4409" y="4491"/>
                      </a:cubicBezTo>
                      <a:lnTo>
                        <a:pt x="3594" y="4491"/>
                      </a:lnTo>
                      <a:lnTo>
                        <a:pt x="3594" y="3918"/>
                      </a:lnTo>
                      <a:lnTo>
                        <a:pt x="4313" y="391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532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endParaRPr>
                </a:p>
              </p:txBody>
            </p:sp>
          </p:grpSp>
        </p:grpSp>
        <p:grpSp>
          <p:nvGrpSpPr>
            <p:cNvPr id="25" name="ïSḻîḍè">
              <a:extLst>
                <a:ext uri="{FF2B5EF4-FFF2-40B4-BE49-F238E27FC236}">
                  <a16:creationId xmlns:a16="http://schemas.microsoft.com/office/drawing/2014/main" xmlns="" id="{73804576-FD5E-43B7-B662-2A3D11CE68DC}"/>
                </a:ext>
              </a:extLst>
            </p:cNvPr>
            <p:cNvGrpSpPr/>
            <p:nvPr/>
          </p:nvGrpSpPr>
          <p:grpSpPr>
            <a:xfrm>
              <a:off x="726653" y="3686764"/>
              <a:ext cx="4965751" cy="1104745"/>
              <a:chOff x="726653" y="3686764"/>
              <a:chExt cx="4965751" cy="1104745"/>
            </a:xfrm>
          </p:grpSpPr>
          <p:grpSp>
            <p:nvGrpSpPr>
              <p:cNvPr id="28" name="ïšḷîḑé">
                <a:extLst>
                  <a:ext uri="{FF2B5EF4-FFF2-40B4-BE49-F238E27FC236}">
                    <a16:creationId xmlns:a16="http://schemas.microsoft.com/office/drawing/2014/main" xmlns="" id="{CE0EF136-4899-4581-959D-7822CD903C4C}"/>
                  </a:ext>
                </a:extLst>
              </p:cNvPr>
              <p:cNvGrpSpPr/>
              <p:nvPr/>
            </p:nvGrpSpPr>
            <p:grpSpPr>
              <a:xfrm>
                <a:off x="1855176" y="3686764"/>
                <a:ext cx="3837228" cy="1104745"/>
                <a:chOff x="666932" y="4425289"/>
                <a:chExt cx="3082945" cy="1104745"/>
              </a:xfrm>
            </p:grpSpPr>
            <p:sp>
              <p:nvSpPr>
                <p:cNvPr id="32" name="íšḻïḋe">
                  <a:extLst>
                    <a:ext uri="{FF2B5EF4-FFF2-40B4-BE49-F238E27FC236}">
                      <a16:creationId xmlns:a16="http://schemas.microsoft.com/office/drawing/2014/main" xmlns="" id="{EF07A25D-C102-4FF7-9145-6750C40BAF36}"/>
                    </a:ext>
                  </a:extLst>
                </p:cNvPr>
                <p:cNvSpPr txBox="1"/>
                <p:nvPr/>
              </p:nvSpPr>
              <p:spPr bwMode="auto">
                <a:xfrm>
                  <a:off x="666932" y="4425289"/>
                  <a:ext cx="3082945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03.Text here</a:t>
                  </a:r>
                </a:p>
              </p:txBody>
            </p:sp>
            <p:sp>
              <p:nvSpPr>
                <p:cNvPr id="33" name="îśḷîďe">
                  <a:extLst>
                    <a:ext uri="{FF2B5EF4-FFF2-40B4-BE49-F238E27FC236}">
                      <a16:creationId xmlns:a16="http://schemas.microsoft.com/office/drawing/2014/main" xmlns="" id="{0D470F15-9219-4CC6-B85E-720286059C93}"/>
                    </a:ext>
                  </a:extLst>
                </p:cNvPr>
                <p:cNvSpPr/>
                <p:nvPr/>
              </p:nvSpPr>
              <p:spPr bwMode="auto">
                <a:xfrm>
                  <a:off x="666932" y="4867096"/>
                  <a:ext cx="3082945" cy="6629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  <p:grpSp>
            <p:nvGrpSpPr>
              <p:cNvPr id="29" name="ïšḻîḑe">
                <a:extLst>
                  <a:ext uri="{FF2B5EF4-FFF2-40B4-BE49-F238E27FC236}">
                    <a16:creationId xmlns:a16="http://schemas.microsoft.com/office/drawing/2014/main" xmlns="" id="{4A758EB4-BC32-443A-B1FB-39586A8DBC8E}"/>
                  </a:ext>
                </a:extLst>
              </p:cNvPr>
              <p:cNvGrpSpPr/>
              <p:nvPr/>
            </p:nvGrpSpPr>
            <p:grpSpPr>
              <a:xfrm>
                <a:off x="726653" y="3788774"/>
                <a:ext cx="899312" cy="900726"/>
                <a:chOff x="5646344" y="3213462"/>
                <a:chExt cx="899312" cy="900726"/>
              </a:xfrm>
            </p:grpSpPr>
            <p:sp>
              <p:nvSpPr>
                <p:cNvPr id="30" name="ïśļíďê">
                  <a:extLst>
                    <a:ext uri="{FF2B5EF4-FFF2-40B4-BE49-F238E27FC236}">
                      <a16:creationId xmlns:a16="http://schemas.microsoft.com/office/drawing/2014/main" xmlns="" id="{D823EBDE-E017-4F36-A5A4-219F0AD2FFDD}"/>
                    </a:ext>
                  </a:extLst>
                </p:cNvPr>
                <p:cNvSpPr/>
                <p:nvPr/>
              </p:nvSpPr>
              <p:spPr bwMode="auto">
                <a:xfrm>
                  <a:off x="5646344" y="3213462"/>
                  <a:ext cx="899312" cy="900726"/>
                </a:xfrm>
                <a:custGeom>
                  <a:avLst/>
                  <a:gdLst>
                    <a:gd name="T0" fmla="*/ 1066 w 1272"/>
                    <a:gd name="T1" fmla="*/ 168 h 1274"/>
                    <a:gd name="T2" fmla="*/ 1132 w 1272"/>
                    <a:gd name="T3" fmla="*/ 238 h 1274"/>
                    <a:gd name="T4" fmla="*/ 1186 w 1272"/>
                    <a:gd name="T5" fmla="*/ 316 h 1274"/>
                    <a:gd name="T6" fmla="*/ 1226 w 1272"/>
                    <a:gd name="T7" fmla="*/ 398 h 1274"/>
                    <a:gd name="T8" fmla="*/ 1254 w 1272"/>
                    <a:gd name="T9" fmla="*/ 486 h 1274"/>
                    <a:gd name="T10" fmla="*/ 1270 w 1272"/>
                    <a:gd name="T11" fmla="*/ 576 h 1274"/>
                    <a:gd name="T12" fmla="*/ 1272 w 1272"/>
                    <a:gd name="T13" fmla="*/ 668 h 1274"/>
                    <a:gd name="T14" fmla="*/ 1260 w 1272"/>
                    <a:gd name="T15" fmla="*/ 760 h 1274"/>
                    <a:gd name="T16" fmla="*/ 1236 w 1272"/>
                    <a:gd name="T17" fmla="*/ 850 h 1274"/>
                    <a:gd name="T18" fmla="*/ 1198 w 1272"/>
                    <a:gd name="T19" fmla="*/ 936 h 1274"/>
                    <a:gd name="T20" fmla="*/ 1146 w 1272"/>
                    <a:gd name="T21" fmla="*/ 1016 h 1274"/>
                    <a:gd name="T22" fmla="*/ 1106 w 1272"/>
                    <a:gd name="T23" fmla="*/ 1068 h 1274"/>
                    <a:gd name="T24" fmla="*/ 1036 w 1272"/>
                    <a:gd name="T25" fmla="*/ 1134 h 1274"/>
                    <a:gd name="T26" fmla="*/ 958 w 1272"/>
                    <a:gd name="T27" fmla="*/ 1186 h 1274"/>
                    <a:gd name="T28" fmla="*/ 874 w 1272"/>
                    <a:gd name="T29" fmla="*/ 1228 h 1274"/>
                    <a:gd name="T30" fmla="*/ 786 w 1272"/>
                    <a:gd name="T31" fmla="*/ 1256 h 1274"/>
                    <a:gd name="T32" fmla="*/ 696 w 1272"/>
                    <a:gd name="T33" fmla="*/ 1272 h 1274"/>
                    <a:gd name="T34" fmla="*/ 604 w 1272"/>
                    <a:gd name="T35" fmla="*/ 1274 h 1274"/>
                    <a:gd name="T36" fmla="*/ 514 w 1272"/>
                    <a:gd name="T37" fmla="*/ 1262 h 1274"/>
                    <a:gd name="T38" fmla="*/ 424 w 1272"/>
                    <a:gd name="T39" fmla="*/ 1238 h 1274"/>
                    <a:gd name="T40" fmla="*/ 338 w 1272"/>
                    <a:gd name="T41" fmla="*/ 1200 h 1274"/>
                    <a:gd name="T42" fmla="*/ 256 w 1272"/>
                    <a:gd name="T43" fmla="*/ 1148 h 1274"/>
                    <a:gd name="T44" fmla="*/ 206 w 1272"/>
                    <a:gd name="T45" fmla="*/ 1106 h 1274"/>
                    <a:gd name="T46" fmla="*/ 140 w 1272"/>
                    <a:gd name="T47" fmla="*/ 1036 h 1274"/>
                    <a:gd name="T48" fmla="*/ 86 w 1272"/>
                    <a:gd name="T49" fmla="*/ 958 h 1274"/>
                    <a:gd name="T50" fmla="*/ 46 w 1272"/>
                    <a:gd name="T51" fmla="*/ 876 h 1274"/>
                    <a:gd name="T52" fmla="*/ 18 w 1272"/>
                    <a:gd name="T53" fmla="*/ 788 h 1274"/>
                    <a:gd name="T54" fmla="*/ 2 w 1272"/>
                    <a:gd name="T55" fmla="*/ 698 h 1274"/>
                    <a:gd name="T56" fmla="*/ 0 w 1272"/>
                    <a:gd name="T57" fmla="*/ 606 h 1274"/>
                    <a:gd name="T58" fmla="*/ 10 w 1272"/>
                    <a:gd name="T59" fmla="*/ 514 h 1274"/>
                    <a:gd name="T60" fmla="*/ 36 w 1272"/>
                    <a:gd name="T61" fmla="*/ 426 h 1274"/>
                    <a:gd name="T62" fmla="*/ 74 w 1272"/>
                    <a:gd name="T63" fmla="*/ 338 h 1274"/>
                    <a:gd name="T64" fmla="*/ 124 w 1272"/>
                    <a:gd name="T65" fmla="*/ 258 h 1274"/>
                    <a:gd name="T66" fmla="*/ 166 w 1272"/>
                    <a:gd name="T67" fmla="*/ 208 h 1274"/>
                    <a:gd name="T68" fmla="*/ 236 w 1272"/>
                    <a:gd name="T69" fmla="*/ 142 h 1274"/>
                    <a:gd name="T70" fmla="*/ 314 w 1272"/>
                    <a:gd name="T71" fmla="*/ 88 h 1274"/>
                    <a:gd name="T72" fmla="*/ 398 w 1272"/>
                    <a:gd name="T73" fmla="*/ 46 h 1274"/>
                    <a:gd name="T74" fmla="*/ 486 w 1272"/>
                    <a:gd name="T75" fmla="*/ 18 h 1274"/>
                    <a:gd name="T76" fmla="*/ 576 w 1272"/>
                    <a:gd name="T77" fmla="*/ 4 h 1274"/>
                    <a:gd name="T78" fmla="*/ 668 w 1272"/>
                    <a:gd name="T79" fmla="*/ 2 h 1274"/>
                    <a:gd name="T80" fmla="*/ 758 w 1272"/>
                    <a:gd name="T81" fmla="*/ 12 h 1274"/>
                    <a:gd name="T82" fmla="*/ 848 w 1272"/>
                    <a:gd name="T83" fmla="*/ 36 h 1274"/>
                    <a:gd name="T84" fmla="*/ 934 w 1272"/>
                    <a:gd name="T85" fmla="*/ 74 h 1274"/>
                    <a:gd name="T86" fmla="*/ 1016 w 1272"/>
                    <a:gd name="T87" fmla="*/ 126 h 1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272" h="1274">
                      <a:moveTo>
                        <a:pt x="1042" y="146"/>
                      </a:moveTo>
                      <a:lnTo>
                        <a:pt x="1042" y="146"/>
                      </a:lnTo>
                      <a:lnTo>
                        <a:pt x="1066" y="168"/>
                      </a:lnTo>
                      <a:lnTo>
                        <a:pt x="1090" y="190"/>
                      </a:lnTo>
                      <a:lnTo>
                        <a:pt x="1112" y="214"/>
                      </a:lnTo>
                      <a:lnTo>
                        <a:pt x="1132" y="238"/>
                      </a:lnTo>
                      <a:lnTo>
                        <a:pt x="1152" y="264"/>
                      </a:lnTo>
                      <a:lnTo>
                        <a:pt x="1170" y="290"/>
                      </a:lnTo>
                      <a:lnTo>
                        <a:pt x="1186" y="316"/>
                      </a:lnTo>
                      <a:lnTo>
                        <a:pt x="1200" y="342"/>
                      </a:lnTo>
                      <a:lnTo>
                        <a:pt x="1214" y="370"/>
                      </a:lnTo>
                      <a:lnTo>
                        <a:pt x="1226" y="398"/>
                      </a:lnTo>
                      <a:lnTo>
                        <a:pt x="1238" y="428"/>
                      </a:lnTo>
                      <a:lnTo>
                        <a:pt x="1246" y="456"/>
                      </a:lnTo>
                      <a:lnTo>
                        <a:pt x="1254" y="486"/>
                      </a:lnTo>
                      <a:lnTo>
                        <a:pt x="1260" y="516"/>
                      </a:lnTo>
                      <a:lnTo>
                        <a:pt x="1266" y="546"/>
                      </a:lnTo>
                      <a:lnTo>
                        <a:pt x="1270" y="576"/>
                      </a:lnTo>
                      <a:lnTo>
                        <a:pt x="1272" y="608"/>
                      </a:lnTo>
                      <a:lnTo>
                        <a:pt x="1272" y="638"/>
                      </a:lnTo>
                      <a:lnTo>
                        <a:pt x="1272" y="668"/>
                      </a:lnTo>
                      <a:lnTo>
                        <a:pt x="1270" y="700"/>
                      </a:lnTo>
                      <a:lnTo>
                        <a:pt x="1266" y="730"/>
                      </a:lnTo>
                      <a:lnTo>
                        <a:pt x="1260" y="760"/>
                      </a:lnTo>
                      <a:lnTo>
                        <a:pt x="1254" y="790"/>
                      </a:lnTo>
                      <a:lnTo>
                        <a:pt x="1246" y="820"/>
                      </a:lnTo>
                      <a:lnTo>
                        <a:pt x="1236" y="850"/>
                      </a:lnTo>
                      <a:lnTo>
                        <a:pt x="1226" y="878"/>
                      </a:lnTo>
                      <a:lnTo>
                        <a:pt x="1212" y="908"/>
                      </a:lnTo>
                      <a:lnTo>
                        <a:pt x="1198" y="936"/>
                      </a:lnTo>
                      <a:lnTo>
                        <a:pt x="1182" y="964"/>
                      </a:lnTo>
                      <a:lnTo>
                        <a:pt x="1166" y="990"/>
                      </a:lnTo>
                      <a:lnTo>
                        <a:pt x="1146" y="1016"/>
                      </a:lnTo>
                      <a:lnTo>
                        <a:pt x="1126" y="1042"/>
                      </a:lnTo>
                      <a:lnTo>
                        <a:pt x="1126" y="1042"/>
                      </a:lnTo>
                      <a:lnTo>
                        <a:pt x="1106" y="1068"/>
                      </a:lnTo>
                      <a:lnTo>
                        <a:pt x="1082" y="1090"/>
                      </a:lnTo>
                      <a:lnTo>
                        <a:pt x="1060" y="1112"/>
                      </a:lnTo>
                      <a:lnTo>
                        <a:pt x="1036" y="1134"/>
                      </a:lnTo>
                      <a:lnTo>
                        <a:pt x="1010" y="1152"/>
                      </a:lnTo>
                      <a:lnTo>
                        <a:pt x="984" y="1170"/>
                      </a:lnTo>
                      <a:lnTo>
                        <a:pt x="958" y="1186"/>
                      </a:lnTo>
                      <a:lnTo>
                        <a:pt x="930" y="1202"/>
                      </a:lnTo>
                      <a:lnTo>
                        <a:pt x="902" y="1216"/>
                      </a:lnTo>
                      <a:lnTo>
                        <a:pt x="874" y="1228"/>
                      </a:lnTo>
                      <a:lnTo>
                        <a:pt x="846" y="1238"/>
                      </a:lnTo>
                      <a:lnTo>
                        <a:pt x="816" y="1248"/>
                      </a:lnTo>
                      <a:lnTo>
                        <a:pt x="786" y="1256"/>
                      </a:lnTo>
                      <a:lnTo>
                        <a:pt x="756" y="1262"/>
                      </a:lnTo>
                      <a:lnTo>
                        <a:pt x="726" y="1268"/>
                      </a:lnTo>
                      <a:lnTo>
                        <a:pt x="696" y="1272"/>
                      </a:lnTo>
                      <a:lnTo>
                        <a:pt x="666" y="1274"/>
                      </a:lnTo>
                      <a:lnTo>
                        <a:pt x="636" y="1274"/>
                      </a:lnTo>
                      <a:lnTo>
                        <a:pt x="604" y="1274"/>
                      </a:lnTo>
                      <a:lnTo>
                        <a:pt x="574" y="1270"/>
                      </a:lnTo>
                      <a:lnTo>
                        <a:pt x="544" y="1268"/>
                      </a:lnTo>
                      <a:lnTo>
                        <a:pt x="514" y="1262"/>
                      </a:lnTo>
                      <a:lnTo>
                        <a:pt x="484" y="1256"/>
                      </a:lnTo>
                      <a:lnTo>
                        <a:pt x="454" y="1248"/>
                      </a:lnTo>
                      <a:lnTo>
                        <a:pt x="424" y="1238"/>
                      </a:lnTo>
                      <a:lnTo>
                        <a:pt x="394" y="1226"/>
                      </a:lnTo>
                      <a:lnTo>
                        <a:pt x="366" y="1214"/>
                      </a:lnTo>
                      <a:lnTo>
                        <a:pt x="338" y="1200"/>
                      </a:lnTo>
                      <a:lnTo>
                        <a:pt x="310" y="1184"/>
                      </a:lnTo>
                      <a:lnTo>
                        <a:pt x="282" y="1166"/>
                      </a:lnTo>
                      <a:lnTo>
                        <a:pt x="256" y="1148"/>
                      </a:lnTo>
                      <a:lnTo>
                        <a:pt x="230" y="1128"/>
                      </a:lnTo>
                      <a:lnTo>
                        <a:pt x="230" y="1128"/>
                      </a:lnTo>
                      <a:lnTo>
                        <a:pt x="206" y="1106"/>
                      </a:lnTo>
                      <a:lnTo>
                        <a:pt x="182" y="1084"/>
                      </a:lnTo>
                      <a:lnTo>
                        <a:pt x="160" y="1060"/>
                      </a:lnTo>
                      <a:lnTo>
                        <a:pt x="140" y="1036"/>
                      </a:lnTo>
                      <a:lnTo>
                        <a:pt x="120" y="1012"/>
                      </a:lnTo>
                      <a:lnTo>
                        <a:pt x="102" y="986"/>
                      </a:lnTo>
                      <a:lnTo>
                        <a:pt x="86" y="958"/>
                      </a:lnTo>
                      <a:lnTo>
                        <a:pt x="72" y="932"/>
                      </a:lnTo>
                      <a:lnTo>
                        <a:pt x="58" y="904"/>
                      </a:lnTo>
                      <a:lnTo>
                        <a:pt x="46" y="876"/>
                      </a:lnTo>
                      <a:lnTo>
                        <a:pt x="34" y="846"/>
                      </a:lnTo>
                      <a:lnTo>
                        <a:pt x="26" y="818"/>
                      </a:lnTo>
                      <a:lnTo>
                        <a:pt x="18" y="788"/>
                      </a:lnTo>
                      <a:lnTo>
                        <a:pt x="10" y="758"/>
                      </a:lnTo>
                      <a:lnTo>
                        <a:pt x="6" y="728"/>
                      </a:lnTo>
                      <a:lnTo>
                        <a:pt x="2" y="698"/>
                      </a:lnTo>
                      <a:lnTo>
                        <a:pt x="0" y="668"/>
                      </a:lnTo>
                      <a:lnTo>
                        <a:pt x="0" y="636"/>
                      </a:lnTo>
                      <a:lnTo>
                        <a:pt x="0" y="606"/>
                      </a:lnTo>
                      <a:lnTo>
                        <a:pt x="2" y="576"/>
                      </a:lnTo>
                      <a:lnTo>
                        <a:pt x="6" y="544"/>
                      </a:lnTo>
                      <a:lnTo>
                        <a:pt x="10" y="514"/>
                      </a:lnTo>
                      <a:lnTo>
                        <a:pt x="18" y="484"/>
                      </a:lnTo>
                      <a:lnTo>
                        <a:pt x="26" y="454"/>
                      </a:lnTo>
                      <a:lnTo>
                        <a:pt x="36" y="426"/>
                      </a:lnTo>
                      <a:lnTo>
                        <a:pt x="46" y="396"/>
                      </a:lnTo>
                      <a:lnTo>
                        <a:pt x="60" y="368"/>
                      </a:lnTo>
                      <a:lnTo>
                        <a:pt x="74" y="338"/>
                      </a:lnTo>
                      <a:lnTo>
                        <a:pt x="88" y="312"/>
                      </a:lnTo>
                      <a:lnTo>
                        <a:pt x="106" y="284"/>
                      </a:lnTo>
                      <a:lnTo>
                        <a:pt x="124" y="258"/>
                      </a:lnTo>
                      <a:lnTo>
                        <a:pt x="146" y="232"/>
                      </a:lnTo>
                      <a:lnTo>
                        <a:pt x="146" y="232"/>
                      </a:lnTo>
                      <a:lnTo>
                        <a:pt x="166" y="208"/>
                      </a:lnTo>
                      <a:lnTo>
                        <a:pt x="190" y="184"/>
                      </a:lnTo>
                      <a:lnTo>
                        <a:pt x="212" y="162"/>
                      </a:lnTo>
                      <a:lnTo>
                        <a:pt x="236" y="142"/>
                      </a:lnTo>
                      <a:lnTo>
                        <a:pt x="262" y="122"/>
                      </a:lnTo>
                      <a:lnTo>
                        <a:pt x="288" y="104"/>
                      </a:lnTo>
                      <a:lnTo>
                        <a:pt x="314" y="88"/>
                      </a:lnTo>
                      <a:lnTo>
                        <a:pt x="342" y="72"/>
                      </a:lnTo>
                      <a:lnTo>
                        <a:pt x="370" y="58"/>
                      </a:lnTo>
                      <a:lnTo>
                        <a:pt x="398" y="46"/>
                      </a:lnTo>
                      <a:lnTo>
                        <a:pt x="426" y="36"/>
                      </a:lnTo>
                      <a:lnTo>
                        <a:pt x="456" y="26"/>
                      </a:lnTo>
                      <a:lnTo>
                        <a:pt x="486" y="18"/>
                      </a:lnTo>
                      <a:lnTo>
                        <a:pt x="516" y="12"/>
                      </a:lnTo>
                      <a:lnTo>
                        <a:pt x="546" y="8"/>
                      </a:lnTo>
                      <a:lnTo>
                        <a:pt x="576" y="4"/>
                      </a:lnTo>
                      <a:lnTo>
                        <a:pt x="606" y="2"/>
                      </a:lnTo>
                      <a:lnTo>
                        <a:pt x="636" y="0"/>
                      </a:lnTo>
                      <a:lnTo>
                        <a:pt x="668" y="2"/>
                      </a:lnTo>
                      <a:lnTo>
                        <a:pt x="698" y="4"/>
                      </a:lnTo>
                      <a:lnTo>
                        <a:pt x="728" y="8"/>
                      </a:lnTo>
                      <a:lnTo>
                        <a:pt x="758" y="12"/>
                      </a:lnTo>
                      <a:lnTo>
                        <a:pt x="788" y="18"/>
                      </a:lnTo>
                      <a:lnTo>
                        <a:pt x="818" y="28"/>
                      </a:lnTo>
                      <a:lnTo>
                        <a:pt x="848" y="36"/>
                      </a:lnTo>
                      <a:lnTo>
                        <a:pt x="878" y="48"/>
                      </a:lnTo>
                      <a:lnTo>
                        <a:pt x="906" y="60"/>
                      </a:lnTo>
                      <a:lnTo>
                        <a:pt x="934" y="74"/>
                      </a:lnTo>
                      <a:lnTo>
                        <a:pt x="962" y="90"/>
                      </a:lnTo>
                      <a:lnTo>
                        <a:pt x="990" y="108"/>
                      </a:lnTo>
                      <a:lnTo>
                        <a:pt x="1016" y="126"/>
                      </a:lnTo>
                      <a:lnTo>
                        <a:pt x="1042" y="146"/>
                      </a:lnTo>
                      <a:lnTo>
                        <a:pt x="1042" y="14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57150">
                  <a:solidFill>
                    <a:schemeClr val="tx2">
                      <a:lumMod val="20000"/>
                      <a:lumOff val="80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31" name="íṣḻiḍé">
                  <a:extLst>
                    <a:ext uri="{FF2B5EF4-FFF2-40B4-BE49-F238E27FC236}">
                      <a16:creationId xmlns:a16="http://schemas.microsoft.com/office/drawing/2014/main" xmlns="" id="{D4A1894E-C2FE-4385-9F1D-D4647EA708F4}"/>
                    </a:ext>
                  </a:extLst>
                </p:cNvPr>
                <p:cNvSpPr/>
                <p:nvPr/>
              </p:nvSpPr>
              <p:spPr>
                <a:xfrm>
                  <a:off x="5829151" y="3390009"/>
                  <a:ext cx="533699" cy="547632"/>
                </a:xfrm>
                <a:custGeom>
                  <a:avLst/>
                  <a:gdLst>
                    <a:gd name="T0" fmla="*/ 4313 w 5734"/>
                    <a:gd name="T1" fmla="*/ 3918 h 5892"/>
                    <a:gd name="T2" fmla="*/ 5734 w 5734"/>
                    <a:gd name="T3" fmla="*/ 2497 h 5892"/>
                    <a:gd name="T4" fmla="*/ 4313 w 5734"/>
                    <a:gd name="T5" fmla="*/ 1076 h 5892"/>
                    <a:gd name="T6" fmla="*/ 4149 w 5734"/>
                    <a:gd name="T7" fmla="*/ 1085 h 5892"/>
                    <a:gd name="T8" fmla="*/ 3733 w 5734"/>
                    <a:gd name="T9" fmla="*/ 378 h 5892"/>
                    <a:gd name="T10" fmla="*/ 2768 w 5734"/>
                    <a:gd name="T11" fmla="*/ 0 h 5892"/>
                    <a:gd name="T12" fmla="*/ 1389 w 5734"/>
                    <a:gd name="T13" fmla="*/ 1076 h 5892"/>
                    <a:gd name="T14" fmla="*/ 0 w 5734"/>
                    <a:gd name="T15" fmla="*/ 2497 h 5892"/>
                    <a:gd name="T16" fmla="*/ 1421 w 5734"/>
                    <a:gd name="T17" fmla="*/ 3918 h 5892"/>
                    <a:gd name="T18" fmla="*/ 2140 w 5734"/>
                    <a:gd name="T19" fmla="*/ 3918 h 5892"/>
                    <a:gd name="T20" fmla="*/ 2140 w 5734"/>
                    <a:gd name="T21" fmla="*/ 4472 h 5892"/>
                    <a:gd name="T22" fmla="*/ 1315 w 5734"/>
                    <a:gd name="T23" fmla="*/ 4472 h 5892"/>
                    <a:gd name="T24" fmla="*/ 954 w 5734"/>
                    <a:gd name="T25" fmla="*/ 4259 h 5892"/>
                    <a:gd name="T26" fmla="*/ 540 w 5734"/>
                    <a:gd name="T27" fmla="*/ 4672 h 5892"/>
                    <a:gd name="T28" fmla="*/ 954 w 5734"/>
                    <a:gd name="T29" fmla="*/ 5086 h 5892"/>
                    <a:gd name="T30" fmla="*/ 1315 w 5734"/>
                    <a:gd name="T31" fmla="*/ 4872 h 5892"/>
                    <a:gd name="T32" fmla="*/ 2340 w 5734"/>
                    <a:gd name="T33" fmla="*/ 4872 h 5892"/>
                    <a:gd name="T34" fmla="*/ 2540 w 5734"/>
                    <a:gd name="T35" fmla="*/ 4672 h 5892"/>
                    <a:gd name="T36" fmla="*/ 2540 w 5734"/>
                    <a:gd name="T37" fmla="*/ 3918 h 5892"/>
                    <a:gd name="T38" fmla="*/ 2667 w 5734"/>
                    <a:gd name="T39" fmla="*/ 3918 h 5892"/>
                    <a:gd name="T40" fmla="*/ 2667 w 5734"/>
                    <a:gd name="T41" fmla="*/ 5117 h 5892"/>
                    <a:gd name="T42" fmla="*/ 2454 w 5734"/>
                    <a:gd name="T43" fmla="*/ 5479 h 5892"/>
                    <a:gd name="T44" fmla="*/ 2867 w 5734"/>
                    <a:gd name="T45" fmla="*/ 5892 h 5892"/>
                    <a:gd name="T46" fmla="*/ 3280 w 5734"/>
                    <a:gd name="T47" fmla="*/ 5479 h 5892"/>
                    <a:gd name="T48" fmla="*/ 3067 w 5734"/>
                    <a:gd name="T49" fmla="*/ 5117 h 5892"/>
                    <a:gd name="T50" fmla="*/ 3067 w 5734"/>
                    <a:gd name="T51" fmla="*/ 3918 h 5892"/>
                    <a:gd name="T52" fmla="*/ 3194 w 5734"/>
                    <a:gd name="T53" fmla="*/ 3918 h 5892"/>
                    <a:gd name="T54" fmla="*/ 3194 w 5734"/>
                    <a:gd name="T55" fmla="*/ 4691 h 5892"/>
                    <a:gd name="T56" fmla="*/ 3394 w 5734"/>
                    <a:gd name="T57" fmla="*/ 4891 h 5892"/>
                    <a:gd name="T58" fmla="*/ 4430 w 5734"/>
                    <a:gd name="T59" fmla="*/ 4891 h 5892"/>
                    <a:gd name="T60" fmla="*/ 4780 w 5734"/>
                    <a:gd name="T61" fmla="*/ 5085 h 5892"/>
                    <a:gd name="T62" fmla="*/ 5194 w 5734"/>
                    <a:gd name="T63" fmla="*/ 4672 h 5892"/>
                    <a:gd name="T64" fmla="*/ 4780 w 5734"/>
                    <a:gd name="T65" fmla="*/ 4259 h 5892"/>
                    <a:gd name="T66" fmla="*/ 4409 w 5734"/>
                    <a:gd name="T67" fmla="*/ 4491 h 5892"/>
                    <a:gd name="T68" fmla="*/ 3594 w 5734"/>
                    <a:gd name="T69" fmla="*/ 4491 h 5892"/>
                    <a:gd name="T70" fmla="*/ 3594 w 5734"/>
                    <a:gd name="T71" fmla="*/ 3918 h 5892"/>
                    <a:gd name="T72" fmla="*/ 4313 w 5734"/>
                    <a:gd name="T73" fmla="*/ 3918 h 5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734" h="5892">
                      <a:moveTo>
                        <a:pt x="4313" y="3918"/>
                      </a:moveTo>
                      <a:cubicBezTo>
                        <a:pt x="5096" y="3918"/>
                        <a:pt x="5734" y="3280"/>
                        <a:pt x="5734" y="2497"/>
                      </a:cubicBezTo>
                      <a:cubicBezTo>
                        <a:pt x="5734" y="1713"/>
                        <a:pt x="5096" y="1076"/>
                        <a:pt x="4313" y="1076"/>
                      </a:cubicBezTo>
                      <a:cubicBezTo>
                        <a:pt x="4258" y="1076"/>
                        <a:pt x="4203" y="1079"/>
                        <a:pt x="4149" y="1085"/>
                      </a:cubicBezTo>
                      <a:cubicBezTo>
                        <a:pt x="4084" y="816"/>
                        <a:pt x="3940" y="570"/>
                        <a:pt x="3733" y="378"/>
                      </a:cubicBezTo>
                      <a:cubicBezTo>
                        <a:pt x="3470" y="134"/>
                        <a:pt x="3127" y="0"/>
                        <a:pt x="2768" y="0"/>
                      </a:cubicBezTo>
                      <a:cubicBezTo>
                        <a:pt x="2107" y="0"/>
                        <a:pt x="1544" y="451"/>
                        <a:pt x="1389" y="1076"/>
                      </a:cubicBezTo>
                      <a:cubicBezTo>
                        <a:pt x="620" y="1093"/>
                        <a:pt x="0" y="1724"/>
                        <a:pt x="0" y="2497"/>
                      </a:cubicBezTo>
                      <a:cubicBezTo>
                        <a:pt x="0" y="3281"/>
                        <a:pt x="638" y="3918"/>
                        <a:pt x="1421" y="3918"/>
                      </a:cubicBezTo>
                      <a:lnTo>
                        <a:pt x="2140" y="3918"/>
                      </a:lnTo>
                      <a:lnTo>
                        <a:pt x="2140" y="4472"/>
                      </a:lnTo>
                      <a:lnTo>
                        <a:pt x="1315" y="4472"/>
                      </a:lnTo>
                      <a:cubicBezTo>
                        <a:pt x="1245" y="4345"/>
                        <a:pt x="1109" y="4259"/>
                        <a:pt x="954" y="4259"/>
                      </a:cubicBezTo>
                      <a:cubicBezTo>
                        <a:pt x="726" y="4259"/>
                        <a:pt x="540" y="4444"/>
                        <a:pt x="540" y="4672"/>
                      </a:cubicBezTo>
                      <a:cubicBezTo>
                        <a:pt x="540" y="4900"/>
                        <a:pt x="726" y="5086"/>
                        <a:pt x="954" y="5086"/>
                      </a:cubicBezTo>
                      <a:cubicBezTo>
                        <a:pt x="1109" y="5086"/>
                        <a:pt x="1245" y="4999"/>
                        <a:pt x="1315" y="4872"/>
                      </a:cubicBezTo>
                      <a:lnTo>
                        <a:pt x="2340" y="4872"/>
                      </a:lnTo>
                      <a:cubicBezTo>
                        <a:pt x="2451" y="4872"/>
                        <a:pt x="2540" y="4783"/>
                        <a:pt x="2540" y="4672"/>
                      </a:cubicBezTo>
                      <a:lnTo>
                        <a:pt x="2540" y="3918"/>
                      </a:lnTo>
                      <a:lnTo>
                        <a:pt x="2667" y="3918"/>
                      </a:lnTo>
                      <a:lnTo>
                        <a:pt x="2667" y="5117"/>
                      </a:lnTo>
                      <a:cubicBezTo>
                        <a:pt x="2540" y="5188"/>
                        <a:pt x="2454" y="5323"/>
                        <a:pt x="2454" y="5479"/>
                      </a:cubicBezTo>
                      <a:cubicBezTo>
                        <a:pt x="2454" y="5707"/>
                        <a:pt x="2639" y="5892"/>
                        <a:pt x="2867" y="5892"/>
                      </a:cubicBezTo>
                      <a:cubicBezTo>
                        <a:pt x="3095" y="5892"/>
                        <a:pt x="3280" y="5707"/>
                        <a:pt x="3280" y="5479"/>
                      </a:cubicBezTo>
                      <a:cubicBezTo>
                        <a:pt x="3280" y="5323"/>
                        <a:pt x="3194" y="5188"/>
                        <a:pt x="3067" y="5117"/>
                      </a:cubicBezTo>
                      <a:lnTo>
                        <a:pt x="3067" y="3918"/>
                      </a:lnTo>
                      <a:lnTo>
                        <a:pt x="3194" y="3918"/>
                      </a:lnTo>
                      <a:lnTo>
                        <a:pt x="3194" y="4691"/>
                      </a:lnTo>
                      <a:cubicBezTo>
                        <a:pt x="3194" y="4802"/>
                        <a:pt x="3283" y="4891"/>
                        <a:pt x="3394" y="4891"/>
                      </a:cubicBezTo>
                      <a:lnTo>
                        <a:pt x="4430" y="4891"/>
                      </a:lnTo>
                      <a:cubicBezTo>
                        <a:pt x="4503" y="5008"/>
                        <a:pt x="4633" y="5085"/>
                        <a:pt x="4780" y="5085"/>
                      </a:cubicBezTo>
                      <a:cubicBezTo>
                        <a:pt x="5008" y="5085"/>
                        <a:pt x="5194" y="4900"/>
                        <a:pt x="5194" y="4672"/>
                      </a:cubicBezTo>
                      <a:cubicBezTo>
                        <a:pt x="5194" y="4444"/>
                        <a:pt x="5008" y="4259"/>
                        <a:pt x="4780" y="4259"/>
                      </a:cubicBezTo>
                      <a:cubicBezTo>
                        <a:pt x="4617" y="4259"/>
                        <a:pt x="4476" y="4354"/>
                        <a:pt x="4409" y="4491"/>
                      </a:cubicBezTo>
                      <a:lnTo>
                        <a:pt x="3594" y="4491"/>
                      </a:lnTo>
                      <a:lnTo>
                        <a:pt x="3594" y="3918"/>
                      </a:lnTo>
                      <a:lnTo>
                        <a:pt x="4313" y="391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532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endParaRPr>
                </a:p>
              </p:txBody>
            </p:sp>
          </p:grpSp>
        </p:grp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1402C10D-AB1A-4437-B91E-CD2AA7D1630F}"/>
                </a:ext>
              </a:extLst>
            </p:cNvPr>
            <p:cNvCxnSpPr/>
            <p:nvPr/>
          </p:nvCxnSpPr>
          <p:spPr>
            <a:xfrm>
              <a:off x="1984575" y="2177858"/>
              <a:ext cx="3707829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ABDAB882-EA5B-4E5F-89E6-B7EBA77A37E1}"/>
                </a:ext>
              </a:extLst>
            </p:cNvPr>
            <p:cNvCxnSpPr/>
            <p:nvPr/>
          </p:nvCxnSpPr>
          <p:spPr>
            <a:xfrm>
              <a:off x="1984575" y="3613763"/>
              <a:ext cx="3707829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62930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14</a:t>
            </a:fld>
            <a:endParaRPr lang="zh-CN" altLang="en-US"/>
          </a:p>
        </p:txBody>
      </p:sp>
      <p:grpSp>
        <p:nvGrpSpPr>
          <p:cNvPr id="5" name="190fe317-6869-4d80-943b-93850d5f719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AC57178-CCDC-422D-9721-ED6C6642E8C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4" y="1123950"/>
            <a:ext cx="10850797" cy="4974310"/>
            <a:chOff x="669924" y="1123950"/>
            <a:chExt cx="10850797" cy="4974310"/>
          </a:xfrm>
        </p:grpSpPr>
        <p:sp>
          <p:nvSpPr>
            <p:cNvPr id="6" name="iŝľîde">
              <a:extLst>
                <a:ext uri="{FF2B5EF4-FFF2-40B4-BE49-F238E27FC236}">
                  <a16:creationId xmlns:a16="http://schemas.microsoft.com/office/drawing/2014/main" xmlns="" id="{10A1ADC7-445D-403A-BF2C-C7F96E395BCD}"/>
                </a:ext>
              </a:extLst>
            </p:cNvPr>
            <p:cNvSpPr/>
            <p:nvPr/>
          </p:nvSpPr>
          <p:spPr bwMode="auto">
            <a:xfrm>
              <a:off x="2502872" y="1123950"/>
              <a:ext cx="2123225" cy="435655"/>
            </a:xfrm>
            <a:prstGeom prst="rect">
              <a:avLst/>
            </a:pr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altLang="zh-CN" sz="1400" b="1" dirty="0">
                  <a:solidFill>
                    <a:schemeClr val="bg1"/>
                  </a:solidFill>
                </a:rPr>
                <a:t>Text Here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7" name="íš1iḑe">
              <a:extLst>
                <a:ext uri="{FF2B5EF4-FFF2-40B4-BE49-F238E27FC236}">
                  <a16:creationId xmlns:a16="http://schemas.microsoft.com/office/drawing/2014/main" xmlns="" id="{B9AA26CB-1C78-488F-9855-B6E9D64EF4D7}"/>
                </a:ext>
              </a:extLst>
            </p:cNvPr>
            <p:cNvSpPr/>
            <p:nvPr/>
          </p:nvSpPr>
          <p:spPr bwMode="gray">
            <a:xfrm>
              <a:off x="3417946" y="2283238"/>
              <a:ext cx="293077" cy="280800"/>
            </a:xfrm>
            <a:prstGeom prst="ellipse">
              <a:avLst/>
            </a:prstGeom>
            <a:solidFill>
              <a:schemeClr val="bg2">
                <a:lumMod val="20000"/>
                <a:lumOff val="80000"/>
              </a:schemeClr>
            </a:solidFill>
            <a:ln w="3175" algn="ctr">
              <a:noFill/>
              <a:round/>
              <a:headEnd/>
              <a:tailEnd/>
            </a:ln>
            <a:effectLst/>
          </p:spPr>
          <p:txBody>
            <a:bodyPr wrap="square" lIns="91440" tIns="45720" rIns="91440" bIns="45720" anchor="ctr">
              <a:noAutofit/>
            </a:bodyPr>
            <a:lstStyle/>
            <a:p>
              <a:endParaRPr lang="en-US" sz="1277" b="1" dirty="0">
                <a:solidFill>
                  <a:srgbClr val="000000"/>
                </a:solidFill>
              </a:endParaRPr>
            </a:p>
          </p:txBody>
        </p:sp>
        <p:sp>
          <p:nvSpPr>
            <p:cNvPr id="8" name="îśļîḑè">
              <a:extLst>
                <a:ext uri="{FF2B5EF4-FFF2-40B4-BE49-F238E27FC236}">
                  <a16:creationId xmlns:a16="http://schemas.microsoft.com/office/drawing/2014/main" xmlns="" id="{7D8916B5-ECCB-42E1-BF3D-5F5ACD9B0D69}"/>
                </a:ext>
              </a:extLst>
            </p:cNvPr>
            <p:cNvSpPr/>
            <p:nvPr/>
          </p:nvSpPr>
          <p:spPr>
            <a:xfrm>
              <a:off x="3417946" y="2282684"/>
              <a:ext cx="291612" cy="281354"/>
            </a:xfrm>
            <a:prstGeom prst="pie">
              <a:avLst>
                <a:gd name="adj1" fmla="val 16200000"/>
                <a:gd name="adj2" fmla="val 1350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 sz="2200">
                <a:solidFill>
                  <a:schemeClr val="tx1"/>
                </a:solidFill>
              </a:endParaRPr>
            </a:p>
          </p:txBody>
        </p:sp>
        <p:sp>
          <p:nvSpPr>
            <p:cNvPr id="9" name="ïṡḷiḋê">
              <a:extLst>
                <a:ext uri="{FF2B5EF4-FFF2-40B4-BE49-F238E27FC236}">
                  <a16:creationId xmlns:a16="http://schemas.microsoft.com/office/drawing/2014/main" xmlns="" id="{28739FD9-6480-47CB-A2AE-D164704D4EC7}"/>
                </a:ext>
              </a:extLst>
            </p:cNvPr>
            <p:cNvSpPr/>
            <p:nvPr/>
          </p:nvSpPr>
          <p:spPr bwMode="gray">
            <a:xfrm>
              <a:off x="3417946" y="2785144"/>
              <a:ext cx="293077" cy="280800"/>
            </a:xfrm>
            <a:prstGeom prst="ellipse">
              <a:avLst/>
            </a:prstGeom>
            <a:solidFill>
              <a:schemeClr val="bg2">
                <a:lumMod val="20000"/>
                <a:lumOff val="80000"/>
              </a:schemeClr>
            </a:solidFill>
            <a:ln w="3175" algn="ctr">
              <a:noFill/>
              <a:round/>
              <a:headEnd/>
              <a:tailEnd/>
            </a:ln>
            <a:effectLst/>
          </p:spPr>
          <p:txBody>
            <a:bodyPr wrap="square" lIns="91440" tIns="45720" rIns="91440" bIns="45720" anchor="ctr">
              <a:noAutofit/>
            </a:bodyPr>
            <a:lstStyle/>
            <a:p>
              <a:endParaRPr lang="en-US" sz="1277" b="1" dirty="0">
                <a:solidFill>
                  <a:srgbClr val="000000"/>
                </a:solidFill>
              </a:endParaRPr>
            </a:p>
          </p:txBody>
        </p:sp>
        <p:sp>
          <p:nvSpPr>
            <p:cNvPr id="10" name="iṩľíďê">
              <a:extLst>
                <a:ext uri="{FF2B5EF4-FFF2-40B4-BE49-F238E27FC236}">
                  <a16:creationId xmlns:a16="http://schemas.microsoft.com/office/drawing/2014/main" xmlns="" id="{FE648CB6-C9DA-4833-BCA0-AAE6EE3160B1}"/>
                </a:ext>
              </a:extLst>
            </p:cNvPr>
            <p:cNvSpPr/>
            <p:nvPr/>
          </p:nvSpPr>
          <p:spPr>
            <a:xfrm>
              <a:off x="3417946" y="2784590"/>
              <a:ext cx="291612" cy="281354"/>
            </a:xfrm>
            <a:prstGeom prst="pie">
              <a:avLst>
                <a:gd name="adj1" fmla="val 16200000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 sz="2200">
                <a:solidFill>
                  <a:schemeClr val="tx1"/>
                </a:solidFill>
              </a:endParaRPr>
            </a:p>
          </p:txBody>
        </p:sp>
        <p:sp>
          <p:nvSpPr>
            <p:cNvPr id="11" name="îṡliḍê">
              <a:extLst>
                <a:ext uri="{FF2B5EF4-FFF2-40B4-BE49-F238E27FC236}">
                  <a16:creationId xmlns:a16="http://schemas.microsoft.com/office/drawing/2014/main" xmlns="" id="{CD12D548-ECB9-4EFC-BDF0-26270A40810F}"/>
                </a:ext>
              </a:extLst>
            </p:cNvPr>
            <p:cNvSpPr/>
            <p:nvPr/>
          </p:nvSpPr>
          <p:spPr bwMode="gray">
            <a:xfrm>
              <a:off x="3417946" y="3284632"/>
              <a:ext cx="293077" cy="280800"/>
            </a:xfrm>
            <a:prstGeom prst="ellipse">
              <a:avLst/>
            </a:prstGeom>
            <a:solidFill>
              <a:schemeClr val="bg2">
                <a:lumMod val="20000"/>
                <a:lumOff val="80000"/>
              </a:schemeClr>
            </a:solidFill>
            <a:ln w="3175" algn="ctr">
              <a:noFill/>
              <a:round/>
              <a:headEnd/>
              <a:tailEnd/>
            </a:ln>
            <a:effectLst/>
          </p:spPr>
          <p:txBody>
            <a:bodyPr wrap="square" lIns="91440" tIns="45720" rIns="91440" bIns="45720" anchor="ctr">
              <a:noAutofit/>
            </a:bodyPr>
            <a:lstStyle/>
            <a:p>
              <a:endParaRPr lang="en-US" sz="1277" b="1" dirty="0">
                <a:solidFill>
                  <a:srgbClr val="000000"/>
                </a:solidFill>
              </a:endParaRPr>
            </a:p>
          </p:txBody>
        </p:sp>
        <p:sp>
          <p:nvSpPr>
            <p:cNvPr id="12" name="îŝľîḋê">
              <a:extLst>
                <a:ext uri="{FF2B5EF4-FFF2-40B4-BE49-F238E27FC236}">
                  <a16:creationId xmlns:a16="http://schemas.microsoft.com/office/drawing/2014/main" xmlns="" id="{95221FE3-AFC0-4AE6-BFE3-77D912454F82}"/>
                </a:ext>
              </a:extLst>
            </p:cNvPr>
            <p:cNvSpPr/>
            <p:nvPr/>
          </p:nvSpPr>
          <p:spPr>
            <a:xfrm>
              <a:off x="3417946" y="3284078"/>
              <a:ext cx="291612" cy="281354"/>
            </a:xfrm>
            <a:prstGeom prst="pie">
              <a:avLst>
                <a:gd name="adj1" fmla="val 16200000"/>
                <a:gd name="adj2" fmla="val 540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 sz="2200">
                <a:solidFill>
                  <a:schemeClr val="tx1"/>
                </a:solidFill>
              </a:endParaRPr>
            </a:p>
          </p:txBody>
        </p:sp>
        <p:sp>
          <p:nvSpPr>
            <p:cNvPr id="13" name="iṥļîḍe">
              <a:extLst>
                <a:ext uri="{FF2B5EF4-FFF2-40B4-BE49-F238E27FC236}">
                  <a16:creationId xmlns:a16="http://schemas.microsoft.com/office/drawing/2014/main" xmlns="" id="{CBA06E85-7940-45B6-B96F-4E160FD0360A}"/>
                </a:ext>
              </a:extLst>
            </p:cNvPr>
            <p:cNvSpPr/>
            <p:nvPr/>
          </p:nvSpPr>
          <p:spPr bwMode="gray">
            <a:xfrm>
              <a:off x="3417946" y="3785329"/>
              <a:ext cx="293077" cy="280800"/>
            </a:xfrm>
            <a:prstGeom prst="ellipse">
              <a:avLst/>
            </a:prstGeom>
            <a:solidFill>
              <a:schemeClr val="bg2">
                <a:lumMod val="20000"/>
                <a:lumOff val="80000"/>
              </a:schemeClr>
            </a:solidFill>
            <a:ln w="3175" algn="ctr">
              <a:noFill/>
              <a:round/>
              <a:headEnd/>
              <a:tailEnd/>
            </a:ln>
            <a:effectLst/>
          </p:spPr>
          <p:txBody>
            <a:bodyPr wrap="square" lIns="91440" tIns="45720" rIns="91440" bIns="45720" anchor="ctr">
              <a:noAutofit/>
            </a:bodyPr>
            <a:lstStyle/>
            <a:p>
              <a:endParaRPr lang="en-US" sz="1277" b="1" dirty="0">
                <a:solidFill>
                  <a:srgbClr val="000000"/>
                </a:solidFill>
              </a:endParaRPr>
            </a:p>
          </p:txBody>
        </p:sp>
        <p:sp>
          <p:nvSpPr>
            <p:cNvPr id="14" name="ïśļîḑe">
              <a:extLst>
                <a:ext uri="{FF2B5EF4-FFF2-40B4-BE49-F238E27FC236}">
                  <a16:creationId xmlns:a16="http://schemas.microsoft.com/office/drawing/2014/main" xmlns="" id="{606FFF9C-EC43-4949-909B-AC2962B2846B}"/>
                </a:ext>
              </a:extLst>
            </p:cNvPr>
            <p:cNvSpPr/>
            <p:nvPr/>
          </p:nvSpPr>
          <p:spPr>
            <a:xfrm>
              <a:off x="3417946" y="3784775"/>
              <a:ext cx="291612" cy="281354"/>
            </a:xfrm>
            <a:prstGeom prst="pie">
              <a:avLst>
                <a:gd name="adj1" fmla="val 16200000"/>
                <a:gd name="adj2" fmla="val 1080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 sz="2200">
                <a:solidFill>
                  <a:schemeClr val="tx1"/>
                </a:solidFill>
              </a:endParaRPr>
            </a:p>
          </p:txBody>
        </p:sp>
        <p:sp>
          <p:nvSpPr>
            <p:cNvPr id="15" name="isľîḑé">
              <a:extLst>
                <a:ext uri="{FF2B5EF4-FFF2-40B4-BE49-F238E27FC236}">
                  <a16:creationId xmlns:a16="http://schemas.microsoft.com/office/drawing/2014/main" xmlns="" id="{1D5A8CBC-6EEC-4D8B-B93B-F383E8FB74B0}"/>
                </a:ext>
              </a:extLst>
            </p:cNvPr>
            <p:cNvSpPr/>
            <p:nvPr/>
          </p:nvSpPr>
          <p:spPr bwMode="gray">
            <a:xfrm>
              <a:off x="3417946" y="4286026"/>
              <a:ext cx="293077" cy="280800"/>
            </a:xfrm>
            <a:prstGeom prst="ellipse">
              <a:avLst/>
            </a:prstGeom>
            <a:solidFill>
              <a:schemeClr val="bg2">
                <a:lumMod val="20000"/>
                <a:lumOff val="80000"/>
              </a:schemeClr>
            </a:solidFill>
            <a:ln w="3175" algn="ctr">
              <a:noFill/>
              <a:round/>
              <a:headEnd/>
              <a:tailEnd/>
            </a:ln>
            <a:effectLst/>
          </p:spPr>
          <p:txBody>
            <a:bodyPr wrap="square" lIns="91440" tIns="45720" rIns="91440" bIns="45720" anchor="ctr">
              <a:noAutofit/>
            </a:bodyPr>
            <a:lstStyle/>
            <a:p>
              <a:endParaRPr lang="en-US" sz="1277" b="1" dirty="0">
                <a:solidFill>
                  <a:srgbClr val="000000"/>
                </a:solidFill>
              </a:endParaRPr>
            </a:p>
          </p:txBody>
        </p:sp>
        <p:sp>
          <p:nvSpPr>
            <p:cNvPr id="16" name="îšḻiḍe">
              <a:extLst>
                <a:ext uri="{FF2B5EF4-FFF2-40B4-BE49-F238E27FC236}">
                  <a16:creationId xmlns:a16="http://schemas.microsoft.com/office/drawing/2014/main" xmlns="" id="{655CDECC-9F42-467E-9391-9884C08D3756}"/>
                </a:ext>
              </a:extLst>
            </p:cNvPr>
            <p:cNvSpPr/>
            <p:nvPr/>
          </p:nvSpPr>
          <p:spPr>
            <a:xfrm>
              <a:off x="3417946" y="4285472"/>
              <a:ext cx="291612" cy="281354"/>
            </a:xfrm>
            <a:prstGeom prst="pie">
              <a:avLst>
                <a:gd name="adj1" fmla="val 16200000"/>
                <a:gd name="adj2" fmla="val 1890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 sz="2200">
                <a:solidFill>
                  <a:schemeClr val="tx1"/>
                </a:solidFill>
              </a:endParaRPr>
            </a:p>
          </p:txBody>
        </p:sp>
        <p:sp>
          <p:nvSpPr>
            <p:cNvPr id="17" name="ïṩḷïḋê">
              <a:extLst>
                <a:ext uri="{FF2B5EF4-FFF2-40B4-BE49-F238E27FC236}">
                  <a16:creationId xmlns:a16="http://schemas.microsoft.com/office/drawing/2014/main" xmlns="" id="{C2487772-F97D-47BD-9DF8-C46095C1C531}"/>
                </a:ext>
              </a:extLst>
            </p:cNvPr>
            <p:cNvSpPr/>
            <p:nvPr/>
          </p:nvSpPr>
          <p:spPr bwMode="gray">
            <a:xfrm>
              <a:off x="3417946" y="4786723"/>
              <a:ext cx="293077" cy="280800"/>
            </a:xfrm>
            <a:prstGeom prst="ellipse">
              <a:avLst/>
            </a:prstGeom>
            <a:solidFill>
              <a:schemeClr val="bg2">
                <a:lumMod val="20000"/>
                <a:lumOff val="80000"/>
              </a:schemeClr>
            </a:solidFill>
            <a:ln w="3175" algn="ctr">
              <a:noFill/>
              <a:round/>
              <a:headEnd/>
              <a:tailEnd/>
            </a:ln>
            <a:effectLst/>
          </p:spPr>
          <p:txBody>
            <a:bodyPr wrap="square" lIns="91440" tIns="45720" rIns="91440" bIns="45720" anchor="ctr">
              <a:noAutofit/>
            </a:bodyPr>
            <a:lstStyle/>
            <a:p>
              <a:endParaRPr lang="en-US" sz="1277" b="1" dirty="0">
                <a:solidFill>
                  <a:srgbClr val="000000"/>
                </a:solidFill>
              </a:endParaRPr>
            </a:p>
          </p:txBody>
        </p:sp>
        <p:sp>
          <p:nvSpPr>
            <p:cNvPr id="18" name="i$1ïdê">
              <a:extLst>
                <a:ext uri="{FF2B5EF4-FFF2-40B4-BE49-F238E27FC236}">
                  <a16:creationId xmlns:a16="http://schemas.microsoft.com/office/drawing/2014/main" xmlns="" id="{B2DCEB46-B1F0-4E1F-BA9E-09D894256998}"/>
                </a:ext>
              </a:extLst>
            </p:cNvPr>
            <p:cNvSpPr/>
            <p:nvPr/>
          </p:nvSpPr>
          <p:spPr>
            <a:xfrm>
              <a:off x="3417946" y="4786169"/>
              <a:ext cx="291612" cy="281354"/>
            </a:xfrm>
            <a:prstGeom prst="pie">
              <a:avLst>
                <a:gd name="adj1" fmla="val 16200000"/>
                <a:gd name="adj2" fmla="val 810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 sz="2200">
                <a:solidFill>
                  <a:schemeClr val="tx1"/>
                </a:solidFill>
              </a:endParaRPr>
            </a:p>
          </p:txBody>
        </p:sp>
        <p:sp>
          <p:nvSpPr>
            <p:cNvPr id="19" name="íṡ1íḍé">
              <a:extLst>
                <a:ext uri="{FF2B5EF4-FFF2-40B4-BE49-F238E27FC236}">
                  <a16:creationId xmlns:a16="http://schemas.microsoft.com/office/drawing/2014/main" xmlns="" id="{F11ADE72-B6BE-48AD-BBC6-4E53B2BED99D}"/>
                </a:ext>
              </a:extLst>
            </p:cNvPr>
            <p:cNvSpPr/>
            <p:nvPr/>
          </p:nvSpPr>
          <p:spPr bwMode="gray">
            <a:xfrm>
              <a:off x="3417946" y="5287420"/>
              <a:ext cx="293077" cy="280800"/>
            </a:xfrm>
            <a:prstGeom prst="ellipse">
              <a:avLst/>
            </a:prstGeom>
            <a:solidFill>
              <a:schemeClr val="bg2">
                <a:lumMod val="20000"/>
                <a:lumOff val="80000"/>
              </a:schemeClr>
            </a:solidFill>
            <a:ln w="3175" algn="ctr">
              <a:noFill/>
              <a:round/>
              <a:headEnd/>
              <a:tailEnd/>
            </a:ln>
            <a:effectLst/>
          </p:spPr>
          <p:txBody>
            <a:bodyPr wrap="square" lIns="91440" tIns="45720" rIns="91440" bIns="45720" anchor="ctr">
              <a:noAutofit/>
            </a:bodyPr>
            <a:lstStyle/>
            <a:p>
              <a:endParaRPr lang="en-US" sz="1277" b="1" dirty="0">
                <a:solidFill>
                  <a:srgbClr val="000000"/>
                </a:solidFill>
              </a:endParaRPr>
            </a:p>
          </p:txBody>
        </p:sp>
        <p:sp>
          <p:nvSpPr>
            <p:cNvPr id="20" name="íşḷidè">
              <a:extLst>
                <a:ext uri="{FF2B5EF4-FFF2-40B4-BE49-F238E27FC236}">
                  <a16:creationId xmlns:a16="http://schemas.microsoft.com/office/drawing/2014/main" xmlns="" id="{87D38876-C364-4FB8-BB0A-3CF0209C488B}"/>
                </a:ext>
              </a:extLst>
            </p:cNvPr>
            <p:cNvSpPr/>
            <p:nvPr/>
          </p:nvSpPr>
          <p:spPr>
            <a:xfrm>
              <a:off x="3417946" y="5286866"/>
              <a:ext cx="291612" cy="281354"/>
            </a:xfrm>
            <a:prstGeom prst="pie">
              <a:avLst>
                <a:gd name="adj1" fmla="val 16200000"/>
                <a:gd name="adj2" fmla="val 270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 sz="2200">
                <a:solidFill>
                  <a:schemeClr val="tx1"/>
                </a:solidFill>
              </a:endParaRPr>
            </a:p>
          </p:txBody>
        </p:sp>
        <p:sp>
          <p:nvSpPr>
            <p:cNvPr id="21" name="íS1îďè">
              <a:extLst>
                <a:ext uri="{FF2B5EF4-FFF2-40B4-BE49-F238E27FC236}">
                  <a16:creationId xmlns:a16="http://schemas.microsoft.com/office/drawing/2014/main" xmlns="" id="{0E95CCFA-720A-4095-8EC1-CA8ECAFF7FB8}"/>
                </a:ext>
              </a:extLst>
            </p:cNvPr>
            <p:cNvSpPr/>
            <p:nvPr/>
          </p:nvSpPr>
          <p:spPr bwMode="gray">
            <a:xfrm>
              <a:off x="3417946" y="5788121"/>
              <a:ext cx="293077" cy="280800"/>
            </a:xfrm>
            <a:prstGeom prst="ellipse">
              <a:avLst/>
            </a:prstGeom>
            <a:solidFill>
              <a:schemeClr val="bg2">
                <a:lumMod val="20000"/>
                <a:lumOff val="80000"/>
              </a:schemeClr>
            </a:solidFill>
            <a:ln w="3175" algn="ctr">
              <a:noFill/>
              <a:round/>
              <a:headEnd/>
              <a:tailEnd/>
            </a:ln>
            <a:effectLst/>
          </p:spPr>
          <p:txBody>
            <a:bodyPr wrap="square" lIns="91440" tIns="45720" rIns="91440" bIns="45720" anchor="ctr">
              <a:noAutofit/>
            </a:bodyPr>
            <a:lstStyle/>
            <a:p>
              <a:endParaRPr lang="en-US" sz="1277" b="1" dirty="0">
                <a:solidFill>
                  <a:srgbClr val="000000"/>
                </a:solidFill>
              </a:endParaRPr>
            </a:p>
          </p:txBody>
        </p:sp>
        <p:sp>
          <p:nvSpPr>
            <p:cNvPr id="22" name="iş1íďê">
              <a:extLst>
                <a:ext uri="{FF2B5EF4-FFF2-40B4-BE49-F238E27FC236}">
                  <a16:creationId xmlns:a16="http://schemas.microsoft.com/office/drawing/2014/main" xmlns="" id="{051528C1-1B25-4EF9-8613-C8282E559BC2}"/>
                </a:ext>
              </a:extLst>
            </p:cNvPr>
            <p:cNvSpPr/>
            <p:nvPr/>
          </p:nvSpPr>
          <p:spPr>
            <a:xfrm>
              <a:off x="3417946" y="5787567"/>
              <a:ext cx="291612" cy="281354"/>
            </a:xfrm>
            <a:prstGeom prst="pi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 sz="2200">
                <a:solidFill>
                  <a:schemeClr val="tx1"/>
                </a:solidFill>
              </a:endParaRPr>
            </a:p>
          </p:txBody>
        </p:sp>
        <p:sp>
          <p:nvSpPr>
            <p:cNvPr id="23" name="í$1îḑè">
              <a:extLst>
                <a:ext uri="{FF2B5EF4-FFF2-40B4-BE49-F238E27FC236}">
                  <a16:creationId xmlns:a16="http://schemas.microsoft.com/office/drawing/2014/main" xmlns="" id="{11E53FDF-23D3-476F-A3F8-01B7B98F8549}"/>
                </a:ext>
              </a:extLst>
            </p:cNvPr>
            <p:cNvSpPr/>
            <p:nvPr/>
          </p:nvSpPr>
          <p:spPr>
            <a:xfrm>
              <a:off x="3417946" y="1781987"/>
              <a:ext cx="291612" cy="281354"/>
            </a:xfrm>
            <a:prstGeom prst="pie">
              <a:avLst>
                <a:gd name="adj1" fmla="val 16200000"/>
                <a:gd name="adj2" fmla="val 1620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 sz="2200">
                <a:solidFill>
                  <a:schemeClr val="tx1"/>
                </a:solidFill>
              </a:endParaRPr>
            </a:p>
          </p:txBody>
        </p:sp>
        <p:sp>
          <p:nvSpPr>
            <p:cNvPr id="24" name="ïś1îde">
              <a:extLst>
                <a:ext uri="{FF2B5EF4-FFF2-40B4-BE49-F238E27FC236}">
                  <a16:creationId xmlns:a16="http://schemas.microsoft.com/office/drawing/2014/main" xmlns="" id="{E676E002-397C-4256-83FB-83C45C037377}"/>
                </a:ext>
              </a:extLst>
            </p:cNvPr>
            <p:cNvSpPr/>
            <p:nvPr/>
          </p:nvSpPr>
          <p:spPr bwMode="auto">
            <a:xfrm>
              <a:off x="680117" y="1123950"/>
              <a:ext cx="1410883" cy="435655"/>
            </a:xfrm>
            <a:prstGeom prst="rect">
              <a:avLst/>
            </a:pr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90000"/>
                </a:lnSpc>
              </a:pPr>
              <a:r>
                <a:rPr lang="en-US" altLang="zh-CN" sz="1400" b="1" dirty="0">
                  <a:solidFill>
                    <a:schemeClr val="bg1"/>
                  </a:solidFill>
                </a:rPr>
                <a:t>Text Here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25" name="îṡľíďé">
              <a:extLst>
                <a:ext uri="{FF2B5EF4-FFF2-40B4-BE49-F238E27FC236}">
                  <a16:creationId xmlns:a16="http://schemas.microsoft.com/office/drawing/2014/main" xmlns="" id="{4A950986-37A5-445C-88D5-4B7EA1C2700C}"/>
                </a:ext>
              </a:extLst>
            </p:cNvPr>
            <p:cNvSpPr txBox="1"/>
            <p:nvPr/>
          </p:nvSpPr>
          <p:spPr>
            <a:xfrm>
              <a:off x="669924" y="1772819"/>
              <a:ext cx="141063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r>
                <a:rPr lang="en-US" altLang="zh-CN" sz="1100" dirty="0"/>
                <a:t>Text</a:t>
              </a:r>
            </a:p>
          </p:txBody>
        </p:sp>
        <p:sp>
          <p:nvSpPr>
            <p:cNvPr id="26" name="íṣľíḍe">
              <a:extLst>
                <a:ext uri="{FF2B5EF4-FFF2-40B4-BE49-F238E27FC236}">
                  <a16:creationId xmlns:a16="http://schemas.microsoft.com/office/drawing/2014/main" xmlns="" id="{B011939B-4948-4A18-A89F-BFB85661EC5E}"/>
                </a:ext>
              </a:extLst>
            </p:cNvPr>
            <p:cNvSpPr txBox="1"/>
            <p:nvPr/>
          </p:nvSpPr>
          <p:spPr>
            <a:xfrm>
              <a:off x="669924" y="2277955"/>
              <a:ext cx="141063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r>
                <a:rPr lang="en-US" altLang="zh-CN" sz="1100" dirty="0"/>
                <a:t>Text</a:t>
              </a:r>
            </a:p>
          </p:txBody>
        </p:sp>
        <p:sp>
          <p:nvSpPr>
            <p:cNvPr id="27" name="ïṡlîḓe">
              <a:extLst>
                <a:ext uri="{FF2B5EF4-FFF2-40B4-BE49-F238E27FC236}">
                  <a16:creationId xmlns:a16="http://schemas.microsoft.com/office/drawing/2014/main" xmlns="" id="{5B827A0F-79F9-43F0-98FC-208CA6C073F3}"/>
                </a:ext>
              </a:extLst>
            </p:cNvPr>
            <p:cNvSpPr txBox="1"/>
            <p:nvPr/>
          </p:nvSpPr>
          <p:spPr>
            <a:xfrm>
              <a:off x="669924" y="2783091"/>
              <a:ext cx="141063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r>
                <a:rPr lang="en-US" altLang="zh-CN" sz="1100" dirty="0"/>
                <a:t>Text</a:t>
              </a:r>
            </a:p>
          </p:txBody>
        </p:sp>
        <p:sp>
          <p:nvSpPr>
            <p:cNvPr id="28" name="ïSļiďe">
              <a:extLst>
                <a:ext uri="{FF2B5EF4-FFF2-40B4-BE49-F238E27FC236}">
                  <a16:creationId xmlns:a16="http://schemas.microsoft.com/office/drawing/2014/main" xmlns="" id="{5CB991CE-17B7-4137-8E77-AEBFB279C7EC}"/>
                </a:ext>
              </a:extLst>
            </p:cNvPr>
            <p:cNvSpPr txBox="1"/>
            <p:nvPr/>
          </p:nvSpPr>
          <p:spPr>
            <a:xfrm>
              <a:off x="669924" y="3288227"/>
              <a:ext cx="141063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r>
                <a:rPr lang="en-US" altLang="zh-CN" sz="1100" dirty="0"/>
                <a:t>Text</a:t>
              </a:r>
            </a:p>
          </p:txBody>
        </p:sp>
        <p:sp>
          <p:nvSpPr>
            <p:cNvPr id="29" name="îṥľíḋê">
              <a:extLst>
                <a:ext uri="{FF2B5EF4-FFF2-40B4-BE49-F238E27FC236}">
                  <a16:creationId xmlns:a16="http://schemas.microsoft.com/office/drawing/2014/main" xmlns="" id="{8D948DD4-0B41-4950-9D55-0D8E5ED9D3A2}"/>
                </a:ext>
              </a:extLst>
            </p:cNvPr>
            <p:cNvSpPr txBox="1"/>
            <p:nvPr/>
          </p:nvSpPr>
          <p:spPr>
            <a:xfrm>
              <a:off x="669924" y="3793363"/>
              <a:ext cx="141063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r>
                <a:rPr lang="en-US" altLang="zh-CN" sz="1100" dirty="0"/>
                <a:t>Text</a:t>
              </a:r>
            </a:p>
          </p:txBody>
        </p:sp>
        <p:sp>
          <p:nvSpPr>
            <p:cNvPr id="30" name="íṧḻïdé">
              <a:extLst>
                <a:ext uri="{FF2B5EF4-FFF2-40B4-BE49-F238E27FC236}">
                  <a16:creationId xmlns:a16="http://schemas.microsoft.com/office/drawing/2014/main" xmlns="" id="{2CABA0C6-33AD-424A-B32E-EDEE1BD294FA}"/>
                </a:ext>
              </a:extLst>
            </p:cNvPr>
            <p:cNvSpPr txBox="1"/>
            <p:nvPr/>
          </p:nvSpPr>
          <p:spPr>
            <a:xfrm>
              <a:off x="669924" y="4298499"/>
              <a:ext cx="141063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r>
                <a:rPr lang="en-US" altLang="zh-CN" sz="1100" dirty="0"/>
                <a:t>Text</a:t>
              </a:r>
            </a:p>
          </p:txBody>
        </p:sp>
        <p:sp>
          <p:nvSpPr>
            <p:cNvPr id="31" name="ïṧ1íḓè">
              <a:extLst>
                <a:ext uri="{FF2B5EF4-FFF2-40B4-BE49-F238E27FC236}">
                  <a16:creationId xmlns:a16="http://schemas.microsoft.com/office/drawing/2014/main" xmlns="" id="{D5AF3909-A7DD-4512-86E7-4905CD9DEFD0}"/>
                </a:ext>
              </a:extLst>
            </p:cNvPr>
            <p:cNvSpPr txBox="1"/>
            <p:nvPr/>
          </p:nvSpPr>
          <p:spPr>
            <a:xfrm>
              <a:off x="669924" y="4803635"/>
              <a:ext cx="141063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r>
                <a:rPr lang="en-US" altLang="zh-CN" sz="1100" dirty="0"/>
                <a:t>Text</a:t>
              </a:r>
            </a:p>
          </p:txBody>
        </p:sp>
        <p:sp>
          <p:nvSpPr>
            <p:cNvPr id="32" name="íşḷïďe">
              <a:extLst>
                <a:ext uri="{FF2B5EF4-FFF2-40B4-BE49-F238E27FC236}">
                  <a16:creationId xmlns:a16="http://schemas.microsoft.com/office/drawing/2014/main" xmlns="" id="{0E26D767-084D-448B-B0DF-5D3203B9E5A9}"/>
                </a:ext>
              </a:extLst>
            </p:cNvPr>
            <p:cNvSpPr txBox="1"/>
            <p:nvPr/>
          </p:nvSpPr>
          <p:spPr>
            <a:xfrm>
              <a:off x="669924" y="5308771"/>
              <a:ext cx="141063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r>
                <a:rPr lang="en-US" altLang="zh-CN" sz="1100" dirty="0"/>
                <a:t>Text</a:t>
              </a:r>
            </a:p>
          </p:txBody>
        </p:sp>
        <p:sp>
          <p:nvSpPr>
            <p:cNvPr id="33" name="iśļïďe">
              <a:extLst>
                <a:ext uri="{FF2B5EF4-FFF2-40B4-BE49-F238E27FC236}">
                  <a16:creationId xmlns:a16="http://schemas.microsoft.com/office/drawing/2014/main" xmlns="" id="{D16DEBB3-235B-4B1D-82C2-67EC86015689}"/>
                </a:ext>
              </a:extLst>
            </p:cNvPr>
            <p:cNvSpPr txBox="1"/>
            <p:nvPr/>
          </p:nvSpPr>
          <p:spPr>
            <a:xfrm>
              <a:off x="669924" y="5813907"/>
              <a:ext cx="141063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r>
                <a:rPr lang="en-US" altLang="zh-CN" sz="1100" dirty="0"/>
                <a:t>Text</a:t>
              </a:r>
            </a:p>
          </p:txBody>
        </p:sp>
        <p:sp>
          <p:nvSpPr>
            <p:cNvPr id="34" name="îṩļíḓè">
              <a:extLst>
                <a:ext uri="{FF2B5EF4-FFF2-40B4-BE49-F238E27FC236}">
                  <a16:creationId xmlns:a16="http://schemas.microsoft.com/office/drawing/2014/main" xmlns="" id="{CF7B5E0E-7BB7-4E51-A3DE-436C3824B523}"/>
                </a:ext>
              </a:extLst>
            </p:cNvPr>
            <p:cNvSpPr/>
            <p:nvPr/>
          </p:nvSpPr>
          <p:spPr bwMode="auto">
            <a:xfrm>
              <a:off x="5039687" y="1123950"/>
              <a:ext cx="2624441" cy="435655"/>
            </a:xfrm>
            <a:prstGeom prst="rect">
              <a:avLst/>
            </a:pr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90000"/>
                </a:lnSpc>
              </a:pPr>
              <a:r>
                <a:rPr lang="en-US" altLang="zh-CN" sz="1400" b="1" dirty="0">
                  <a:solidFill>
                    <a:schemeClr val="bg1"/>
                  </a:solidFill>
                </a:rPr>
                <a:t>Text Here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35" name="isľîdé">
              <a:extLst>
                <a:ext uri="{FF2B5EF4-FFF2-40B4-BE49-F238E27FC236}">
                  <a16:creationId xmlns:a16="http://schemas.microsoft.com/office/drawing/2014/main" xmlns="" id="{4A7EB121-11FC-4E5E-B69C-77DFB43D1B64}"/>
                </a:ext>
              </a:extLst>
            </p:cNvPr>
            <p:cNvSpPr txBox="1"/>
            <p:nvPr/>
          </p:nvSpPr>
          <p:spPr>
            <a:xfrm>
              <a:off x="5037969" y="1772819"/>
              <a:ext cx="262426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Text Here</a:t>
              </a:r>
              <a:endParaRPr lang="en-US" altLang="zh-CN" sz="1100" dirty="0"/>
            </a:p>
          </p:txBody>
        </p:sp>
        <p:sp>
          <p:nvSpPr>
            <p:cNvPr id="36" name="iṧlîḓê">
              <a:extLst>
                <a:ext uri="{FF2B5EF4-FFF2-40B4-BE49-F238E27FC236}">
                  <a16:creationId xmlns:a16="http://schemas.microsoft.com/office/drawing/2014/main" xmlns="" id="{1B758CB2-1E66-420A-803B-A7C42494AD1B}"/>
                </a:ext>
              </a:extLst>
            </p:cNvPr>
            <p:cNvSpPr txBox="1"/>
            <p:nvPr/>
          </p:nvSpPr>
          <p:spPr>
            <a:xfrm>
              <a:off x="5037969" y="2277955"/>
              <a:ext cx="262426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Text Here</a:t>
              </a:r>
              <a:endParaRPr lang="en-US" altLang="zh-CN" sz="1100" dirty="0"/>
            </a:p>
          </p:txBody>
        </p:sp>
        <p:sp>
          <p:nvSpPr>
            <p:cNvPr id="37" name="iślíḓê">
              <a:extLst>
                <a:ext uri="{FF2B5EF4-FFF2-40B4-BE49-F238E27FC236}">
                  <a16:creationId xmlns:a16="http://schemas.microsoft.com/office/drawing/2014/main" xmlns="" id="{39F7B03C-ABDA-4F5E-8C44-8DC696C0BA53}"/>
                </a:ext>
              </a:extLst>
            </p:cNvPr>
            <p:cNvSpPr txBox="1"/>
            <p:nvPr/>
          </p:nvSpPr>
          <p:spPr>
            <a:xfrm>
              <a:off x="5037969" y="2783091"/>
              <a:ext cx="262426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Text Here</a:t>
              </a:r>
              <a:endParaRPr lang="en-US" altLang="zh-CN" sz="1100" dirty="0"/>
            </a:p>
          </p:txBody>
        </p:sp>
        <p:sp>
          <p:nvSpPr>
            <p:cNvPr id="38" name="íṣļíḍê">
              <a:extLst>
                <a:ext uri="{FF2B5EF4-FFF2-40B4-BE49-F238E27FC236}">
                  <a16:creationId xmlns:a16="http://schemas.microsoft.com/office/drawing/2014/main" xmlns="" id="{795A6EE0-5810-4989-911D-1006FB3C7E4B}"/>
                </a:ext>
              </a:extLst>
            </p:cNvPr>
            <p:cNvSpPr txBox="1"/>
            <p:nvPr/>
          </p:nvSpPr>
          <p:spPr>
            <a:xfrm>
              <a:off x="5037969" y="3288227"/>
              <a:ext cx="262426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Text Here</a:t>
              </a:r>
              <a:endParaRPr lang="en-US" altLang="zh-CN" sz="1100" dirty="0"/>
            </a:p>
          </p:txBody>
        </p:sp>
        <p:sp>
          <p:nvSpPr>
            <p:cNvPr id="39" name="íṩḻïḋé">
              <a:extLst>
                <a:ext uri="{FF2B5EF4-FFF2-40B4-BE49-F238E27FC236}">
                  <a16:creationId xmlns:a16="http://schemas.microsoft.com/office/drawing/2014/main" xmlns="" id="{B0914BC2-1FFF-4256-BD90-F29912012F12}"/>
                </a:ext>
              </a:extLst>
            </p:cNvPr>
            <p:cNvSpPr txBox="1"/>
            <p:nvPr/>
          </p:nvSpPr>
          <p:spPr>
            <a:xfrm>
              <a:off x="5037969" y="3793363"/>
              <a:ext cx="262426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Text Here</a:t>
              </a:r>
              <a:endParaRPr lang="en-US" altLang="zh-CN" sz="1100" dirty="0"/>
            </a:p>
          </p:txBody>
        </p:sp>
        <p:sp>
          <p:nvSpPr>
            <p:cNvPr id="40" name="iṣ1ïḍé">
              <a:extLst>
                <a:ext uri="{FF2B5EF4-FFF2-40B4-BE49-F238E27FC236}">
                  <a16:creationId xmlns:a16="http://schemas.microsoft.com/office/drawing/2014/main" xmlns="" id="{96C77A60-2FFA-4B8E-A8B3-54731CDF97FC}"/>
                </a:ext>
              </a:extLst>
            </p:cNvPr>
            <p:cNvSpPr txBox="1"/>
            <p:nvPr/>
          </p:nvSpPr>
          <p:spPr>
            <a:xfrm>
              <a:off x="5037969" y="4298499"/>
              <a:ext cx="262426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Text Here</a:t>
              </a:r>
              <a:endParaRPr lang="en-US" altLang="zh-CN" sz="1100" dirty="0"/>
            </a:p>
          </p:txBody>
        </p:sp>
        <p:sp>
          <p:nvSpPr>
            <p:cNvPr id="41" name="ïşḷiḓe">
              <a:extLst>
                <a:ext uri="{FF2B5EF4-FFF2-40B4-BE49-F238E27FC236}">
                  <a16:creationId xmlns:a16="http://schemas.microsoft.com/office/drawing/2014/main" xmlns="" id="{7E96720E-4588-4BE3-AE3B-F56C5F5A8690}"/>
                </a:ext>
              </a:extLst>
            </p:cNvPr>
            <p:cNvSpPr txBox="1"/>
            <p:nvPr/>
          </p:nvSpPr>
          <p:spPr>
            <a:xfrm>
              <a:off x="5037969" y="4803635"/>
              <a:ext cx="262426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Text Here</a:t>
              </a:r>
              <a:endParaRPr lang="en-US" altLang="zh-CN" sz="1100" dirty="0"/>
            </a:p>
          </p:txBody>
        </p:sp>
        <p:sp>
          <p:nvSpPr>
            <p:cNvPr id="42" name="ïśľîḓé">
              <a:extLst>
                <a:ext uri="{FF2B5EF4-FFF2-40B4-BE49-F238E27FC236}">
                  <a16:creationId xmlns:a16="http://schemas.microsoft.com/office/drawing/2014/main" xmlns="" id="{736F2600-3ED6-4165-8D98-D5E426E38ECE}"/>
                </a:ext>
              </a:extLst>
            </p:cNvPr>
            <p:cNvSpPr txBox="1"/>
            <p:nvPr/>
          </p:nvSpPr>
          <p:spPr>
            <a:xfrm>
              <a:off x="5037969" y="5308771"/>
              <a:ext cx="262426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Text Here</a:t>
              </a:r>
              <a:endParaRPr lang="en-US" altLang="zh-CN" sz="1100" dirty="0"/>
            </a:p>
          </p:txBody>
        </p:sp>
        <p:sp>
          <p:nvSpPr>
            <p:cNvPr id="43" name="ïṡḷîďe">
              <a:extLst>
                <a:ext uri="{FF2B5EF4-FFF2-40B4-BE49-F238E27FC236}">
                  <a16:creationId xmlns:a16="http://schemas.microsoft.com/office/drawing/2014/main" xmlns="" id="{E499D9B2-525C-4D24-B927-BD57CB5609C6}"/>
                </a:ext>
              </a:extLst>
            </p:cNvPr>
            <p:cNvSpPr txBox="1"/>
            <p:nvPr/>
          </p:nvSpPr>
          <p:spPr>
            <a:xfrm>
              <a:off x="5037969" y="5813907"/>
              <a:ext cx="262426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Text Here</a:t>
              </a:r>
              <a:endParaRPr lang="en-US" altLang="zh-CN" sz="1100" dirty="0"/>
            </a:p>
          </p:txBody>
        </p:sp>
        <p:sp>
          <p:nvSpPr>
            <p:cNvPr id="44" name="îšḷîḋé">
              <a:extLst>
                <a:ext uri="{FF2B5EF4-FFF2-40B4-BE49-F238E27FC236}">
                  <a16:creationId xmlns:a16="http://schemas.microsoft.com/office/drawing/2014/main" xmlns="" id="{4297B1A6-1E32-42DB-88D6-3AD4990C72DD}"/>
                </a:ext>
              </a:extLst>
            </p:cNvPr>
            <p:cNvSpPr/>
            <p:nvPr/>
          </p:nvSpPr>
          <p:spPr bwMode="auto">
            <a:xfrm>
              <a:off x="8076000" y="1123950"/>
              <a:ext cx="3444721" cy="435655"/>
            </a:xfrm>
            <a:prstGeom prst="rect">
              <a:avLst/>
            </a:pr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90000"/>
                </a:lnSpc>
              </a:pPr>
              <a:r>
                <a:rPr lang="en-US" altLang="zh-CN" sz="1400" b="1" dirty="0">
                  <a:solidFill>
                    <a:schemeClr val="bg1"/>
                  </a:solidFill>
                </a:rPr>
                <a:t>Text Here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45" name="îṩļîḑe">
              <a:extLst>
                <a:ext uri="{FF2B5EF4-FFF2-40B4-BE49-F238E27FC236}">
                  <a16:creationId xmlns:a16="http://schemas.microsoft.com/office/drawing/2014/main" xmlns="" id="{CFF22023-BA5F-4227-B66E-727068F575A7}"/>
                </a:ext>
              </a:extLst>
            </p:cNvPr>
            <p:cNvSpPr txBox="1"/>
            <p:nvPr/>
          </p:nvSpPr>
          <p:spPr>
            <a:xfrm>
              <a:off x="8076056" y="1772819"/>
              <a:ext cx="3444441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Supporting text here</a:t>
              </a:r>
              <a:endParaRPr lang="en-US" altLang="zh-CN" sz="1100" dirty="0"/>
            </a:p>
          </p:txBody>
        </p:sp>
        <p:sp>
          <p:nvSpPr>
            <p:cNvPr id="46" name="ïśḻîḍê">
              <a:extLst>
                <a:ext uri="{FF2B5EF4-FFF2-40B4-BE49-F238E27FC236}">
                  <a16:creationId xmlns:a16="http://schemas.microsoft.com/office/drawing/2014/main" xmlns="" id="{C02F264B-7752-4B37-B258-E86DD9C3321E}"/>
                </a:ext>
              </a:extLst>
            </p:cNvPr>
            <p:cNvSpPr txBox="1"/>
            <p:nvPr/>
          </p:nvSpPr>
          <p:spPr>
            <a:xfrm>
              <a:off x="8076056" y="2277955"/>
              <a:ext cx="3444441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Supporting text here</a:t>
              </a:r>
              <a:endParaRPr lang="en-US" altLang="zh-CN" sz="1100" dirty="0"/>
            </a:p>
          </p:txBody>
        </p:sp>
        <p:sp>
          <p:nvSpPr>
            <p:cNvPr id="47" name="i$ḻíḍe">
              <a:extLst>
                <a:ext uri="{FF2B5EF4-FFF2-40B4-BE49-F238E27FC236}">
                  <a16:creationId xmlns:a16="http://schemas.microsoft.com/office/drawing/2014/main" xmlns="" id="{5ACFFD87-09EE-4C1F-9C77-7367199C0A5F}"/>
                </a:ext>
              </a:extLst>
            </p:cNvPr>
            <p:cNvSpPr txBox="1"/>
            <p:nvPr/>
          </p:nvSpPr>
          <p:spPr>
            <a:xfrm>
              <a:off x="8076056" y="2783091"/>
              <a:ext cx="3444441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Supporting text here</a:t>
              </a:r>
              <a:endParaRPr lang="en-US" altLang="zh-CN" sz="1100" dirty="0"/>
            </a:p>
          </p:txBody>
        </p:sp>
        <p:sp>
          <p:nvSpPr>
            <p:cNvPr id="48" name="íṧļídê">
              <a:extLst>
                <a:ext uri="{FF2B5EF4-FFF2-40B4-BE49-F238E27FC236}">
                  <a16:creationId xmlns:a16="http://schemas.microsoft.com/office/drawing/2014/main" xmlns="" id="{0BC9FCC8-3D5C-45D7-936D-9422BBFB7305}"/>
                </a:ext>
              </a:extLst>
            </p:cNvPr>
            <p:cNvSpPr txBox="1"/>
            <p:nvPr/>
          </p:nvSpPr>
          <p:spPr>
            <a:xfrm>
              <a:off x="8076056" y="3288227"/>
              <a:ext cx="3444441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Supporting text here</a:t>
              </a:r>
              <a:endParaRPr lang="en-US" altLang="zh-CN" sz="1100" dirty="0"/>
            </a:p>
          </p:txBody>
        </p:sp>
        <p:sp>
          <p:nvSpPr>
            <p:cNvPr id="49" name="ïṩḷidé">
              <a:extLst>
                <a:ext uri="{FF2B5EF4-FFF2-40B4-BE49-F238E27FC236}">
                  <a16:creationId xmlns:a16="http://schemas.microsoft.com/office/drawing/2014/main" xmlns="" id="{EFDECEF7-5208-4536-9820-939924497820}"/>
                </a:ext>
              </a:extLst>
            </p:cNvPr>
            <p:cNvSpPr txBox="1"/>
            <p:nvPr/>
          </p:nvSpPr>
          <p:spPr>
            <a:xfrm>
              <a:off x="8076056" y="3793363"/>
              <a:ext cx="3444441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Supporting text here</a:t>
              </a:r>
              <a:endParaRPr lang="en-US" altLang="zh-CN" sz="1100" dirty="0"/>
            </a:p>
          </p:txBody>
        </p:sp>
        <p:sp>
          <p:nvSpPr>
            <p:cNvPr id="50" name="iśḷiḑè">
              <a:extLst>
                <a:ext uri="{FF2B5EF4-FFF2-40B4-BE49-F238E27FC236}">
                  <a16:creationId xmlns:a16="http://schemas.microsoft.com/office/drawing/2014/main" xmlns="" id="{16F04723-B1F1-4544-91D0-736B4D54A227}"/>
                </a:ext>
              </a:extLst>
            </p:cNvPr>
            <p:cNvSpPr txBox="1"/>
            <p:nvPr/>
          </p:nvSpPr>
          <p:spPr>
            <a:xfrm>
              <a:off x="8076056" y="4298499"/>
              <a:ext cx="3444441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Supporting text here</a:t>
              </a:r>
              <a:endParaRPr lang="en-US" altLang="zh-CN" sz="1100" dirty="0"/>
            </a:p>
          </p:txBody>
        </p:sp>
        <p:sp>
          <p:nvSpPr>
            <p:cNvPr id="51" name="î$ļíḓé">
              <a:extLst>
                <a:ext uri="{FF2B5EF4-FFF2-40B4-BE49-F238E27FC236}">
                  <a16:creationId xmlns:a16="http://schemas.microsoft.com/office/drawing/2014/main" xmlns="" id="{A9A9366F-5B33-4D0F-AC12-8ED485153360}"/>
                </a:ext>
              </a:extLst>
            </p:cNvPr>
            <p:cNvSpPr txBox="1"/>
            <p:nvPr/>
          </p:nvSpPr>
          <p:spPr>
            <a:xfrm>
              <a:off x="8076056" y="4803635"/>
              <a:ext cx="3444441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Supporting text here</a:t>
              </a:r>
              <a:endParaRPr lang="en-US" altLang="zh-CN" sz="1100" dirty="0"/>
            </a:p>
          </p:txBody>
        </p:sp>
        <p:sp>
          <p:nvSpPr>
            <p:cNvPr id="52" name="îśḻïḑé">
              <a:extLst>
                <a:ext uri="{FF2B5EF4-FFF2-40B4-BE49-F238E27FC236}">
                  <a16:creationId xmlns:a16="http://schemas.microsoft.com/office/drawing/2014/main" xmlns="" id="{55FEBAB4-1BF8-46AE-8465-1599BC4997C5}"/>
                </a:ext>
              </a:extLst>
            </p:cNvPr>
            <p:cNvSpPr txBox="1"/>
            <p:nvPr/>
          </p:nvSpPr>
          <p:spPr>
            <a:xfrm>
              <a:off x="8076056" y="5308771"/>
              <a:ext cx="3444441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Supporting text here</a:t>
              </a:r>
              <a:endParaRPr lang="en-US" altLang="zh-CN" sz="1100" dirty="0"/>
            </a:p>
          </p:txBody>
        </p:sp>
        <p:sp>
          <p:nvSpPr>
            <p:cNvPr id="53" name="iśľîdè">
              <a:extLst>
                <a:ext uri="{FF2B5EF4-FFF2-40B4-BE49-F238E27FC236}">
                  <a16:creationId xmlns:a16="http://schemas.microsoft.com/office/drawing/2014/main" xmlns="" id="{0A1DFF56-477D-46A1-9CFF-3ADEF3D19961}"/>
                </a:ext>
              </a:extLst>
            </p:cNvPr>
            <p:cNvSpPr txBox="1"/>
            <p:nvPr/>
          </p:nvSpPr>
          <p:spPr>
            <a:xfrm>
              <a:off x="8076056" y="5813907"/>
              <a:ext cx="3444441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Supporting text here</a:t>
              </a:r>
              <a:endParaRPr lang="en-US" altLang="zh-CN" sz="1100" dirty="0"/>
            </a:p>
          </p:txBody>
        </p:sp>
      </p:grpSp>
    </p:spTree>
    <p:extLst>
      <p:ext uri="{BB962C8B-B14F-4D97-AF65-F5344CB8AC3E}">
        <p14:creationId xmlns:p14="http://schemas.microsoft.com/office/powerpoint/2010/main" val="380211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/>
              <a:t>Section Header Here</a:t>
            </a:r>
            <a:endParaRPr lang="zh-CN" altLang="en-US" b="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E4DFB691-3E95-4612-A5D9-5AA9655B27DC}"/>
              </a:ext>
            </a:extLst>
          </p:cNvPr>
          <p:cNvSpPr txBox="1"/>
          <p:nvPr/>
        </p:nvSpPr>
        <p:spPr>
          <a:xfrm>
            <a:off x="839416" y="3009158"/>
            <a:ext cx="747053" cy="971836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solidFill>
                  <a:schemeClr val="accent1">
                    <a:alpha val="54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  <a:endParaRPr lang="zh-CN" altLang="en-US" dirty="0">
              <a:solidFill>
                <a:schemeClr val="accent1">
                  <a:alpha val="54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56829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CF92A11C-8733-4A63-91FE-A448ABB1582A}"/>
              </a:ext>
            </a:extLst>
          </p:cNvPr>
          <p:cNvGrpSpPr/>
          <p:nvPr/>
        </p:nvGrpSpPr>
        <p:grpSpPr>
          <a:xfrm>
            <a:off x="-2718" y="1143000"/>
            <a:ext cx="12191448" cy="5715000"/>
            <a:chOff x="-2718" y="1143000"/>
            <a:chExt cx="12191448" cy="5715000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568E6CCB-0C43-4481-8B61-FCBFF3AD02D8}"/>
                </a:ext>
              </a:extLst>
            </p:cNvPr>
            <p:cNvSpPr>
              <a:spLocks/>
            </p:cNvSpPr>
            <p:nvPr/>
          </p:nvSpPr>
          <p:spPr bwMode="auto">
            <a:xfrm>
              <a:off x="-2718" y="3972700"/>
              <a:ext cx="12191448" cy="2885300"/>
            </a:xfrm>
            <a:custGeom>
              <a:avLst/>
              <a:gdLst>
                <a:gd name="connsiteX0" fmla="*/ 9394249 w 12191448"/>
                <a:gd name="connsiteY0" fmla="*/ 852 h 2885300"/>
                <a:gd name="connsiteX1" fmla="*/ 9879572 w 12191448"/>
                <a:gd name="connsiteY1" fmla="*/ 1063441 h 2885300"/>
                <a:gd name="connsiteX2" fmla="*/ 10201707 w 12191448"/>
                <a:gd name="connsiteY2" fmla="*/ 1259256 h 2885300"/>
                <a:gd name="connsiteX3" fmla="*/ 10727297 w 12191448"/>
                <a:gd name="connsiteY3" fmla="*/ 1463462 h 2885300"/>
                <a:gd name="connsiteX4" fmla="*/ 11168114 w 12191448"/>
                <a:gd name="connsiteY4" fmla="*/ 1578153 h 2885300"/>
                <a:gd name="connsiteX5" fmla="*/ 11439386 w 12191448"/>
                <a:gd name="connsiteY5" fmla="*/ 1681655 h 2885300"/>
                <a:gd name="connsiteX6" fmla="*/ 12164190 w 12191448"/>
                <a:gd name="connsiteY6" fmla="*/ 1401920 h 2885300"/>
                <a:gd name="connsiteX7" fmla="*/ 12191448 w 12191448"/>
                <a:gd name="connsiteY7" fmla="*/ 1415974 h 2885300"/>
                <a:gd name="connsiteX8" fmla="*/ 12191448 w 12191448"/>
                <a:gd name="connsiteY8" fmla="*/ 2885300 h 2885300"/>
                <a:gd name="connsiteX9" fmla="*/ 0 w 12191448"/>
                <a:gd name="connsiteY9" fmla="*/ 2885300 h 2885300"/>
                <a:gd name="connsiteX10" fmla="*/ 0 w 12191448"/>
                <a:gd name="connsiteY10" fmla="*/ 1859690 h 2885300"/>
                <a:gd name="connsiteX11" fmla="*/ 50200 w 12191448"/>
                <a:gd name="connsiteY11" fmla="*/ 1869077 h 2885300"/>
                <a:gd name="connsiteX12" fmla="*/ 418961 w 12191448"/>
                <a:gd name="connsiteY12" fmla="*/ 1564166 h 2885300"/>
                <a:gd name="connsiteX13" fmla="*/ 635132 w 12191448"/>
                <a:gd name="connsiteY13" fmla="*/ 1642492 h 2885300"/>
                <a:gd name="connsiteX14" fmla="*/ 965744 w 12191448"/>
                <a:gd name="connsiteY14" fmla="*/ 1751588 h 2885300"/>
                <a:gd name="connsiteX15" fmla="*/ 1487094 w 12191448"/>
                <a:gd name="connsiteY15" fmla="*/ 1452272 h 2885300"/>
                <a:gd name="connsiteX16" fmla="*/ 1635447 w 12191448"/>
                <a:gd name="connsiteY16" fmla="*/ 1345973 h 2885300"/>
                <a:gd name="connsiteX17" fmla="*/ 1813469 w 12191448"/>
                <a:gd name="connsiteY17" fmla="*/ 1298418 h 2885300"/>
                <a:gd name="connsiteX18" fmla="*/ 2279718 w 12191448"/>
                <a:gd name="connsiteY18" fmla="*/ 993508 h 2885300"/>
                <a:gd name="connsiteX19" fmla="*/ 2474695 w 12191448"/>
                <a:gd name="connsiteY19" fmla="*/ 1122186 h 2885300"/>
                <a:gd name="connsiteX20" fmla="*/ 2576422 w 12191448"/>
                <a:gd name="connsiteY20" fmla="*/ 1259256 h 2885300"/>
                <a:gd name="connsiteX21" fmla="*/ 2851932 w 12191448"/>
                <a:gd name="connsiteY21" fmla="*/ 1281634 h 2885300"/>
                <a:gd name="connsiteX22" fmla="*/ 3063864 w 12191448"/>
                <a:gd name="connsiteY22" fmla="*/ 1463462 h 2885300"/>
                <a:gd name="connsiteX23" fmla="*/ 3538590 w 12191448"/>
                <a:gd name="connsiteY23" fmla="*/ 1318000 h 2885300"/>
                <a:gd name="connsiteX24" fmla="*/ 3674226 w 12191448"/>
                <a:gd name="connsiteY24" fmla="*/ 1063441 h 2885300"/>
                <a:gd name="connsiteX25" fmla="*/ 3894633 w 12191448"/>
                <a:gd name="connsiteY25" fmla="*/ 948750 h 2885300"/>
                <a:gd name="connsiteX26" fmla="*/ 4064179 w 12191448"/>
                <a:gd name="connsiteY26" fmla="*/ 789301 h 2885300"/>
                <a:gd name="connsiteX27" fmla="*/ 4496519 w 12191448"/>
                <a:gd name="connsiteY27" fmla="*/ 604677 h 2885300"/>
                <a:gd name="connsiteX28" fmla="*/ 4564337 w 12191448"/>
                <a:gd name="connsiteY28" fmla="*/ 515162 h 2885300"/>
                <a:gd name="connsiteX29" fmla="*/ 4941575 w 12191448"/>
                <a:gd name="connsiteY29" fmla="*/ 772517 h 2885300"/>
                <a:gd name="connsiteX30" fmla="*/ 5280665 w 12191448"/>
                <a:gd name="connsiteY30" fmla="*/ 881614 h 2885300"/>
                <a:gd name="connsiteX31" fmla="*/ 5505311 w 12191448"/>
                <a:gd name="connsiteY31" fmla="*/ 1004697 h 2885300"/>
                <a:gd name="connsiteX32" fmla="*/ 5772347 w 12191448"/>
                <a:gd name="connsiteY32" fmla="*/ 881614 h 2885300"/>
                <a:gd name="connsiteX33" fmla="*/ 5975799 w 12191448"/>
                <a:gd name="connsiteY33" fmla="*/ 789301 h 2885300"/>
                <a:gd name="connsiteX34" fmla="*/ 6230117 w 12191448"/>
                <a:gd name="connsiteY34" fmla="*/ 873222 h 2885300"/>
                <a:gd name="connsiteX35" fmla="*/ 6416617 w 12191448"/>
                <a:gd name="connsiteY35" fmla="*/ 1021481 h 2885300"/>
                <a:gd name="connsiteX36" fmla="*/ 6734514 w 12191448"/>
                <a:gd name="connsiteY36" fmla="*/ 937561 h 2885300"/>
                <a:gd name="connsiteX37" fmla="*/ 6836240 w 12191448"/>
                <a:gd name="connsiteY37" fmla="*/ 817275 h 2885300"/>
                <a:gd name="connsiteX38" fmla="*/ 7294011 w 12191448"/>
                <a:gd name="connsiteY38" fmla="*/ 761328 h 2885300"/>
                <a:gd name="connsiteX39" fmla="*/ 7565283 w 12191448"/>
                <a:gd name="connsiteY39" fmla="*/ 596285 h 2885300"/>
                <a:gd name="connsiteX40" fmla="*/ 7942520 w 12191448"/>
                <a:gd name="connsiteY40" fmla="*/ 436836 h 2885300"/>
                <a:gd name="connsiteX41" fmla="*/ 8340951 w 12191448"/>
                <a:gd name="connsiteY41" fmla="*/ 596285 h 2885300"/>
                <a:gd name="connsiteX42" fmla="*/ 8620700 w 12191448"/>
                <a:gd name="connsiteY42" fmla="*/ 744544 h 2885300"/>
                <a:gd name="connsiteX43" fmla="*/ 8760575 w 12191448"/>
                <a:gd name="connsiteY43" fmla="*/ 881614 h 2885300"/>
                <a:gd name="connsiteX44" fmla="*/ 9394249 w 12191448"/>
                <a:gd name="connsiteY44" fmla="*/ 852 h 288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2191448" h="2885300">
                  <a:moveTo>
                    <a:pt x="9394249" y="852"/>
                  </a:moveTo>
                  <a:cubicBezTo>
                    <a:pt x="9580749" y="31157"/>
                    <a:pt x="9744995" y="853707"/>
                    <a:pt x="9879572" y="1063441"/>
                  </a:cubicBezTo>
                  <a:cubicBezTo>
                    <a:pt x="10014149" y="1273175"/>
                    <a:pt x="10201707" y="1259256"/>
                    <a:pt x="10201707" y="1259256"/>
                  </a:cubicBezTo>
                  <a:lnTo>
                    <a:pt x="10727297" y="1463462"/>
                  </a:lnTo>
                  <a:lnTo>
                    <a:pt x="11168114" y="1578153"/>
                  </a:lnTo>
                  <a:lnTo>
                    <a:pt x="11439386" y="1681655"/>
                  </a:lnTo>
                  <a:lnTo>
                    <a:pt x="12164190" y="1401920"/>
                  </a:lnTo>
                  <a:lnTo>
                    <a:pt x="12191448" y="1415974"/>
                  </a:lnTo>
                  <a:lnTo>
                    <a:pt x="12191448" y="2885300"/>
                  </a:lnTo>
                  <a:lnTo>
                    <a:pt x="0" y="2885300"/>
                  </a:lnTo>
                  <a:lnTo>
                    <a:pt x="0" y="1859690"/>
                  </a:lnTo>
                  <a:lnTo>
                    <a:pt x="50200" y="1869077"/>
                  </a:lnTo>
                  <a:lnTo>
                    <a:pt x="418961" y="1564166"/>
                  </a:lnTo>
                  <a:lnTo>
                    <a:pt x="635132" y="1642492"/>
                  </a:lnTo>
                  <a:lnTo>
                    <a:pt x="965744" y="1751588"/>
                  </a:lnTo>
                  <a:lnTo>
                    <a:pt x="1487094" y="1452272"/>
                  </a:lnTo>
                  <a:lnTo>
                    <a:pt x="1635447" y="1345973"/>
                  </a:lnTo>
                  <a:lnTo>
                    <a:pt x="1813469" y="1298418"/>
                  </a:lnTo>
                  <a:lnTo>
                    <a:pt x="2279718" y="993508"/>
                  </a:lnTo>
                  <a:lnTo>
                    <a:pt x="2474695" y="1122186"/>
                  </a:lnTo>
                  <a:lnTo>
                    <a:pt x="2576422" y="1259256"/>
                  </a:lnTo>
                  <a:lnTo>
                    <a:pt x="2851932" y="1281634"/>
                  </a:lnTo>
                  <a:lnTo>
                    <a:pt x="3063864" y="1463462"/>
                  </a:lnTo>
                  <a:lnTo>
                    <a:pt x="3538590" y="1318000"/>
                  </a:lnTo>
                  <a:lnTo>
                    <a:pt x="3674226" y="1063441"/>
                  </a:lnTo>
                  <a:lnTo>
                    <a:pt x="3894633" y="948750"/>
                  </a:lnTo>
                  <a:lnTo>
                    <a:pt x="4064179" y="789301"/>
                  </a:lnTo>
                  <a:lnTo>
                    <a:pt x="4496519" y="604677"/>
                  </a:lnTo>
                  <a:lnTo>
                    <a:pt x="4564337" y="515162"/>
                  </a:lnTo>
                  <a:lnTo>
                    <a:pt x="4941575" y="772517"/>
                  </a:lnTo>
                  <a:lnTo>
                    <a:pt x="5280665" y="881614"/>
                  </a:lnTo>
                  <a:lnTo>
                    <a:pt x="5505311" y="1004697"/>
                  </a:lnTo>
                  <a:lnTo>
                    <a:pt x="5772347" y="881614"/>
                  </a:lnTo>
                  <a:lnTo>
                    <a:pt x="5975799" y="789301"/>
                  </a:lnTo>
                  <a:lnTo>
                    <a:pt x="6230117" y="873222"/>
                  </a:lnTo>
                  <a:lnTo>
                    <a:pt x="6416617" y="1021481"/>
                  </a:lnTo>
                  <a:lnTo>
                    <a:pt x="6734514" y="937561"/>
                  </a:lnTo>
                  <a:lnTo>
                    <a:pt x="6836240" y="817275"/>
                  </a:lnTo>
                  <a:lnTo>
                    <a:pt x="7294011" y="761328"/>
                  </a:lnTo>
                  <a:lnTo>
                    <a:pt x="7565283" y="596285"/>
                  </a:lnTo>
                  <a:lnTo>
                    <a:pt x="7942520" y="436836"/>
                  </a:lnTo>
                  <a:cubicBezTo>
                    <a:pt x="7967952" y="422849"/>
                    <a:pt x="8340951" y="596285"/>
                    <a:pt x="8340951" y="596285"/>
                  </a:cubicBezTo>
                  <a:lnTo>
                    <a:pt x="8620700" y="744544"/>
                  </a:lnTo>
                  <a:cubicBezTo>
                    <a:pt x="8667325" y="790234"/>
                    <a:pt x="8631651" y="1005563"/>
                    <a:pt x="8760575" y="881614"/>
                  </a:cubicBezTo>
                  <a:cubicBezTo>
                    <a:pt x="8889499" y="757665"/>
                    <a:pt x="9207750" y="-29453"/>
                    <a:pt x="9394249" y="852"/>
                  </a:cubicBezTo>
                  <a:close/>
                </a:path>
              </a:pathLst>
            </a:custGeom>
            <a:solidFill>
              <a:schemeClr val="bg1">
                <a:lumMod val="95000"/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ABFDBD6F-8641-423C-B1BC-88873FC857B2}"/>
                </a:ext>
              </a:extLst>
            </p:cNvPr>
            <p:cNvSpPr>
              <a:spLocks/>
            </p:cNvSpPr>
            <p:nvPr/>
          </p:nvSpPr>
          <p:spPr bwMode="auto">
            <a:xfrm>
              <a:off x="-2718" y="4954511"/>
              <a:ext cx="2453343" cy="1901458"/>
            </a:xfrm>
            <a:custGeom>
              <a:avLst/>
              <a:gdLst>
                <a:gd name="connsiteX0" fmla="*/ 2308937 w 2453343"/>
                <a:gd name="connsiteY0" fmla="*/ 0 h 1901458"/>
                <a:gd name="connsiteX1" fmla="*/ 2453343 w 2453343"/>
                <a:gd name="connsiteY1" fmla="*/ 92549 h 1901458"/>
                <a:gd name="connsiteX2" fmla="*/ 2262217 w 2453343"/>
                <a:gd name="connsiteY2" fmla="*/ 117790 h 1901458"/>
                <a:gd name="connsiteX3" fmla="*/ 1807761 w 2453343"/>
                <a:gd name="connsiteY3" fmla="*/ 465549 h 1901458"/>
                <a:gd name="connsiteX4" fmla="*/ 1620881 w 2453343"/>
                <a:gd name="connsiteY4" fmla="*/ 588947 h 1901458"/>
                <a:gd name="connsiteX5" fmla="*/ 1620881 w 2453343"/>
                <a:gd name="connsiteY5" fmla="*/ 670278 h 1901458"/>
                <a:gd name="connsiteX6" fmla="*/ 1353304 w 2453343"/>
                <a:gd name="connsiteY6" fmla="*/ 838549 h 1901458"/>
                <a:gd name="connsiteX7" fmla="*/ 1620881 w 2453343"/>
                <a:gd name="connsiteY7" fmla="*/ 891835 h 1901458"/>
                <a:gd name="connsiteX8" fmla="*/ 1208898 w 2453343"/>
                <a:gd name="connsiteY8" fmla="*/ 1074128 h 1901458"/>
                <a:gd name="connsiteX9" fmla="*/ 1149436 w 2453343"/>
                <a:gd name="connsiteY9" fmla="*/ 1273248 h 1901458"/>
                <a:gd name="connsiteX10" fmla="*/ 996535 w 2453343"/>
                <a:gd name="connsiteY10" fmla="*/ 1318120 h 1901458"/>
                <a:gd name="connsiteX11" fmla="*/ 711969 w 2453343"/>
                <a:gd name="connsiteY11" fmla="*/ 1531263 h 1901458"/>
                <a:gd name="connsiteX12" fmla="*/ 627024 w 2453343"/>
                <a:gd name="connsiteY12" fmla="*/ 1901458 h 1901458"/>
                <a:gd name="connsiteX13" fmla="*/ 491112 w 2453343"/>
                <a:gd name="connsiteY13" fmla="*/ 1733188 h 1901458"/>
                <a:gd name="connsiteX14" fmla="*/ 168321 w 2453343"/>
                <a:gd name="connsiteY14" fmla="*/ 1710751 h 1901458"/>
                <a:gd name="connsiteX15" fmla="*/ 2678 w 2453343"/>
                <a:gd name="connsiteY15" fmla="*/ 1621007 h 1901458"/>
                <a:gd name="connsiteX16" fmla="*/ 0 w 2453343"/>
                <a:gd name="connsiteY16" fmla="*/ 1622583 h 1901458"/>
                <a:gd name="connsiteX17" fmla="*/ 0 w 2453343"/>
                <a:gd name="connsiteY17" fmla="*/ 758045 h 1901458"/>
                <a:gd name="connsiteX18" fmla="*/ 410414 w 2453343"/>
                <a:gd name="connsiteY18" fmla="*/ 577729 h 1901458"/>
                <a:gd name="connsiteX19" fmla="*/ 270255 w 2453343"/>
                <a:gd name="connsiteY19" fmla="*/ 903053 h 1901458"/>
                <a:gd name="connsiteX20" fmla="*/ 410414 w 2453343"/>
                <a:gd name="connsiteY20" fmla="*/ 1183504 h 1901458"/>
                <a:gd name="connsiteX21" fmla="*/ 2678 w 2453343"/>
                <a:gd name="connsiteY21" fmla="*/ 1531263 h 1901458"/>
                <a:gd name="connsiteX22" fmla="*/ 559068 w 2453343"/>
                <a:gd name="connsiteY22" fmla="*/ 1452737 h 1901458"/>
                <a:gd name="connsiteX23" fmla="*/ 962557 w 2453343"/>
                <a:gd name="connsiteY23" fmla="*/ 1020842 h 1901458"/>
                <a:gd name="connsiteX24" fmla="*/ 992288 w 2453343"/>
                <a:gd name="connsiteY24" fmla="*/ 746000 h 1901458"/>
                <a:gd name="connsiteX25" fmla="*/ 1663354 w 2453343"/>
                <a:gd name="connsiteY25" fmla="*/ 314105 h 1901458"/>
                <a:gd name="connsiteX26" fmla="*/ 2308937 w 2453343"/>
                <a:gd name="connsiteY26" fmla="*/ 0 h 1901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453343" h="1901458">
                  <a:moveTo>
                    <a:pt x="2308937" y="0"/>
                  </a:moveTo>
                  <a:cubicBezTo>
                    <a:pt x="2453343" y="92549"/>
                    <a:pt x="2453343" y="92549"/>
                    <a:pt x="2453343" y="92549"/>
                  </a:cubicBezTo>
                  <a:cubicBezTo>
                    <a:pt x="2262217" y="117790"/>
                    <a:pt x="2262217" y="117790"/>
                    <a:pt x="2262217" y="117790"/>
                  </a:cubicBezTo>
                  <a:cubicBezTo>
                    <a:pt x="1807761" y="465549"/>
                    <a:pt x="1807761" y="465549"/>
                    <a:pt x="1807761" y="465549"/>
                  </a:cubicBezTo>
                  <a:cubicBezTo>
                    <a:pt x="1620881" y="588947"/>
                    <a:pt x="1620881" y="588947"/>
                    <a:pt x="1620881" y="588947"/>
                  </a:cubicBezTo>
                  <a:cubicBezTo>
                    <a:pt x="1620881" y="670278"/>
                    <a:pt x="1620881" y="670278"/>
                    <a:pt x="1620881" y="670278"/>
                  </a:cubicBezTo>
                  <a:cubicBezTo>
                    <a:pt x="1353304" y="838549"/>
                    <a:pt x="1353304" y="838549"/>
                    <a:pt x="1353304" y="838549"/>
                  </a:cubicBezTo>
                  <a:cubicBezTo>
                    <a:pt x="1620881" y="891835"/>
                    <a:pt x="1620881" y="891835"/>
                    <a:pt x="1620881" y="891835"/>
                  </a:cubicBezTo>
                  <a:cubicBezTo>
                    <a:pt x="1208898" y="1074128"/>
                    <a:pt x="1208898" y="1074128"/>
                    <a:pt x="1208898" y="1074128"/>
                  </a:cubicBezTo>
                  <a:cubicBezTo>
                    <a:pt x="1149436" y="1273248"/>
                    <a:pt x="1149436" y="1273248"/>
                    <a:pt x="1149436" y="1273248"/>
                  </a:cubicBezTo>
                  <a:cubicBezTo>
                    <a:pt x="996535" y="1318120"/>
                    <a:pt x="996535" y="1318120"/>
                    <a:pt x="996535" y="1318120"/>
                  </a:cubicBezTo>
                  <a:cubicBezTo>
                    <a:pt x="711969" y="1531263"/>
                    <a:pt x="711969" y="1531263"/>
                    <a:pt x="711969" y="1531263"/>
                  </a:cubicBezTo>
                  <a:cubicBezTo>
                    <a:pt x="627024" y="1901458"/>
                    <a:pt x="627024" y="1901458"/>
                    <a:pt x="627024" y="1901458"/>
                  </a:cubicBezTo>
                  <a:cubicBezTo>
                    <a:pt x="491112" y="1733188"/>
                    <a:pt x="491112" y="1733188"/>
                    <a:pt x="491112" y="1733188"/>
                  </a:cubicBezTo>
                  <a:cubicBezTo>
                    <a:pt x="168321" y="1710751"/>
                    <a:pt x="168321" y="1710751"/>
                    <a:pt x="168321" y="1710751"/>
                  </a:cubicBezTo>
                  <a:cubicBezTo>
                    <a:pt x="2678" y="1621007"/>
                    <a:pt x="2678" y="1621007"/>
                    <a:pt x="2678" y="1621007"/>
                  </a:cubicBezTo>
                  <a:lnTo>
                    <a:pt x="0" y="1622583"/>
                  </a:lnTo>
                  <a:lnTo>
                    <a:pt x="0" y="758045"/>
                  </a:lnTo>
                  <a:lnTo>
                    <a:pt x="410414" y="577729"/>
                  </a:lnTo>
                  <a:cubicBezTo>
                    <a:pt x="270255" y="903053"/>
                    <a:pt x="270255" y="903053"/>
                    <a:pt x="270255" y="903053"/>
                  </a:cubicBezTo>
                  <a:cubicBezTo>
                    <a:pt x="410414" y="1183504"/>
                    <a:pt x="410414" y="1183504"/>
                    <a:pt x="410414" y="1183504"/>
                  </a:cubicBezTo>
                  <a:cubicBezTo>
                    <a:pt x="2678" y="1531263"/>
                    <a:pt x="2678" y="1531263"/>
                    <a:pt x="2678" y="1531263"/>
                  </a:cubicBezTo>
                  <a:cubicBezTo>
                    <a:pt x="559068" y="1452737"/>
                    <a:pt x="559068" y="1452737"/>
                    <a:pt x="559068" y="1452737"/>
                  </a:cubicBezTo>
                  <a:cubicBezTo>
                    <a:pt x="962557" y="1020842"/>
                    <a:pt x="962557" y="1020842"/>
                    <a:pt x="962557" y="1020842"/>
                  </a:cubicBezTo>
                  <a:cubicBezTo>
                    <a:pt x="992288" y="746000"/>
                    <a:pt x="992288" y="746000"/>
                    <a:pt x="992288" y="746000"/>
                  </a:cubicBezTo>
                  <a:cubicBezTo>
                    <a:pt x="1663354" y="314105"/>
                    <a:pt x="1663354" y="314105"/>
                    <a:pt x="1663354" y="314105"/>
                  </a:cubicBezTo>
                  <a:cubicBezTo>
                    <a:pt x="2308937" y="0"/>
                    <a:pt x="2308937" y="0"/>
                    <a:pt x="2308937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xmlns="" id="{C2DC49DA-B9FF-4C18-8D9B-B11F302014E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9228" y="4465044"/>
              <a:ext cx="2550160" cy="1868701"/>
            </a:xfrm>
            <a:custGeom>
              <a:avLst/>
              <a:gdLst>
                <a:gd name="T0" fmla="*/ 243 w 1078"/>
                <a:gd name="T1" fmla="*/ 610 h 1198"/>
                <a:gd name="T2" fmla="*/ 185 w 1078"/>
                <a:gd name="T3" fmla="*/ 824 h 1198"/>
                <a:gd name="T4" fmla="*/ 56 w 1078"/>
                <a:gd name="T5" fmla="*/ 890 h 1198"/>
                <a:gd name="T6" fmla="*/ 0 w 1078"/>
                <a:gd name="T7" fmla="*/ 1039 h 1198"/>
                <a:gd name="T8" fmla="*/ 34 w 1078"/>
                <a:gd name="T9" fmla="*/ 1039 h 1198"/>
                <a:gd name="T10" fmla="*/ 84 w 1078"/>
                <a:gd name="T11" fmla="*/ 1119 h 1198"/>
                <a:gd name="T12" fmla="*/ 124 w 1078"/>
                <a:gd name="T13" fmla="*/ 1119 h 1198"/>
                <a:gd name="T14" fmla="*/ 124 w 1078"/>
                <a:gd name="T15" fmla="*/ 1007 h 1198"/>
                <a:gd name="T16" fmla="*/ 199 w 1078"/>
                <a:gd name="T17" fmla="*/ 960 h 1198"/>
                <a:gd name="T18" fmla="*/ 248 w 1078"/>
                <a:gd name="T19" fmla="*/ 845 h 1198"/>
                <a:gd name="T20" fmla="*/ 327 w 1078"/>
                <a:gd name="T21" fmla="*/ 1007 h 1198"/>
                <a:gd name="T22" fmla="*/ 291 w 1078"/>
                <a:gd name="T23" fmla="*/ 1119 h 1198"/>
                <a:gd name="T24" fmla="*/ 327 w 1078"/>
                <a:gd name="T25" fmla="*/ 1140 h 1198"/>
                <a:gd name="T26" fmla="*/ 406 w 1078"/>
                <a:gd name="T27" fmla="*/ 1140 h 1198"/>
                <a:gd name="T28" fmla="*/ 471 w 1078"/>
                <a:gd name="T29" fmla="*/ 1198 h 1198"/>
                <a:gd name="T30" fmla="*/ 550 w 1078"/>
                <a:gd name="T31" fmla="*/ 1039 h 1198"/>
                <a:gd name="T32" fmla="*/ 699 w 1078"/>
                <a:gd name="T33" fmla="*/ 1075 h 1198"/>
                <a:gd name="T34" fmla="*/ 806 w 1078"/>
                <a:gd name="T35" fmla="*/ 1007 h 1198"/>
                <a:gd name="T36" fmla="*/ 963 w 1078"/>
                <a:gd name="T37" fmla="*/ 890 h 1198"/>
                <a:gd name="T38" fmla="*/ 1078 w 1078"/>
                <a:gd name="T39" fmla="*/ 723 h 1198"/>
                <a:gd name="T40" fmla="*/ 1078 w 1078"/>
                <a:gd name="T41" fmla="*/ 561 h 1198"/>
                <a:gd name="T42" fmla="*/ 1078 w 1078"/>
                <a:gd name="T43" fmla="*/ 378 h 1198"/>
                <a:gd name="T44" fmla="*/ 999 w 1078"/>
                <a:gd name="T45" fmla="*/ 414 h 1198"/>
                <a:gd name="T46" fmla="*/ 941 w 1078"/>
                <a:gd name="T47" fmla="*/ 313 h 1198"/>
                <a:gd name="T48" fmla="*/ 941 w 1078"/>
                <a:gd name="T49" fmla="*/ 268 h 1198"/>
                <a:gd name="T50" fmla="*/ 869 w 1078"/>
                <a:gd name="T51" fmla="*/ 182 h 1198"/>
                <a:gd name="T52" fmla="*/ 891 w 1078"/>
                <a:gd name="T53" fmla="*/ 140 h 1198"/>
                <a:gd name="T54" fmla="*/ 880 w 1078"/>
                <a:gd name="T55" fmla="*/ 0 h 1198"/>
                <a:gd name="T56" fmla="*/ 756 w 1078"/>
                <a:gd name="T57" fmla="*/ 90 h 1198"/>
                <a:gd name="T58" fmla="*/ 670 w 1078"/>
                <a:gd name="T59" fmla="*/ 173 h 1198"/>
                <a:gd name="T60" fmla="*/ 598 w 1078"/>
                <a:gd name="T61" fmla="*/ 281 h 1198"/>
                <a:gd name="T62" fmla="*/ 539 w 1078"/>
                <a:gd name="T63" fmla="*/ 308 h 1198"/>
                <a:gd name="T64" fmla="*/ 501 w 1078"/>
                <a:gd name="T65" fmla="*/ 353 h 1198"/>
                <a:gd name="T66" fmla="*/ 420 w 1078"/>
                <a:gd name="T67" fmla="*/ 529 h 1198"/>
                <a:gd name="T68" fmla="*/ 243 w 1078"/>
                <a:gd name="T69" fmla="*/ 610 h 1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78" h="1198">
                  <a:moveTo>
                    <a:pt x="243" y="610"/>
                  </a:moveTo>
                  <a:lnTo>
                    <a:pt x="185" y="824"/>
                  </a:lnTo>
                  <a:lnTo>
                    <a:pt x="56" y="890"/>
                  </a:lnTo>
                  <a:lnTo>
                    <a:pt x="0" y="1039"/>
                  </a:lnTo>
                  <a:lnTo>
                    <a:pt x="34" y="1039"/>
                  </a:lnTo>
                  <a:lnTo>
                    <a:pt x="84" y="1119"/>
                  </a:lnTo>
                  <a:lnTo>
                    <a:pt x="124" y="1119"/>
                  </a:lnTo>
                  <a:lnTo>
                    <a:pt x="124" y="1007"/>
                  </a:lnTo>
                  <a:lnTo>
                    <a:pt x="199" y="960"/>
                  </a:lnTo>
                  <a:lnTo>
                    <a:pt x="248" y="845"/>
                  </a:lnTo>
                  <a:lnTo>
                    <a:pt x="327" y="1007"/>
                  </a:lnTo>
                  <a:lnTo>
                    <a:pt x="291" y="1119"/>
                  </a:lnTo>
                  <a:lnTo>
                    <a:pt x="327" y="1140"/>
                  </a:lnTo>
                  <a:lnTo>
                    <a:pt x="406" y="1140"/>
                  </a:lnTo>
                  <a:lnTo>
                    <a:pt x="471" y="1198"/>
                  </a:lnTo>
                  <a:lnTo>
                    <a:pt x="550" y="1039"/>
                  </a:lnTo>
                  <a:lnTo>
                    <a:pt x="699" y="1075"/>
                  </a:lnTo>
                  <a:lnTo>
                    <a:pt x="806" y="1007"/>
                  </a:lnTo>
                  <a:lnTo>
                    <a:pt x="963" y="890"/>
                  </a:lnTo>
                  <a:lnTo>
                    <a:pt x="1078" y="723"/>
                  </a:lnTo>
                  <a:lnTo>
                    <a:pt x="1078" y="561"/>
                  </a:lnTo>
                  <a:lnTo>
                    <a:pt x="1078" y="378"/>
                  </a:lnTo>
                  <a:lnTo>
                    <a:pt x="999" y="414"/>
                  </a:lnTo>
                  <a:lnTo>
                    <a:pt x="941" y="313"/>
                  </a:lnTo>
                  <a:lnTo>
                    <a:pt x="941" y="268"/>
                  </a:lnTo>
                  <a:lnTo>
                    <a:pt x="869" y="182"/>
                  </a:lnTo>
                  <a:lnTo>
                    <a:pt x="891" y="140"/>
                  </a:lnTo>
                  <a:lnTo>
                    <a:pt x="880" y="0"/>
                  </a:lnTo>
                  <a:lnTo>
                    <a:pt x="756" y="90"/>
                  </a:lnTo>
                  <a:lnTo>
                    <a:pt x="670" y="173"/>
                  </a:lnTo>
                  <a:lnTo>
                    <a:pt x="598" y="281"/>
                  </a:lnTo>
                  <a:lnTo>
                    <a:pt x="539" y="308"/>
                  </a:lnTo>
                  <a:lnTo>
                    <a:pt x="501" y="353"/>
                  </a:lnTo>
                  <a:lnTo>
                    <a:pt x="420" y="529"/>
                  </a:lnTo>
                  <a:lnTo>
                    <a:pt x="243" y="61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xmlns="" id="{B61A4CF7-7D25-4B9D-A2B2-168208339FDB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8101" y="4720860"/>
              <a:ext cx="1014859" cy="1353951"/>
            </a:xfrm>
            <a:custGeom>
              <a:avLst/>
              <a:gdLst>
                <a:gd name="T0" fmla="*/ 117 w 429"/>
                <a:gd name="T1" fmla="*/ 147 h 868"/>
                <a:gd name="T2" fmla="*/ 117 w 429"/>
                <a:gd name="T3" fmla="*/ 234 h 868"/>
                <a:gd name="T4" fmla="*/ 117 w 429"/>
                <a:gd name="T5" fmla="*/ 377 h 868"/>
                <a:gd name="T6" fmla="*/ 0 w 429"/>
                <a:gd name="T7" fmla="*/ 528 h 868"/>
                <a:gd name="T8" fmla="*/ 0 w 429"/>
                <a:gd name="T9" fmla="*/ 687 h 868"/>
                <a:gd name="T10" fmla="*/ 58 w 429"/>
                <a:gd name="T11" fmla="*/ 868 h 868"/>
                <a:gd name="T12" fmla="*/ 201 w 429"/>
                <a:gd name="T13" fmla="*/ 609 h 868"/>
                <a:gd name="T14" fmla="*/ 144 w 429"/>
                <a:gd name="T15" fmla="*/ 609 h 868"/>
                <a:gd name="T16" fmla="*/ 201 w 429"/>
                <a:gd name="T17" fmla="*/ 507 h 868"/>
                <a:gd name="T18" fmla="*/ 314 w 429"/>
                <a:gd name="T19" fmla="*/ 564 h 868"/>
                <a:gd name="T20" fmla="*/ 314 w 429"/>
                <a:gd name="T21" fmla="*/ 419 h 868"/>
                <a:gd name="T22" fmla="*/ 429 w 429"/>
                <a:gd name="T23" fmla="*/ 419 h 868"/>
                <a:gd name="T24" fmla="*/ 314 w 429"/>
                <a:gd name="T25" fmla="*/ 196 h 868"/>
                <a:gd name="T26" fmla="*/ 271 w 429"/>
                <a:gd name="T27" fmla="*/ 147 h 868"/>
                <a:gd name="T28" fmla="*/ 302 w 429"/>
                <a:gd name="T29" fmla="*/ 95 h 868"/>
                <a:gd name="T30" fmla="*/ 314 w 429"/>
                <a:gd name="T31" fmla="*/ 0 h 868"/>
                <a:gd name="T32" fmla="*/ 117 w 429"/>
                <a:gd name="T33" fmla="*/ 147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9" h="868">
                  <a:moveTo>
                    <a:pt x="117" y="147"/>
                  </a:moveTo>
                  <a:lnTo>
                    <a:pt x="117" y="234"/>
                  </a:lnTo>
                  <a:lnTo>
                    <a:pt x="117" y="377"/>
                  </a:lnTo>
                  <a:lnTo>
                    <a:pt x="0" y="528"/>
                  </a:lnTo>
                  <a:lnTo>
                    <a:pt x="0" y="687"/>
                  </a:lnTo>
                  <a:lnTo>
                    <a:pt x="58" y="868"/>
                  </a:lnTo>
                  <a:lnTo>
                    <a:pt x="201" y="609"/>
                  </a:lnTo>
                  <a:lnTo>
                    <a:pt x="144" y="609"/>
                  </a:lnTo>
                  <a:lnTo>
                    <a:pt x="201" y="507"/>
                  </a:lnTo>
                  <a:lnTo>
                    <a:pt x="314" y="564"/>
                  </a:lnTo>
                  <a:lnTo>
                    <a:pt x="314" y="419"/>
                  </a:lnTo>
                  <a:lnTo>
                    <a:pt x="429" y="419"/>
                  </a:lnTo>
                  <a:lnTo>
                    <a:pt x="314" y="196"/>
                  </a:lnTo>
                  <a:lnTo>
                    <a:pt x="271" y="147"/>
                  </a:lnTo>
                  <a:lnTo>
                    <a:pt x="302" y="95"/>
                  </a:lnTo>
                  <a:lnTo>
                    <a:pt x="314" y="0"/>
                  </a:lnTo>
                  <a:lnTo>
                    <a:pt x="117" y="147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10" name="Picture 10">
              <a:extLst>
                <a:ext uri="{FF2B5EF4-FFF2-40B4-BE49-F238E27FC236}">
                  <a16:creationId xmlns:a16="http://schemas.microsoft.com/office/drawing/2014/main" xmlns="" id="{29008FAD-69A3-42A8-9B03-32DBA7277C2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14217" y="5574099"/>
              <a:ext cx="37849" cy="24957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Freeform 11">
              <a:extLst>
                <a:ext uri="{FF2B5EF4-FFF2-40B4-BE49-F238E27FC236}">
                  <a16:creationId xmlns:a16="http://schemas.microsoft.com/office/drawing/2014/main" xmlns="" id="{027C828B-4E37-4C2E-9664-3331E03DEC48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3287" y="4387052"/>
              <a:ext cx="1686701" cy="1701798"/>
            </a:xfrm>
            <a:custGeom>
              <a:avLst/>
              <a:gdLst>
                <a:gd name="T0" fmla="*/ 0 w 713"/>
                <a:gd name="T1" fmla="*/ 381 h 1091"/>
                <a:gd name="T2" fmla="*/ 34 w 713"/>
                <a:gd name="T3" fmla="*/ 737 h 1091"/>
                <a:gd name="T4" fmla="*/ 113 w 713"/>
                <a:gd name="T5" fmla="*/ 895 h 1091"/>
                <a:gd name="T6" fmla="*/ 113 w 713"/>
                <a:gd name="T7" fmla="*/ 1010 h 1091"/>
                <a:gd name="T8" fmla="*/ 284 w 713"/>
                <a:gd name="T9" fmla="*/ 992 h 1091"/>
                <a:gd name="T10" fmla="*/ 334 w 713"/>
                <a:gd name="T11" fmla="*/ 1091 h 1091"/>
                <a:gd name="T12" fmla="*/ 492 w 713"/>
                <a:gd name="T13" fmla="*/ 992 h 1091"/>
                <a:gd name="T14" fmla="*/ 464 w 713"/>
                <a:gd name="T15" fmla="*/ 832 h 1091"/>
                <a:gd name="T16" fmla="*/ 550 w 713"/>
                <a:gd name="T17" fmla="*/ 795 h 1091"/>
                <a:gd name="T18" fmla="*/ 591 w 713"/>
                <a:gd name="T19" fmla="*/ 832 h 1091"/>
                <a:gd name="T20" fmla="*/ 670 w 713"/>
                <a:gd name="T21" fmla="*/ 737 h 1091"/>
                <a:gd name="T22" fmla="*/ 471 w 713"/>
                <a:gd name="T23" fmla="*/ 521 h 1091"/>
                <a:gd name="T24" fmla="*/ 492 w 713"/>
                <a:gd name="T25" fmla="*/ 262 h 1091"/>
                <a:gd name="T26" fmla="*/ 471 w 713"/>
                <a:gd name="T27" fmla="*/ 223 h 1091"/>
                <a:gd name="T28" fmla="*/ 570 w 713"/>
                <a:gd name="T29" fmla="*/ 223 h 1091"/>
                <a:gd name="T30" fmla="*/ 713 w 713"/>
                <a:gd name="T31" fmla="*/ 223 h 1091"/>
                <a:gd name="T32" fmla="*/ 663 w 713"/>
                <a:gd name="T33" fmla="*/ 111 h 1091"/>
                <a:gd name="T34" fmla="*/ 647 w 713"/>
                <a:gd name="T35" fmla="*/ 0 h 1091"/>
                <a:gd name="T36" fmla="*/ 464 w 713"/>
                <a:gd name="T37" fmla="*/ 111 h 1091"/>
                <a:gd name="T38" fmla="*/ 370 w 713"/>
                <a:gd name="T39" fmla="*/ 205 h 1091"/>
                <a:gd name="T40" fmla="*/ 178 w 713"/>
                <a:gd name="T41" fmla="*/ 243 h 1091"/>
                <a:gd name="T42" fmla="*/ 135 w 713"/>
                <a:gd name="T43" fmla="*/ 325 h 1091"/>
                <a:gd name="T44" fmla="*/ 0 w 713"/>
                <a:gd name="T45" fmla="*/ 381 h 10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13" h="1091">
                  <a:moveTo>
                    <a:pt x="0" y="381"/>
                  </a:moveTo>
                  <a:lnTo>
                    <a:pt x="34" y="737"/>
                  </a:lnTo>
                  <a:lnTo>
                    <a:pt x="113" y="895"/>
                  </a:lnTo>
                  <a:lnTo>
                    <a:pt x="113" y="1010"/>
                  </a:lnTo>
                  <a:lnTo>
                    <a:pt x="284" y="992"/>
                  </a:lnTo>
                  <a:lnTo>
                    <a:pt x="334" y="1091"/>
                  </a:lnTo>
                  <a:lnTo>
                    <a:pt x="492" y="992"/>
                  </a:lnTo>
                  <a:lnTo>
                    <a:pt x="464" y="832"/>
                  </a:lnTo>
                  <a:lnTo>
                    <a:pt x="550" y="795"/>
                  </a:lnTo>
                  <a:lnTo>
                    <a:pt x="591" y="832"/>
                  </a:lnTo>
                  <a:lnTo>
                    <a:pt x="670" y="737"/>
                  </a:lnTo>
                  <a:lnTo>
                    <a:pt x="471" y="521"/>
                  </a:lnTo>
                  <a:lnTo>
                    <a:pt x="492" y="262"/>
                  </a:lnTo>
                  <a:lnTo>
                    <a:pt x="471" y="223"/>
                  </a:lnTo>
                  <a:lnTo>
                    <a:pt x="570" y="223"/>
                  </a:lnTo>
                  <a:lnTo>
                    <a:pt x="713" y="223"/>
                  </a:lnTo>
                  <a:lnTo>
                    <a:pt x="663" y="111"/>
                  </a:lnTo>
                  <a:lnTo>
                    <a:pt x="647" y="0"/>
                  </a:lnTo>
                  <a:lnTo>
                    <a:pt x="464" y="111"/>
                  </a:lnTo>
                  <a:lnTo>
                    <a:pt x="370" y="205"/>
                  </a:lnTo>
                  <a:lnTo>
                    <a:pt x="178" y="243"/>
                  </a:lnTo>
                  <a:lnTo>
                    <a:pt x="135" y="325"/>
                  </a:lnTo>
                  <a:lnTo>
                    <a:pt x="0" y="38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2">
              <a:extLst>
                <a:ext uri="{FF2B5EF4-FFF2-40B4-BE49-F238E27FC236}">
                  <a16:creationId xmlns:a16="http://schemas.microsoft.com/office/drawing/2014/main" xmlns="" id="{3E589DE2-C40C-4471-B74F-7D64861964FA}"/>
                </a:ext>
              </a:extLst>
            </p:cNvPr>
            <p:cNvSpPr>
              <a:spLocks/>
            </p:cNvSpPr>
            <p:nvPr/>
          </p:nvSpPr>
          <p:spPr bwMode="auto">
            <a:xfrm>
              <a:off x="8701209" y="3941139"/>
              <a:ext cx="2687869" cy="2038520"/>
            </a:xfrm>
            <a:custGeom>
              <a:avLst/>
              <a:gdLst>
                <a:gd name="T0" fmla="*/ 70 w 1078"/>
                <a:gd name="T1" fmla="*/ 86 h 971"/>
                <a:gd name="T2" fmla="*/ 0 w 1078"/>
                <a:gd name="T3" fmla="*/ 295 h 971"/>
                <a:gd name="T4" fmla="*/ 36 w 1078"/>
                <a:gd name="T5" fmla="*/ 437 h 971"/>
                <a:gd name="T6" fmla="*/ 192 w 1078"/>
                <a:gd name="T7" fmla="*/ 716 h 971"/>
                <a:gd name="T8" fmla="*/ 358 w 1078"/>
                <a:gd name="T9" fmla="*/ 780 h 971"/>
                <a:gd name="T10" fmla="*/ 358 w 1078"/>
                <a:gd name="T11" fmla="*/ 942 h 971"/>
                <a:gd name="T12" fmla="*/ 485 w 1078"/>
                <a:gd name="T13" fmla="*/ 942 h 971"/>
                <a:gd name="T14" fmla="*/ 543 w 1078"/>
                <a:gd name="T15" fmla="*/ 971 h 971"/>
                <a:gd name="T16" fmla="*/ 636 w 1078"/>
                <a:gd name="T17" fmla="*/ 942 h 971"/>
                <a:gd name="T18" fmla="*/ 835 w 1078"/>
                <a:gd name="T19" fmla="*/ 942 h 971"/>
                <a:gd name="T20" fmla="*/ 1042 w 1078"/>
                <a:gd name="T21" fmla="*/ 942 h 971"/>
                <a:gd name="T22" fmla="*/ 1078 w 1078"/>
                <a:gd name="T23" fmla="*/ 780 h 971"/>
                <a:gd name="T24" fmla="*/ 871 w 1078"/>
                <a:gd name="T25" fmla="*/ 716 h 971"/>
                <a:gd name="T26" fmla="*/ 785 w 1078"/>
                <a:gd name="T27" fmla="*/ 496 h 971"/>
                <a:gd name="T28" fmla="*/ 456 w 1078"/>
                <a:gd name="T29" fmla="*/ 424 h 971"/>
                <a:gd name="T30" fmla="*/ 358 w 1078"/>
                <a:gd name="T31" fmla="*/ 324 h 971"/>
                <a:gd name="T32" fmla="*/ 392 w 1078"/>
                <a:gd name="T33" fmla="*/ 295 h 971"/>
                <a:gd name="T34" fmla="*/ 264 w 1078"/>
                <a:gd name="T35" fmla="*/ 201 h 971"/>
                <a:gd name="T36" fmla="*/ 293 w 1078"/>
                <a:gd name="T37" fmla="*/ 86 h 971"/>
                <a:gd name="T38" fmla="*/ 239 w 1078"/>
                <a:gd name="T39" fmla="*/ 0 h 971"/>
                <a:gd name="T40" fmla="*/ 70 w 1078"/>
                <a:gd name="T41" fmla="*/ 86 h 971"/>
                <a:gd name="connsiteX0" fmla="*/ 649 w 10000"/>
                <a:gd name="connsiteY0" fmla="*/ 4345 h 13459"/>
                <a:gd name="connsiteX1" fmla="*/ 0 w 10000"/>
                <a:gd name="connsiteY1" fmla="*/ 6497 h 13459"/>
                <a:gd name="connsiteX2" fmla="*/ 334 w 10000"/>
                <a:gd name="connsiteY2" fmla="*/ 7960 h 13459"/>
                <a:gd name="connsiteX3" fmla="*/ 1781 w 10000"/>
                <a:gd name="connsiteY3" fmla="*/ 10833 h 13459"/>
                <a:gd name="connsiteX4" fmla="*/ 3321 w 10000"/>
                <a:gd name="connsiteY4" fmla="*/ 11492 h 13459"/>
                <a:gd name="connsiteX5" fmla="*/ 3321 w 10000"/>
                <a:gd name="connsiteY5" fmla="*/ 13160 h 13459"/>
                <a:gd name="connsiteX6" fmla="*/ 4499 w 10000"/>
                <a:gd name="connsiteY6" fmla="*/ 13160 h 13459"/>
                <a:gd name="connsiteX7" fmla="*/ 5037 w 10000"/>
                <a:gd name="connsiteY7" fmla="*/ 13459 h 13459"/>
                <a:gd name="connsiteX8" fmla="*/ 5900 w 10000"/>
                <a:gd name="connsiteY8" fmla="*/ 13160 h 13459"/>
                <a:gd name="connsiteX9" fmla="*/ 7746 w 10000"/>
                <a:gd name="connsiteY9" fmla="*/ 13160 h 13459"/>
                <a:gd name="connsiteX10" fmla="*/ 9666 w 10000"/>
                <a:gd name="connsiteY10" fmla="*/ 13160 h 13459"/>
                <a:gd name="connsiteX11" fmla="*/ 10000 w 10000"/>
                <a:gd name="connsiteY11" fmla="*/ 11492 h 13459"/>
                <a:gd name="connsiteX12" fmla="*/ 8080 w 10000"/>
                <a:gd name="connsiteY12" fmla="*/ 10833 h 13459"/>
                <a:gd name="connsiteX13" fmla="*/ 7282 w 10000"/>
                <a:gd name="connsiteY13" fmla="*/ 8567 h 13459"/>
                <a:gd name="connsiteX14" fmla="*/ 4230 w 10000"/>
                <a:gd name="connsiteY14" fmla="*/ 7826 h 13459"/>
                <a:gd name="connsiteX15" fmla="*/ 3321 w 10000"/>
                <a:gd name="connsiteY15" fmla="*/ 6796 h 13459"/>
                <a:gd name="connsiteX16" fmla="*/ 3636 w 10000"/>
                <a:gd name="connsiteY16" fmla="*/ 6497 h 13459"/>
                <a:gd name="connsiteX17" fmla="*/ 2449 w 10000"/>
                <a:gd name="connsiteY17" fmla="*/ 5529 h 13459"/>
                <a:gd name="connsiteX18" fmla="*/ 2718 w 10000"/>
                <a:gd name="connsiteY18" fmla="*/ 4345 h 13459"/>
                <a:gd name="connsiteX19" fmla="*/ 2633 w 10000"/>
                <a:gd name="connsiteY19" fmla="*/ 0 h 13459"/>
                <a:gd name="connsiteX20" fmla="*/ 649 w 10000"/>
                <a:gd name="connsiteY20" fmla="*/ 4345 h 13459"/>
                <a:gd name="connsiteX0" fmla="*/ 649 w 10000"/>
                <a:gd name="connsiteY0" fmla="*/ 4345 h 13459"/>
                <a:gd name="connsiteX1" fmla="*/ 0 w 10000"/>
                <a:gd name="connsiteY1" fmla="*/ 6497 h 13459"/>
                <a:gd name="connsiteX2" fmla="*/ 334 w 10000"/>
                <a:gd name="connsiteY2" fmla="*/ 7960 h 13459"/>
                <a:gd name="connsiteX3" fmla="*/ 1781 w 10000"/>
                <a:gd name="connsiteY3" fmla="*/ 10833 h 13459"/>
                <a:gd name="connsiteX4" fmla="*/ 3321 w 10000"/>
                <a:gd name="connsiteY4" fmla="*/ 11492 h 13459"/>
                <a:gd name="connsiteX5" fmla="*/ 3321 w 10000"/>
                <a:gd name="connsiteY5" fmla="*/ 13160 h 13459"/>
                <a:gd name="connsiteX6" fmla="*/ 4499 w 10000"/>
                <a:gd name="connsiteY6" fmla="*/ 13160 h 13459"/>
                <a:gd name="connsiteX7" fmla="*/ 5037 w 10000"/>
                <a:gd name="connsiteY7" fmla="*/ 13459 h 13459"/>
                <a:gd name="connsiteX8" fmla="*/ 5900 w 10000"/>
                <a:gd name="connsiteY8" fmla="*/ 13160 h 13459"/>
                <a:gd name="connsiteX9" fmla="*/ 7746 w 10000"/>
                <a:gd name="connsiteY9" fmla="*/ 13160 h 13459"/>
                <a:gd name="connsiteX10" fmla="*/ 9666 w 10000"/>
                <a:gd name="connsiteY10" fmla="*/ 13160 h 13459"/>
                <a:gd name="connsiteX11" fmla="*/ 10000 w 10000"/>
                <a:gd name="connsiteY11" fmla="*/ 11492 h 13459"/>
                <a:gd name="connsiteX12" fmla="*/ 8080 w 10000"/>
                <a:gd name="connsiteY12" fmla="*/ 10833 h 13459"/>
                <a:gd name="connsiteX13" fmla="*/ 7282 w 10000"/>
                <a:gd name="connsiteY13" fmla="*/ 8567 h 13459"/>
                <a:gd name="connsiteX14" fmla="*/ 4230 w 10000"/>
                <a:gd name="connsiteY14" fmla="*/ 7826 h 13459"/>
                <a:gd name="connsiteX15" fmla="*/ 3321 w 10000"/>
                <a:gd name="connsiteY15" fmla="*/ 6796 h 13459"/>
                <a:gd name="connsiteX16" fmla="*/ 3636 w 10000"/>
                <a:gd name="connsiteY16" fmla="*/ 6497 h 13459"/>
                <a:gd name="connsiteX17" fmla="*/ 4194 w 10000"/>
                <a:gd name="connsiteY17" fmla="*/ 6032 h 13459"/>
                <a:gd name="connsiteX18" fmla="*/ 2718 w 10000"/>
                <a:gd name="connsiteY18" fmla="*/ 4345 h 13459"/>
                <a:gd name="connsiteX19" fmla="*/ 2633 w 10000"/>
                <a:gd name="connsiteY19" fmla="*/ 0 h 13459"/>
                <a:gd name="connsiteX20" fmla="*/ 649 w 10000"/>
                <a:gd name="connsiteY20" fmla="*/ 4345 h 13459"/>
                <a:gd name="connsiteX0" fmla="*/ 649 w 10000"/>
                <a:gd name="connsiteY0" fmla="*/ 4345 h 13459"/>
                <a:gd name="connsiteX1" fmla="*/ 0 w 10000"/>
                <a:gd name="connsiteY1" fmla="*/ 6497 h 13459"/>
                <a:gd name="connsiteX2" fmla="*/ 334 w 10000"/>
                <a:gd name="connsiteY2" fmla="*/ 7960 h 13459"/>
                <a:gd name="connsiteX3" fmla="*/ 1781 w 10000"/>
                <a:gd name="connsiteY3" fmla="*/ 10833 h 13459"/>
                <a:gd name="connsiteX4" fmla="*/ 3321 w 10000"/>
                <a:gd name="connsiteY4" fmla="*/ 11492 h 13459"/>
                <a:gd name="connsiteX5" fmla="*/ 3321 w 10000"/>
                <a:gd name="connsiteY5" fmla="*/ 13160 h 13459"/>
                <a:gd name="connsiteX6" fmla="*/ 4499 w 10000"/>
                <a:gd name="connsiteY6" fmla="*/ 13160 h 13459"/>
                <a:gd name="connsiteX7" fmla="*/ 5037 w 10000"/>
                <a:gd name="connsiteY7" fmla="*/ 13459 h 13459"/>
                <a:gd name="connsiteX8" fmla="*/ 5900 w 10000"/>
                <a:gd name="connsiteY8" fmla="*/ 13160 h 13459"/>
                <a:gd name="connsiteX9" fmla="*/ 7746 w 10000"/>
                <a:gd name="connsiteY9" fmla="*/ 13160 h 13459"/>
                <a:gd name="connsiteX10" fmla="*/ 9666 w 10000"/>
                <a:gd name="connsiteY10" fmla="*/ 13160 h 13459"/>
                <a:gd name="connsiteX11" fmla="*/ 10000 w 10000"/>
                <a:gd name="connsiteY11" fmla="*/ 11492 h 13459"/>
                <a:gd name="connsiteX12" fmla="*/ 8080 w 10000"/>
                <a:gd name="connsiteY12" fmla="*/ 10833 h 13459"/>
                <a:gd name="connsiteX13" fmla="*/ 7282 w 10000"/>
                <a:gd name="connsiteY13" fmla="*/ 8567 h 13459"/>
                <a:gd name="connsiteX14" fmla="*/ 4230 w 10000"/>
                <a:gd name="connsiteY14" fmla="*/ 7826 h 13459"/>
                <a:gd name="connsiteX15" fmla="*/ 3321 w 10000"/>
                <a:gd name="connsiteY15" fmla="*/ 6796 h 13459"/>
                <a:gd name="connsiteX16" fmla="*/ 3636 w 10000"/>
                <a:gd name="connsiteY16" fmla="*/ 6497 h 13459"/>
                <a:gd name="connsiteX17" fmla="*/ 4194 w 10000"/>
                <a:gd name="connsiteY17" fmla="*/ 6032 h 13459"/>
                <a:gd name="connsiteX18" fmla="*/ 2633 w 10000"/>
                <a:gd name="connsiteY18" fmla="*/ 0 h 13459"/>
                <a:gd name="connsiteX19" fmla="*/ 649 w 10000"/>
                <a:gd name="connsiteY19" fmla="*/ 4345 h 13459"/>
                <a:gd name="connsiteX0" fmla="*/ 649 w 10000"/>
                <a:gd name="connsiteY0" fmla="*/ 4345 h 13459"/>
                <a:gd name="connsiteX1" fmla="*/ 0 w 10000"/>
                <a:gd name="connsiteY1" fmla="*/ 6497 h 13459"/>
                <a:gd name="connsiteX2" fmla="*/ 334 w 10000"/>
                <a:gd name="connsiteY2" fmla="*/ 7960 h 13459"/>
                <a:gd name="connsiteX3" fmla="*/ 1781 w 10000"/>
                <a:gd name="connsiteY3" fmla="*/ 10833 h 13459"/>
                <a:gd name="connsiteX4" fmla="*/ 3321 w 10000"/>
                <a:gd name="connsiteY4" fmla="*/ 11492 h 13459"/>
                <a:gd name="connsiteX5" fmla="*/ 3321 w 10000"/>
                <a:gd name="connsiteY5" fmla="*/ 13160 h 13459"/>
                <a:gd name="connsiteX6" fmla="*/ 4499 w 10000"/>
                <a:gd name="connsiteY6" fmla="*/ 13160 h 13459"/>
                <a:gd name="connsiteX7" fmla="*/ 5037 w 10000"/>
                <a:gd name="connsiteY7" fmla="*/ 13459 h 13459"/>
                <a:gd name="connsiteX8" fmla="*/ 5900 w 10000"/>
                <a:gd name="connsiteY8" fmla="*/ 13160 h 13459"/>
                <a:gd name="connsiteX9" fmla="*/ 7746 w 10000"/>
                <a:gd name="connsiteY9" fmla="*/ 13160 h 13459"/>
                <a:gd name="connsiteX10" fmla="*/ 9666 w 10000"/>
                <a:gd name="connsiteY10" fmla="*/ 13160 h 13459"/>
                <a:gd name="connsiteX11" fmla="*/ 10000 w 10000"/>
                <a:gd name="connsiteY11" fmla="*/ 11492 h 13459"/>
                <a:gd name="connsiteX12" fmla="*/ 8080 w 10000"/>
                <a:gd name="connsiteY12" fmla="*/ 10833 h 13459"/>
                <a:gd name="connsiteX13" fmla="*/ 7282 w 10000"/>
                <a:gd name="connsiteY13" fmla="*/ 8567 h 13459"/>
                <a:gd name="connsiteX14" fmla="*/ 4230 w 10000"/>
                <a:gd name="connsiteY14" fmla="*/ 7826 h 13459"/>
                <a:gd name="connsiteX15" fmla="*/ 3321 w 10000"/>
                <a:gd name="connsiteY15" fmla="*/ 6796 h 13459"/>
                <a:gd name="connsiteX16" fmla="*/ 4194 w 10000"/>
                <a:gd name="connsiteY16" fmla="*/ 6032 h 13459"/>
                <a:gd name="connsiteX17" fmla="*/ 2633 w 10000"/>
                <a:gd name="connsiteY17" fmla="*/ 0 h 13459"/>
                <a:gd name="connsiteX18" fmla="*/ 649 w 10000"/>
                <a:gd name="connsiteY18" fmla="*/ 4345 h 13459"/>
                <a:gd name="connsiteX0" fmla="*/ 649 w 10000"/>
                <a:gd name="connsiteY0" fmla="*/ 4345 h 13459"/>
                <a:gd name="connsiteX1" fmla="*/ 0 w 10000"/>
                <a:gd name="connsiteY1" fmla="*/ 6497 h 13459"/>
                <a:gd name="connsiteX2" fmla="*/ 334 w 10000"/>
                <a:gd name="connsiteY2" fmla="*/ 7960 h 13459"/>
                <a:gd name="connsiteX3" fmla="*/ 1781 w 10000"/>
                <a:gd name="connsiteY3" fmla="*/ 10833 h 13459"/>
                <a:gd name="connsiteX4" fmla="*/ 3321 w 10000"/>
                <a:gd name="connsiteY4" fmla="*/ 11492 h 13459"/>
                <a:gd name="connsiteX5" fmla="*/ 3321 w 10000"/>
                <a:gd name="connsiteY5" fmla="*/ 13160 h 13459"/>
                <a:gd name="connsiteX6" fmla="*/ 4499 w 10000"/>
                <a:gd name="connsiteY6" fmla="*/ 13160 h 13459"/>
                <a:gd name="connsiteX7" fmla="*/ 5037 w 10000"/>
                <a:gd name="connsiteY7" fmla="*/ 13459 h 13459"/>
                <a:gd name="connsiteX8" fmla="*/ 5900 w 10000"/>
                <a:gd name="connsiteY8" fmla="*/ 13160 h 13459"/>
                <a:gd name="connsiteX9" fmla="*/ 7746 w 10000"/>
                <a:gd name="connsiteY9" fmla="*/ 13160 h 13459"/>
                <a:gd name="connsiteX10" fmla="*/ 9666 w 10000"/>
                <a:gd name="connsiteY10" fmla="*/ 13160 h 13459"/>
                <a:gd name="connsiteX11" fmla="*/ 10000 w 10000"/>
                <a:gd name="connsiteY11" fmla="*/ 11492 h 13459"/>
                <a:gd name="connsiteX12" fmla="*/ 8080 w 10000"/>
                <a:gd name="connsiteY12" fmla="*/ 10833 h 13459"/>
                <a:gd name="connsiteX13" fmla="*/ 7282 w 10000"/>
                <a:gd name="connsiteY13" fmla="*/ 8567 h 13459"/>
                <a:gd name="connsiteX14" fmla="*/ 4230 w 10000"/>
                <a:gd name="connsiteY14" fmla="*/ 7826 h 13459"/>
                <a:gd name="connsiteX15" fmla="*/ 4194 w 10000"/>
                <a:gd name="connsiteY15" fmla="*/ 6032 h 13459"/>
                <a:gd name="connsiteX16" fmla="*/ 2633 w 10000"/>
                <a:gd name="connsiteY16" fmla="*/ 0 h 13459"/>
                <a:gd name="connsiteX17" fmla="*/ 649 w 10000"/>
                <a:gd name="connsiteY17" fmla="*/ 4345 h 13459"/>
                <a:gd name="connsiteX0" fmla="*/ 649 w 10000"/>
                <a:gd name="connsiteY0" fmla="*/ 4345 h 13459"/>
                <a:gd name="connsiteX1" fmla="*/ 0 w 10000"/>
                <a:gd name="connsiteY1" fmla="*/ 6497 h 13459"/>
                <a:gd name="connsiteX2" fmla="*/ 334 w 10000"/>
                <a:gd name="connsiteY2" fmla="*/ 7960 h 13459"/>
                <a:gd name="connsiteX3" fmla="*/ 1781 w 10000"/>
                <a:gd name="connsiteY3" fmla="*/ 10833 h 13459"/>
                <a:gd name="connsiteX4" fmla="*/ 3321 w 10000"/>
                <a:gd name="connsiteY4" fmla="*/ 11492 h 13459"/>
                <a:gd name="connsiteX5" fmla="*/ 3321 w 10000"/>
                <a:gd name="connsiteY5" fmla="*/ 13160 h 13459"/>
                <a:gd name="connsiteX6" fmla="*/ 4499 w 10000"/>
                <a:gd name="connsiteY6" fmla="*/ 13160 h 13459"/>
                <a:gd name="connsiteX7" fmla="*/ 5037 w 10000"/>
                <a:gd name="connsiteY7" fmla="*/ 13459 h 13459"/>
                <a:gd name="connsiteX8" fmla="*/ 5900 w 10000"/>
                <a:gd name="connsiteY8" fmla="*/ 13160 h 13459"/>
                <a:gd name="connsiteX9" fmla="*/ 7746 w 10000"/>
                <a:gd name="connsiteY9" fmla="*/ 13160 h 13459"/>
                <a:gd name="connsiteX10" fmla="*/ 9666 w 10000"/>
                <a:gd name="connsiteY10" fmla="*/ 13160 h 13459"/>
                <a:gd name="connsiteX11" fmla="*/ 10000 w 10000"/>
                <a:gd name="connsiteY11" fmla="*/ 11492 h 13459"/>
                <a:gd name="connsiteX12" fmla="*/ 8080 w 10000"/>
                <a:gd name="connsiteY12" fmla="*/ 10833 h 13459"/>
                <a:gd name="connsiteX13" fmla="*/ 7282 w 10000"/>
                <a:gd name="connsiteY13" fmla="*/ 8567 h 13459"/>
                <a:gd name="connsiteX14" fmla="*/ 4729 w 10000"/>
                <a:gd name="connsiteY14" fmla="*/ 7700 h 13459"/>
                <a:gd name="connsiteX15" fmla="*/ 4194 w 10000"/>
                <a:gd name="connsiteY15" fmla="*/ 6032 h 13459"/>
                <a:gd name="connsiteX16" fmla="*/ 2633 w 10000"/>
                <a:gd name="connsiteY16" fmla="*/ 0 h 13459"/>
                <a:gd name="connsiteX17" fmla="*/ 649 w 10000"/>
                <a:gd name="connsiteY17" fmla="*/ 4345 h 13459"/>
                <a:gd name="connsiteX0" fmla="*/ 649 w 10000"/>
                <a:gd name="connsiteY0" fmla="*/ 4345 h 13459"/>
                <a:gd name="connsiteX1" fmla="*/ 0 w 10000"/>
                <a:gd name="connsiteY1" fmla="*/ 6497 h 13459"/>
                <a:gd name="connsiteX2" fmla="*/ 334 w 10000"/>
                <a:gd name="connsiteY2" fmla="*/ 7960 h 13459"/>
                <a:gd name="connsiteX3" fmla="*/ 1781 w 10000"/>
                <a:gd name="connsiteY3" fmla="*/ 10833 h 13459"/>
                <a:gd name="connsiteX4" fmla="*/ 3321 w 10000"/>
                <a:gd name="connsiteY4" fmla="*/ 11492 h 13459"/>
                <a:gd name="connsiteX5" fmla="*/ 3321 w 10000"/>
                <a:gd name="connsiteY5" fmla="*/ 13160 h 13459"/>
                <a:gd name="connsiteX6" fmla="*/ 4499 w 10000"/>
                <a:gd name="connsiteY6" fmla="*/ 13160 h 13459"/>
                <a:gd name="connsiteX7" fmla="*/ 5037 w 10000"/>
                <a:gd name="connsiteY7" fmla="*/ 13459 h 13459"/>
                <a:gd name="connsiteX8" fmla="*/ 5900 w 10000"/>
                <a:gd name="connsiteY8" fmla="*/ 13160 h 13459"/>
                <a:gd name="connsiteX9" fmla="*/ 7746 w 10000"/>
                <a:gd name="connsiteY9" fmla="*/ 13160 h 13459"/>
                <a:gd name="connsiteX10" fmla="*/ 9666 w 10000"/>
                <a:gd name="connsiteY10" fmla="*/ 13160 h 13459"/>
                <a:gd name="connsiteX11" fmla="*/ 10000 w 10000"/>
                <a:gd name="connsiteY11" fmla="*/ 11492 h 13459"/>
                <a:gd name="connsiteX12" fmla="*/ 8080 w 10000"/>
                <a:gd name="connsiteY12" fmla="*/ 10833 h 13459"/>
                <a:gd name="connsiteX13" fmla="*/ 7656 w 10000"/>
                <a:gd name="connsiteY13" fmla="*/ 9951 h 13459"/>
                <a:gd name="connsiteX14" fmla="*/ 4729 w 10000"/>
                <a:gd name="connsiteY14" fmla="*/ 7700 h 13459"/>
                <a:gd name="connsiteX15" fmla="*/ 4194 w 10000"/>
                <a:gd name="connsiteY15" fmla="*/ 6032 h 13459"/>
                <a:gd name="connsiteX16" fmla="*/ 2633 w 10000"/>
                <a:gd name="connsiteY16" fmla="*/ 0 h 13459"/>
                <a:gd name="connsiteX17" fmla="*/ 649 w 10000"/>
                <a:gd name="connsiteY17" fmla="*/ 4345 h 13459"/>
                <a:gd name="connsiteX0" fmla="*/ 649 w 10000"/>
                <a:gd name="connsiteY0" fmla="*/ 4345 h 13459"/>
                <a:gd name="connsiteX1" fmla="*/ 0 w 10000"/>
                <a:gd name="connsiteY1" fmla="*/ 6497 h 13459"/>
                <a:gd name="connsiteX2" fmla="*/ 334 w 10000"/>
                <a:gd name="connsiteY2" fmla="*/ 7960 h 13459"/>
                <a:gd name="connsiteX3" fmla="*/ 1781 w 10000"/>
                <a:gd name="connsiteY3" fmla="*/ 10833 h 13459"/>
                <a:gd name="connsiteX4" fmla="*/ 3321 w 10000"/>
                <a:gd name="connsiteY4" fmla="*/ 11492 h 13459"/>
                <a:gd name="connsiteX5" fmla="*/ 3321 w 10000"/>
                <a:gd name="connsiteY5" fmla="*/ 13160 h 13459"/>
                <a:gd name="connsiteX6" fmla="*/ 4499 w 10000"/>
                <a:gd name="connsiteY6" fmla="*/ 13160 h 13459"/>
                <a:gd name="connsiteX7" fmla="*/ 5037 w 10000"/>
                <a:gd name="connsiteY7" fmla="*/ 13459 h 13459"/>
                <a:gd name="connsiteX8" fmla="*/ 5900 w 10000"/>
                <a:gd name="connsiteY8" fmla="*/ 13160 h 13459"/>
                <a:gd name="connsiteX9" fmla="*/ 7746 w 10000"/>
                <a:gd name="connsiteY9" fmla="*/ 13160 h 13459"/>
                <a:gd name="connsiteX10" fmla="*/ 9666 w 10000"/>
                <a:gd name="connsiteY10" fmla="*/ 13160 h 13459"/>
                <a:gd name="connsiteX11" fmla="*/ 10000 w 10000"/>
                <a:gd name="connsiteY11" fmla="*/ 11492 h 13459"/>
                <a:gd name="connsiteX12" fmla="*/ 8080 w 10000"/>
                <a:gd name="connsiteY12" fmla="*/ 10833 h 13459"/>
                <a:gd name="connsiteX13" fmla="*/ 7739 w 10000"/>
                <a:gd name="connsiteY13" fmla="*/ 9762 h 13459"/>
                <a:gd name="connsiteX14" fmla="*/ 4729 w 10000"/>
                <a:gd name="connsiteY14" fmla="*/ 7700 h 13459"/>
                <a:gd name="connsiteX15" fmla="*/ 4194 w 10000"/>
                <a:gd name="connsiteY15" fmla="*/ 6032 h 13459"/>
                <a:gd name="connsiteX16" fmla="*/ 2633 w 10000"/>
                <a:gd name="connsiteY16" fmla="*/ 0 h 13459"/>
                <a:gd name="connsiteX17" fmla="*/ 649 w 10000"/>
                <a:gd name="connsiteY17" fmla="*/ 4345 h 13459"/>
                <a:gd name="connsiteX0" fmla="*/ 649 w 10000"/>
                <a:gd name="connsiteY0" fmla="*/ 4345 h 13459"/>
                <a:gd name="connsiteX1" fmla="*/ 0 w 10000"/>
                <a:gd name="connsiteY1" fmla="*/ 6497 h 13459"/>
                <a:gd name="connsiteX2" fmla="*/ 334 w 10000"/>
                <a:gd name="connsiteY2" fmla="*/ 7960 h 13459"/>
                <a:gd name="connsiteX3" fmla="*/ 1781 w 10000"/>
                <a:gd name="connsiteY3" fmla="*/ 10833 h 13459"/>
                <a:gd name="connsiteX4" fmla="*/ 3321 w 10000"/>
                <a:gd name="connsiteY4" fmla="*/ 11492 h 13459"/>
                <a:gd name="connsiteX5" fmla="*/ 3321 w 10000"/>
                <a:gd name="connsiteY5" fmla="*/ 13160 h 13459"/>
                <a:gd name="connsiteX6" fmla="*/ 4499 w 10000"/>
                <a:gd name="connsiteY6" fmla="*/ 13160 h 13459"/>
                <a:gd name="connsiteX7" fmla="*/ 5037 w 10000"/>
                <a:gd name="connsiteY7" fmla="*/ 13459 h 13459"/>
                <a:gd name="connsiteX8" fmla="*/ 5900 w 10000"/>
                <a:gd name="connsiteY8" fmla="*/ 13160 h 13459"/>
                <a:gd name="connsiteX9" fmla="*/ 7746 w 10000"/>
                <a:gd name="connsiteY9" fmla="*/ 13160 h 13459"/>
                <a:gd name="connsiteX10" fmla="*/ 9666 w 10000"/>
                <a:gd name="connsiteY10" fmla="*/ 13160 h 13459"/>
                <a:gd name="connsiteX11" fmla="*/ 10000 w 10000"/>
                <a:gd name="connsiteY11" fmla="*/ 11492 h 13459"/>
                <a:gd name="connsiteX12" fmla="*/ 8703 w 10000"/>
                <a:gd name="connsiteY12" fmla="*/ 10204 h 13459"/>
                <a:gd name="connsiteX13" fmla="*/ 7739 w 10000"/>
                <a:gd name="connsiteY13" fmla="*/ 9762 h 13459"/>
                <a:gd name="connsiteX14" fmla="*/ 4729 w 10000"/>
                <a:gd name="connsiteY14" fmla="*/ 7700 h 13459"/>
                <a:gd name="connsiteX15" fmla="*/ 4194 w 10000"/>
                <a:gd name="connsiteY15" fmla="*/ 6032 h 13459"/>
                <a:gd name="connsiteX16" fmla="*/ 2633 w 10000"/>
                <a:gd name="connsiteY16" fmla="*/ 0 h 13459"/>
                <a:gd name="connsiteX17" fmla="*/ 649 w 10000"/>
                <a:gd name="connsiteY17" fmla="*/ 4345 h 13459"/>
                <a:gd name="connsiteX0" fmla="*/ 649 w 10540"/>
                <a:gd name="connsiteY0" fmla="*/ 4345 h 13459"/>
                <a:gd name="connsiteX1" fmla="*/ 0 w 10540"/>
                <a:gd name="connsiteY1" fmla="*/ 6497 h 13459"/>
                <a:gd name="connsiteX2" fmla="*/ 334 w 10540"/>
                <a:gd name="connsiteY2" fmla="*/ 7960 h 13459"/>
                <a:gd name="connsiteX3" fmla="*/ 1781 w 10540"/>
                <a:gd name="connsiteY3" fmla="*/ 10833 h 13459"/>
                <a:gd name="connsiteX4" fmla="*/ 3321 w 10540"/>
                <a:gd name="connsiteY4" fmla="*/ 11492 h 13459"/>
                <a:gd name="connsiteX5" fmla="*/ 3321 w 10540"/>
                <a:gd name="connsiteY5" fmla="*/ 13160 h 13459"/>
                <a:gd name="connsiteX6" fmla="*/ 4499 w 10540"/>
                <a:gd name="connsiteY6" fmla="*/ 13160 h 13459"/>
                <a:gd name="connsiteX7" fmla="*/ 5037 w 10540"/>
                <a:gd name="connsiteY7" fmla="*/ 13459 h 13459"/>
                <a:gd name="connsiteX8" fmla="*/ 5900 w 10540"/>
                <a:gd name="connsiteY8" fmla="*/ 13160 h 13459"/>
                <a:gd name="connsiteX9" fmla="*/ 7746 w 10540"/>
                <a:gd name="connsiteY9" fmla="*/ 13160 h 13459"/>
                <a:gd name="connsiteX10" fmla="*/ 9666 w 10540"/>
                <a:gd name="connsiteY10" fmla="*/ 13160 h 13459"/>
                <a:gd name="connsiteX11" fmla="*/ 10540 w 10540"/>
                <a:gd name="connsiteY11" fmla="*/ 11240 h 13459"/>
                <a:gd name="connsiteX12" fmla="*/ 8703 w 10540"/>
                <a:gd name="connsiteY12" fmla="*/ 10204 h 13459"/>
                <a:gd name="connsiteX13" fmla="*/ 7739 w 10540"/>
                <a:gd name="connsiteY13" fmla="*/ 9762 h 13459"/>
                <a:gd name="connsiteX14" fmla="*/ 4729 w 10540"/>
                <a:gd name="connsiteY14" fmla="*/ 7700 h 13459"/>
                <a:gd name="connsiteX15" fmla="*/ 4194 w 10540"/>
                <a:gd name="connsiteY15" fmla="*/ 6032 h 13459"/>
                <a:gd name="connsiteX16" fmla="*/ 2633 w 10540"/>
                <a:gd name="connsiteY16" fmla="*/ 0 h 13459"/>
                <a:gd name="connsiteX17" fmla="*/ 649 w 10540"/>
                <a:gd name="connsiteY17" fmla="*/ 4345 h 13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0540" h="13459">
                  <a:moveTo>
                    <a:pt x="649" y="4345"/>
                  </a:moveTo>
                  <a:lnTo>
                    <a:pt x="0" y="6497"/>
                  </a:lnTo>
                  <a:cubicBezTo>
                    <a:pt x="111" y="6985"/>
                    <a:pt x="223" y="7472"/>
                    <a:pt x="334" y="7960"/>
                  </a:cubicBezTo>
                  <a:lnTo>
                    <a:pt x="1781" y="10833"/>
                  </a:lnTo>
                  <a:lnTo>
                    <a:pt x="3321" y="11492"/>
                  </a:lnTo>
                  <a:lnTo>
                    <a:pt x="3321" y="13160"/>
                  </a:lnTo>
                  <a:lnTo>
                    <a:pt x="4499" y="13160"/>
                  </a:lnTo>
                  <a:lnTo>
                    <a:pt x="5037" y="13459"/>
                  </a:lnTo>
                  <a:lnTo>
                    <a:pt x="5900" y="13160"/>
                  </a:lnTo>
                  <a:lnTo>
                    <a:pt x="7746" y="13160"/>
                  </a:lnTo>
                  <a:lnTo>
                    <a:pt x="9666" y="13160"/>
                  </a:lnTo>
                  <a:cubicBezTo>
                    <a:pt x="9777" y="12604"/>
                    <a:pt x="10429" y="11796"/>
                    <a:pt x="10540" y="11240"/>
                  </a:cubicBezTo>
                  <a:lnTo>
                    <a:pt x="8703" y="10204"/>
                  </a:lnTo>
                  <a:lnTo>
                    <a:pt x="7739" y="9762"/>
                  </a:lnTo>
                  <a:lnTo>
                    <a:pt x="4729" y="7700"/>
                  </a:lnTo>
                  <a:lnTo>
                    <a:pt x="4194" y="6032"/>
                  </a:lnTo>
                  <a:cubicBezTo>
                    <a:pt x="4027" y="4949"/>
                    <a:pt x="3224" y="281"/>
                    <a:pt x="2633" y="0"/>
                  </a:cubicBezTo>
                  <a:lnTo>
                    <a:pt x="649" y="434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xmlns="" id="{96391920-76DD-4B36-83EA-5ECE2A413B1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68443" y="5364284"/>
              <a:ext cx="720287" cy="672696"/>
            </a:xfrm>
            <a:custGeom>
              <a:avLst/>
              <a:gdLst>
                <a:gd name="connsiteX0" fmla="*/ 720287 w 720287"/>
                <a:gd name="connsiteY0" fmla="*/ 0 h 672696"/>
                <a:gd name="connsiteX1" fmla="*/ 720287 w 720287"/>
                <a:gd name="connsiteY1" fmla="*/ 111185 h 672696"/>
                <a:gd name="connsiteX2" fmla="*/ 709692 w 720287"/>
                <a:gd name="connsiteY2" fmla="*/ 158340 h 672696"/>
                <a:gd name="connsiteX3" fmla="*/ 487322 w 720287"/>
                <a:gd name="connsiteY3" fmla="*/ 267530 h 672696"/>
                <a:gd name="connsiteX4" fmla="*/ 624529 w 720287"/>
                <a:gd name="connsiteY4" fmla="*/ 435994 h 672696"/>
                <a:gd name="connsiteX5" fmla="*/ 720287 w 720287"/>
                <a:gd name="connsiteY5" fmla="*/ 483349 h 672696"/>
                <a:gd name="connsiteX6" fmla="*/ 720287 w 720287"/>
                <a:gd name="connsiteY6" fmla="*/ 672696 h 672696"/>
                <a:gd name="connsiteX7" fmla="*/ 709692 w 720287"/>
                <a:gd name="connsiteY7" fmla="*/ 671531 h 672696"/>
                <a:gd name="connsiteX8" fmla="*/ 49678 w 720287"/>
                <a:gd name="connsiteY8" fmla="*/ 267530 h 672696"/>
                <a:gd name="connsiteX9" fmla="*/ 0 w 720287"/>
                <a:gd name="connsiteY9" fmla="*/ 267530 h 672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20287" h="672696">
                  <a:moveTo>
                    <a:pt x="720287" y="0"/>
                  </a:moveTo>
                  <a:lnTo>
                    <a:pt x="720287" y="111185"/>
                  </a:lnTo>
                  <a:lnTo>
                    <a:pt x="709692" y="158340"/>
                  </a:lnTo>
                  <a:lnTo>
                    <a:pt x="487322" y="267530"/>
                  </a:lnTo>
                  <a:lnTo>
                    <a:pt x="624529" y="435994"/>
                  </a:lnTo>
                  <a:lnTo>
                    <a:pt x="720287" y="483349"/>
                  </a:lnTo>
                  <a:lnTo>
                    <a:pt x="720287" y="672696"/>
                  </a:lnTo>
                  <a:lnTo>
                    <a:pt x="709692" y="671531"/>
                  </a:lnTo>
                  <a:lnTo>
                    <a:pt x="49678" y="267530"/>
                  </a:lnTo>
                  <a:lnTo>
                    <a:pt x="0" y="267530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4" name="Freeform 6">
              <a:extLst>
                <a:ext uri="{FF2B5EF4-FFF2-40B4-BE49-F238E27FC236}">
                  <a16:creationId xmlns:a16="http://schemas.microsoft.com/office/drawing/2014/main" xmlns="" id="{8C82B390-565B-409F-94D9-54DDA2CDF6F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" y="4954511"/>
              <a:ext cx="2450613" cy="1901458"/>
            </a:xfrm>
            <a:custGeom>
              <a:avLst/>
              <a:gdLst>
                <a:gd name="T0" fmla="*/ 257 w 738"/>
                <a:gd name="T1" fmla="*/ 206 h 678"/>
                <a:gd name="T2" fmla="*/ 224 w 738"/>
                <a:gd name="T3" fmla="*/ 322 h 678"/>
                <a:gd name="T4" fmla="*/ 257 w 738"/>
                <a:gd name="T5" fmla="*/ 422 h 678"/>
                <a:gd name="T6" fmla="*/ 161 w 738"/>
                <a:gd name="T7" fmla="*/ 546 h 678"/>
                <a:gd name="T8" fmla="*/ 292 w 738"/>
                <a:gd name="T9" fmla="*/ 518 h 678"/>
                <a:gd name="T10" fmla="*/ 387 w 738"/>
                <a:gd name="T11" fmla="*/ 364 h 678"/>
                <a:gd name="T12" fmla="*/ 394 w 738"/>
                <a:gd name="T13" fmla="*/ 266 h 678"/>
                <a:gd name="T14" fmla="*/ 552 w 738"/>
                <a:gd name="T15" fmla="*/ 112 h 678"/>
                <a:gd name="T16" fmla="*/ 704 w 738"/>
                <a:gd name="T17" fmla="*/ 0 h 678"/>
                <a:gd name="T18" fmla="*/ 738 w 738"/>
                <a:gd name="T19" fmla="*/ 33 h 678"/>
                <a:gd name="T20" fmla="*/ 693 w 738"/>
                <a:gd name="T21" fmla="*/ 42 h 678"/>
                <a:gd name="T22" fmla="*/ 586 w 738"/>
                <a:gd name="T23" fmla="*/ 166 h 678"/>
                <a:gd name="T24" fmla="*/ 542 w 738"/>
                <a:gd name="T25" fmla="*/ 210 h 678"/>
                <a:gd name="T26" fmla="*/ 542 w 738"/>
                <a:gd name="T27" fmla="*/ 239 h 678"/>
                <a:gd name="T28" fmla="*/ 479 w 738"/>
                <a:gd name="T29" fmla="*/ 299 h 678"/>
                <a:gd name="T30" fmla="*/ 542 w 738"/>
                <a:gd name="T31" fmla="*/ 318 h 678"/>
                <a:gd name="T32" fmla="*/ 445 w 738"/>
                <a:gd name="T33" fmla="*/ 383 h 678"/>
                <a:gd name="T34" fmla="*/ 431 w 738"/>
                <a:gd name="T35" fmla="*/ 454 h 678"/>
                <a:gd name="T36" fmla="*/ 395 w 738"/>
                <a:gd name="T37" fmla="*/ 470 h 678"/>
                <a:gd name="T38" fmla="*/ 328 w 738"/>
                <a:gd name="T39" fmla="*/ 546 h 678"/>
                <a:gd name="T40" fmla="*/ 308 w 738"/>
                <a:gd name="T41" fmla="*/ 678 h 678"/>
                <a:gd name="T42" fmla="*/ 276 w 738"/>
                <a:gd name="T43" fmla="*/ 618 h 678"/>
                <a:gd name="T44" fmla="*/ 200 w 738"/>
                <a:gd name="T45" fmla="*/ 610 h 678"/>
                <a:gd name="T46" fmla="*/ 161 w 738"/>
                <a:gd name="T47" fmla="*/ 578 h 678"/>
                <a:gd name="T48" fmla="*/ 109 w 738"/>
                <a:gd name="T49" fmla="*/ 626 h 678"/>
                <a:gd name="T50" fmla="*/ 49 w 738"/>
                <a:gd name="T51" fmla="*/ 645 h 678"/>
                <a:gd name="T52" fmla="*/ 7 w 738"/>
                <a:gd name="T53" fmla="*/ 645 h 678"/>
                <a:gd name="T54" fmla="*/ 57 w 738"/>
                <a:gd name="T55" fmla="*/ 610 h 678"/>
                <a:gd name="T56" fmla="*/ 77 w 738"/>
                <a:gd name="T57" fmla="*/ 574 h 678"/>
                <a:gd name="T58" fmla="*/ 97 w 738"/>
                <a:gd name="T59" fmla="*/ 558 h 678"/>
                <a:gd name="T60" fmla="*/ 41 w 738"/>
                <a:gd name="T61" fmla="*/ 578 h 678"/>
                <a:gd name="T62" fmla="*/ 0 w 738"/>
                <a:gd name="T63" fmla="*/ 622 h 678"/>
                <a:gd name="T64" fmla="*/ 0 w 738"/>
                <a:gd name="T65" fmla="*/ 377 h 678"/>
                <a:gd name="connsiteX0" fmla="*/ 3482 w 10000"/>
                <a:gd name="connsiteY0" fmla="*/ 3038 h 10000"/>
                <a:gd name="connsiteX1" fmla="*/ 3035 w 10000"/>
                <a:gd name="connsiteY1" fmla="*/ 4749 h 10000"/>
                <a:gd name="connsiteX2" fmla="*/ 2182 w 10000"/>
                <a:gd name="connsiteY2" fmla="*/ 8053 h 10000"/>
                <a:gd name="connsiteX3" fmla="*/ 3957 w 10000"/>
                <a:gd name="connsiteY3" fmla="*/ 7640 h 10000"/>
                <a:gd name="connsiteX4" fmla="*/ 5244 w 10000"/>
                <a:gd name="connsiteY4" fmla="*/ 5369 h 10000"/>
                <a:gd name="connsiteX5" fmla="*/ 5339 w 10000"/>
                <a:gd name="connsiteY5" fmla="*/ 3923 h 10000"/>
                <a:gd name="connsiteX6" fmla="*/ 7480 w 10000"/>
                <a:gd name="connsiteY6" fmla="*/ 1652 h 10000"/>
                <a:gd name="connsiteX7" fmla="*/ 9539 w 10000"/>
                <a:gd name="connsiteY7" fmla="*/ 0 h 10000"/>
                <a:gd name="connsiteX8" fmla="*/ 10000 w 10000"/>
                <a:gd name="connsiteY8" fmla="*/ 487 h 10000"/>
                <a:gd name="connsiteX9" fmla="*/ 9390 w 10000"/>
                <a:gd name="connsiteY9" fmla="*/ 619 h 10000"/>
                <a:gd name="connsiteX10" fmla="*/ 7940 w 10000"/>
                <a:gd name="connsiteY10" fmla="*/ 2448 h 10000"/>
                <a:gd name="connsiteX11" fmla="*/ 7344 w 10000"/>
                <a:gd name="connsiteY11" fmla="*/ 3097 h 10000"/>
                <a:gd name="connsiteX12" fmla="*/ 7344 w 10000"/>
                <a:gd name="connsiteY12" fmla="*/ 3525 h 10000"/>
                <a:gd name="connsiteX13" fmla="*/ 6491 w 10000"/>
                <a:gd name="connsiteY13" fmla="*/ 4410 h 10000"/>
                <a:gd name="connsiteX14" fmla="*/ 7344 w 10000"/>
                <a:gd name="connsiteY14" fmla="*/ 4690 h 10000"/>
                <a:gd name="connsiteX15" fmla="*/ 6030 w 10000"/>
                <a:gd name="connsiteY15" fmla="*/ 5649 h 10000"/>
                <a:gd name="connsiteX16" fmla="*/ 5840 w 10000"/>
                <a:gd name="connsiteY16" fmla="*/ 6696 h 10000"/>
                <a:gd name="connsiteX17" fmla="*/ 5352 w 10000"/>
                <a:gd name="connsiteY17" fmla="*/ 6932 h 10000"/>
                <a:gd name="connsiteX18" fmla="*/ 4444 w 10000"/>
                <a:gd name="connsiteY18" fmla="*/ 8053 h 10000"/>
                <a:gd name="connsiteX19" fmla="*/ 4173 w 10000"/>
                <a:gd name="connsiteY19" fmla="*/ 10000 h 10000"/>
                <a:gd name="connsiteX20" fmla="*/ 3740 w 10000"/>
                <a:gd name="connsiteY20" fmla="*/ 9115 h 10000"/>
                <a:gd name="connsiteX21" fmla="*/ 2710 w 10000"/>
                <a:gd name="connsiteY21" fmla="*/ 8997 h 10000"/>
                <a:gd name="connsiteX22" fmla="*/ 2182 w 10000"/>
                <a:gd name="connsiteY22" fmla="*/ 8525 h 10000"/>
                <a:gd name="connsiteX23" fmla="*/ 1477 w 10000"/>
                <a:gd name="connsiteY23" fmla="*/ 9233 h 10000"/>
                <a:gd name="connsiteX24" fmla="*/ 664 w 10000"/>
                <a:gd name="connsiteY24" fmla="*/ 9513 h 10000"/>
                <a:gd name="connsiteX25" fmla="*/ 95 w 10000"/>
                <a:gd name="connsiteY25" fmla="*/ 9513 h 10000"/>
                <a:gd name="connsiteX26" fmla="*/ 772 w 10000"/>
                <a:gd name="connsiteY26" fmla="*/ 8997 h 10000"/>
                <a:gd name="connsiteX27" fmla="*/ 1043 w 10000"/>
                <a:gd name="connsiteY27" fmla="*/ 8466 h 10000"/>
                <a:gd name="connsiteX28" fmla="*/ 1314 w 10000"/>
                <a:gd name="connsiteY28" fmla="*/ 8230 h 10000"/>
                <a:gd name="connsiteX29" fmla="*/ 556 w 10000"/>
                <a:gd name="connsiteY29" fmla="*/ 8525 h 10000"/>
                <a:gd name="connsiteX30" fmla="*/ 0 w 10000"/>
                <a:gd name="connsiteY30" fmla="*/ 9174 h 10000"/>
                <a:gd name="connsiteX31" fmla="*/ 0 w 10000"/>
                <a:gd name="connsiteY31" fmla="*/ 5560 h 10000"/>
                <a:gd name="connsiteX0" fmla="*/ 3035 w 10000"/>
                <a:gd name="connsiteY0" fmla="*/ 4749 h 10000"/>
                <a:gd name="connsiteX1" fmla="*/ 2182 w 10000"/>
                <a:gd name="connsiteY1" fmla="*/ 8053 h 10000"/>
                <a:gd name="connsiteX2" fmla="*/ 3957 w 10000"/>
                <a:gd name="connsiteY2" fmla="*/ 7640 h 10000"/>
                <a:gd name="connsiteX3" fmla="*/ 5244 w 10000"/>
                <a:gd name="connsiteY3" fmla="*/ 5369 h 10000"/>
                <a:gd name="connsiteX4" fmla="*/ 5339 w 10000"/>
                <a:gd name="connsiteY4" fmla="*/ 3923 h 10000"/>
                <a:gd name="connsiteX5" fmla="*/ 7480 w 10000"/>
                <a:gd name="connsiteY5" fmla="*/ 1652 h 10000"/>
                <a:gd name="connsiteX6" fmla="*/ 9539 w 10000"/>
                <a:gd name="connsiteY6" fmla="*/ 0 h 10000"/>
                <a:gd name="connsiteX7" fmla="*/ 10000 w 10000"/>
                <a:gd name="connsiteY7" fmla="*/ 487 h 10000"/>
                <a:gd name="connsiteX8" fmla="*/ 9390 w 10000"/>
                <a:gd name="connsiteY8" fmla="*/ 619 h 10000"/>
                <a:gd name="connsiteX9" fmla="*/ 7940 w 10000"/>
                <a:gd name="connsiteY9" fmla="*/ 2448 h 10000"/>
                <a:gd name="connsiteX10" fmla="*/ 7344 w 10000"/>
                <a:gd name="connsiteY10" fmla="*/ 3097 h 10000"/>
                <a:gd name="connsiteX11" fmla="*/ 7344 w 10000"/>
                <a:gd name="connsiteY11" fmla="*/ 3525 h 10000"/>
                <a:gd name="connsiteX12" fmla="*/ 6491 w 10000"/>
                <a:gd name="connsiteY12" fmla="*/ 4410 h 10000"/>
                <a:gd name="connsiteX13" fmla="*/ 7344 w 10000"/>
                <a:gd name="connsiteY13" fmla="*/ 4690 h 10000"/>
                <a:gd name="connsiteX14" fmla="*/ 6030 w 10000"/>
                <a:gd name="connsiteY14" fmla="*/ 5649 h 10000"/>
                <a:gd name="connsiteX15" fmla="*/ 5840 w 10000"/>
                <a:gd name="connsiteY15" fmla="*/ 6696 h 10000"/>
                <a:gd name="connsiteX16" fmla="*/ 5352 w 10000"/>
                <a:gd name="connsiteY16" fmla="*/ 6932 h 10000"/>
                <a:gd name="connsiteX17" fmla="*/ 4444 w 10000"/>
                <a:gd name="connsiteY17" fmla="*/ 8053 h 10000"/>
                <a:gd name="connsiteX18" fmla="*/ 4173 w 10000"/>
                <a:gd name="connsiteY18" fmla="*/ 10000 h 10000"/>
                <a:gd name="connsiteX19" fmla="*/ 3740 w 10000"/>
                <a:gd name="connsiteY19" fmla="*/ 9115 h 10000"/>
                <a:gd name="connsiteX20" fmla="*/ 2710 w 10000"/>
                <a:gd name="connsiteY20" fmla="*/ 8997 h 10000"/>
                <a:gd name="connsiteX21" fmla="*/ 2182 w 10000"/>
                <a:gd name="connsiteY21" fmla="*/ 8525 h 10000"/>
                <a:gd name="connsiteX22" fmla="*/ 1477 w 10000"/>
                <a:gd name="connsiteY22" fmla="*/ 9233 h 10000"/>
                <a:gd name="connsiteX23" fmla="*/ 664 w 10000"/>
                <a:gd name="connsiteY23" fmla="*/ 9513 h 10000"/>
                <a:gd name="connsiteX24" fmla="*/ 95 w 10000"/>
                <a:gd name="connsiteY24" fmla="*/ 9513 h 10000"/>
                <a:gd name="connsiteX25" fmla="*/ 772 w 10000"/>
                <a:gd name="connsiteY25" fmla="*/ 8997 h 10000"/>
                <a:gd name="connsiteX26" fmla="*/ 1043 w 10000"/>
                <a:gd name="connsiteY26" fmla="*/ 8466 h 10000"/>
                <a:gd name="connsiteX27" fmla="*/ 1314 w 10000"/>
                <a:gd name="connsiteY27" fmla="*/ 8230 h 10000"/>
                <a:gd name="connsiteX28" fmla="*/ 556 w 10000"/>
                <a:gd name="connsiteY28" fmla="*/ 8525 h 10000"/>
                <a:gd name="connsiteX29" fmla="*/ 0 w 10000"/>
                <a:gd name="connsiteY29" fmla="*/ 9174 h 10000"/>
                <a:gd name="connsiteX30" fmla="*/ 0 w 10000"/>
                <a:gd name="connsiteY30" fmla="*/ 5560 h 10000"/>
                <a:gd name="connsiteX0" fmla="*/ 2182 w 10000"/>
                <a:gd name="connsiteY0" fmla="*/ 8053 h 10000"/>
                <a:gd name="connsiteX1" fmla="*/ 3957 w 10000"/>
                <a:gd name="connsiteY1" fmla="*/ 7640 h 10000"/>
                <a:gd name="connsiteX2" fmla="*/ 5244 w 10000"/>
                <a:gd name="connsiteY2" fmla="*/ 5369 h 10000"/>
                <a:gd name="connsiteX3" fmla="*/ 5339 w 10000"/>
                <a:gd name="connsiteY3" fmla="*/ 3923 h 10000"/>
                <a:gd name="connsiteX4" fmla="*/ 7480 w 10000"/>
                <a:gd name="connsiteY4" fmla="*/ 1652 h 10000"/>
                <a:gd name="connsiteX5" fmla="*/ 9539 w 10000"/>
                <a:gd name="connsiteY5" fmla="*/ 0 h 10000"/>
                <a:gd name="connsiteX6" fmla="*/ 10000 w 10000"/>
                <a:gd name="connsiteY6" fmla="*/ 487 h 10000"/>
                <a:gd name="connsiteX7" fmla="*/ 9390 w 10000"/>
                <a:gd name="connsiteY7" fmla="*/ 619 h 10000"/>
                <a:gd name="connsiteX8" fmla="*/ 7940 w 10000"/>
                <a:gd name="connsiteY8" fmla="*/ 2448 h 10000"/>
                <a:gd name="connsiteX9" fmla="*/ 7344 w 10000"/>
                <a:gd name="connsiteY9" fmla="*/ 3097 h 10000"/>
                <a:gd name="connsiteX10" fmla="*/ 7344 w 10000"/>
                <a:gd name="connsiteY10" fmla="*/ 3525 h 10000"/>
                <a:gd name="connsiteX11" fmla="*/ 6491 w 10000"/>
                <a:gd name="connsiteY11" fmla="*/ 4410 h 10000"/>
                <a:gd name="connsiteX12" fmla="*/ 7344 w 10000"/>
                <a:gd name="connsiteY12" fmla="*/ 4690 h 10000"/>
                <a:gd name="connsiteX13" fmla="*/ 6030 w 10000"/>
                <a:gd name="connsiteY13" fmla="*/ 5649 h 10000"/>
                <a:gd name="connsiteX14" fmla="*/ 5840 w 10000"/>
                <a:gd name="connsiteY14" fmla="*/ 6696 h 10000"/>
                <a:gd name="connsiteX15" fmla="*/ 5352 w 10000"/>
                <a:gd name="connsiteY15" fmla="*/ 6932 h 10000"/>
                <a:gd name="connsiteX16" fmla="*/ 4444 w 10000"/>
                <a:gd name="connsiteY16" fmla="*/ 8053 h 10000"/>
                <a:gd name="connsiteX17" fmla="*/ 4173 w 10000"/>
                <a:gd name="connsiteY17" fmla="*/ 10000 h 10000"/>
                <a:gd name="connsiteX18" fmla="*/ 3740 w 10000"/>
                <a:gd name="connsiteY18" fmla="*/ 9115 h 10000"/>
                <a:gd name="connsiteX19" fmla="*/ 2710 w 10000"/>
                <a:gd name="connsiteY19" fmla="*/ 8997 h 10000"/>
                <a:gd name="connsiteX20" fmla="*/ 2182 w 10000"/>
                <a:gd name="connsiteY20" fmla="*/ 8525 h 10000"/>
                <a:gd name="connsiteX21" fmla="*/ 1477 w 10000"/>
                <a:gd name="connsiteY21" fmla="*/ 9233 h 10000"/>
                <a:gd name="connsiteX22" fmla="*/ 664 w 10000"/>
                <a:gd name="connsiteY22" fmla="*/ 9513 h 10000"/>
                <a:gd name="connsiteX23" fmla="*/ 95 w 10000"/>
                <a:gd name="connsiteY23" fmla="*/ 9513 h 10000"/>
                <a:gd name="connsiteX24" fmla="*/ 772 w 10000"/>
                <a:gd name="connsiteY24" fmla="*/ 8997 h 10000"/>
                <a:gd name="connsiteX25" fmla="*/ 1043 w 10000"/>
                <a:gd name="connsiteY25" fmla="*/ 8466 h 10000"/>
                <a:gd name="connsiteX26" fmla="*/ 1314 w 10000"/>
                <a:gd name="connsiteY26" fmla="*/ 8230 h 10000"/>
                <a:gd name="connsiteX27" fmla="*/ 556 w 10000"/>
                <a:gd name="connsiteY27" fmla="*/ 8525 h 10000"/>
                <a:gd name="connsiteX28" fmla="*/ 0 w 10000"/>
                <a:gd name="connsiteY28" fmla="*/ 9174 h 10000"/>
                <a:gd name="connsiteX29" fmla="*/ 0 w 10000"/>
                <a:gd name="connsiteY29" fmla="*/ 5560 h 10000"/>
                <a:gd name="connsiteX0" fmla="*/ 2182 w 10000"/>
                <a:gd name="connsiteY0" fmla="*/ 8053 h 10000"/>
                <a:gd name="connsiteX1" fmla="*/ 3957 w 10000"/>
                <a:gd name="connsiteY1" fmla="*/ 7640 h 10000"/>
                <a:gd name="connsiteX2" fmla="*/ 5244 w 10000"/>
                <a:gd name="connsiteY2" fmla="*/ 5369 h 10000"/>
                <a:gd name="connsiteX3" fmla="*/ 5339 w 10000"/>
                <a:gd name="connsiteY3" fmla="*/ 3923 h 10000"/>
                <a:gd name="connsiteX4" fmla="*/ 7480 w 10000"/>
                <a:gd name="connsiteY4" fmla="*/ 1652 h 10000"/>
                <a:gd name="connsiteX5" fmla="*/ 9539 w 10000"/>
                <a:gd name="connsiteY5" fmla="*/ 0 h 10000"/>
                <a:gd name="connsiteX6" fmla="*/ 10000 w 10000"/>
                <a:gd name="connsiteY6" fmla="*/ 487 h 10000"/>
                <a:gd name="connsiteX7" fmla="*/ 9390 w 10000"/>
                <a:gd name="connsiteY7" fmla="*/ 619 h 10000"/>
                <a:gd name="connsiteX8" fmla="*/ 7940 w 10000"/>
                <a:gd name="connsiteY8" fmla="*/ 2448 h 10000"/>
                <a:gd name="connsiteX9" fmla="*/ 7344 w 10000"/>
                <a:gd name="connsiteY9" fmla="*/ 3097 h 10000"/>
                <a:gd name="connsiteX10" fmla="*/ 7344 w 10000"/>
                <a:gd name="connsiteY10" fmla="*/ 3525 h 10000"/>
                <a:gd name="connsiteX11" fmla="*/ 6491 w 10000"/>
                <a:gd name="connsiteY11" fmla="*/ 4410 h 10000"/>
                <a:gd name="connsiteX12" fmla="*/ 7344 w 10000"/>
                <a:gd name="connsiteY12" fmla="*/ 4690 h 10000"/>
                <a:gd name="connsiteX13" fmla="*/ 6030 w 10000"/>
                <a:gd name="connsiteY13" fmla="*/ 5649 h 10000"/>
                <a:gd name="connsiteX14" fmla="*/ 5840 w 10000"/>
                <a:gd name="connsiteY14" fmla="*/ 6696 h 10000"/>
                <a:gd name="connsiteX15" fmla="*/ 5352 w 10000"/>
                <a:gd name="connsiteY15" fmla="*/ 6932 h 10000"/>
                <a:gd name="connsiteX16" fmla="*/ 4444 w 10000"/>
                <a:gd name="connsiteY16" fmla="*/ 8053 h 10000"/>
                <a:gd name="connsiteX17" fmla="*/ 4173 w 10000"/>
                <a:gd name="connsiteY17" fmla="*/ 10000 h 10000"/>
                <a:gd name="connsiteX18" fmla="*/ 3740 w 10000"/>
                <a:gd name="connsiteY18" fmla="*/ 9115 h 10000"/>
                <a:gd name="connsiteX19" fmla="*/ 2710 w 10000"/>
                <a:gd name="connsiteY19" fmla="*/ 8997 h 10000"/>
                <a:gd name="connsiteX20" fmla="*/ 2182 w 10000"/>
                <a:gd name="connsiteY20" fmla="*/ 8525 h 10000"/>
                <a:gd name="connsiteX21" fmla="*/ 1477 w 10000"/>
                <a:gd name="connsiteY21" fmla="*/ 9233 h 10000"/>
                <a:gd name="connsiteX22" fmla="*/ 664 w 10000"/>
                <a:gd name="connsiteY22" fmla="*/ 9513 h 10000"/>
                <a:gd name="connsiteX23" fmla="*/ 95 w 10000"/>
                <a:gd name="connsiteY23" fmla="*/ 9513 h 10000"/>
                <a:gd name="connsiteX24" fmla="*/ 772 w 10000"/>
                <a:gd name="connsiteY24" fmla="*/ 8997 h 10000"/>
                <a:gd name="connsiteX25" fmla="*/ 1043 w 10000"/>
                <a:gd name="connsiteY25" fmla="*/ 8466 h 10000"/>
                <a:gd name="connsiteX26" fmla="*/ 1314 w 10000"/>
                <a:gd name="connsiteY26" fmla="*/ 8230 h 10000"/>
                <a:gd name="connsiteX27" fmla="*/ 556 w 10000"/>
                <a:gd name="connsiteY27" fmla="*/ 8525 h 10000"/>
                <a:gd name="connsiteX28" fmla="*/ 0 w 10000"/>
                <a:gd name="connsiteY28" fmla="*/ 9174 h 10000"/>
                <a:gd name="connsiteX0" fmla="*/ 2182 w 10000"/>
                <a:gd name="connsiteY0" fmla="*/ 8053 h 10000"/>
                <a:gd name="connsiteX1" fmla="*/ 3957 w 10000"/>
                <a:gd name="connsiteY1" fmla="*/ 7640 h 10000"/>
                <a:gd name="connsiteX2" fmla="*/ 5244 w 10000"/>
                <a:gd name="connsiteY2" fmla="*/ 5369 h 10000"/>
                <a:gd name="connsiteX3" fmla="*/ 5339 w 10000"/>
                <a:gd name="connsiteY3" fmla="*/ 3923 h 10000"/>
                <a:gd name="connsiteX4" fmla="*/ 7480 w 10000"/>
                <a:gd name="connsiteY4" fmla="*/ 1652 h 10000"/>
                <a:gd name="connsiteX5" fmla="*/ 9539 w 10000"/>
                <a:gd name="connsiteY5" fmla="*/ 0 h 10000"/>
                <a:gd name="connsiteX6" fmla="*/ 10000 w 10000"/>
                <a:gd name="connsiteY6" fmla="*/ 487 h 10000"/>
                <a:gd name="connsiteX7" fmla="*/ 9390 w 10000"/>
                <a:gd name="connsiteY7" fmla="*/ 619 h 10000"/>
                <a:gd name="connsiteX8" fmla="*/ 7940 w 10000"/>
                <a:gd name="connsiteY8" fmla="*/ 2448 h 10000"/>
                <a:gd name="connsiteX9" fmla="*/ 7344 w 10000"/>
                <a:gd name="connsiteY9" fmla="*/ 3097 h 10000"/>
                <a:gd name="connsiteX10" fmla="*/ 7344 w 10000"/>
                <a:gd name="connsiteY10" fmla="*/ 3525 h 10000"/>
                <a:gd name="connsiteX11" fmla="*/ 6491 w 10000"/>
                <a:gd name="connsiteY11" fmla="*/ 4410 h 10000"/>
                <a:gd name="connsiteX12" fmla="*/ 7344 w 10000"/>
                <a:gd name="connsiteY12" fmla="*/ 4690 h 10000"/>
                <a:gd name="connsiteX13" fmla="*/ 6030 w 10000"/>
                <a:gd name="connsiteY13" fmla="*/ 5649 h 10000"/>
                <a:gd name="connsiteX14" fmla="*/ 5840 w 10000"/>
                <a:gd name="connsiteY14" fmla="*/ 6696 h 10000"/>
                <a:gd name="connsiteX15" fmla="*/ 5352 w 10000"/>
                <a:gd name="connsiteY15" fmla="*/ 6932 h 10000"/>
                <a:gd name="connsiteX16" fmla="*/ 4444 w 10000"/>
                <a:gd name="connsiteY16" fmla="*/ 8053 h 10000"/>
                <a:gd name="connsiteX17" fmla="*/ 4173 w 10000"/>
                <a:gd name="connsiteY17" fmla="*/ 10000 h 10000"/>
                <a:gd name="connsiteX18" fmla="*/ 3740 w 10000"/>
                <a:gd name="connsiteY18" fmla="*/ 9115 h 10000"/>
                <a:gd name="connsiteX19" fmla="*/ 2710 w 10000"/>
                <a:gd name="connsiteY19" fmla="*/ 8997 h 10000"/>
                <a:gd name="connsiteX20" fmla="*/ 2182 w 10000"/>
                <a:gd name="connsiteY20" fmla="*/ 8525 h 10000"/>
                <a:gd name="connsiteX21" fmla="*/ 1477 w 10000"/>
                <a:gd name="connsiteY21" fmla="*/ 9233 h 10000"/>
                <a:gd name="connsiteX22" fmla="*/ 664 w 10000"/>
                <a:gd name="connsiteY22" fmla="*/ 9513 h 10000"/>
                <a:gd name="connsiteX23" fmla="*/ 95 w 10000"/>
                <a:gd name="connsiteY23" fmla="*/ 9513 h 10000"/>
                <a:gd name="connsiteX24" fmla="*/ 772 w 10000"/>
                <a:gd name="connsiteY24" fmla="*/ 8997 h 10000"/>
                <a:gd name="connsiteX25" fmla="*/ 1043 w 10000"/>
                <a:gd name="connsiteY25" fmla="*/ 8466 h 10000"/>
                <a:gd name="connsiteX26" fmla="*/ 556 w 10000"/>
                <a:gd name="connsiteY26" fmla="*/ 8525 h 10000"/>
                <a:gd name="connsiteX27" fmla="*/ 0 w 10000"/>
                <a:gd name="connsiteY27" fmla="*/ 9174 h 10000"/>
                <a:gd name="connsiteX0" fmla="*/ 3957 w 10000"/>
                <a:gd name="connsiteY0" fmla="*/ 7640 h 10000"/>
                <a:gd name="connsiteX1" fmla="*/ 5244 w 10000"/>
                <a:gd name="connsiteY1" fmla="*/ 5369 h 10000"/>
                <a:gd name="connsiteX2" fmla="*/ 5339 w 10000"/>
                <a:gd name="connsiteY2" fmla="*/ 3923 h 10000"/>
                <a:gd name="connsiteX3" fmla="*/ 7480 w 10000"/>
                <a:gd name="connsiteY3" fmla="*/ 1652 h 10000"/>
                <a:gd name="connsiteX4" fmla="*/ 9539 w 10000"/>
                <a:gd name="connsiteY4" fmla="*/ 0 h 10000"/>
                <a:gd name="connsiteX5" fmla="*/ 10000 w 10000"/>
                <a:gd name="connsiteY5" fmla="*/ 487 h 10000"/>
                <a:gd name="connsiteX6" fmla="*/ 9390 w 10000"/>
                <a:gd name="connsiteY6" fmla="*/ 619 h 10000"/>
                <a:gd name="connsiteX7" fmla="*/ 7940 w 10000"/>
                <a:gd name="connsiteY7" fmla="*/ 2448 h 10000"/>
                <a:gd name="connsiteX8" fmla="*/ 7344 w 10000"/>
                <a:gd name="connsiteY8" fmla="*/ 3097 h 10000"/>
                <a:gd name="connsiteX9" fmla="*/ 7344 w 10000"/>
                <a:gd name="connsiteY9" fmla="*/ 3525 h 10000"/>
                <a:gd name="connsiteX10" fmla="*/ 6491 w 10000"/>
                <a:gd name="connsiteY10" fmla="*/ 4410 h 10000"/>
                <a:gd name="connsiteX11" fmla="*/ 7344 w 10000"/>
                <a:gd name="connsiteY11" fmla="*/ 4690 h 10000"/>
                <a:gd name="connsiteX12" fmla="*/ 6030 w 10000"/>
                <a:gd name="connsiteY12" fmla="*/ 5649 h 10000"/>
                <a:gd name="connsiteX13" fmla="*/ 5840 w 10000"/>
                <a:gd name="connsiteY13" fmla="*/ 6696 h 10000"/>
                <a:gd name="connsiteX14" fmla="*/ 5352 w 10000"/>
                <a:gd name="connsiteY14" fmla="*/ 6932 h 10000"/>
                <a:gd name="connsiteX15" fmla="*/ 4444 w 10000"/>
                <a:gd name="connsiteY15" fmla="*/ 8053 h 10000"/>
                <a:gd name="connsiteX16" fmla="*/ 4173 w 10000"/>
                <a:gd name="connsiteY16" fmla="*/ 10000 h 10000"/>
                <a:gd name="connsiteX17" fmla="*/ 3740 w 10000"/>
                <a:gd name="connsiteY17" fmla="*/ 9115 h 10000"/>
                <a:gd name="connsiteX18" fmla="*/ 2710 w 10000"/>
                <a:gd name="connsiteY18" fmla="*/ 8997 h 10000"/>
                <a:gd name="connsiteX19" fmla="*/ 2182 w 10000"/>
                <a:gd name="connsiteY19" fmla="*/ 8525 h 10000"/>
                <a:gd name="connsiteX20" fmla="*/ 1477 w 10000"/>
                <a:gd name="connsiteY20" fmla="*/ 9233 h 10000"/>
                <a:gd name="connsiteX21" fmla="*/ 664 w 10000"/>
                <a:gd name="connsiteY21" fmla="*/ 9513 h 10000"/>
                <a:gd name="connsiteX22" fmla="*/ 95 w 10000"/>
                <a:gd name="connsiteY22" fmla="*/ 9513 h 10000"/>
                <a:gd name="connsiteX23" fmla="*/ 772 w 10000"/>
                <a:gd name="connsiteY23" fmla="*/ 8997 h 10000"/>
                <a:gd name="connsiteX24" fmla="*/ 1043 w 10000"/>
                <a:gd name="connsiteY24" fmla="*/ 8466 h 10000"/>
                <a:gd name="connsiteX25" fmla="*/ 556 w 10000"/>
                <a:gd name="connsiteY25" fmla="*/ 8525 h 10000"/>
                <a:gd name="connsiteX26" fmla="*/ 0 w 10000"/>
                <a:gd name="connsiteY26" fmla="*/ 9174 h 10000"/>
                <a:gd name="connsiteX0" fmla="*/ 3957 w 10000"/>
                <a:gd name="connsiteY0" fmla="*/ 7640 h 10000"/>
                <a:gd name="connsiteX1" fmla="*/ 5244 w 10000"/>
                <a:gd name="connsiteY1" fmla="*/ 5369 h 10000"/>
                <a:gd name="connsiteX2" fmla="*/ 5339 w 10000"/>
                <a:gd name="connsiteY2" fmla="*/ 3923 h 10000"/>
                <a:gd name="connsiteX3" fmla="*/ 7480 w 10000"/>
                <a:gd name="connsiteY3" fmla="*/ 1652 h 10000"/>
                <a:gd name="connsiteX4" fmla="*/ 9539 w 10000"/>
                <a:gd name="connsiteY4" fmla="*/ 0 h 10000"/>
                <a:gd name="connsiteX5" fmla="*/ 10000 w 10000"/>
                <a:gd name="connsiteY5" fmla="*/ 487 h 10000"/>
                <a:gd name="connsiteX6" fmla="*/ 9390 w 10000"/>
                <a:gd name="connsiteY6" fmla="*/ 619 h 10000"/>
                <a:gd name="connsiteX7" fmla="*/ 7940 w 10000"/>
                <a:gd name="connsiteY7" fmla="*/ 2448 h 10000"/>
                <a:gd name="connsiteX8" fmla="*/ 7344 w 10000"/>
                <a:gd name="connsiteY8" fmla="*/ 3097 h 10000"/>
                <a:gd name="connsiteX9" fmla="*/ 7344 w 10000"/>
                <a:gd name="connsiteY9" fmla="*/ 3525 h 10000"/>
                <a:gd name="connsiteX10" fmla="*/ 6491 w 10000"/>
                <a:gd name="connsiteY10" fmla="*/ 4410 h 10000"/>
                <a:gd name="connsiteX11" fmla="*/ 7344 w 10000"/>
                <a:gd name="connsiteY11" fmla="*/ 4690 h 10000"/>
                <a:gd name="connsiteX12" fmla="*/ 6030 w 10000"/>
                <a:gd name="connsiteY12" fmla="*/ 5649 h 10000"/>
                <a:gd name="connsiteX13" fmla="*/ 5840 w 10000"/>
                <a:gd name="connsiteY13" fmla="*/ 6696 h 10000"/>
                <a:gd name="connsiteX14" fmla="*/ 5352 w 10000"/>
                <a:gd name="connsiteY14" fmla="*/ 6932 h 10000"/>
                <a:gd name="connsiteX15" fmla="*/ 4444 w 10000"/>
                <a:gd name="connsiteY15" fmla="*/ 8053 h 10000"/>
                <a:gd name="connsiteX16" fmla="*/ 4173 w 10000"/>
                <a:gd name="connsiteY16" fmla="*/ 10000 h 10000"/>
                <a:gd name="connsiteX17" fmla="*/ 3740 w 10000"/>
                <a:gd name="connsiteY17" fmla="*/ 9115 h 10000"/>
                <a:gd name="connsiteX18" fmla="*/ 2710 w 10000"/>
                <a:gd name="connsiteY18" fmla="*/ 8997 h 10000"/>
                <a:gd name="connsiteX19" fmla="*/ 2182 w 10000"/>
                <a:gd name="connsiteY19" fmla="*/ 8525 h 10000"/>
                <a:gd name="connsiteX20" fmla="*/ 664 w 10000"/>
                <a:gd name="connsiteY20" fmla="*/ 9513 h 10000"/>
                <a:gd name="connsiteX21" fmla="*/ 95 w 10000"/>
                <a:gd name="connsiteY21" fmla="*/ 9513 h 10000"/>
                <a:gd name="connsiteX22" fmla="*/ 772 w 10000"/>
                <a:gd name="connsiteY22" fmla="*/ 8997 h 10000"/>
                <a:gd name="connsiteX23" fmla="*/ 1043 w 10000"/>
                <a:gd name="connsiteY23" fmla="*/ 8466 h 10000"/>
                <a:gd name="connsiteX24" fmla="*/ 556 w 10000"/>
                <a:gd name="connsiteY24" fmla="*/ 8525 h 10000"/>
                <a:gd name="connsiteX25" fmla="*/ 0 w 10000"/>
                <a:gd name="connsiteY25" fmla="*/ 9174 h 10000"/>
                <a:gd name="connsiteX0" fmla="*/ 3957 w 10000"/>
                <a:gd name="connsiteY0" fmla="*/ 7640 h 10000"/>
                <a:gd name="connsiteX1" fmla="*/ 5244 w 10000"/>
                <a:gd name="connsiteY1" fmla="*/ 5369 h 10000"/>
                <a:gd name="connsiteX2" fmla="*/ 5339 w 10000"/>
                <a:gd name="connsiteY2" fmla="*/ 3923 h 10000"/>
                <a:gd name="connsiteX3" fmla="*/ 7480 w 10000"/>
                <a:gd name="connsiteY3" fmla="*/ 1652 h 10000"/>
                <a:gd name="connsiteX4" fmla="*/ 9539 w 10000"/>
                <a:gd name="connsiteY4" fmla="*/ 0 h 10000"/>
                <a:gd name="connsiteX5" fmla="*/ 10000 w 10000"/>
                <a:gd name="connsiteY5" fmla="*/ 487 h 10000"/>
                <a:gd name="connsiteX6" fmla="*/ 9390 w 10000"/>
                <a:gd name="connsiteY6" fmla="*/ 619 h 10000"/>
                <a:gd name="connsiteX7" fmla="*/ 7940 w 10000"/>
                <a:gd name="connsiteY7" fmla="*/ 2448 h 10000"/>
                <a:gd name="connsiteX8" fmla="*/ 7344 w 10000"/>
                <a:gd name="connsiteY8" fmla="*/ 3097 h 10000"/>
                <a:gd name="connsiteX9" fmla="*/ 7344 w 10000"/>
                <a:gd name="connsiteY9" fmla="*/ 3525 h 10000"/>
                <a:gd name="connsiteX10" fmla="*/ 6491 w 10000"/>
                <a:gd name="connsiteY10" fmla="*/ 4410 h 10000"/>
                <a:gd name="connsiteX11" fmla="*/ 7344 w 10000"/>
                <a:gd name="connsiteY11" fmla="*/ 4690 h 10000"/>
                <a:gd name="connsiteX12" fmla="*/ 6030 w 10000"/>
                <a:gd name="connsiteY12" fmla="*/ 5649 h 10000"/>
                <a:gd name="connsiteX13" fmla="*/ 5840 w 10000"/>
                <a:gd name="connsiteY13" fmla="*/ 6696 h 10000"/>
                <a:gd name="connsiteX14" fmla="*/ 5352 w 10000"/>
                <a:gd name="connsiteY14" fmla="*/ 6932 h 10000"/>
                <a:gd name="connsiteX15" fmla="*/ 4444 w 10000"/>
                <a:gd name="connsiteY15" fmla="*/ 8053 h 10000"/>
                <a:gd name="connsiteX16" fmla="*/ 4173 w 10000"/>
                <a:gd name="connsiteY16" fmla="*/ 10000 h 10000"/>
                <a:gd name="connsiteX17" fmla="*/ 3740 w 10000"/>
                <a:gd name="connsiteY17" fmla="*/ 9115 h 10000"/>
                <a:gd name="connsiteX18" fmla="*/ 2710 w 10000"/>
                <a:gd name="connsiteY18" fmla="*/ 8997 h 10000"/>
                <a:gd name="connsiteX19" fmla="*/ 2182 w 10000"/>
                <a:gd name="connsiteY19" fmla="*/ 8525 h 10000"/>
                <a:gd name="connsiteX20" fmla="*/ 95 w 10000"/>
                <a:gd name="connsiteY20" fmla="*/ 9513 h 10000"/>
                <a:gd name="connsiteX21" fmla="*/ 772 w 10000"/>
                <a:gd name="connsiteY21" fmla="*/ 8997 h 10000"/>
                <a:gd name="connsiteX22" fmla="*/ 1043 w 10000"/>
                <a:gd name="connsiteY22" fmla="*/ 8466 h 10000"/>
                <a:gd name="connsiteX23" fmla="*/ 556 w 10000"/>
                <a:gd name="connsiteY23" fmla="*/ 8525 h 10000"/>
                <a:gd name="connsiteX24" fmla="*/ 0 w 10000"/>
                <a:gd name="connsiteY24" fmla="*/ 9174 h 10000"/>
                <a:gd name="connsiteX0" fmla="*/ 3957 w 10000"/>
                <a:gd name="connsiteY0" fmla="*/ 7640 h 10000"/>
                <a:gd name="connsiteX1" fmla="*/ 5244 w 10000"/>
                <a:gd name="connsiteY1" fmla="*/ 5369 h 10000"/>
                <a:gd name="connsiteX2" fmla="*/ 5339 w 10000"/>
                <a:gd name="connsiteY2" fmla="*/ 3923 h 10000"/>
                <a:gd name="connsiteX3" fmla="*/ 7480 w 10000"/>
                <a:gd name="connsiteY3" fmla="*/ 1652 h 10000"/>
                <a:gd name="connsiteX4" fmla="*/ 9539 w 10000"/>
                <a:gd name="connsiteY4" fmla="*/ 0 h 10000"/>
                <a:gd name="connsiteX5" fmla="*/ 10000 w 10000"/>
                <a:gd name="connsiteY5" fmla="*/ 487 h 10000"/>
                <a:gd name="connsiteX6" fmla="*/ 9390 w 10000"/>
                <a:gd name="connsiteY6" fmla="*/ 619 h 10000"/>
                <a:gd name="connsiteX7" fmla="*/ 7940 w 10000"/>
                <a:gd name="connsiteY7" fmla="*/ 2448 h 10000"/>
                <a:gd name="connsiteX8" fmla="*/ 7344 w 10000"/>
                <a:gd name="connsiteY8" fmla="*/ 3097 h 10000"/>
                <a:gd name="connsiteX9" fmla="*/ 7344 w 10000"/>
                <a:gd name="connsiteY9" fmla="*/ 3525 h 10000"/>
                <a:gd name="connsiteX10" fmla="*/ 6491 w 10000"/>
                <a:gd name="connsiteY10" fmla="*/ 4410 h 10000"/>
                <a:gd name="connsiteX11" fmla="*/ 7344 w 10000"/>
                <a:gd name="connsiteY11" fmla="*/ 4690 h 10000"/>
                <a:gd name="connsiteX12" fmla="*/ 6030 w 10000"/>
                <a:gd name="connsiteY12" fmla="*/ 5649 h 10000"/>
                <a:gd name="connsiteX13" fmla="*/ 5840 w 10000"/>
                <a:gd name="connsiteY13" fmla="*/ 6696 h 10000"/>
                <a:gd name="connsiteX14" fmla="*/ 5352 w 10000"/>
                <a:gd name="connsiteY14" fmla="*/ 6932 h 10000"/>
                <a:gd name="connsiteX15" fmla="*/ 4444 w 10000"/>
                <a:gd name="connsiteY15" fmla="*/ 8053 h 10000"/>
                <a:gd name="connsiteX16" fmla="*/ 4173 w 10000"/>
                <a:gd name="connsiteY16" fmla="*/ 10000 h 10000"/>
                <a:gd name="connsiteX17" fmla="*/ 3740 w 10000"/>
                <a:gd name="connsiteY17" fmla="*/ 9115 h 10000"/>
                <a:gd name="connsiteX18" fmla="*/ 2710 w 10000"/>
                <a:gd name="connsiteY18" fmla="*/ 8997 h 10000"/>
                <a:gd name="connsiteX19" fmla="*/ 2182 w 10000"/>
                <a:gd name="connsiteY19" fmla="*/ 8525 h 10000"/>
                <a:gd name="connsiteX20" fmla="*/ 95 w 10000"/>
                <a:gd name="connsiteY20" fmla="*/ 9513 h 10000"/>
                <a:gd name="connsiteX21" fmla="*/ 772 w 10000"/>
                <a:gd name="connsiteY21" fmla="*/ 8997 h 10000"/>
                <a:gd name="connsiteX22" fmla="*/ 556 w 10000"/>
                <a:gd name="connsiteY22" fmla="*/ 8525 h 10000"/>
                <a:gd name="connsiteX23" fmla="*/ 0 w 10000"/>
                <a:gd name="connsiteY23" fmla="*/ 9174 h 10000"/>
                <a:gd name="connsiteX0" fmla="*/ 3957 w 10000"/>
                <a:gd name="connsiteY0" fmla="*/ 7640 h 10000"/>
                <a:gd name="connsiteX1" fmla="*/ 5244 w 10000"/>
                <a:gd name="connsiteY1" fmla="*/ 5369 h 10000"/>
                <a:gd name="connsiteX2" fmla="*/ 5339 w 10000"/>
                <a:gd name="connsiteY2" fmla="*/ 3923 h 10000"/>
                <a:gd name="connsiteX3" fmla="*/ 7480 w 10000"/>
                <a:gd name="connsiteY3" fmla="*/ 1652 h 10000"/>
                <a:gd name="connsiteX4" fmla="*/ 9539 w 10000"/>
                <a:gd name="connsiteY4" fmla="*/ 0 h 10000"/>
                <a:gd name="connsiteX5" fmla="*/ 10000 w 10000"/>
                <a:gd name="connsiteY5" fmla="*/ 487 h 10000"/>
                <a:gd name="connsiteX6" fmla="*/ 9390 w 10000"/>
                <a:gd name="connsiteY6" fmla="*/ 619 h 10000"/>
                <a:gd name="connsiteX7" fmla="*/ 7940 w 10000"/>
                <a:gd name="connsiteY7" fmla="*/ 2448 h 10000"/>
                <a:gd name="connsiteX8" fmla="*/ 7344 w 10000"/>
                <a:gd name="connsiteY8" fmla="*/ 3097 h 10000"/>
                <a:gd name="connsiteX9" fmla="*/ 7344 w 10000"/>
                <a:gd name="connsiteY9" fmla="*/ 3525 h 10000"/>
                <a:gd name="connsiteX10" fmla="*/ 6491 w 10000"/>
                <a:gd name="connsiteY10" fmla="*/ 4410 h 10000"/>
                <a:gd name="connsiteX11" fmla="*/ 7344 w 10000"/>
                <a:gd name="connsiteY11" fmla="*/ 4690 h 10000"/>
                <a:gd name="connsiteX12" fmla="*/ 6030 w 10000"/>
                <a:gd name="connsiteY12" fmla="*/ 5649 h 10000"/>
                <a:gd name="connsiteX13" fmla="*/ 5840 w 10000"/>
                <a:gd name="connsiteY13" fmla="*/ 6696 h 10000"/>
                <a:gd name="connsiteX14" fmla="*/ 5352 w 10000"/>
                <a:gd name="connsiteY14" fmla="*/ 6932 h 10000"/>
                <a:gd name="connsiteX15" fmla="*/ 4444 w 10000"/>
                <a:gd name="connsiteY15" fmla="*/ 8053 h 10000"/>
                <a:gd name="connsiteX16" fmla="*/ 4173 w 10000"/>
                <a:gd name="connsiteY16" fmla="*/ 10000 h 10000"/>
                <a:gd name="connsiteX17" fmla="*/ 3740 w 10000"/>
                <a:gd name="connsiteY17" fmla="*/ 9115 h 10000"/>
                <a:gd name="connsiteX18" fmla="*/ 2710 w 10000"/>
                <a:gd name="connsiteY18" fmla="*/ 8997 h 10000"/>
                <a:gd name="connsiteX19" fmla="*/ 2182 w 10000"/>
                <a:gd name="connsiteY19" fmla="*/ 8525 h 10000"/>
                <a:gd name="connsiteX20" fmla="*/ 95 w 10000"/>
                <a:gd name="connsiteY20" fmla="*/ 9513 h 10000"/>
                <a:gd name="connsiteX21" fmla="*/ 772 w 10000"/>
                <a:gd name="connsiteY21" fmla="*/ 8997 h 10000"/>
                <a:gd name="connsiteX22" fmla="*/ 0 w 10000"/>
                <a:gd name="connsiteY22" fmla="*/ 9174 h 10000"/>
                <a:gd name="connsiteX0" fmla="*/ 3911 w 9954"/>
                <a:gd name="connsiteY0" fmla="*/ 7640 h 10000"/>
                <a:gd name="connsiteX1" fmla="*/ 5198 w 9954"/>
                <a:gd name="connsiteY1" fmla="*/ 5369 h 10000"/>
                <a:gd name="connsiteX2" fmla="*/ 5293 w 9954"/>
                <a:gd name="connsiteY2" fmla="*/ 3923 h 10000"/>
                <a:gd name="connsiteX3" fmla="*/ 7434 w 9954"/>
                <a:gd name="connsiteY3" fmla="*/ 1652 h 10000"/>
                <a:gd name="connsiteX4" fmla="*/ 9493 w 9954"/>
                <a:gd name="connsiteY4" fmla="*/ 0 h 10000"/>
                <a:gd name="connsiteX5" fmla="*/ 9954 w 9954"/>
                <a:gd name="connsiteY5" fmla="*/ 487 h 10000"/>
                <a:gd name="connsiteX6" fmla="*/ 9344 w 9954"/>
                <a:gd name="connsiteY6" fmla="*/ 619 h 10000"/>
                <a:gd name="connsiteX7" fmla="*/ 7894 w 9954"/>
                <a:gd name="connsiteY7" fmla="*/ 2448 h 10000"/>
                <a:gd name="connsiteX8" fmla="*/ 7298 w 9954"/>
                <a:gd name="connsiteY8" fmla="*/ 3097 h 10000"/>
                <a:gd name="connsiteX9" fmla="*/ 7298 w 9954"/>
                <a:gd name="connsiteY9" fmla="*/ 3525 h 10000"/>
                <a:gd name="connsiteX10" fmla="*/ 6445 w 9954"/>
                <a:gd name="connsiteY10" fmla="*/ 4410 h 10000"/>
                <a:gd name="connsiteX11" fmla="*/ 7298 w 9954"/>
                <a:gd name="connsiteY11" fmla="*/ 4690 h 10000"/>
                <a:gd name="connsiteX12" fmla="*/ 5984 w 9954"/>
                <a:gd name="connsiteY12" fmla="*/ 5649 h 10000"/>
                <a:gd name="connsiteX13" fmla="*/ 5794 w 9954"/>
                <a:gd name="connsiteY13" fmla="*/ 6696 h 10000"/>
                <a:gd name="connsiteX14" fmla="*/ 5306 w 9954"/>
                <a:gd name="connsiteY14" fmla="*/ 6932 h 10000"/>
                <a:gd name="connsiteX15" fmla="*/ 4398 w 9954"/>
                <a:gd name="connsiteY15" fmla="*/ 8053 h 10000"/>
                <a:gd name="connsiteX16" fmla="*/ 4127 w 9954"/>
                <a:gd name="connsiteY16" fmla="*/ 10000 h 10000"/>
                <a:gd name="connsiteX17" fmla="*/ 3694 w 9954"/>
                <a:gd name="connsiteY17" fmla="*/ 9115 h 10000"/>
                <a:gd name="connsiteX18" fmla="*/ 2664 w 9954"/>
                <a:gd name="connsiteY18" fmla="*/ 8997 h 10000"/>
                <a:gd name="connsiteX19" fmla="*/ 2136 w 9954"/>
                <a:gd name="connsiteY19" fmla="*/ 8525 h 10000"/>
                <a:gd name="connsiteX20" fmla="*/ 49 w 9954"/>
                <a:gd name="connsiteY20" fmla="*/ 9513 h 10000"/>
                <a:gd name="connsiteX21" fmla="*/ 726 w 9954"/>
                <a:gd name="connsiteY21" fmla="*/ 8997 h 10000"/>
                <a:gd name="connsiteX0" fmla="*/ 3200 w 9271"/>
                <a:gd name="connsiteY0" fmla="*/ 7640 h 10000"/>
                <a:gd name="connsiteX1" fmla="*/ 4493 w 9271"/>
                <a:gd name="connsiteY1" fmla="*/ 5369 h 10000"/>
                <a:gd name="connsiteX2" fmla="*/ 4588 w 9271"/>
                <a:gd name="connsiteY2" fmla="*/ 3923 h 10000"/>
                <a:gd name="connsiteX3" fmla="*/ 6739 w 9271"/>
                <a:gd name="connsiteY3" fmla="*/ 1652 h 10000"/>
                <a:gd name="connsiteX4" fmla="*/ 8808 w 9271"/>
                <a:gd name="connsiteY4" fmla="*/ 0 h 10000"/>
                <a:gd name="connsiteX5" fmla="*/ 9271 w 9271"/>
                <a:gd name="connsiteY5" fmla="*/ 487 h 10000"/>
                <a:gd name="connsiteX6" fmla="*/ 8658 w 9271"/>
                <a:gd name="connsiteY6" fmla="*/ 619 h 10000"/>
                <a:gd name="connsiteX7" fmla="*/ 7201 w 9271"/>
                <a:gd name="connsiteY7" fmla="*/ 2448 h 10000"/>
                <a:gd name="connsiteX8" fmla="*/ 6603 w 9271"/>
                <a:gd name="connsiteY8" fmla="*/ 3097 h 10000"/>
                <a:gd name="connsiteX9" fmla="*/ 6603 w 9271"/>
                <a:gd name="connsiteY9" fmla="*/ 3525 h 10000"/>
                <a:gd name="connsiteX10" fmla="*/ 5746 w 9271"/>
                <a:gd name="connsiteY10" fmla="*/ 4410 h 10000"/>
                <a:gd name="connsiteX11" fmla="*/ 6603 w 9271"/>
                <a:gd name="connsiteY11" fmla="*/ 4690 h 10000"/>
                <a:gd name="connsiteX12" fmla="*/ 5283 w 9271"/>
                <a:gd name="connsiteY12" fmla="*/ 5649 h 10000"/>
                <a:gd name="connsiteX13" fmla="*/ 5092 w 9271"/>
                <a:gd name="connsiteY13" fmla="*/ 6696 h 10000"/>
                <a:gd name="connsiteX14" fmla="*/ 4602 w 9271"/>
                <a:gd name="connsiteY14" fmla="*/ 6932 h 10000"/>
                <a:gd name="connsiteX15" fmla="*/ 3689 w 9271"/>
                <a:gd name="connsiteY15" fmla="*/ 8053 h 10000"/>
                <a:gd name="connsiteX16" fmla="*/ 3417 w 9271"/>
                <a:gd name="connsiteY16" fmla="*/ 10000 h 10000"/>
                <a:gd name="connsiteX17" fmla="*/ 2982 w 9271"/>
                <a:gd name="connsiteY17" fmla="*/ 9115 h 10000"/>
                <a:gd name="connsiteX18" fmla="*/ 1947 w 9271"/>
                <a:gd name="connsiteY18" fmla="*/ 8997 h 10000"/>
                <a:gd name="connsiteX19" fmla="*/ 1417 w 9271"/>
                <a:gd name="connsiteY19" fmla="*/ 8525 h 10000"/>
                <a:gd name="connsiteX20" fmla="*/ 0 w 9271"/>
                <a:gd name="connsiteY20" fmla="*/ 8997 h 10000"/>
                <a:gd name="connsiteX0" fmla="*/ 1924 w 8472"/>
                <a:gd name="connsiteY0" fmla="*/ 7640 h 10000"/>
                <a:gd name="connsiteX1" fmla="*/ 3318 w 8472"/>
                <a:gd name="connsiteY1" fmla="*/ 5369 h 10000"/>
                <a:gd name="connsiteX2" fmla="*/ 3421 w 8472"/>
                <a:gd name="connsiteY2" fmla="*/ 3923 h 10000"/>
                <a:gd name="connsiteX3" fmla="*/ 5741 w 8472"/>
                <a:gd name="connsiteY3" fmla="*/ 1652 h 10000"/>
                <a:gd name="connsiteX4" fmla="*/ 7973 w 8472"/>
                <a:gd name="connsiteY4" fmla="*/ 0 h 10000"/>
                <a:gd name="connsiteX5" fmla="*/ 8472 w 8472"/>
                <a:gd name="connsiteY5" fmla="*/ 487 h 10000"/>
                <a:gd name="connsiteX6" fmla="*/ 7811 w 8472"/>
                <a:gd name="connsiteY6" fmla="*/ 619 h 10000"/>
                <a:gd name="connsiteX7" fmla="*/ 6239 w 8472"/>
                <a:gd name="connsiteY7" fmla="*/ 2448 h 10000"/>
                <a:gd name="connsiteX8" fmla="*/ 5594 w 8472"/>
                <a:gd name="connsiteY8" fmla="*/ 3097 h 10000"/>
                <a:gd name="connsiteX9" fmla="*/ 5594 w 8472"/>
                <a:gd name="connsiteY9" fmla="*/ 3525 h 10000"/>
                <a:gd name="connsiteX10" fmla="*/ 4670 w 8472"/>
                <a:gd name="connsiteY10" fmla="*/ 4410 h 10000"/>
                <a:gd name="connsiteX11" fmla="*/ 5594 w 8472"/>
                <a:gd name="connsiteY11" fmla="*/ 4690 h 10000"/>
                <a:gd name="connsiteX12" fmla="*/ 4170 w 8472"/>
                <a:gd name="connsiteY12" fmla="*/ 5649 h 10000"/>
                <a:gd name="connsiteX13" fmla="*/ 3964 w 8472"/>
                <a:gd name="connsiteY13" fmla="*/ 6696 h 10000"/>
                <a:gd name="connsiteX14" fmla="*/ 3436 w 8472"/>
                <a:gd name="connsiteY14" fmla="*/ 6932 h 10000"/>
                <a:gd name="connsiteX15" fmla="*/ 2451 w 8472"/>
                <a:gd name="connsiteY15" fmla="*/ 8053 h 10000"/>
                <a:gd name="connsiteX16" fmla="*/ 2158 w 8472"/>
                <a:gd name="connsiteY16" fmla="*/ 10000 h 10000"/>
                <a:gd name="connsiteX17" fmla="*/ 1688 w 8472"/>
                <a:gd name="connsiteY17" fmla="*/ 9115 h 10000"/>
                <a:gd name="connsiteX18" fmla="*/ 572 w 8472"/>
                <a:gd name="connsiteY18" fmla="*/ 8997 h 10000"/>
                <a:gd name="connsiteX19" fmla="*/ 0 w 8472"/>
                <a:gd name="connsiteY19" fmla="*/ 8525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472" h="10000">
                  <a:moveTo>
                    <a:pt x="1924" y="7640"/>
                  </a:moveTo>
                  <a:lnTo>
                    <a:pt x="3318" y="5369"/>
                  </a:lnTo>
                  <a:cubicBezTo>
                    <a:pt x="3353" y="4887"/>
                    <a:pt x="3386" y="4405"/>
                    <a:pt x="3421" y="3923"/>
                  </a:cubicBezTo>
                  <a:lnTo>
                    <a:pt x="5741" y="1652"/>
                  </a:lnTo>
                  <a:lnTo>
                    <a:pt x="7973" y="0"/>
                  </a:lnTo>
                  <a:lnTo>
                    <a:pt x="8472" y="487"/>
                  </a:lnTo>
                  <a:lnTo>
                    <a:pt x="7811" y="619"/>
                  </a:lnTo>
                  <a:lnTo>
                    <a:pt x="6239" y="2448"/>
                  </a:lnTo>
                  <a:lnTo>
                    <a:pt x="5594" y="3097"/>
                  </a:lnTo>
                  <a:lnTo>
                    <a:pt x="5594" y="3525"/>
                  </a:lnTo>
                  <a:lnTo>
                    <a:pt x="4670" y="4410"/>
                  </a:lnTo>
                  <a:lnTo>
                    <a:pt x="5594" y="4690"/>
                  </a:lnTo>
                  <a:lnTo>
                    <a:pt x="4170" y="5649"/>
                  </a:lnTo>
                  <a:cubicBezTo>
                    <a:pt x="4101" y="5998"/>
                    <a:pt x="4032" y="6347"/>
                    <a:pt x="3964" y="6696"/>
                  </a:cubicBezTo>
                  <a:lnTo>
                    <a:pt x="3436" y="6932"/>
                  </a:lnTo>
                  <a:lnTo>
                    <a:pt x="2451" y="8053"/>
                  </a:lnTo>
                  <a:cubicBezTo>
                    <a:pt x="2354" y="8702"/>
                    <a:pt x="2255" y="9351"/>
                    <a:pt x="2158" y="10000"/>
                  </a:cubicBezTo>
                  <a:lnTo>
                    <a:pt x="1688" y="9115"/>
                  </a:lnTo>
                  <a:lnTo>
                    <a:pt x="572" y="8997"/>
                  </a:lnTo>
                  <a:lnTo>
                    <a:pt x="0" y="8525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3EC1BA21-CC12-4A2B-857B-D4E5934C552F}"/>
                </a:ext>
              </a:extLst>
            </p:cNvPr>
            <p:cNvCxnSpPr>
              <a:cxnSpLocks/>
              <a:stCxn id="14" idx="4"/>
              <a:endCxn id="37" idx="2"/>
            </p:cNvCxnSpPr>
            <p:nvPr/>
          </p:nvCxnSpPr>
          <p:spPr>
            <a:xfrm flipV="1">
              <a:off x="2306286" y="4312179"/>
              <a:ext cx="5521" cy="642332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AF54958E-0814-469F-AF86-A0C90B28A52D}"/>
                </a:ext>
              </a:extLst>
            </p:cNvPr>
            <p:cNvGrpSpPr/>
            <p:nvPr/>
          </p:nvGrpSpPr>
          <p:grpSpPr>
            <a:xfrm>
              <a:off x="1142939" y="3138661"/>
              <a:ext cx="2337736" cy="1729499"/>
              <a:chOff x="1519832" y="2821715"/>
              <a:chExt cx="2337736" cy="1729499"/>
            </a:xfrm>
          </p:grpSpPr>
          <p:grpSp>
            <p:nvGrpSpPr>
              <p:cNvPr id="34" name="组合 33">
                <a:extLst>
                  <a:ext uri="{FF2B5EF4-FFF2-40B4-BE49-F238E27FC236}">
                    <a16:creationId xmlns:a16="http://schemas.microsoft.com/office/drawing/2014/main" xmlns="" id="{FA887BD7-1D66-4317-8E79-04E3BC4B3557}"/>
                  </a:ext>
                </a:extLst>
              </p:cNvPr>
              <p:cNvGrpSpPr/>
              <p:nvPr/>
            </p:nvGrpSpPr>
            <p:grpSpPr>
              <a:xfrm>
                <a:off x="1519832" y="2821715"/>
                <a:ext cx="2337736" cy="1173518"/>
                <a:chOff x="1519832" y="2638015"/>
                <a:chExt cx="2337736" cy="1173518"/>
              </a:xfrm>
            </p:grpSpPr>
            <p:sp>
              <p:nvSpPr>
                <p:cNvPr id="36" name="íṩḻídè">
                  <a:extLst>
                    <a:ext uri="{FF2B5EF4-FFF2-40B4-BE49-F238E27FC236}">
                      <a16:creationId xmlns:a16="http://schemas.microsoft.com/office/drawing/2014/main" xmlns="" id="{F64819D1-3AAF-4D34-A558-C1F9D05665AE}"/>
                    </a:ext>
                  </a:extLst>
                </p:cNvPr>
                <p:cNvSpPr txBox="1"/>
                <p:nvPr/>
              </p:nvSpPr>
              <p:spPr bwMode="auto">
                <a:xfrm>
                  <a:off x="1519832" y="2638015"/>
                  <a:ext cx="2337736" cy="46963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37" name="i$ľîḓê">
                  <a:extLst>
                    <a:ext uri="{FF2B5EF4-FFF2-40B4-BE49-F238E27FC236}">
                      <a16:creationId xmlns:a16="http://schemas.microsoft.com/office/drawing/2014/main" xmlns="" id="{59F185CF-68F1-4F28-B973-80B42A00B9A7}"/>
                    </a:ext>
                  </a:extLst>
                </p:cNvPr>
                <p:cNvSpPr/>
                <p:nvPr/>
              </p:nvSpPr>
              <p:spPr bwMode="auto">
                <a:xfrm>
                  <a:off x="1519832" y="3107647"/>
                  <a:ext cx="2337736" cy="70388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Supporting text here.</a:t>
                  </a:r>
                </a:p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.……</a:t>
                  </a:r>
                </a:p>
              </p:txBody>
            </p:sp>
          </p:grpSp>
          <p:sp>
            <p:nvSpPr>
              <p:cNvPr id="35" name="íṩḻídè">
                <a:extLst>
                  <a:ext uri="{FF2B5EF4-FFF2-40B4-BE49-F238E27FC236}">
                    <a16:creationId xmlns:a16="http://schemas.microsoft.com/office/drawing/2014/main" xmlns="" id="{6A61C806-556E-4440-88B9-00D95F20486F}"/>
                  </a:ext>
                </a:extLst>
              </p:cNvPr>
              <p:cNvSpPr txBox="1"/>
              <p:nvPr/>
            </p:nvSpPr>
            <p:spPr bwMode="auto">
              <a:xfrm>
                <a:off x="2029656" y="4081584"/>
                <a:ext cx="1318088" cy="46963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/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400" b="1" dirty="0"/>
                  <a:t>2015</a:t>
                </a:r>
              </a:p>
            </p:txBody>
          </p:sp>
        </p:grp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C0DFCE06-5E5A-4024-BC64-B3574E44F0C7}"/>
                </a:ext>
              </a:extLst>
            </p:cNvPr>
            <p:cNvCxnSpPr>
              <a:cxnSpLocks/>
              <a:stCxn id="8" idx="27"/>
              <a:endCxn id="33" idx="2"/>
            </p:cNvCxnSpPr>
            <p:nvPr/>
          </p:nvCxnSpPr>
          <p:spPr>
            <a:xfrm flipV="1">
              <a:off x="4600991" y="3492662"/>
              <a:ext cx="13393" cy="972382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97385E21-5742-49F1-8781-73C7D3D3EAE6}"/>
                </a:ext>
              </a:extLst>
            </p:cNvPr>
            <p:cNvGrpSpPr/>
            <p:nvPr/>
          </p:nvGrpSpPr>
          <p:grpSpPr>
            <a:xfrm>
              <a:off x="3445516" y="2319144"/>
              <a:ext cx="2337736" cy="1872591"/>
              <a:chOff x="3588866" y="2319144"/>
              <a:chExt cx="2337736" cy="1872591"/>
            </a:xfrm>
          </p:grpSpPr>
          <p:sp>
            <p:nvSpPr>
              <p:cNvPr id="30" name="íṩḻídè">
                <a:extLst>
                  <a:ext uri="{FF2B5EF4-FFF2-40B4-BE49-F238E27FC236}">
                    <a16:creationId xmlns:a16="http://schemas.microsoft.com/office/drawing/2014/main" xmlns="" id="{85149D63-F6E6-4379-8725-37EF45CA9018}"/>
                  </a:ext>
                </a:extLst>
              </p:cNvPr>
              <p:cNvSpPr txBox="1"/>
              <p:nvPr/>
            </p:nvSpPr>
            <p:spPr bwMode="auto">
              <a:xfrm>
                <a:off x="4102709" y="3722105"/>
                <a:ext cx="1318088" cy="46963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/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400" b="1" dirty="0"/>
                  <a:t>2016</a:t>
                </a:r>
              </a:p>
            </p:txBody>
          </p: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xmlns="" id="{A0B47A12-3196-47DE-8F63-C27EF4CDDCEB}"/>
                  </a:ext>
                </a:extLst>
              </p:cNvPr>
              <p:cNvGrpSpPr/>
              <p:nvPr/>
            </p:nvGrpSpPr>
            <p:grpSpPr>
              <a:xfrm>
                <a:off x="3588866" y="2319144"/>
                <a:ext cx="2337736" cy="1173518"/>
                <a:chOff x="3588866" y="1648938"/>
                <a:chExt cx="2337736" cy="1173518"/>
              </a:xfrm>
            </p:grpSpPr>
            <p:sp>
              <p:nvSpPr>
                <p:cNvPr id="32" name="íṩḻídè">
                  <a:extLst>
                    <a:ext uri="{FF2B5EF4-FFF2-40B4-BE49-F238E27FC236}">
                      <a16:creationId xmlns:a16="http://schemas.microsoft.com/office/drawing/2014/main" xmlns="" id="{80F6E0D1-6149-40E6-9E02-E928508970A3}"/>
                    </a:ext>
                  </a:extLst>
                </p:cNvPr>
                <p:cNvSpPr txBox="1"/>
                <p:nvPr/>
              </p:nvSpPr>
              <p:spPr bwMode="auto">
                <a:xfrm>
                  <a:off x="3588866" y="1648938"/>
                  <a:ext cx="2337736" cy="46963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33" name="i$ľîḓê">
                  <a:extLst>
                    <a:ext uri="{FF2B5EF4-FFF2-40B4-BE49-F238E27FC236}">
                      <a16:creationId xmlns:a16="http://schemas.microsoft.com/office/drawing/2014/main" xmlns="" id="{5C67A162-3DFA-44D0-9C67-6E82B25181C8}"/>
                    </a:ext>
                  </a:extLst>
                </p:cNvPr>
                <p:cNvSpPr/>
                <p:nvPr/>
              </p:nvSpPr>
              <p:spPr bwMode="auto">
                <a:xfrm>
                  <a:off x="3588866" y="2118570"/>
                  <a:ext cx="2337736" cy="70388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Supporting text here.</a:t>
                  </a:r>
                </a:p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.……</a:t>
                  </a:r>
                </a:p>
              </p:txBody>
            </p:sp>
          </p:grpSp>
        </p:grp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03A80476-B539-44B0-AB84-72BCB5CB69C8}"/>
                </a:ext>
              </a:extLst>
            </p:cNvPr>
            <p:cNvCxnSpPr>
              <a:cxnSpLocks/>
              <a:stCxn id="11" idx="19"/>
              <a:endCxn id="29" idx="2"/>
            </p:cNvCxnSpPr>
            <p:nvPr/>
          </p:nvCxnSpPr>
          <p:spPr>
            <a:xfrm flipV="1">
              <a:off x="7328574" y="3302106"/>
              <a:ext cx="792" cy="1404716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xmlns="" id="{FE546194-467F-47EC-B5C6-362109749D00}"/>
                </a:ext>
              </a:extLst>
            </p:cNvPr>
            <p:cNvGrpSpPr/>
            <p:nvPr/>
          </p:nvGrpSpPr>
          <p:grpSpPr>
            <a:xfrm>
              <a:off x="6160498" y="2128588"/>
              <a:ext cx="2337736" cy="2066463"/>
              <a:chOff x="6801840" y="2357868"/>
              <a:chExt cx="2337736" cy="2066463"/>
            </a:xfrm>
          </p:grpSpPr>
          <p:sp>
            <p:nvSpPr>
              <p:cNvPr id="26" name="íṩḻídè">
                <a:extLst>
                  <a:ext uri="{FF2B5EF4-FFF2-40B4-BE49-F238E27FC236}">
                    <a16:creationId xmlns:a16="http://schemas.microsoft.com/office/drawing/2014/main" xmlns="" id="{5325C88F-7F7A-4AB1-BE73-E89F4B27B9AF}"/>
                  </a:ext>
                </a:extLst>
              </p:cNvPr>
              <p:cNvSpPr txBox="1"/>
              <p:nvPr/>
            </p:nvSpPr>
            <p:spPr bwMode="auto">
              <a:xfrm>
                <a:off x="7318238" y="3954701"/>
                <a:ext cx="1318088" cy="46963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/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400" b="1" dirty="0"/>
                  <a:t>2017</a:t>
                </a:r>
              </a:p>
            </p:txBody>
          </p:sp>
          <p:grpSp>
            <p:nvGrpSpPr>
              <p:cNvPr id="27" name="组合 26">
                <a:extLst>
                  <a:ext uri="{FF2B5EF4-FFF2-40B4-BE49-F238E27FC236}">
                    <a16:creationId xmlns:a16="http://schemas.microsoft.com/office/drawing/2014/main" xmlns="" id="{FD98A158-E34C-4C8B-A0C5-4EEE719E9234}"/>
                  </a:ext>
                </a:extLst>
              </p:cNvPr>
              <p:cNvGrpSpPr/>
              <p:nvPr/>
            </p:nvGrpSpPr>
            <p:grpSpPr>
              <a:xfrm>
                <a:off x="6801840" y="2357868"/>
                <a:ext cx="2337736" cy="1173518"/>
                <a:chOff x="6624166" y="1648938"/>
                <a:chExt cx="2337736" cy="1173518"/>
              </a:xfrm>
            </p:grpSpPr>
            <p:sp>
              <p:nvSpPr>
                <p:cNvPr id="28" name="íṩḻídè">
                  <a:extLst>
                    <a:ext uri="{FF2B5EF4-FFF2-40B4-BE49-F238E27FC236}">
                      <a16:creationId xmlns:a16="http://schemas.microsoft.com/office/drawing/2014/main" xmlns="" id="{1C1E6127-CF58-4AAE-83F7-4ABF17C384FC}"/>
                    </a:ext>
                  </a:extLst>
                </p:cNvPr>
                <p:cNvSpPr txBox="1"/>
                <p:nvPr/>
              </p:nvSpPr>
              <p:spPr bwMode="auto">
                <a:xfrm>
                  <a:off x="6624166" y="1648938"/>
                  <a:ext cx="2337736" cy="46963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29" name="i$ľîḓê">
                  <a:extLst>
                    <a:ext uri="{FF2B5EF4-FFF2-40B4-BE49-F238E27FC236}">
                      <a16:creationId xmlns:a16="http://schemas.microsoft.com/office/drawing/2014/main" xmlns="" id="{3477A41F-AA15-4751-80FF-A44AD8500BF6}"/>
                    </a:ext>
                  </a:extLst>
                </p:cNvPr>
                <p:cNvSpPr/>
                <p:nvPr/>
              </p:nvSpPr>
              <p:spPr bwMode="auto">
                <a:xfrm>
                  <a:off x="6624166" y="2118570"/>
                  <a:ext cx="2337736" cy="70388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Supporting text here.</a:t>
                  </a:r>
                </a:p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.……</a:t>
                  </a:r>
                </a:p>
              </p:txBody>
            </p:sp>
          </p:grpSp>
        </p:grp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22AC5E00-A5FF-4C10-BF48-8ADCD7F6A3D9}"/>
                </a:ext>
              </a:extLst>
            </p:cNvPr>
            <p:cNvCxnSpPr>
              <a:cxnSpLocks/>
              <a:stCxn id="12" idx="16"/>
              <a:endCxn id="25" idx="2"/>
            </p:cNvCxnSpPr>
            <p:nvPr/>
          </p:nvCxnSpPr>
          <p:spPr>
            <a:xfrm flipH="1" flipV="1">
              <a:off x="9372356" y="2316518"/>
              <a:ext cx="310" cy="1624621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íṩḻídè">
              <a:extLst>
                <a:ext uri="{FF2B5EF4-FFF2-40B4-BE49-F238E27FC236}">
                  <a16:creationId xmlns:a16="http://schemas.microsoft.com/office/drawing/2014/main" xmlns="" id="{7D246791-6335-4D05-8BFF-C4C063B3D408}"/>
                </a:ext>
              </a:extLst>
            </p:cNvPr>
            <p:cNvSpPr txBox="1"/>
            <p:nvPr/>
          </p:nvSpPr>
          <p:spPr bwMode="auto">
            <a:xfrm>
              <a:off x="8713312" y="2870855"/>
              <a:ext cx="1318088" cy="46963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1400" b="1" dirty="0"/>
                <a:t>2018</a:t>
              </a:r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xmlns="" id="{DE69F0FB-AD41-427F-95A1-2C357F542DDE}"/>
                </a:ext>
              </a:extLst>
            </p:cNvPr>
            <p:cNvGrpSpPr/>
            <p:nvPr/>
          </p:nvGrpSpPr>
          <p:grpSpPr>
            <a:xfrm>
              <a:off x="8203488" y="1143000"/>
              <a:ext cx="2337736" cy="1173518"/>
              <a:chOff x="7856066" y="1130300"/>
              <a:chExt cx="2337736" cy="1173518"/>
            </a:xfrm>
          </p:grpSpPr>
          <p:sp>
            <p:nvSpPr>
              <p:cNvPr id="24" name="íṩḻídè">
                <a:extLst>
                  <a:ext uri="{FF2B5EF4-FFF2-40B4-BE49-F238E27FC236}">
                    <a16:creationId xmlns:a16="http://schemas.microsoft.com/office/drawing/2014/main" xmlns="" id="{28D4ABA2-9F23-41C1-BF2A-09C7E7EEA08E}"/>
                  </a:ext>
                </a:extLst>
              </p:cNvPr>
              <p:cNvSpPr txBox="1"/>
              <p:nvPr/>
            </p:nvSpPr>
            <p:spPr bwMode="auto">
              <a:xfrm>
                <a:off x="7856066" y="1130300"/>
                <a:ext cx="2337736" cy="469630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5" name="i$ľîḓê">
                <a:extLst>
                  <a:ext uri="{FF2B5EF4-FFF2-40B4-BE49-F238E27FC236}">
                    <a16:creationId xmlns:a16="http://schemas.microsoft.com/office/drawing/2014/main" xmlns="" id="{EA03C632-6316-4DAC-9F84-72DF891E0180}"/>
                  </a:ext>
                </a:extLst>
              </p:cNvPr>
              <p:cNvSpPr/>
              <p:nvPr/>
            </p:nvSpPr>
            <p:spPr bwMode="auto">
              <a:xfrm>
                <a:off x="7856066" y="1599932"/>
                <a:ext cx="2337736" cy="7038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.……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24197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grpSp>
        <p:nvGrpSpPr>
          <p:cNvPr id="5" name="af3ba4d0-d52d-4b02-b678-4d2c9bd4bf8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A664BC0-01B4-45EA-8057-F0BCCD76A10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5957" y="1105798"/>
            <a:ext cx="10855320" cy="5037827"/>
            <a:chOff x="665957" y="1105798"/>
            <a:chExt cx="10855320" cy="5037827"/>
          </a:xfrm>
        </p:grpSpPr>
        <p:grpSp>
          <p:nvGrpSpPr>
            <p:cNvPr id="6" name="iṡ1iḋê">
              <a:extLst>
                <a:ext uri="{FF2B5EF4-FFF2-40B4-BE49-F238E27FC236}">
                  <a16:creationId xmlns:a16="http://schemas.microsoft.com/office/drawing/2014/main" xmlns="" id="{0201E638-9BAD-4BCC-B903-166B38DD2A78}"/>
                </a:ext>
              </a:extLst>
            </p:cNvPr>
            <p:cNvGrpSpPr/>
            <p:nvPr/>
          </p:nvGrpSpPr>
          <p:grpSpPr>
            <a:xfrm>
              <a:off x="7310999" y="1105798"/>
              <a:ext cx="4096078" cy="2773203"/>
              <a:chOff x="7762216" y="1411289"/>
              <a:chExt cx="3644863" cy="2467712"/>
            </a:xfrm>
          </p:grpSpPr>
          <p:sp>
            <p:nvSpPr>
              <p:cNvPr id="45" name="ïşḻiďê">
                <a:extLst>
                  <a:ext uri="{FF2B5EF4-FFF2-40B4-BE49-F238E27FC236}">
                    <a16:creationId xmlns:a16="http://schemas.microsoft.com/office/drawing/2014/main" xmlns="" id="{4D2AD79F-A505-4E88-B9A6-A6F1040D54C6}"/>
                  </a:ext>
                </a:extLst>
              </p:cNvPr>
              <p:cNvSpPr/>
              <p:nvPr/>
            </p:nvSpPr>
            <p:spPr bwMode="auto">
              <a:xfrm>
                <a:off x="8693645" y="1925833"/>
                <a:ext cx="1764152" cy="1909064"/>
              </a:xfrm>
              <a:custGeom>
                <a:avLst/>
                <a:gdLst>
                  <a:gd name="T0" fmla="*/ 1085 w 1680"/>
                  <a:gd name="T1" fmla="*/ 256 h 1818"/>
                  <a:gd name="T2" fmla="*/ 1256 w 1680"/>
                  <a:gd name="T3" fmla="*/ 383 h 1818"/>
                  <a:gd name="T4" fmla="*/ 0 w 1680"/>
                  <a:gd name="T5" fmla="*/ 1818 h 1818"/>
                  <a:gd name="T6" fmla="*/ 308 w 1680"/>
                  <a:gd name="T7" fmla="*/ 1818 h 1818"/>
                  <a:gd name="T8" fmla="*/ 1443 w 1680"/>
                  <a:gd name="T9" fmla="*/ 522 h 1818"/>
                  <a:gd name="T10" fmla="*/ 1605 w 1680"/>
                  <a:gd name="T11" fmla="*/ 644 h 1818"/>
                  <a:gd name="T12" fmla="*/ 1642 w 1680"/>
                  <a:gd name="T13" fmla="*/ 322 h 1818"/>
                  <a:gd name="T14" fmla="*/ 1680 w 1680"/>
                  <a:gd name="T15" fmla="*/ 0 h 1818"/>
                  <a:gd name="T16" fmla="*/ 1085 w 1680"/>
                  <a:gd name="T17" fmla="*/ 256 h 1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80" h="1818">
                    <a:moveTo>
                      <a:pt x="1085" y="256"/>
                    </a:moveTo>
                    <a:lnTo>
                      <a:pt x="1256" y="383"/>
                    </a:lnTo>
                    <a:lnTo>
                      <a:pt x="0" y="1818"/>
                    </a:lnTo>
                    <a:lnTo>
                      <a:pt x="308" y="1818"/>
                    </a:lnTo>
                    <a:lnTo>
                      <a:pt x="1443" y="522"/>
                    </a:lnTo>
                    <a:lnTo>
                      <a:pt x="1605" y="644"/>
                    </a:lnTo>
                    <a:lnTo>
                      <a:pt x="1642" y="322"/>
                    </a:lnTo>
                    <a:lnTo>
                      <a:pt x="1680" y="0"/>
                    </a:lnTo>
                    <a:lnTo>
                      <a:pt x="1085" y="256"/>
                    </a:lnTo>
                    <a:close/>
                  </a:path>
                </a:pathLst>
              </a:custGeom>
              <a:solidFill>
                <a:srgbClr val="4143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îšľîḋè">
                <a:extLst>
                  <a:ext uri="{FF2B5EF4-FFF2-40B4-BE49-F238E27FC236}">
                    <a16:creationId xmlns:a16="http://schemas.microsoft.com/office/drawing/2014/main" xmlns="" id="{B7F99C39-BF2C-4B22-8CF2-2C3060C985E8}"/>
                  </a:ext>
                </a:extLst>
              </p:cNvPr>
              <p:cNvSpPr/>
              <p:nvPr/>
            </p:nvSpPr>
            <p:spPr bwMode="auto">
              <a:xfrm>
                <a:off x="8693645" y="1925833"/>
                <a:ext cx="1764152" cy="1909064"/>
              </a:xfrm>
              <a:custGeom>
                <a:avLst/>
                <a:gdLst>
                  <a:gd name="T0" fmla="*/ 1085 w 1680"/>
                  <a:gd name="T1" fmla="*/ 256 h 1818"/>
                  <a:gd name="T2" fmla="*/ 1256 w 1680"/>
                  <a:gd name="T3" fmla="*/ 383 h 1818"/>
                  <a:gd name="T4" fmla="*/ 0 w 1680"/>
                  <a:gd name="T5" fmla="*/ 1818 h 1818"/>
                  <a:gd name="T6" fmla="*/ 308 w 1680"/>
                  <a:gd name="T7" fmla="*/ 1818 h 1818"/>
                  <a:gd name="T8" fmla="*/ 1443 w 1680"/>
                  <a:gd name="T9" fmla="*/ 522 h 1818"/>
                  <a:gd name="T10" fmla="*/ 1605 w 1680"/>
                  <a:gd name="T11" fmla="*/ 644 h 1818"/>
                  <a:gd name="T12" fmla="*/ 1642 w 1680"/>
                  <a:gd name="T13" fmla="*/ 322 h 1818"/>
                  <a:gd name="T14" fmla="*/ 1680 w 1680"/>
                  <a:gd name="T15" fmla="*/ 0 h 1818"/>
                  <a:gd name="T16" fmla="*/ 1085 w 1680"/>
                  <a:gd name="T17" fmla="*/ 256 h 1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80" h="1818">
                    <a:moveTo>
                      <a:pt x="1085" y="256"/>
                    </a:moveTo>
                    <a:lnTo>
                      <a:pt x="1256" y="383"/>
                    </a:lnTo>
                    <a:lnTo>
                      <a:pt x="0" y="1818"/>
                    </a:lnTo>
                    <a:lnTo>
                      <a:pt x="308" y="1818"/>
                    </a:lnTo>
                    <a:lnTo>
                      <a:pt x="1443" y="522"/>
                    </a:lnTo>
                    <a:lnTo>
                      <a:pt x="1605" y="644"/>
                    </a:lnTo>
                    <a:lnTo>
                      <a:pt x="1642" y="322"/>
                    </a:lnTo>
                    <a:lnTo>
                      <a:pt x="1680" y="0"/>
                    </a:lnTo>
                    <a:lnTo>
                      <a:pt x="1085" y="25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ïşḷîḍè">
                <a:extLst>
                  <a:ext uri="{FF2B5EF4-FFF2-40B4-BE49-F238E27FC236}">
                    <a16:creationId xmlns:a16="http://schemas.microsoft.com/office/drawing/2014/main" xmlns="" id="{1B43AC9F-09B6-4301-A339-A5D38A025892}"/>
                  </a:ext>
                </a:extLst>
              </p:cNvPr>
              <p:cNvSpPr/>
              <p:nvPr/>
            </p:nvSpPr>
            <p:spPr bwMode="auto">
              <a:xfrm>
                <a:off x="8021587" y="1769370"/>
                <a:ext cx="3164972" cy="1996222"/>
              </a:xfrm>
              <a:custGeom>
                <a:avLst/>
                <a:gdLst>
                  <a:gd name="T0" fmla="*/ 1045 w 1450"/>
                  <a:gd name="T1" fmla="*/ 572 h 915"/>
                  <a:gd name="T2" fmla="*/ 762 w 1450"/>
                  <a:gd name="T3" fmla="*/ 597 h 915"/>
                  <a:gd name="T4" fmla="*/ 891 w 1450"/>
                  <a:gd name="T5" fmla="*/ 696 h 915"/>
                  <a:gd name="T6" fmla="*/ 925 w 1450"/>
                  <a:gd name="T7" fmla="*/ 672 h 915"/>
                  <a:gd name="T8" fmla="*/ 858 w 1450"/>
                  <a:gd name="T9" fmla="*/ 914 h 915"/>
                  <a:gd name="T10" fmla="*/ 854 w 1450"/>
                  <a:gd name="T11" fmla="*/ 915 h 915"/>
                  <a:gd name="T12" fmla="*/ 1007 w 1450"/>
                  <a:gd name="T13" fmla="*/ 770 h 915"/>
                  <a:gd name="T14" fmla="*/ 1019 w 1450"/>
                  <a:gd name="T15" fmla="*/ 779 h 915"/>
                  <a:gd name="T16" fmla="*/ 1037 w 1450"/>
                  <a:gd name="T17" fmla="*/ 915 h 915"/>
                  <a:gd name="T18" fmla="*/ 1099 w 1450"/>
                  <a:gd name="T19" fmla="*/ 762 h 915"/>
                  <a:gd name="T20" fmla="*/ 1093 w 1450"/>
                  <a:gd name="T21" fmla="*/ 605 h 915"/>
                  <a:gd name="T22" fmla="*/ 1102 w 1450"/>
                  <a:gd name="T23" fmla="*/ 572 h 915"/>
                  <a:gd name="T24" fmla="*/ 561 w 1450"/>
                  <a:gd name="T25" fmla="*/ 583 h 915"/>
                  <a:gd name="T26" fmla="*/ 648 w 1450"/>
                  <a:gd name="T27" fmla="*/ 558 h 915"/>
                  <a:gd name="T28" fmla="*/ 501 w 1450"/>
                  <a:gd name="T29" fmla="*/ 410 h 915"/>
                  <a:gd name="T30" fmla="*/ 29 w 1450"/>
                  <a:gd name="T31" fmla="*/ 915 h 915"/>
                  <a:gd name="T32" fmla="*/ 501 w 1450"/>
                  <a:gd name="T33" fmla="*/ 410 h 915"/>
                  <a:gd name="T34" fmla="*/ 1195 w 1450"/>
                  <a:gd name="T35" fmla="*/ 399 h 915"/>
                  <a:gd name="T36" fmla="*/ 1226 w 1450"/>
                  <a:gd name="T37" fmla="*/ 384 h 915"/>
                  <a:gd name="T38" fmla="*/ 1245 w 1450"/>
                  <a:gd name="T39" fmla="*/ 362 h 915"/>
                  <a:gd name="T40" fmla="*/ 1231 w 1450"/>
                  <a:gd name="T41" fmla="*/ 358 h 915"/>
                  <a:gd name="T42" fmla="*/ 923 w 1450"/>
                  <a:gd name="T43" fmla="*/ 413 h 915"/>
                  <a:gd name="T44" fmla="*/ 897 w 1450"/>
                  <a:gd name="T45" fmla="*/ 484 h 915"/>
                  <a:gd name="T46" fmla="*/ 892 w 1450"/>
                  <a:gd name="T47" fmla="*/ 489 h 915"/>
                  <a:gd name="T48" fmla="*/ 959 w 1450"/>
                  <a:gd name="T49" fmla="*/ 451 h 915"/>
                  <a:gd name="T50" fmla="*/ 985 w 1450"/>
                  <a:gd name="T51" fmla="*/ 420 h 915"/>
                  <a:gd name="T52" fmla="*/ 1346 w 1450"/>
                  <a:gd name="T53" fmla="*/ 226 h 915"/>
                  <a:gd name="T54" fmla="*/ 1277 w 1450"/>
                  <a:gd name="T55" fmla="*/ 328 h 915"/>
                  <a:gd name="T56" fmla="*/ 1295 w 1450"/>
                  <a:gd name="T57" fmla="*/ 290 h 915"/>
                  <a:gd name="T58" fmla="*/ 1305 w 1450"/>
                  <a:gd name="T59" fmla="*/ 283 h 915"/>
                  <a:gd name="T60" fmla="*/ 1341 w 1450"/>
                  <a:gd name="T61" fmla="*/ 255 h 915"/>
                  <a:gd name="T62" fmla="*/ 1345 w 1450"/>
                  <a:gd name="T63" fmla="*/ 245 h 915"/>
                  <a:gd name="T64" fmla="*/ 1350 w 1450"/>
                  <a:gd name="T65" fmla="*/ 236 h 915"/>
                  <a:gd name="T66" fmla="*/ 1346 w 1450"/>
                  <a:gd name="T67" fmla="*/ 226 h 915"/>
                  <a:gd name="T68" fmla="*/ 1347 w 1450"/>
                  <a:gd name="T69" fmla="*/ 225 h 915"/>
                  <a:gd name="T70" fmla="*/ 1354 w 1450"/>
                  <a:gd name="T71" fmla="*/ 220 h 915"/>
                  <a:gd name="T72" fmla="*/ 1403 w 1450"/>
                  <a:gd name="T73" fmla="*/ 161 h 915"/>
                  <a:gd name="T74" fmla="*/ 1442 w 1450"/>
                  <a:gd name="T75" fmla="*/ 270 h 915"/>
                  <a:gd name="T76" fmla="*/ 1403 w 1450"/>
                  <a:gd name="T77" fmla="*/ 161 h 915"/>
                  <a:gd name="T78" fmla="*/ 925 w 1450"/>
                  <a:gd name="T79" fmla="*/ 58 h 915"/>
                  <a:gd name="T80" fmla="*/ 897 w 1450"/>
                  <a:gd name="T81" fmla="*/ 166 h 915"/>
                  <a:gd name="T82" fmla="*/ 1062 w 1450"/>
                  <a:gd name="T83" fmla="*/ 88 h 915"/>
                  <a:gd name="T84" fmla="*/ 1062 w 1450"/>
                  <a:gd name="T85" fmla="*/ 87 h 915"/>
                  <a:gd name="T86" fmla="*/ 1045 w 1450"/>
                  <a:gd name="T87" fmla="*/ 66 h 915"/>
                  <a:gd name="T88" fmla="*/ 1034 w 1450"/>
                  <a:gd name="T89" fmla="*/ 50 h 915"/>
                  <a:gd name="T90" fmla="*/ 1027 w 1450"/>
                  <a:gd name="T91" fmla="*/ 53 h 915"/>
                  <a:gd name="T92" fmla="*/ 1186 w 1450"/>
                  <a:gd name="T93" fmla="*/ 0 h 915"/>
                  <a:gd name="T94" fmla="*/ 1224 w 1450"/>
                  <a:gd name="T95" fmla="*/ 108 h 915"/>
                  <a:gd name="T96" fmla="*/ 1140 w 1450"/>
                  <a:gd name="T97" fmla="*/ 233 h 915"/>
                  <a:gd name="T98" fmla="*/ 1286 w 1450"/>
                  <a:gd name="T99" fmla="*/ 74 h 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450" h="915">
                    <a:moveTo>
                      <a:pt x="1102" y="572"/>
                    </a:moveTo>
                    <a:cubicBezTo>
                      <a:pt x="1045" y="572"/>
                      <a:pt x="1045" y="572"/>
                      <a:pt x="1045" y="572"/>
                    </a:cubicBezTo>
                    <a:cubicBezTo>
                      <a:pt x="963" y="666"/>
                      <a:pt x="963" y="666"/>
                      <a:pt x="963" y="666"/>
                    </a:cubicBezTo>
                    <a:cubicBezTo>
                      <a:pt x="762" y="597"/>
                      <a:pt x="762" y="597"/>
                      <a:pt x="762" y="597"/>
                    </a:cubicBezTo>
                    <a:cubicBezTo>
                      <a:pt x="725" y="639"/>
                      <a:pt x="725" y="639"/>
                      <a:pt x="725" y="639"/>
                    </a:cubicBezTo>
                    <a:cubicBezTo>
                      <a:pt x="891" y="696"/>
                      <a:pt x="891" y="696"/>
                      <a:pt x="891" y="696"/>
                    </a:cubicBezTo>
                    <a:cubicBezTo>
                      <a:pt x="901" y="699"/>
                      <a:pt x="901" y="699"/>
                      <a:pt x="901" y="699"/>
                    </a:cubicBezTo>
                    <a:cubicBezTo>
                      <a:pt x="925" y="672"/>
                      <a:pt x="925" y="672"/>
                      <a:pt x="925" y="672"/>
                    </a:cubicBezTo>
                    <a:cubicBezTo>
                      <a:pt x="924" y="773"/>
                      <a:pt x="924" y="773"/>
                      <a:pt x="924" y="773"/>
                    </a:cubicBezTo>
                    <a:cubicBezTo>
                      <a:pt x="858" y="914"/>
                      <a:pt x="858" y="914"/>
                      <a:pt x="858" y="914"/>
                    </a:cubicBezTo>
                    <a:cubicBezTo>
                      <a:pt x="855" y="913"/>
                      <a:pt x="855" y="913"/>
                      <a:pt x="855" y="913"/>
                    </a:cubicBezTo>
                    <a:cubicBezTo>
                      <a:pt x="854" y="915"/>
                      <a:pt x="854" y="915"/>
                      <a:pt x="854" y="915"/>
                    </a:cubicBezTo>
                    <a:cubicBezTo>
                      <a:pt x="922" y="915"/>
                      <a:pt x="922" y="915"/>
                      <a:pt x="922" y="915"/>
                    </a:cubicBezTo>
                    <a:cubicBezTo>
                      <a:pt x="1007" y="770"/>
                      <a:pt x="1007" y="770"/>
                      <a:pt x="1007" y="770"/>
                    </a:cubicBezTo>
                    <a:cubicBezTo>
                      <a:pt x="1011" y="733"/>
                      <a:pt x="1011" y="733"/>
                      <a:pt x="1011" y="733"/>
                    </a:cubicBezTo>
                    <a:cubicBezTo>
                      <a:pt x="1019" y="779"/>
                      <a:pt x="1019" y="779"/>
                      <a:pt x="1019" y="779"/>
                    </a:cubicBezTo>
                    <a:cubicBezTo>
                      <a:pt x="1016" y="915"/>
                      <a:pt x="1016" y="915"/>
                      <a:pt x="1016" y="915"/>
                    </a:cubicBezTo>
                    <a:cubicBezTo>
                      <a:pt x="1037" y="915"/>
                      <a:pt x="1037" y="915"/>
                      <a:pt x="1037" y="915"/>
                    </a:cubicBezTo>
                    <a:cubicBezTo>
                      <a:pt x="1084" y="862"/>
                      <a:pt x="1084" y="862"/>
                      <a:pt x="1084" y="862"/>
                    </a:cubicBezTo>
                    <a:cubicBezTo>
                      <a:pt x="1099" y="762"/>
                      <a:pt x="1099" y="762"/>
                      <a:pt x="1099" y="762"/>
                    </a:cubicBezTo>
                    <a:cubicBezTo>
                      <a:pt x="1093" y="606"/>
                      <a:pt x="1093" y="606"/>
                      <a:pt x="1093" y="606"/>
                    </a:cubicBezTo>
                    <a:cubicBezTo>
                      <a:pt x="1093" y="605"/>
                      <a:pt x="1093" y="605"/>
                      <a:pt x="1093" y="605"/>
                    </a:cubicBezTo>
                    <a:cubicBezTo>
                      <a:pt x="1103" y="605"/>
                      <a:pt x="1103" y="605"/>
                      <a:pt x="1103" y="605"/>
                    </a:cubicBezTo>
                    <a:cubicBezTo>
                      <a:pt x="1102" y="572"/>
                      <a:pt x="1102" y="572"/>
                      <a:pt x="1102" y="572"/>
                    </a:cubicBezTo>
                    <a:moveTo>
                      <a:pt x="602" y="542"/>
                    </a:moveTo>
                    <a:cubicBezTo>
                      <a:pt x="561" y="583"/>
                      <a:pt x="561" y="583"/>
                      <a:pt x="561" y="583"/>
                    </a:cubicBezTo>
                    <a:cubicBezTo>
                      <a:pt x="611" y="600"/>
                      <a:pt x="611" y="600"/>
                      <a:pt x="611" y="600"/>
                    </a:cubicBezTo>
                    <a:cubicBezTo>
                      <a:pt x="648" y="558"/>
                      <a:pt x="648" y="558"/>
                      <a:pt x="648" y="558"/>
                    </a:cubicBezTo>
                    <a:cubicBezTo>
                      <a:pt x="602" y="542"/>
                      <a:pt x="602" y="542"/>
                      <a:pt x="602" y="542"/>
                    </a:cubicBezTo>
                    <a:moveTo>
                      <a:pt x="501" y="410"/>
                    </a:moveTo>
                    <a:cubicBezTo>
                      <a:pt x="0" y="915"/>
                      <a:pt x="0" y="915"/>
                      <a:pt x="0" y="915"/>
                    </a:cubicBezTo>
                    <a:cubicBezTo>
                      <a:pt x="29" y="915"/>
                      <a:pt x="29" y="915"/>
                      <a:pt x="29" y="915"/>
                    </a:cubicBezTo>
                    <a:cubicBezTo>
                      <a:pt x="523" y="417"/>
                      <a:pt x="523" y="417"/>
                      <a:pt x="523" y="417"/>
                    </a:cubicBezTo>
                    <a:cubicBezTo>
                      <a:pt x="501" y="410"/>
                      <a:pt x="501" y="410"/>
                      <a:pt x="501" y="410"/>
                    </a:cubicBezTo>
                    <a:moveTo>
                      <a:pt x="1231" y="358"/>
                    </a:moveTo>
                    <a:cubicBezTo>
                      <a:pt x="1195" y="399"/>
                      <a:pt x="1195" y="399"/>
                      <a:pt x="1195" y="399"/>
                    </a:cubicBezTo>
                    <a:cubicBezTo>
                      <a:pt x="1204" y="398"/>
                      <a:pt x="1212" y="395"/>
                      <a:pt x="1219" y="390"/>
                    </a:cubicBezTo>
                    <a:cubicBezTo>
                      <a:pt x="1221" y="389"/>
                      <a:pt x="1224" y="386"/>
                      <a:pt x="1226" y="384"/>
                    </a:cubicBezTo>
                    <a:cubicBezTo>
                      <a:pt x="1246" y="362"/>
                      <a:pt x="1246" y="362"/>
                      <a:pt x="1246" y="362"/>
                    </a:cubicBezTo>
                    <a:cubicBezTo>
                      <a:pt x="1246" y="362"/>
                      <a:pt x="1245" y="362"/>
                      <a:pt x="1245" y="362"/>
                    </a:cubicBezTo>
                    <a:cubicBezTo>
                      <a:pt x="1241" y="362"/>
                      <a:pt x="1238" y="361"/>
                      <a:pt x="1234" y="360"/>
                    </a:cubicBezTo>
                    <a:cubicBezTo>
                      <a:pt x="1231" y="358"/>
                      <a:pt x="1231" y="358"/>
                      <a:pt x="1231" y="358"/>
                    </a:cubicBezTo>
                    <a:moveTo>
                      <a:pt x="986" y="341"/>
                    </a:moveTo>
                    <a:cubicBezTo>
                      <a:pt x="923" y="413"/>
                      <a:pt x="923" y="413"/>
                      <a:pt x="923" y="413"/>
                    </a:cubicBezTo>
                    <a:cubicBezTo>
                      <a:pt x="923" y="454"/>
                      <a:pt x="923" y="454"/>
                      <a:pt x="923" y="454"/>
                    </a:cubicBezTo>
                    <a:cubicBezTo>
                      <a:pt x="897" y="484"/>
                      <a:pt x="897" y="484"/>
                      <a:pt x="897" y="484"/>
                    </a:cubicBezTo>
                    <a:cubicBezTo>
                      <a:pt x="897" y="484"/>
                      <a:pt x="897" y="484"/>
                      <a:pt x="897" y="484"/>
                    </a:cubicBezTo>
                    <a:cubicBezTo>
                      <a:pt x="892" y="489"/>
                      <a:pt x="892" y="489"/>
                      <a:pt x="892" y="489"/>
                    </a:cubicBezTo>
                    <a:cubicBezTo>
                      <a:pt x="918" y="498"/>
                      <a:pt x="918" y="498"/>
                      <a:pt x="918" y="498"/>
                    </a:cubicBezTo>
                    <a:cubicBezTo>
                      <a:pt x="959" y="451"/>
                      <a:pt x="959" y="451"/>
                      <a:pt x="959" y="451"/>
                    </a:cubicBezTo>
                    <a:cubicBezTo>
                      <a:pt x="959" y="450"/>
                      <a:pt x="959" y="450"/>
                      <a:pt x="959" y="450"/>
                    </a:cubicBezTo>
                    <a:cubicBezTo>
                      <a:pt x="985" y="420"/>
                      <a:pt x="985" y="420"/>
                      <a:pt x="985" y="420"/>
                    </a:cubicBezTo>
                    <a:cubicBezTo>
                      <a:pt x="986" y="341"/>
                      <a:pt x="986" y="341"/>
                      <a:pt x="986" y="341"/>
                    </a:cubicBezTo>
                    <a:moveTo>
                      <a:pt x="1346" y="226"/>
                    </a:moveTo>
                    <a:cubicBezTo>
                      <a:pt x="1265" y="319"/>
                      <a:pt x="1265" y="319"/>
                      <a:pt x="1265" y="319"/>
                    </a:cubicBezTo>
                    <a:cubicBezTo>
                      <a:pt x="1277" y="328"/>
                      <a:pt x="1277" y="328"/>
                      <a:pt x="1277" y="328"/>
                    </a:cubicBezTo>
                    <a:cubicBezTo>
                      <a:pt x="1302" y="300"/>
                      <a:pt x="1302" y="300"/>
                      <a:pt x="1302" y="300"/>
                    </a:cubicBezTo>
                    <a:cubicBezTo>
                      <a:pt x="1295" y="290"/>
                      <a:pt x="1295" y="290"/>
                      <a:pt x="1295" y="290"/>
                    </a:cubicBezTo>
                    <a:cubicBezTo>
                      <a:pt x="1300" y="283"/>
                      <a:pt x="1300" y="283"/>
                      <a:pt x="1300" y="283"/>
                    </a:cubicBezTo>
                    <a:cubicBezTo>
                      <a:pt x="1305" y="283"/>
                      <a:pt x="1305" y="283"/>
                      <a:pt x="1305" y="283"/>
                    </a:cubicBezTo>
                    <a:cubicBezTo>
                      <a:pt x="1319" y="282"/>
                      <a:pt x="1332" y="274"/>
                      <a:pt x="1338" y="261"/>
                    </a:cubicBezTo>
                    <a:cubicBezTo>
                      <a:pt x="1341" y="255"/>
                      <a:pt x="1341" y="255"/>
                      <a:pt x="1341" y="255"/>
                    </a:cubicBezTo>
                    <a:cubicBezTo>
                      <a:pt x="1343" y="254"/>
                      <a:pt x="1345" y="252"/>
                      <a:pt x="1346" y="250"/>
                    </a:cubicBezTo>
                    <a:cubicBezTo>
                      <a:pt x="1346" y="248"/>
                      <a:pt x="1346" y="247"/>
                      <a:pt x="1345" y="245"/>
                    </a:cubicBezTo>
                    <a:cubicBezTo>
                      <a:pt x="1345" y="241"/>
                      <a:pt x="1345" y="241"/>
                      <a:pt x="1345" y="241"/>
                    </a:cubicBezTo>
                    <a:cubicBezTo>
                      <a:pt x="1348" y="240"/>
                      <a:pt x="1350" y="239"/>
                      <a:pt x="1350" y="236"/>
                    </a:cubicBezTo>
                    <a:cubicBezTo>
                      <a:pt x="1351" y="233"/>
                      <a:pt x="1349" y="229"/>
                      <a:pt x="1346" y="228"/>
                    </a:cubicBezTo>
                    <a:cubicBezTo>
                      <a:pt x="1346" y="226"/>
                      <a:pt x="1346" y="226"/>
                      <a:pt x="1346" y="226"/>
                    </a:cubicBezTo>
                    <a:moveTo>
                      <a:pt x="1354" y="217"/>
                    </a:moveTo>
                    <a:cubicBezTo>
                      <a:pt x="1347" y="225"/>
                      <a:pt x="1347" y="225"/>
                      <a:pt x="1347" y="225"/>
                    </a:cubicBezTo>
                    <a:cubicBezTo>
                      <a:pt x="1347" y="225"/>
                      <a:pt x="1347" y="225"/>
                      <a:pt x="1347" y="225"/>
                    </a:cubicBezTo>
                    <a:cubicBezTo>
                      <a:pt x="1350" y="225"/>
                      <a:pt x="1353" y="223"/>
                      <a:pt x="1354" y="220"/>
                    </a:cubicBezTo>
                    <a:cubicBezTo>
                      <a:pt x="1354" y="219"/>
                      <a:pt x="1354" y="218"/>
                      <a:pt x="1354" y="217"/>
                    </a:cubicBezTo>
                    <a:moveTo>
                      <a:pt x="1403" y="161"/>
                    </a:moveTo>
                    <a:cubicBezTo>
                      <a:pt x="1361" y="209"/>
                      <a:pt x="1361" y="209"/>
                      <a:pt x="1361" y="209"/>
                    </a:cubicBezTo>
                    <a:cubicBezTo>
                      <a:pt x="1442" y="270"/>
                      <a:pt x="1442" y="270"/>
                      <a:pt x="1442" y="270"/>
                    </a:cubicBezTo>
                    <a:cubicBezTo>
                      <a:pt x="1450" y="196"/>
                      <a:pt x="1450" y="196"/>
                      <a:pt x="1450" y="196"/>
                    </a:cubicBezTo>
                    <a:cubicBezTo>
                      <a:pt x="1403" y="161"/>
                      <a:pt x="1403" y="161"/>
                      <a:pt x="1403" y="161"/>
                    </a:cubicBezTo>
                    <a:moveTo>
                      <a:pt x="982" y="40"/>
                    </a:moveTo>
                    <a:cubicBezTo>
                      <a:pt x="966" y="40"/>
                      <a:pt x="947" y="44"/>
                      <a:pt x="925" y="58"/>
                    </a:cubicBezTo>
                    <a:cubicBezTo>
                      <a:pt x="901" y="74"/>
                      <a:pt x="890" y="93"/>
                      <a:pt x="888" y="109"/>
                    </a:cubicBezTo>
                    <a:cubicBezTo>
                      <a:pt x="882" y="123"/>
                      <a:pt x="883" y="141"/>
                      <a:pt x="897" y="166"/>
                    </a:cubicBezTo>
                    <a:cubicBezTo>
                      <a:pt x="1066" y="93"/>
                      <a:pt x="1066" y="93"/>
                      <a:pt x="1066" y="93"/>
                    </a:cubicBezTo>
                    <a:cubicBezTo>
                      <a:pt x="1065" y="91"/>
                      <a:pt x="1063" y="90"/>
                      <a:pt x="1062" y="88"/>
                    </a:cubicBezTo>
                    <a:cubicBezTo>
                      <a:pt x="1062" y="88"/>
                      <a:pt x="1063" y="87"/>
                      <a:pt x="1063" y="87"/>
                    </a:cubicBezTo>
                    <a:cubicBezTo>
                      <a:pt x="1063" y="87"/>
                      <a:pt x="1062" y="87"/>
                      <a:pt x="1062" y="87"/>
                    </a:cubicBezTo>
                    <a:cubicBezTo>
                      <a:pt x="1056" y="81"/>
                      <a:pt x="1050" y="75"/>
                      <a:pt x="1044" y="70"/>
                    </a:cubicBezTo>
                    <a:cubicBezTo>
                      <a:pt x="1044" y="69"/>
                      <a:pt x="1045" y="68"/>
                      <a:pt x="1045" y="66"/>
                    </a:cubicBezTo>
                    <a:cubicBezTo>
                      <a:pt x="1045" y="66"/>
                      <a:pt x="1045" y="65"/>
                      <a:pt x="1045" y="64"/>
                    </a:cubicBezTo>
                    <a:cubicBezTo>
                      <a:pt x="1047" y="56"/>
                      <a:pt x="1041" y="50"/>
                      <a:pt x="1034" y="50"/>
                    </a:cubicBezTo>
                    <a:cubicBezTo>
                      <a:pt x="1032" y="50"/>
                      <a:pt x="1029" y="51"/>
                      <a:pt x="1027" y="53"/>
                    </a:cubicBezTo>
                    <a:cubicBezTo>
                      <a:pt x="1027" y="53"/>
                      <a:pt x="1027" y="53"/>
                      <a:pt x="1027" y="53"/>
                    </a:cubicBezTo>
                    <a:cubicBezTo>
                      <a:pt x="1027" y="53"/>
                      <a:pt x="1010" y="40"/>
                      <a:pt x="982" y="40"/>
                    </a:cubicBezTo>
                    <a:moveTo>
                      <a:pt x="1186" y="0"/>
                    </a:moveTo>
                    <a:cubicBezTo>
                      <a:pt x="1119" y="29"/>
                      <a:pt x="1119" y="29"/>
                      <a:pt x="1119" y="29"/>
                    </a:cubicBezTo>
                    <a:cubicBezTo>
                      <a:pt x="1224" y="108"/>
                      <a:pt x="1224" y="108"/>
                      <a:pt x="1224" y="108"/>
                    </a:cubicBezTo>
                    <a:cubicBezTo>
                      <a:pt x="1123" y="224"/>
                      <a:pt x="1123" y="224"/>
                      <a:pt x="1123" y="224"/>
                    </a:cubicBezTo>
                    <a:cubicBezTo>
                      <a:pt x="1129" y="226"/>
                      <a:pt x="1135" y="229"/>
                      <a:pt x="1140" y="233"/>
                    </a:cubicBezTo>
                    <a:cubicBezTo>
                      <a:pt x="1145" y="236"/>
                      <a:pt x="1145" y="236"/>
                      <a:pt x="1145" y="236"/>
                    </a:cubicBezTo>
                    <a:cubicBezTo>
                      <a:pt x="1286" y="74"/>
                      <a:pt x="1286" y="74"/>
                      <a:pt x="1286" y="74"/>
                    </a:cubicBezTo>
                    <a:cubicBezTo>
                      <a:pt x="1186" y="0"/>
                      <a:pt x="1186" y="0"/>
                      <a:pt x="1186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ï$liḍe">
                <a:extLst>
                  <a:ext uri="{FF2B5EF4-FFF2-40B4-BE49-F238E27FC236}">
                    <a16:creationId xmlns:a16="http://schemas.microsoft.com/office/drawing/2014/main" xmlns="" id="{0009E055-E7E2-4434-8FEE-FE23878252B7}"/>
                  </a:ext>
                </a:extLst>
              </p:cNvPr>
              <p:cNvSpPr/>
              <p:nvPr/>
            </p:nvSpPr>
            <p:spPr bwMode="auto">
              <a:xfrm>
                <a:off x="9355202" y="1972037"/>
                <a:ext cx="1036439" cy="1190802"/>
              </a:xfrm>
              <a:custGeom>
                <a:avLst/>
                <a:gdLst>
                  <a:gd name="T0" fmla="*/ 37 w 475"/>
                  <a:gd name="T1" fmla="*/ 465 h 546"/>
                  <a:gd name="T2" fmla="*/ 0 w 475"/>
                  <a:gd name="T3" fmla="*/ 507 h 546"/>
                  <a:gd name="T4" fmla="*/ 114 w 475"/>
                  <a:gd name="T5" fmla="*/ 546 h 546"/>
                  <a:gd name="T6" fmla="*/ 151 w 475"/>
                  <a:gd name="T7" fmla="*/ 504 h 546"/>
                  <a:gd name="T8" fmla="*/ 37 w 475"/>
                  <a:gd name="T9" fmla="*/ 465 h 546"/>
                  <a:gd name="T10" fmla="*/ 377 w 475"/>
                  <a:gd name="T11" fmla="*/ 159 h 546"/>
                  <a:gd name="T12" fmla="*/ 370 w 475"/>
                  <a:gd name="T13" fmla="*/ 163 h 546"/>
                  <a:gd name="T14" fmla="*/ 344 w 475"/>
                  <a:gd name="T15" fmla="*/ 163 h 546"/>
                  <a:gd name="T16" fmla="*/ 345 w 475"/>
                  <a:gd name="T17" fmla="*/ 163 h 546"/>
                  <a:gd name="T18" fmla="*/ 331 w 475"/>
                  <a:gd name="T19" fmla="*/ 163 h 546"/>
                  <a:gd name="T20" fmla="*/ 319 w 475"/>
                  <a:gd name="T21" fmla="*/ 161 h 546"/>
                  <a:gd name="T22" fmla="*/ 297 w 475"/>
                  <a:gd name="T23" fmla="*/ 170 h 546"/>
                  <a:gd name="T24" fmla="*/ 293 w 475"/>
                  <a:gd name="T25" fmla="*/ 211 h 546"/>
                  <a:gd name="T26" fmla="*/ 314 w 475"/>
                  <a:gd name="T27" fmla="*/ 239 h 546"/>
                  <a:gd name="T28" fmla="*/ 313 w 475"/>
                  <a:gd name="T29" fmla="*/ 259 h 546"/>
                  <a:gd name="T30" fmla="*/ 313 w 475"/>
                  <a:gd name="T31" fmla="*/ 259 h 546"/>
                  <a:gd name="T32" fmla="*/ 312 w 475"/>
                  <a:gd name="T33" fmla="*/ 320 h 546"/>
                  <a:gd name="T34" fmla="*/ 375 w 475"/>
                  <a:gd name="T35" fmla="*/ 248 h 546"/>
                  <a:gd name="T36" fmla="*/ 376 w 475"/>
                  <a:gd name="T37" fmla="*/ 225 h 546"/>
                  <a:gd name="T38" fmla="*/ 376 w 475"/>
                  <a:gd name="T39" fmla="*/ 225 h 546"/>
                  <a:gd name="T40" fmla="*/ 376 w 475"/>
                  <a:gd name="T41" fmla="*/ 225 h 546"/>
                  <a:gd name="T42" fmla="*/ 377 w 475"/>
                  <a:gd name="T43" fmla="*/ 159 h 546"/>
                  <a:gd name="T44" fmla="*/ 455 w 475"/>
                  <a:gd name="T45" fmla="*/ 0 h 546"/>
                  <a:gd name="T46" fmla="*/ 286 w 475"/>
                  <a:gd name="T47" fmla="*/ 73 h 546"/>
                  <a:gd name="T48" fmla="*/ 299 w 475"/>
                  <a:gd name="T49" fmla="*/ 93 h 546"/>
                  <a:gd name="T50" fmla="*/ 377 w 475"/>
                  <a:gd name="T51" fmla="*/ 144 h 546"/>
                  <a:gd name="T52" fmla="*/ 377 w 475"/>
                  <a:gd name="T53" fmla="*/ 130 h 546"/>
                  <a:gd name="T54" fmla="*/ 407 w 475"/>
                  <a:gd name="T55" fmla="*/ 130 h 546"/>
                  <a:gd name="T56" fmla="*/ 407 w 475"/>
                  <a:gd name="T57" fmla="*/ 130 h 546"/>
                  <a:gd name="T58" fmla="*/ 455 w 475"/>
                  <a:gd name="T59" fmla="*/ 130 h 546"/>
                  <a:gd name="T60" fmla="*/ 468 w 475"/>
                  <a:gd name="T61" fmla="*/ 117 h 546"/>
                  <a:gd name="T62" fmla="*/ 474 w 475"/>
                  <a:gd name="T63" fmla="*/ 92 h 546"/>
                  <a:gd name="T64" fmla="*/ 472 w 475"/>
                  <a:gd name="T65" fmla="*/ 71 h 546"/>
                  <a:gd name="T66" fmla="*/ 463 w 475"/>
                  <a:gd name="T67" fmla="*/ 14 h 546"/>
                  <a:gd name="T68" fmla="*/ 455 w 475"/>
                  <a:gd name="T69" fmla="*/ 0 h 5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75" h="546">
                    <a:moveTo>
                      <a:pt x="37" y="465"/>
                    </a:moveTo>
                    <a:cubicBezTo>
                      <a:pt x="0" y="507"/>
                      <a:pt x="0" y="507"/>
                      <a:pt x="0" y="507"/>
                    </a:cubicBezTo>
                    <a:cubicBezTo>
                      <a:pt x="114" y="546"/>
                      <a:pt x="114" y="546"/>
                      <a:pt x="114" y="546"/>
                    </a:cubicBezTo>
                    <a:cubicBezTo>
                      <a:pt x="151" y="504"/>
                      <a:pt x="151" y="504"/>
                      <a:pt x="151" y="504"/>
                    </a:cubicBezTo>
                    <a:cubicBezTo>
                      <a:pt x="37" y="465"/>
                      <a:pt x="37" y="465"/>
                      <a:pt x="37" y="465"/>
                    </a:cubicBezTo>
                    <a:moveTo>
                      <a:pt x="377" y="159"/>
                    </a:moveTo>
                    <a:cubicBezTo>
                      <a:pt x="374" y="160"/>
                      <a:pt x="372" y="161"/>
                      <a:pt x="370" y="163"/>
                    </a:cubicBezTo>
                    <a:cubicBezTo>
                      <a:pt x="344" y="163"/>
                      <a:pt x="344" y="163"/>
                      <a:pt x="344" y="163"/>
                    </a:cubicBezTo>
                    <a:cubicBezTo>
                      <a:pt x="345" y="163"/>
                      <a:pt x="345" y="163"/>
                      <a:pt x="345" y="163"/>
                    </a:cubicBezTo>
                    <a:cubicBezTo>
                      <a:pt x="331" y="163"/>
                      <a:pt x="331" y="163"/>
                      <a:pt x="331" y="163"/>
                    </a:cubicBezTo>
                    <a:cubicBezTo>
                      <a:pt x="327" y="162"/>
                      <a:pt x="323" y="161"/>
                      <a:pt x="319" y="161"/>
                    </a:cubicBezTo>
                    <a:cubicBezTo>
                      <a:pt x="311" y="161"/>
                      <a:pt x="303" y="164"/>
                      <a:pt x="297" y="170"/>
                    </a:cubicBezTo>
                    <a:cubicBezTo>
                      <a:pt x="286" y="181"/>
                      <a:pt x="284" y="198"/>
                      <a:pt x="293" y="211"/>
                    </a:cubicBezTo>
                    <a:cubicBezTo>
                      <a:pt x="314" y="239"/>
                      <a:pt x="314" y="239"/>
                      <a:pt x="314" y="239"/>
                    </a:cubicBezTo>
                    <a:cubicBezTo>
                      <a:pt x="313" y="259"/>
                      <a:pt x="313" y="259"/>
                      <a:pt x="313" y="259"/>
                    </a:cubicBezTo>
                    <a:cubicBezTo>
                      <a:pt x="313" y="259"/>
                      <a:pt x="313" y="259"/>
                      <a:pt x="313" y="259"/>
                    </a:cubicBezTo>
                    <a:cubicBezTo>
                      <a:pt x="312" y="320"/>
                      <a:pt x="312" y="320"/>
                      <a:pt x="312" y="320"/>
                    </a:cubicBezTo>
                    <a:cubicBezTo>
                      <a:pt x="375" y="248"/>
                      <a:pt x="375" y="248"/>
                      <a:pt x="375" y="248"/>
                    </a:cubicBezTo>
                    <a:cubicBezTo>
                      <a:pt x="376" y="225"/>
                      <a:pt x="376" y="225"/>
                      <a:pt x="376" y="225"/>
                    </a:cubicBezTo>
                    <a:cubicBezTo>
                      <a:pt x="376" y="225"/>
                      <a:pt x="376" y="225"/>
                      <a:pt x="376" y="225"/>
                    </a:cubicBezTo>
                    <a:cubicBezTo>
                      <a:pt x="376" y="225"/>
                      <a:pt x="376" y="225"/>
                      <a:pt x="376" y="225"/>
                    </a:cubicBezTo>
                    <a:cubicBezTo>
                      <a:pt x="377" y="159"/>
                      <a:pt x="377" y="159"/>
                      <a:pt x="377" y="159"/>
                    </a:cubicBezTo>
                    <a:moveTo>
                      <a:pt x="455" y="0"/>
                    </a:moveTo>
                    <a:cubicBezTo>
                      <a:pt x="286" y="73"/>
                      <a:pt x="286" y="73"/>
                      <a:pt x="286" y="73"/>
                    </a:cubicBezTo>
                    <a:cubicBezTo>
                      <a:pt x="289" y="80"/>
                      <a:pt x="294" y="86"/>
                      <a:pt x="299" y="93"/>
                    </a:cubicBezTo>
                    <a:cubicBezTo>
                      <a:pt x="318" y="121"/>
                      <a:pt x="348" y="140"/>
                      <a:pt x="377" y="144"/>
                    </a:cubicBezTo>
                    <a:cubicBezTo>
                      <a:pt x="377" y="130"/>
                      <a:pt x="377" y="130"/>
                      <a:pt x="377" y="130"/>
                    </a:cubicBezTo>
                    <a:cubicBezTo>
                      <a:pt x="407" y="130"/>
                      <a:pt x="407" y="130"/>
                      <a:pt x="407" y="130"/>
                    </a:cubicBezTo>
                    <a:cubicBezTo>
                      <a:pt x="407" y="130"/>
                      <a:pt x="407" y="130"/>
                      <a:pt x="407" y="130"/>
                    </a:cubicBezTo>
                    <a:cubicBezTo>
                      <a:pt x="455" y="130"/>
                      <a:pt x="455" y="130"/>
                      <a:pt x="455" y="130"/>
                    </a:cubicBezTo>
                    <a:cubicBezTo>
                      <a:pt x="460" y="127"/>
                      <a:pt x="465" y="122"/>
                      <a:pt x="468" y="117"/>
                    </a:cubicBezTo>
                    <a:cubicBezTo>
                      <a:pt x="473" y="110"/>
                      <a:pt x="475" y="101"/>
                      <a:pt x="474" y="92"/>
                    </a:cubicBezTo>
                    <a:cubicBezTo>
                      <a:pt x="474" y="85"/>
                      <a:pt x="473" y="78"/>
                      <a:pt x="472" y="71"/>
                    </a:cubicBezTo>
                    <a:cubicBezTo>
                      <a:pt x="475" y="53"/>
                      <a:pt x="472" y="33"/>
                      <a:pt x="463" y="14"/>
                    </a:cubicBezTo>
                    <a:cubicBezTo>
                      <a:pt x="461" y="9"/>
                      <a:pt x="458" y="5"/>
                      <a:pt x="455" y="0"/>
                    </a:cubicBezTo>
                  </a:path>
                </a:pathLst>
              </a:custGeom>
              <a:solidFill>
                <a:srgbClr val="1736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íṩḻïḑe">
                <a:extLst>
                  <a:ext uri="{FF2B5EF4-FFF2-40B4-BE49-F238E27FC236}">
                    <a16:creationId xmlns:a16="http://schemas.microsoft.com/office/drawing/2014/main" xmlns="" id="{F14BFB2E-07DC-4DDB-9892-E7659031627E}"/>
                  </a:ext>
                </a:extLst>
              </p:cNvPr>
              <p:cNvSpPr/>
              <p:nvPr/>
            </p:nvSpPr>
            <p:spPr bwMode="auto">
              <a:xfrm>
                <a:off x="7762216" y="2909768"/>
                <a:ext cx="905178" cy="925130"/>
              </a:xfrm>
              <a:custGeom>
                <a:avLst/>
                <a:gdLst>
                  <a:gd name="T0" fmla="*/ 0 w 862"/>
                  <a:gd name="T1" fmla="*/ 881 h 881"/>
                  <a:gd name="T2" fmla="*/ 310 w 862"/>
                  <a:gd name="T3" fmla="*/ 881 h 881"/>
                  <a:gd name="T4" fmla="*/ 623 w 862"/>
                  <a:gd name="T5" fmla="*/ 522 h 881"/>
                  <a:gd name="T6" fmla="*/ 788 w 862"/>
                  <a:gd name="T7" fmla="*/ 645 h 881"/>
                  <a:gd name="T8" fmla="*/ 825 w 862"/>
                  <a:gd name="T9" fmla="*/ 322 h 881"/>
                  <a:gd name="T10" fmla="*/ 862 w 862"/>
                  <a:gd name="T11" fmla="*/ 0 h 881"/>
                  <a:gd name="T12" fmla="*/ 266 w 862"/>
                  <a:gd name="T13" fmla="*/ 256 h 881"/>
                  <a:gd name="T14" fmla="*/ 436 w 862"/>
                  <a:gd name="T15" fmla="*/ 383 h 881"/>
                  <a:gd name="T16" fmla="*/ 0 w 862"/>
                  <a:gd name="T17" fmla="*/ 881 h 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62" h="881">
                    <a:moveTo>
                      <a:pt x="0" y="881"/>
                    </a:moveTo>
                    <a:lnTo>
                      <a:pt x="310" y="881"/>
                    </a:lnTo>
                    <a:lnTo>
                      <a:pt x="623" y="522"/>
                    </a:lnTo>
                    <a:lnTo>
                      <a:pt x="788" y="645"/>
                    </a:lnTo>
                    <a:lnTo>
                      <a:pt x="825" y="322"/>
                    </a:lnTo>
                    <a:lnTo>
                      <a:pt x="862" y="0"/>
                    </a:lnTo>
                    <a:lnTo>
                      <a:pt x="266" y="256"/>
                    </a:lnTo>
                    <a:lnTo>
                      <a:pt x="436" y="383"/>
                    </a:lnTo>
                    <a:lnTo>
                      <a:pt x="0" y="881"/>
                    </a:lnTo>
                    <a:close/>
                  </a:path>
                </a:pathLst>
              </a:custGeom>
              <a:solidFill>
                <a:srgbClr val="4143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iṡḷiḓê">
                <a:extLst>
                  <a:ext uri="{FF2B5EF4-FFF2-40B4-BE49-F238E27FC236}">
                    <a16:creationId xmlns:a16="http://schemas.microsoft.com/office/drawing/2014/main" xmlns="" id="{9BC84D8C-FB65-4526-BE58-8DB727191A17}"/>
                  </a:ext>
                </a:extLst>
              </p:cNvPr>
              <p:cNvSpPr/>
              <p:nvPr/>
            </p:nvSpPr>
            <p:spPr bwMode="auto">
              <a:xfrm>
                <a:off x="10223627" y="2805809"/>
                <a:ext cx="995486" cy="1029088"/>
              </a:xfrm>
              <a:custGeom>
                <a:avLst/>
                <a:gdLst>
                  <a:gd name="T0" fmla="*/ 0 w 948"/>
                  <a:gd name="T1" fmla="*/ 980 h 980"/>
                  <a:gd name="T2" fmla="*/ 308 w 948"/>
                  <a:gd name="T3" fmla="*/ 980 h 980"/>
                  <a:gd name="T4" fmla="*/ 711 w 948"/>
                  <a:gd name="T5" fmla="*/ 521 h 980"/>
                  <a:gd name="T6" fmla="*/ 873 w 948"/>
                  <a:gd name="T7" fmla="*/ 642 h 980"/>
                  <a:gd name="T8" fmla="*/ 911 w 948"/>
                  <a:gd name="T9" fmla="*/ 320 h 980"/>
                  <a:gd name="T10" fmla="*/ 948 w 948"/>
                  <a:gd name="T11" fmla="*/ 0 h 980"/>
                  <a:gd name="T12" fmla="*/ 354 w 948"/>
                  <a:gd name="T13" fmla="*/ 255 h 980"/>
                  <a:gd name="T14" fmla="*/ 524 w 948"/>
                  <a:gd name="T15" fmla="*/ 382 h 980"/>
                  <a:gd name="T16" fmla="*/ 0 w 948"/>
                  <a:gd name="T17" fmla="*/ 980 h 9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8" h="980">
                    <a:moveTo>
                      <a:pt x="0" y="980"/>
                    </a:moveTo>
                    <a:lnTo>
                      <a:pt x="308" y="980"/>
                    </a:lnTo>
                    <a:lnTo>
                      <a:pt x="711" y="521"/>
                    </a:lnTo>
                    <a:lnTo>
                      <a:pt x="873" y="642"/>
                    </a:lnTo>
                    <a:lnTo>
                      <a:pt x="911" y="320"/>
                    </a:lnTo>
                    <a:lnTo>
                      <a:pt x="948" y="0"/>
                    </a:lnTo>
                    <a:lnTo>
                      <a:pt x="354" y="255"/>
                    </a:lnTo>
                    <a:lnTo>
                      <a:pt x="524" y="382"/>
                    </a:lnTo>
                    <a:lnTo>
                      <a:pt x="0" y="980"/>
                    </a:lnTo>
                    <a:close/>
                  </a:path>
                </a:pathLst>
              </a:custGeom>
              <a:solidFill>
                <a:srgbClr val="4143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ïṥlïḍê">
                <a:extLst>
                  <a:ext uri="{FF2B5EF4-FFF2-40B4-BE49-F238E27FC236}">
                    <a16:creationId xmlns:a16="http://schemas.microsoft.com/office/drawing/2014/main" xmlns="" id="{F6A533F9-F34C-4733-AFEE-C06501DC55BC}"/>
                  </a:ext>
                </a:extLst>
              </p:cNvPr>
              <p:cNvSpPr/>
              <p:nvPr/>
            </p:nvSpPr>
            <p:spPr bwMode="auto">
              <a:xfrm>
                <a:off x="10223627" y="2805809"/>
                <a:ext cx="995486" cy="1029088"/>
              </a:xfrm>
              <a:custGeom>
                <a:avLst/>
                <a:gdLst>
                  <a:gd name="T0" fmla="*/ 0 w 948"/>
                  <a:gd name="T1" fmla="*/ 980 h 980"/>
                  <a:gd name="T2" fmla="*/ 308 w 948"/>
                  <a:gd name="T3" fmla="*/ 980 h 980"/>
                  <a:gd name="T4" fmla="*/ 711 w 948"/>
                  <a:gd name="T5" fmla="*/ 521 h 980"/>
                  <a:gd name="T6" fmla="*/ 873 w 948"/>
                  <a:gd name="T7" fmla="*/ 642 h 980"/>
                  <a:gd name="T8" fmla="*/ 911 w 948"/>
                  <a:gd name="T9" fmla="*/ 320 h 980"/>
                  <a:gd name="T10" fmla="*/ 948 w 948"/>
                  <a:gd name="T11" fmla="*/ 0 h 980"/>
                  <a:gd name="T12" fmla="*/ 354 w 948"/>
                  <a:gd name="T13" fmla="*/ 255 h 980"/>
                  <a:gd name="T14" fmla="*/ 524 w 948"/>
                  <a:gd name="T15" fmla="*/ 382 h 980"/>
                  <a:gd name="T16" fmla="*/ 0 w 948"/>
                  <a:gd name="T17" fmla="*/ 980 h 9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8" h="980">
                    <a:moveTo>
                      <a:pt x="0" y="980"/>
                    </a:moveTo>
                    <a:lnTo>
                      <a:pt x="308" y="980"/>
                    </a:lnTo>
                    <a:lnTo>
                      <a:pt x="711" y="521"/>
                    </a:lnTo>
                    <a:lnTo>
                      <a:pt x="873" y="642"/>
                    </a:lnTo>
                    <a:lnTo>
                      <a:pt x="911" y="320"/>
                    </a:lnTo>
                    <a:lnTo>
                      <a:pt x="948" y="0"/>
                    </a:lnTo>
                    <a:lnTo>
                      <a:pt x="354" y="255"/>
                    </a:lnTo>
                    <a:lnTo>
                      <a:pt x="524" y="382"/>
                    </a:lnTo>
                    <a:lnTo>
                      <a:pt x="0" y="98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ïṣļiḍê">
                <a:extLst>
                  <a:ext uri="{FF2B5EF4-FFF2-40B4-BE49-F238E27FC236}">
                    <a16:creationId xmlns:a16="http://schemas.microsoft.com/office/drawing/2014/main" xmlns="" id="{F6823785-8E02-4EEF-AD1C-0276438931A6}"/>
                  </a:ext>
                </a:extLst>
              </p:cNvPr>
              <p:cNvSpPr/>
              <p:nvPr/>
            </p:nvSpPr>
            <p:spPr bwMode="auto">
              <a:xfrm>
                <a:off x="10911436" y="2129551"/>
                <a:ext cx="185866" cy="239421"/>
              </a:xfrm>
              <a:custGeom>
                <a:avLst/>
                <a:gdLst>
                  <a:gd name="T0" fmla="*/ 0 w 85"/>
                  <a:gd name="T1" fmla="*/ 79 h 110"/>
                  <a:gd name="T2" fmla="*/ 17 w 85"/>
                  <a:gd name="T3" fmla="*/ 65 h 110"/>
                  <a:gd name="T4" fmla="*/ 25 w 85"/>
                  <a:gd name="T5" fmla="*/ 50 h 110"/>
                  <a:gd name="T6" fmla="*/ 28 w 85"/>
                  <a:gd name="T7" fmla="*/ 7 h 110"/>
                  <a:gd name="T8" fmla="*/ 35 w 85"/>
                  <a:gd name="T9" fmla="*/ 0 h 110"/>
                  <a:gd name="T10" fmla="*/ 41 w 85"/>
                  <a:gd name="T11" fmla="*/ 5 h 110"/>
                  <a:gd name="T12" fmla="*/ 46 w 85"/>
                  <a:gd name="T13" fmla="*/ 20 h 110"/>
                  <a:gd name="T14" fmla="*/ 85 w 85"/>
                  <a:gd name="T15" fmla="*/ 15 h 110"/>
                  <a:gd name="T16" fmla="*/ 83 w 85"/>
                  <a:gd name="T17" fmla="*/ 50 h 110"/>
                  <a:gd name="T18" fmla="*/ 76 w 85"/>
                  <a:gd name="T19" fmla="*/ 63 h 110"/>
                  <a:gd name="T20" fmla="*/ 44 w 85"/>
                  <a:gd name="T21" fmla="*/ 84 h 110"/>
                  <a:gd name="T22" fmla="*/ 38 w 85"/>
                  <a:gd name="T23" fmla="*/ 85 h 110"/>
                  <a:gd name="T24" fmla="*/ 19 w 85"/>
                  <a:gd name="T25" fmla="*/ 110 h 110"/>
                  <a:gd name="T26" fmla="*/ 0 w 85"/>
                  <a:gd name="T27" fmla="*/ 79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5" h="110">
                    <a:moveTo>
                      <a:pt x="0" y="79"/>
                    </a:moveTo>
                    <a:cubicBezTo>
                      <a:pt x="17" y="65"/>
                      <a:pt x="17" y="65"/>
                      <a:pt x="17" y="65"/>
                    </a:cubicBezTo>
                    <a:cubicBezTo>
                      <a:pt x="22" y="61"/>
                      <a:pt x="24" y="56"/>
                      <a:pt x="25" y="50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8" y="3"/>
                      <a:pt x="31" y="0"/>
                      <a:pt x="35" y="0"/>
                    </a:cubicBezTo>
                    <a:cubicBezTo>
                      <a:pt x="38" y="0"/>
                      <a:pt x="40" y="2"/>
                      <a:pt x="41" y="5"/>
                    </a:cubicBezTo>
                    <a:cubicBezTo>
                      <a:pt x="46" y="20"/>
                      <a:pt x="46" y="20"/>
                      <a:pt x="46" y="20"/>
                    </a:cubicBezTo>
                    <a:cubicBezTo>
                      <a:pt x="85" y="15"/>
                      <a:pt x="85" y="15"/>
                      <a:pt x="85" y="15"/>
                    </a:cubicBezTo>
                    <a:cubicBezTo>
                      <a:pt x="83" y="50"/>
                      <a:pt x="83" y="50"/>
                      <a:pt x="83" y="50"/>
                    </a:cubicBezTo>
                    <a:cubicBezTo>
                      <a:pt x="76" y="63"/>
                      <a:pt x="76" y="63"/>
                      <a:pt x="76" y="63"/>
                    </a:cubicBezTo>
                    <a:cubicBezTo>
                      <a:pt x="70" y="75"/>
                      <a:pt x="58" y="83"/>
                      <a:pt x="44" y="84"/>
                    </a:cubicBezTo>
                    <a:cubicBezTo>
                      <a:pt x="38" y="85"/>
                      <a:pt x="38" y="85"/>
                      <a:pt x="38" y="85"/>
                    </a:cubicBezTo>
                    <a:cubicBezTo>
                      <a:pt x="19" y="110"/>
                      <a:pt x="19" y="110"/>
                      <a:pt x="19" y="110"/>
                    </a:cubicBezTo>
                    <a:lnTo>
                      <a:pt x="0" y="79"/>
                    </a:lnTo>
                    <a:close/>
                  </a:path>
                </a:pathLst>
              </a:custGeom>
              <a:solidFill>
                <a:srgbClr val="EDAC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íṣľïḍe">
                <a:extLst>
                  <a:ext uri="{FF2B5EF4-FFF2-40B4-BE49-F238E27FC236}">
                    <a16:creationId xmlns:a16="http://schemas.microsoft.com/office/drawing/2014/main" xmlns="" id="{6929EB4D-5BCC-4FD1-B767-5E85C98FE16F}"/>
                  </a:ext>
                </a:extLst>
              </p:cNvPr>
              <p:cNvSpPr/>
              <p:nvPr/>
            </p:nvSpPr>
            <p:spPr bwMode="auto">
              <a:xfrm>
                <a:off x="11018545" y="2211458"/>
                <a:ext cx="78756" cy="42004"/>
              </a:xfrm>
              <a:custGeom>
                <a:avLst/>
                <a:gdLst>
                  <a:gd name="T0" fmla="*/ 6 w 36"/>
                  <a:gd name="T1" fmla="*/ 13 h 19"/>
                  <a:gd name="T2" fmla="*/ 27 w 36"/>
                  <a:gd name="T3" fmla="*/ 19 h 19"/>
                  <a:gd name="T4" fmla="*/ 35 w 36"/>
                  <a:gd name="T5" fmla="*/ 14 h 19"/>
                  <a:gd name="T6" fmla="*/ 30 w 36"/>
                  <a:gd name="T7" fmla="*/ 6 h 19"/>
                  <a:gd name="T8" fmla="*/ 9 w 36"/>
                  <a:gd name="T9" fmla="*/ 1 h 19"/>
                  <a:gd name="T10" fmla="*/ 1 w 36"/>
                  <a:gd name="T11" fmla="*/ 5 h 19"/>
                  <a:gd name="T12" fmla="*/ 6 w 36"/>
                  <a:gd name="T13" fmla="*/ 1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19">
                    <a:moveTo>
                      <a:pt x="6" y="13"/>
                    </a:moveTo>
                    <a:cubicBezTo>
                      <a:pt x="27" y="19"/>
                      <a:pt x="27" y="19"/>
                      <a:pt x="27" y="19"/>
                    </a:cubicBezTo>
                    <a:cubicBezTo>
                      <a:pt x="30" y="19"/>
                      <a:pt x="34" y="17"/>
                      <a:pt x="35" y="14"/>
                    </a:cubicBezTo>
                    <a:cubicBezTo>
                      <a:pt x="36" y="10"/>
                      <a:pt x="34" y="7"/>
                      <a:pt x="30" y="6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5" y="0"/>
                      <a:pt x="2" y="2"/>
                      <a:pt x="1" y="5"/>
                    </a:cubicBezTo>
                    <a:cubicBezTo>
                      <a:pt x="0" y="9"/>
                      <a:pt x="2" y="12"/>
                      <a:pt x="6" y="13"/>
                    </a:cubicBezTo>
                    <a:close/>
                  </a:path>
                </a:pathLst>
              </a:custGeom>
              <a:solidFill>
                <a:srgbClr val="CF91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iṥļîḑé">
                <a:extLst>
                  <a:ext uri="{FF2B5EF4-FFF2-40B4-BE49-F238E27FC236}">
                    <a16:creationId xmlns:a16="http://schemas.microsoft.com/office/drawing/2014/main" xmlns="" id="{0077AA35-28D4-425B-A19A-4955D9858511}"/>
                  </a:ext>
                </a:extLst>
              </p:cNvPr>
              <p:cNvSpPr/>
              <p:nvPr/>
            </p:nvSpPr>
            <p:spPr bwMode="auto">
              <a:xfrm>
                <a:off x="11029046" y="2181005"/>
                <a:ext cx="76656" cy="42004"/>
              </a:xfrm>
              <a:custGeom>
                <a:avLst/>
                <a:gdLst>
                  <a:gd name="T0" fmla="*/ 5 w 35"/>
                  <a:gd name="T1" fmla="*/ 13 h 19"/>
                  <a:gd name="T2" fmla="*/ 26 w 35"/>
                  <a:gd name="T3" fmla="*/ 18 h 19"/>
                  <a:gd name="T4" fmla="*/ 34 w 35"/>
                  <a:gd name="T5" fmla="*/ 14 h 19"/>
                  <a:gd name="T6" fmla="*/ 30 w 35"/>
                  <a:gd name="T7" fmla="*/ 6 h 19"/>
                  <a:gd name="T8" fmla="*/ 8 w 35"/>
                  <a:gd name="T9" fmla="*/ 0 h 19"/>
                  <a:gd name="T10" fmla="*/ 0 w 35"/>
                  <a:gd name="T11" fmla="*/ 5 h 19"/>
                  <a:gd name="T12" fmla="*/ 5 w 35"/>
                  <a:gd name="T13" fmla="*/ 1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19">
                    <a:moveTo>
                      <a:pt x="5" y="13"/>
                    </a:moveTo>
                    <a:cubicBezTo>
                      <a:pt x="26" y="18"/>
                      <a:pt x="26" y="18"/>
                      <a:pt x="26" y="18"/>
                    </a:cubicBezTo>
                    <a:cubicBezTo>
                      <a:pt x="30" y="19"/>
                      <a:pt x="34" y="17"/>
                      <a:pt x="34" y="14"/>
                    </a:cubicBezTo>
                    <a:cubicBezTo>
                      <a:pt x="35" y="10"/>
                      <a:pt x="33" y="6"/>
                      <a:pt x="30" y="6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1" y="2"/>
                      <a:pt x="0" y="5"/>
                    </a:cubicBezTo>
                    <a:cubicBezTo>
                      <a:pt x="0" y="9"/>
                      <a:pt x="2" y="12"/>
                      <a:pt x="5" y="13"/>
                    </a:cubicBezTo>
                    <a:close/>
                  </a:path>
                </a:pathLst>
              </a:custGeom>
              <a:solidFill>
                <a:srgbClr val="CF91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ïṣľíḑê">
                <a:extLst>
                  <a:ext uri="{FF2B5EF4-FFF2-40B4-BE49-F238E27FC236}">
                    <a16:creationId xmlns:a16="http://schemas.microsoft.com/office/drawing/2014/main" xmlns="" id="{7112E310-9036-41D6-B99F-EAD5EAFF690C}"/>
                  </a:ext>
                </a:extLst>
              </p:cNvPr>
              <p:cNvSpPr/>
              <p:nvPr/>
            </p:nvSpPr>
            <p:spPr bwMode="auto">
              <a:xfrm>
                <a:off x="11036397" y="2144252"/>
                <a:ext cx="77707" cy="44104"/>
              </a:xfrm>
              <a:custGeom>
                <a:avLst/>
                <a:gdLst>
                  <a:gd name="T0" fmla="*/ 6 w 36"/>
                  <a:gd name="T1" fmla="*/ 14 h 20"/>
                  <a:gd name="T2" fmla="*/ 27 w 36"/>
                  <a:gd name="T3" fmla="*/ 19 h 20"/>
                  <a:gd name="T4" fmla="*/ 35 w 36"/>
                  <a:gd name="T5" fmla="*/ 14 h 20"/>
                  <a:gd name="T6" fmla="*/ 30 w 36"/>
                  <a:gd name="T7" fmla="*/ 6 h 20"/>
                  <a:gd name="T8" fmla="*/ 9 w 36"/>
                  <a:gd name="T9" fmla="*/ 1 h 20"/>
                  <a:gd name="T10" fmla="*/ 1 w 36"/>
                  <a:gd name="T11" fmla="*/ 6 h 20"/>
                  <a:gd name="T12" fmla="*/ 6 w 36"/>
                  <a:gd name="T13" fmla="*/ 1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20">
                    <a:moveTo>
                      <a:pt x="6" y="14"/>
                    </a:moveTo>
                    <a:cubicBezTo>
                      <a:pt x="27" y="19"/>
                      <a:pt x="27" y="19"/>
                      <a:pt x="27" y="19"/>
                    </a:cubicBezTo>
                    <a:cubicBezTo>
                      <a:pt x="30" y="20"/>
                      <a:pt x="34" y="18"/>
                      <a:pt x="35" y="14"/>
                    </a:cubicBezTo>
                    <a:cubicBezTo>
                      <a:pt x="36" y="11"/>
                      <a:pt x="34" y="7"/>
                      <a:pt x="30" y="6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5" y="0"/>
                      <a:pt x="2" y="3"/>
                      <a:pt x="1" y="6"/>
                    </a:cubicBezTo>
                    <a:cubicBezTo>
                      <a:pt x="0" y="10"/>
                      <a:pt x="2" y="13"/>
                      <a:pt x="6" y="14"/>
                    </a:cubicBezTo>
                    <a:close/>
                  </a:path>
                </a:pathLst>
              </a:custGeom>
              <a:solidFill>
                <a:srgbClr val="CF91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îşlïḓê">
                <a:extLst>
                  <a:ext uri="{FF2B5EF4-FFF2-40B4-BE49-F238E27FC236}">
                    <a16:creationId xmlns:a16="http://schemas.microsoft.com/office/drawing/2014/main" xmlns="" id="{0DB5A876-34B0-43BE-A24C-82CD433798E2}"/>
                  </a:ext>
                </a:extLst>
              </p:cNvPr>
              <p:cNvSpPr/>
              <p:nvPr/>
            </p:nvSpPr>
            <p:spPr bwMode="auto">
              <a:xfrm>
                <a:off x="10678316" y="2261862"/>
                <a:ext cx="320277" cy="307677"/>
              </a:xfrm>
              <a:custGeom>
                <a:avLst/>
                <a:gdLst>
                  <a:gd name="T0" fmla="*/ 0 w 147"/>
                  <a:gd name="T1" fmla="*/ 114 h 141"/>
                  <a:gd name="T2" fmla="*/ 6 w 147"/>
                  <a:gd name="T3" fmla="*/ 127 h 141"/>
                  <a:gd name="T4" fmla="*/ 30 w 147"/>
                  <a:gd name="T5" fmla="*/ 139 h 141"/>
                  <a:gd name="T6" fmla="*/ 64 w 147"/>
                  <a:gd name="T7" fmla="*/ 131 h 141"/>
                  <a:gd name="T8" fmla="*/ 71 w 147"/>
                  <a:gd name="T9" fmla="*/ 125 h 141"/>
                  <a:gd name="T10" fmla="*/ 147 w 147"/>
                  <a:gd name="T11" fmla="*/ 40 h 141"/>
                  <a:gd name="T12" fmla="*/ 117 w 147"/>
                  <a:gd name="T13" fmla="*/ 0 h 141"/>
                  <a:gd name="T14" fmla="*/ 41 w 147"/>
                  <a:gd name="T15" fmla="*/ 81 h 141"/>
                  <a:gd name="T16" fmla="*/ 4 w 147"/>
                  <a:gd name="T17" fmla="*/ 122 h 141"/>
                  <a:gd name="T18" fmla="*/ 0 w 147"/>
                  <a:gd name="T19" fmla="*/ 114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7" h="141">
                    <a:moveTo>
                      <a:pt x="0" y="114"/>
                    </a:moveTo>
                    <a:cubicBezTo>
                      <a:pt x="2" y="116"/>
                      <a:pt x="5" y="126"/>
                      <a:pt x="6" y="127"/>
                    </a:cubicBezTo>
                    <a:cubicBezTo>
                      <a:pt x="13" y="134"/>
                      <a:pt x="21" y="138"/>
                      <a:pt x="30" y="139"/>
                    </a:cubicBezTo>
                    <a:cubicBezTo>
                      <a:pt x="42" y="141"/>
                      <a:pt x="54" y="138"/>
                      <a:pt x="64" y="131"/>
                    </a:cubicBezTo>
                    <a:cubicBezTo>
                      <a:pt x="67" y="129"/>
                      <a:pt x="69" y="127"/>
                      <a:pt x="71" y="125"/>
                    </a:cubicBezTo>
                    <a:cubicBezTo>
                      <a:pt x="147" y="40"/>
                      <a:pt x="147" y="40"/>
                      <a:pt x="147" y="40"/>
                    </a:cubicBezTo>
                    <a:cubicBezTo>
                      <a:pt x="117" y="0"/>
                      <a:pt x="117" y="0"/>
                      <a:pt x="117" y="0"/>
                    </a:cubicBezTo>
                    <a:cubicBezTo>
                      <a:pt x="41" y="81"/>
                      <a:pt x="41" y="81"/>
                      <a:pt x="41" y="81"/>
                    </a:cubicBezTo>
                    <a:cubicBezTo>
                      <a:pt x="4" y="122"/>
                      <a:pt x="4" y="122"/>
                      <a:pt x="4" y="122"/>
                    </a:cubicBezTo>
                    <a:lnTo>
                      <a:pt x="0" y="114"/>
                    </a:lnTo>
                    <a:close/>
                  </a:path>
                </a:pathLst>
              </a:custGeom>
              <a:solidFill>
                <a:srgbClr val="7272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išḷíḋé">
                <a:extLst>
                  <a:ext uri="{FF2B5EF4-FFF2-40B4-BE49-F238E27FC236}">
                    <a16:creationId xmlns:a16="http://schemas.microsoft.com/office/drawing/2014/main" xmlns="" id="{D8A4D42B-1219-4AC1-BBF6-124CD8290F51}"/>
                  </a:ext>
                </a:extLst>
              </p:cNvPr>
              <p:cNvSpPr/>
              <p:nvPr/>
            </p:nvSpPr>
            <p:spPr bwMode="auto">
              <a:xfrm>
                <a:off x="10484049" y="2268163"/>
                <a:ext cx="344430" cy="292976"/>
              </a:xfrm>
              <a:custGeom>
                <a:avLst/>
                <a:gdLst>
                  <a:gd name="T0" fmla="*/ 0 w 158"/>
                  <a:gd name="T1" fmla="*/ 56 h 134"/>
                  <a:gd name="T2" fmla="*/ 102 w 158"/>
                  <a:gd name="T3" fmla="*/ 128 h 134"/>
                  <a:gd name="T4" fmla="*/ 106 w 158"/>
                  <a:gd name="T5" fmla="*/ 131 h 134"/>
                  <a:gd name="T6" fmla="*/ 133 w 158"/>
                  <a:gd name="T7" fmla="*/ 130 h 134"/>
                  <a:gd name="T8" fmla="*/ 158 w 158"/>
                  <a:gd name="T9" fmla="*/ 105 h 134"/>
                  <a:gd name="T10" fmla="*/ 114 w 158"/>
                  <a:gd name="T11" fmla="*/ 74 h 134"/>
                  <a:gd name="T12" fmla="*/ 7 w 158"/>
                  <a:gd name="T13" fmla="*/ 0 h 134"/>
                  <a:gd name="T14" fmla="*/ 0 w 158"/>
                  <a:gd name="T15" fmla="*/ 56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8" h="134">
                    <a:moveTo>
                      <a:pt x="0" y="56"/>
                    </a:moveTo>
                    <a:cubicBezTo>
                      <a:pt x="102" y="128"/>
                      <a:pt x="102" y="128"/>
                      <a:pt x="102" y="128"/>
                    </a:cubicBezTo>
                    <a:cubicBezTo>
                      <a:pt x="106" y="131"/>
                      <a:pt x="106" y="131"/>
                      <a:pt x="106" y="131"/>
                    </a:cubicBezTo>
                    <a:cubicBezTo>
                      <a:pt x="115" y="134"/>
                      <a:pt x="125" y="133"/>
                      <a:pt x="133" y="130"/>
                    </a:cubicBezTo>
                    <a:cubicBezTo>
                      <a:pt x="144" y="125"/>
                      <a:pt x="153" y="117"/>
                      <a:pt x="158" y="105"/>
                    </a:cubicBezTo>
                    <a:cubicBezTo>
                      <a:pt x="114" y="74"/>
                      <a:pt x="114" y="74"/>
                      <a:pt x="114" y="74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0" y="56"/>
                      <a:pt x="0" y="56"/>
                      <a:pt x="0" y="56"/>
                    </a:cubicBezTo>
                  </a:path>
                </a:pathLst>
              </a:custGeom>
              <a:solidFill>
                <a:srgbClr val="7272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îś1iḑê">
                <a:extLst>
                  <a:ext uri="{FF2B5EF4-FFF2-40B4-BE49-F238E27FC236}">
                    <a16:creationId xmlns:a16="http://schemas.microsoft.com/office/drawing/2014/main" xmlns="" id="{F0A9EB84-7666-4C05-A60F-AA12D8CEA4EC}"/>
                  </a:ext>
                </a:extLst>
              </p:cNvPr>
              <p:cNvSpPr/>
              <p:nvPr/>
            </p:nvSpPr>
            <p:spPr bwMode="auto">
              <a:xfrm>
                <a:off x="8013187" y="1411289"/>
                <a:ext cx="3393892" cy="2423608"/>
              </a:xfrm>
              <a:custGeom>
                <a:avLst/>
                <a:gdLst>
                  <a:gd name="T0" fmla="*/ 2463 w 3232"/>
                  <a:gd name="T1" fmla="*/ 332 h 2308"/>
                  <a:gd name="T2" fmla="*/ 2681 w 3232"/>
                  <a:gd name="T3" fmla="*/ 494 h 2308"/>
                  <a:gd name="T4" fmla="*/ 1916 w 3232"/>
                  <a:gd name="T5" fmla="*/ 1375 h 2308"/>
                  <a:gd name="T6" fmla="*/ 1178 w 3232"/>
                  <a:gd name="T7" fmla="*/ 1122 h 2308"/>
                  <a:gd name="T8" fmla="*/ 0 w 3232"/>
                  <a:gd name="T9" fmla="*/ 2308 h 2308"/>
                  <a:gd name="T10" fmla="*/ 424 w 3232"/>
                  <a:gd name="T11" fmla="*/ 2308 h 2308"/>
                  <a:gd name="T12" fmla="*/ 1259 w 3232"/>
                  <a:gd name="T13" fmla="*/ 1467 h 2308"/>
                  <a:gd name="T14" fmla="*/ 2010 w 3232"/>
                  <a:gd name="T15" fmla="*/ 1725 h 2308"/>
                  <a:gd name="T16" fmla="*/ 2924 w 3232"/>
                  <a:gd name="T17" fmla="*/ 675 h 2308"/>
                  <a:gd name="T18" fmla="*/ 3134 w 3232"/>
                  <a:gd name="T19" fmla="*/ 831 h 2308"/>
                  <a:gd name="T20" fmla="*/ 3182 w 3232"/>
                  <a:gd name="T21" fmla="*/ 415 h 2308"/>
                  <a:gd name="T22" fmla="*/ 3232 w 3232"/>
                  <a:gd name="T23" fmla="*/ 0 h 2308"/>
                  <a:gd name="T24" fmla="*/ 2463 w 3232"/>
                  <a:gd name="T25" fmla="*/ 332 h 2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32" h="2308">
                    <a:moveTo>
                      <a:pt x="2463" y="332"/>
                    </a:moveTo>
                    <a:lnTo>
                      <a:pt x="2681" y="494"/>
                    </a:lnTo>
                    <a:lnTo>
                      <a:pt x="1916" y="1375"/>
                    </a:lnTo>
                    <a:lnTo>
                      <a:pt x="1178" y="1122"/>
                    </a:lnTo>
                    <a:lnTo>
                      <a:pt x="0" y="2308"/>
                    </a:lnTo>
                    <a:lnTo>
                      <a:pt x="424" y="2308"/>
                    </a:lnTo>
                    <a:lnTo>
                      <a:pt x="1259" y="1467"/>
                    </a:lnTo>
                    <a:lnTo>
                      <a:pt x="2010" y="1725"/>
                    </a:lnTo>
                    <a:lnTo>
                      <a:pt x="2924" y="675"/>
                    </a:lnTo>
                    <a:lnTo>
                      <a:pt x="3134" y="831"/>
                    </a:lnTo>
                    <a:lnTo>
                      <a:pt x="3182" y="415"/>
                    </a:lnTo>
                    <a:lnTo>
                      <a:pt x="3232" y="0"/>
                    </a:lnTo>
                    <a:lnTo>
                      <a:pt x="2463" y="3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îsḻîďe">
                <a:extLst>
                  <a:ext uri="{FF2B5EF4-FFF2-40B4-BE49-F238E27FC236}">
                    <a16:creationId xmlns:a16="http://schemas.microsoft.com/office/drawing/2014/main" xmlns="" id="{E53E8DFE-47E0-4BE4-9F21-107149EBCD8D}"/>
                  </a:ext>
                </a:extLst>
              </p:cNvPr>
              <p:cNvSpPr/>
              <p:nvPr/>
            </p:nvSpPr>
            <p:spPr bwMode="auto">
              <a:xfrm>
                <a:off x="8013187" y="1411289"/>
                <a:ext cx="3393892" cy="2423608"/>
              </a:xfrm>
              <a:custGeom>
                <a:avLst/>
                <a:gdLst>
                  <a:gd name="T0" fmla="*/ 2463 w 3232"/>
                  <a:gd name="T1" fmla="*/ 332 h 2308"/>
                  <a:gd name="T2" fmla="*/ 2681 w 3232"/>
                  <a:gd name="T3" fmla="*/ 494 h 2308"/>
                  <a:gd name="T4" fmla="*/ 1916 w 3232"/>
                  <a:gd name="T5" fmla="*/ 1375 h 2308"/>
                  <a:gd name="T6" fmla="*/ 1178 w 3232"/>
                  <a:gd name="T7" fmla="*/ 1122 h 2308"/>
                  <a:gd name="T8" fmla="*/ 0 w 3232"/>
                  <a:gd name="T9" fmla="*/ 2308 h 2308"/>
                  <a:gd name="T10" fmla="*/ 424 w 3232"/>
                  <a:gd name="T11" fmla="*/ 2308 h 2308"/>
                  <a:gd name="T12" fmla="*/ 1259 w 3232"/>
                  <a:gd name="T13" fmla="*/ 1467 h 2308"/>
                  <a:gd name="T14" fmla="*/ 2010 w 3232"/>
                  <a:gd name="T15" fmla="*/ 1725 h 2308"/>
                  <a:gd name="T16" fmla="*/ 2924 w 3232"/>
                  <a:gd name="T17" fmla="*/ 675 h 2308"/>
                  <a:gd name="T18" fmla="*/ 3134 w 3232"/>
                  <a:gd name="T19" fmla="*/ 831 h 2308"/>
                  <a:gd name="T20" fmla="*/ 3182 w 3232"/>
                  <a:gd name="T21" fmla="*/ 415 h 2308"/>
                  <a:gd name="T22" fmla="*/ 3232 w 3232"/>
                  <a:gd name="T23" fmla="*/ 0 h 2308"/>
                  <a:gd name="T24" fmla="*/ 2463 w 3232"/>
                  <a:gd name="T25" fmla="*/ 332 h 2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32" h="2308">
                    <a:moveTo>
                      <a:pt x="2463" y="332"/>
                    </a:moveTo>
                    <a:lnTo>
                      <a:pt x="2681" y="494"/>
                    </a:lnTo>
                    <a:lnTo>
                      <a:pt x="1916" y="1375"/>
                    </a:lnTo>
                    <a:lnTo>
                      <a:pt x="1178" y="1122"/>
                    </a:lnTo>
                    <a:lnTo>
                      <a:pt x="0" y="2308"/>
                    </a:lnTo>
                    <a:lnTo>
                      <a:pt x="424" y="2308"/>
                    </a:lnTo>
                    <a:lnTo>
                      <a:pt x="1259" y="1467"/>
                    </a:lnTo>
                    <a:lnTo>
                      <a:pt x="2010" y="1725"/>
                    </a:lnTo>
                    <a:lnTo>
                      <a:pt x="2924" y="675"/>
                    </a:lnTo>
                    <a:lnTo>
                      <a:pt x="3134" y="831"/>
                    </a:lnTo>
                    <a:lnTo>
                      <a:pt x="3182" y="415"/>
                    </a:lnTo>
                    <a:lnTo>
                      <a:pt x="3232" y="0"/>
                    </a:lnTo>
                    <a:lnTo>
                      <a:pt x="2463" y="33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isḻîďé">
                <a:extLst>
                  <a:ext uri="{FF2B5EF4-FFF2-40B4-BE49-F238E27FC236}">
                    <a16:creationId xmlns:a16="http://schemas.microsoft.com/office/drawing/2014/main" xmlns="" id="{8E9F1F5A-2459-491D-808E-C89D84468875}"/>
                  </a:ext>
                </a:extLst>
              </p:cNvPr>
              <p:cNvSpPr/>
              <p:nvPr/>
            </p:nvSpPr>
            <p:spPr bwMode="auto">
              <a:xfrm>
                <a:off x="9243892" y="2589490"/>
                <a:ext cx="781267" cy="265673"/>
              </a:xfrm>
              <a:custGeom>
                <a:avLst/>
                <a:gdLst>
                  <a:gd name="T0" fmla="*/ 717 w 744"/>
                  <a:gd name="T1" fmla="*/ 253 h 253"/>
                  <a:gd name="T2" fmla="*/ 744 w 744"/>
                  <a:gd name="T3" fmla="*/ 253 h 253"/>
                  <a:gd name="T4" fmla="*/ 6 w 744"/>
                  <a:gd name="T5" fmla="*/ 0 h 253"/>
                  <a:gd name="T6" fmla="*/ 0 w 744"/>
                  <a:gd name="T7" fmla="*/ 8 h 253"/>
                  <a:gd name="T8" fmla="*/ 717 w 744"/>
                  <a:gd name="T9" fmla="*/ 253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4" h="253">
                    <a:moveTo>
                      <a:pt x="717" y="253"/>
                    </a:moveTo>
                    <a:lnTo>
                      <a:pt x="744" y="253"/>
                    </a:lnTo>
                    <a:lnTo>
                      <a:pt x="6" y="0"/>
                    </a:lnTo>
                    <a:lnTo>
                      <a:pt x="0" y="8"/>
                    </a:lnTo>
                    <a:lnTo>
                      <a:pt x="717" y="253"/>
                    </a:lnTo>
                    <a:close/>
                  </a:path>
                </a:pathLst>
              </a:custGeom>
              <a:solidFill>
                <a:srgbClr val="D4D4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îṩ1îḍè">
                <a:extLst>
                  <a:ext uri="{FF2B5EF4-FFF2-40B4-BE49-F238E27FC236}">
                    <a16:creationId xmlns:a16="http://schemas.microsoft.com/office/drawing/2014/main" xmlns="" id="{926A231F-30C3-40BB-8A50-D5BED4189BAE}"/>
                  </a:ext>
                </a:extLst>
              </p:cNvPr>
              <p:cNvSpPr/>
              <p:nvPr/>
            </p:nvSpPr>
            <p:spPr bwMode="auto">
              <a:xfrm>
                <a:off x="8430073" y="2951772"/>
                <a:ext cx="905178" cy="883126"/>
              </a:xfrm>
              <a:custGeom>
                <a:avLst/>
                <a:gdLst>
                  <a:gd name="T0" fmla="*/ 835 w 862"/>
                  <a:gd name="T1" fmla="*/ 0 h 841"/>
                  <a:gd name="T2" fmla="*/ 0 w 862"/>
                  <a:gd name="T3" fmla="*/ 841 h 841"/>
                  <a:gd name="T4" fmla="*/ 27 w 862"/>
                  <a:gd name="T5" fmla="*/ 841 h 841"/>
                  <a:gd name="T6" fmla="*/ 862 w 862"/>
                  <a:gd name="T7" fmla="*/ 0 h 841"/>
                  <a:gd name="T8" fmla="*/ 835 w 862"/>
                  <a:gd name="T9" fmla="*/ 0 h 8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2" h="841">
                    <a:moveTo>
                      <a:pt x="835" y="0"/>
                    </a:moveTo>
                    <a:lnTo>
                      <a:pt x="0" y="841"/>
                    </a:lnTo>
                    <a:lnTo>
                      <a:pt x="27" y="841"/>
                    </a:lnTo>
                    <a:lnTo>
                      <a:pt x="862" y="0"/>
                    </a:lnTo>
                    <a:lnTo>
                      <a:pt x="835" y="0"/>
                    </a:lnTo>
                    <a:close/>
                  </a:path>
                </a:pathLst>
              </a:custGeom>
              <a:solidFill>
                <a:srgbClr val="D4D4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îśḷîďé">
                <a:extLst>
                  <a:ext uri="{FF2B5EF4-FFF2-40B4-BE49-F238E27FC236}">
                    <a16:creationId xmlns:a16="http://schemas.microsoft.com/office/drawing/2014/main" xmlns="" id="{118CD01D-8583-4DB0-9190-B04E672AEBD2}"/>
                  </a:ext>
                </a:extLst>
              </p:cNvPr>
              <p:cNvSpPr/>
              <p:nvPr/>
            </p:nvSpPr>
            <p:spPr bwMode="auto">
              <a:xfrm>
                <a:off x="10101816" y="2120100"/>
                <a:ext cx="981834" cy="1102595"/>
              </a:xfrm>
              <a:custGeom>
                <a:avLst/>
                <a:gdLst>
                  <a:gd name="T0" fmla="*/ 908 w 935"/>
                  <a:gd name="T1" fmla="*/ 0 h 1050"/>
                  <a:gd name="T2" fmla="*/ 0 w 935"/>
                  <a:gd name="T3" fmla="*/ 1041 h 1050"/>
                  <a:gd name="T4" fmla="*/ 21 w 935"/>
                  <a:gd name="T5" fmla="*/ 1050 h 1050"/>
                  <a:gd name="T6" fmla="*/ 935 w 935"/>
                  <a:gd name="T7" fmla="*/ 0 h 1050"/>
                  <a:gd name="T8" fmla="*/ 908 w 935"/>
                  <a:gd name="T9" fmla="*/ 0 h 10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5" h="1050">
                    <a:moveTo>
                      <a:pt x="908" y="0"/>
                    </a:moveTo>
                    <a:lnTo>
                      <a:pt x="0" y="1041"/>
                    </a:lnTo>
                    <a:lnTo>
                      <a:pt x="21" y="1050"/>
                    </a:lnTo>
                    <a:lnTo>
                      <a:pt x="935" y="0"/>
                    </a:lnTo>
                    <a:lnTo>
                      <a:pt x="908" y="0"/>
                    </a:lnTo>
                    <a:close/>
                  </a:path>
                </a:pathLst>
              </a:custGeom>
              <a:solidFill>
                <a:srgbClr val="D4D4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iŝlïdè">
                <a:extLst>
                  <a:ext uri="{FF2B5EF4-FFF2-40B4-BE49-F238E27FC236}">
                    <a16:creationId xmlns:a16="http://schemas.microsoft.com/office/drawing/2014/main" xmlns="" id="{D1586811-913D-4E52-9EF6-0928A92FB1CE}"/>
                  </a:ext>
                </a:extLst>
              </p:cNvPr>
              <p:cNvSpPr/>
              <p:nvPr/>
            </p:nvSpPr>
            <p:spPr bwMode="auto">
              <a:xfrm>
                <a:off x="11277917" y="1411289"/>
                <a:ext cx="129161" cy="872625"/>
              </a:xfrm>
              <a:custGeom>
                <a:avLst/>
                <a:gdLst>
                  <a:gd name="T0" fmla="*/ 94 w 123"/>
                  <a:gd name="T1" fmla="*/ 12 h 831"/>
                  <a:gd name="T2" fmla="*/ 46 w 123"/>
                  <a:gd name="T3" fmla="*/ 415 h 831"/>
                  <a:gd name="T4" fmla="*/ 0 w 123"/>
                  <a:gd name="T5" fmla="*/ 812 h 831"/>
                  <a:gd name="T6" fmla="*/ 25 w 123"/>
                  <a:gd name="T7" fmla="*/ 831 h 831"/>
                  <a:gd name="T8" fmla="*/ 73 w 123"/>
                  <a:gd name="T9" fmla="*/ 415 h 831"/>
                  <a:gd name="T10" fmla="*/ 123 w 123"/>
                  <a:gd name="T11" fmla="*/ 0 h 831"/>
                  <a:gd name="T12" fmla="*/ 94 w 123"/>
                  <a:gd name="T13" fmla="*/ 12 h 8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3" h="831">
                    <a:moveTo>
                      <a:pt x="94" y="12"/>
                    </a:moveTo>
                    <a:lnTo>
                      <a:pt x="46" y="415"/>
                    </a:lnTo>
                    <a:lnTo>
                      <a:pt x="0" y="812"/>
                    </a:lnTo>
                    <a:lnTo>
                      <a:pt x="25" y="831"/>
                    </a:lnTo>
                    <a:lnTo>
                      <a:pt x="73" y="415"/>
                    </a:lnTo>
                    <a:lnTo>
                      <a:pt x="123" y="0"/>
                    </a:lnTo>
                    <a:lnTo>
                      <a:pt x="94" y="12"/>
                    </a:lnTo>
                    <a:close/>
                  </a:path>
                </a:pathLst>
              </a:custGeom>
              <a:solidFill>
                <a:srgbClr val="D4D4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îš1íḓè">
                <a:extLst>
                  <a:ext uri="{FF2B5EF4-FFF2-40B4-BE49-F238E27FC236}">
                    <a16:creationId xmlns:a16="http://schemas.microsoft.com/office/drawing/2014/main" xmlns="" id="{B2F1900E-46A6-4986-AD6F-B4B84F163D6A}"/>
                  </a:ext>
                </a:extLst>
              </p:cNvPr>
              <p:cNvSpPr/>
              <p:nvPr/>
            </p:nvSpPr>
            <p:spPr bwMode="auto">
              <a:xfrm>
                <a:off x="10110217" y="2325918"/>
                <a:ext cx="390634" cy="870525"/>
              </a:xfrm>
              <a:custGeom>
                <a:avLst/>
                <a:gdLst>
                  <a:gd name="T0" fmla="*/ 172 w 179"/>
                  <a:gd name="T1" fmla="*/ 6 h 399"/>
                  <a:gd name="T2" fmla="*/ 171 w 179"/>
                  <a:gd name="T3" fmla="*/ 0 h 399"/>
                  <a:gd name="T4" fmla="*/ 2 w 179"/>
                  <a:gd name="T5" fmla="*/ 195 h 399"/>
                  <a:gd name="T6" fmla="*/ 0 w 179"/>
                  <a:gd name="T7" fmla="*/ 314 h 399"/>
                  <a:gd name="T8" fmla="*/ 5 w 179"/>
                  <a:gd name="T9" fmla="*/ 314 h 399"/>
                  <a:gd name="T10" fmla="*/ 5 w 179"/>
                  <a:gd name="T11" fmla="*/ 395 h 399"/>
                  <a:gd name="T12" fmla="*/ 16 w 179"/>
                  <a:gd name="T13" fmla="*/ 399 h 399"/>
                  <a:gd name="T14" fmla="*/ 179 w 179"/>
                  <a:gd name="T15" fmla="*/ 212 h 399"/>
                  <a:gd name="T16" fmla="*/ 172 w 179"/>
                  <a:gd name="T17" fmla="*/ 6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9" h="399">
                    <a:moveTo>
                      <a:pt x="172" y="6"/>
                    </a:moveTo>
                    <a:cubicBezTo>
                      <a:pt x="172" y="4"/>
                      <a:pt x="172" y="2"/>
                      <a:pt x="171" y="0"/>
                    </a:cubicBezTo>
                    <a:cubicBezTo>
                      <a:pt x="2" y="195"/>
                      <a:pt x="2" y="195"/>
                      <a:pt x="2" y="195"/>
                    </a:cubicBezTo>
                    <a:cubicBezTo>
                      <a:pt x="0" y="314"/>
                      <a:pt x="0" y="314"/>
                      <a:pt x="0" y="314"/>
                    </a:cubicBezTo>
                    <a:cubicBezTo>
                      <a:pt x="5" y="314"/>
                      <a:pt x="5" y="314"/>
                      <a:pt x="5" y="314"/>
                    </a:cubicBezTo>
                    <a:cubicBezTo>
                      <a:pt x="5" y="395"/>
                      <a:pt x="5" y="395"/>
                      <a:pt x="5" y="395"/>
                    </a:cubicBezTo>
                    <a:cubicBezTo>
                      <a:pt x="16" y="399"/>
                      <a:pt x="16" y="399"/>
                      <a:pt x="16" y="399"/>
                    </a:cubicBezTo>
                    <a:cubicBezTo>
                      <a:pt x="179" y="212"/>
                      <a:pt x="179" y="212"/>
                      <a:pt x="179" y="212"/>
                    </a:cubicBezTo>
                    <a:cubicBezTo>
                      <a:pt x="172" y="6"/>
                      <a:pt x="172" y="6"/>
                      <a:pt x="172" y="6"/>
                    </a:cubicBezTo>
                  </a:path>
                </a:pathLst>
              </a:custGeom>
              <a:solidFill>
                <a:srgbClr val="CCCC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ïş1iḓé">
                <a:extLst>
                  <a:ext uri="{FF2B5EF4-FFF2-40B4-BE49-F238E27FC236}">
                    <a16:creationId xmlns:a16="http://schemas.microsoft.com/office/drawing/2014/main" xmlns="" id="{90465551-F8D6-4E93-9FD2-5E2C1987E7CF}"/>
                  </a:ext>
                </a:extLst>
              </p:cNvPr>
              <p:cNvSpPr/>
              <p:nvPr/>
            </p:nvSpPr>
            <p:spPr bwMode="auto">
              <a:xfrm>
                <a:off x="10178473" y="2255562"/>
                <a:ext cx="684659" cy="774967"/>
              </a:xfrm>
              <a:custGeom>
                <a:avLst/>
                <a:gdLst>
                  <a:gd name="T0" fmla="*/ 311 w 314"/>
                  <a:gd name="T1" fmla="*/ 12 h 355"/>
                  <a:gd name="T2" fmla="*/ 292 w 314"/>
                  <a:gd name="T3" fmla="*/ 22 h 355"/>
                  <a:gd name="T4" fmla="*/ 277 w 314"/>
                  <a:gd name="T5" fmla="*/ 37 h 355"/>
                  <a:gd name="T6" fmla="*/ 304 w 314"/>
                  <a:gd name="T7" fmla="*/ 4 h 355"/>
                  <a:gd name="T8" fmla="*/ 283 w 314"/>
                  <a:gd name="T9" fmla="*/ 17 h 355"/>
                  <a:gd name="T10" fmla="*/ 270 w 314"/>
                  <a:gd name="T11" fmla="*/ 29 h 355"/>
                  <a:gd name="T12" fmla="*/ 256 w 314"/>
                  <a:gd name="T13" fmla="*/ 24 h 355"/>
                  <a:gd name="T14" fmla="*/ 258 w 314"/>
                  <a:gd name="T15" fmla="*/ 12 h 355"/>
                  <a:gd name="T16" fmla="*/ 249 w 314"/>
                  <a:gd name="T17" fmla="*/ 12 h 355"/>
                  <a:gd name="T18" fmla="*/ 246 w 314"/>
                  <a:gd name="T19" fmla="*/ 23 h 355"/>
                  <a:gd name="T20" fmla="*/ 237 w 314"/>
                  <a:gd name="T21" fmla="*/ 33 h 355"/>
                  <a:gd name="T22" fmla="*/ 227 w 314"/>
                  <a:gd name="T23" fmla="*/ 44 h 355"/>
                  <a:gd name="T24" fmla="*/ 222 w 314"/>
                  <a:gd name="T25" fmla="*/ 58 h 355"/>
                  <a:gd name="T26" fmla="*/ 220 w 314"/>
                  <a:gd name="T27" fmla="*/ 60 h 355"/>
                  <a:gd name="T28" fmla="*/ 216 w 314"/>
                  <a:gd name="T29" fmla="*/ 54 h 355"/>
                  <a:gd name="T30" fmla="*/ 173 w 314"/>
                  <a:gd name="T31" fmla="*/ 82 h 355"/>
                  <a:gd name="T32" fmla="*/ 172 w 314"/>
                  <a:gd name="T33" fmla="*/ 47 h 355"/>
                  <a:gd name="T34" fmla="*/ 156 w 314"/>
                  <a:gd name="T35" fmla="*/ 15 h 355"/>
                  <a:gd name="T36" fmla="*/ 3 w 314"/>
                  <a:gd name="T37" fmla="*/ 191 h 355"/>
                  <a:gd name="T38" fmla="*/ 0 w 314"/>
                  <a:gd name="T39" fmla="*/ 355 h 355"/>
                  <a:gd name="T40" fmla="*/ 52 w 314"/>
                  <a:gd name="T41" fmla="*/ 355 h 355"/>
                  <a:gd name="T42" fmla="*/ 178 w 314"/>
                  <a:gd name="T43" fmla="*/ 210 h 355"/>
                  <a:gd name="T44" fmla="*/ 176 w 314"/>
                  <a:gd name="T45" fmla="*/ 147 h 355"/>
                  <a:gd name="T46" fmla="*/ 251 w 314"/>
                  <a:gd name="T47" fmla="*/ 103 h 355"/>
                  <a:gd name="T48" fmla="*/ 242 w 314"/>
                  <a:gd name="T49" fmla="*/ 90 h 355"/>
                  <a:gd name="T50" fmla="*/ 277 w 314"/>
                  <a:gd name="T51" fmla="*/ 69 h 355"/>
                  <a:gd name="T52" fmla="*/ 299 w 314"/>
                  <a:gd name="T53" fmla="*/ 50 h 355"/>
                  <a:gd name="T54" fmla="*/ 311 w 314"/>
                  <a:gd name="T55" fmla="*/ 33 h 355"/>
                  <a:gd name="T56" fmla="*/ 301 w 314"/>
                  <a:gd name="T57" fmla="*/ 38 h 355"/>
                  <a:gd name="T58" fmla="*/ 311 w 314"/>
                  <a:gd name="T59" fmla="*/ 23 h 355"/>
                  <a:gd name="T60" fmla="*/ 303 w 314"/>
                  <a:gd name="T61" fmla="*/ 25 h 355"/>
                  <a:gd name="T62" fmla="*/ 311 w 314"/>
                  <a:gd name="T63" fmla="*/ 12 h 355"/>
                  <a:gd name="T64" fmla="*/ 297 w 314"/>
                  <a:gd name="T65" fmla="*/ 30 h 355"/>
                  <a:gd name="T66" fmla="*/ 299 w 314"/>
                  <a:gd name="T67" fmla="*/ 28 h 355"/>
                  <a:gd name="T68" fmla="*/ 297 w 314"/>
                  <a:gd name="T69" fmla="*/ 30 h 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14" h="355">
                    <a:moveTo>
                      <a:pt x="311" y="12"/>
                    </a:moveTo>
                    <a:cubicBezTo>
                      <a:pt x="310" y="8"/>
                      <a:pt x="305" y="8"/>
                      <a:pt x="292" y="22"/>
                    </a:cubicBezTo>
                    <a:cubicBezTo>
                      <a:pt x="280" y="36"/>
                      <a:pt x="277" y="37"/>
                      <a:pt x="277" y="37"/>
                    </a:cubicBezTo>
                    <a:cubicBezTo>
                      <a:pt x="277" y="37"/>
                      <a:pt x="309" y="8"/>
                      <a:pt x="304" y="4"/>
                    </a:cubicBezTo>
                    <a:cubicBezTo>
                      <a:pt x="297" y="0"/>
                      <a:pt x="292" y="10"/>
                      <a:pt x="283" y="17"/>
                    </a:cubicBezTo>
                    <a:cubicBezTo>
                      <a:pt x="278" y="22"/>
                      <a:pt x="272" y="27"/>
                      <a:pt x="270" y="29"/>
                    </a:cubicBezTo>
                    <a:cubicBezTo>
                      <a:pt x="260" y="38"/>
                      <a:pt x="252" y="37"/>
                      <a:pt x="256" y="24"/>
                    </a:cubicBezTo>
                    <a:cubicBezTo>
                      <a:pt x="256" y="24"/>
                      <a:pt x="259" y="19"/>
                      <a:pt x="258" y="12"/>
                    </a:cubicBezTo>
                    <a:cubicBezTo>
                      <a:pt x="256" y="1"/>
                      <a:pt x="250" y="2"/>
                      <a:pt x="249" y="12"/>
                    </a:cubicBezTo>
                    <a:cubicBezTo>
                      <a:pt x="248" y="16"/>
                      <a:pt x="248" y="19"/>
                      <a:pt x="246" y="23"/>
                    </a:cubicBezTo>
                    <a:cubicBezTo>
                      <a:pt x="243" y="26"/>
                      <a:pt x="240" y="30"/>
                      <a:pt x="237" y="33"/>
                    </a:cubicBezTo>
                    <a:cubicBezTo>
                      <a:pt x="233" y="37"/>
                      <a:pt x="230" y="40"/>
                      <a:pt x="227" y="44"/>
                    </a:cubicBezTo>
                    <a:cubicBezTo>
                      <a:pt x="225" y="48"/>
                      <a:pt x="224" y="53"/>
                      <a:pt x="222" y="58"/>
                    </a:cubicBezTo>
                    <a:cubicBezTo>
                      <a:pt x="221" y="58"/>
                      <a:pt x="221" y="59"/>
                      <a:pt x="220" y="60"/>
                    </a:cubicBezTo>
                    <a:cubicBezTo>
                      <a:pt x="216" y="54"/>
                      <a:pt x="216" y="54"/>
                      <a:pt x="216" y="54"/>
                    </a:cubicBezTo>
                    <a:cubicBezTo>
                      <a:pt x="173" y="82"/>
                      <a:pt x="173" y="82"/>
                      <a:pt x="173" y="82"/>
                    </a:cubicBezTo>
                    <a:cubicBezTo>
                      <a:pt x="172" y="47"/>
                      <a:pt x="172" y="47"/>
                      <a:pt x="172" y="47"/>
                    </a:cubicBezTo>
                    <a:cubicBezTo>
                      <a:pt x="172" y="34"/>
                      <a:pt x="166" y="22"/>
                      <a:pt x="156" y="15"/>
                    </a:cubicBezTo>
                    <a:cubicBezTo>
                      <a:pt x="3" y="191"/>
                      <a:pt x="3" y="191"/>
                      <a:pt x="3" y="191"/>
                    </a:cubicBezTo>
                    <a:cubicBezTo>
                      <a:pt x="0" y="355"/>
                      <a:pt x="0" y="355"/>
                      <a:pt x="0" y="355"/>
                    </a:cubicBezTo>
                    <a:cubicBezTo>
                      <a:pt x="52" y="355"/>
                      <a:pt x="52" y="355"/>
                      <a:pt x="52" y="355"/>
                    </a:cubicBezTo>
                    <a:cubicBezTo>
                      <a:pt x="178" y="210"/>
                      <a:pt x="178" y="210"/>
                      <a:pt x="178" y="210"/>
                    </a:cubicBezTo>
                    <a:cubicBezTo>
                      <a:pt x="176" y="147"/>
                      <a:pt x="176" y="147"/>
                      <a:pt x="176" y="147"/>
                    </a:cubicBezTo>
                    <a:cubicBezTo>
                      <a:pt x="251" y="103"/>
                      <a:pt x="251" y="103"/>
                      <a:pt x="251" y="103"/>
                    </a:cubicBezTo>
                    <a:cubicBezTo>
                      <a:pt x="242" y="90"/>
                      <a:pt x="242" y="90"/>
                      <a:pt x="242" y="90"/>
                    </a:cubicBezTo>
                    <a:cubicBezTo>
                      <a:pt x="253" y="88"/>
                      <a:pt x="267" y="80"/>
                      <a:pt x="277" y="69"/>
                    </a:cubicBezTo>
                    <a:cubicBezTo>
                      <a:pt x="282" y="64"/>
                      <a:pt x="293" y="59"/>
                      <a:pt x="299" y="50"/>
                    </a:cubicBezTo>
                    <a:cubicBezTo>
                      <a:pt x="304" y="43"/>
                      <a:pt x="314" y="37"/>
                      <a:pt x="311" y="33"/>
                    </a:cubicBezTo>
                    <a:cubicBezTo>
                      <a:pt x="309" y="31"/>
                      <a:pt x="304" y="35"/>
                      <a:pt x="301" y="38"/>
                    </a:cubicBezTo>
                    <a:cubicBezTo>
                      <a:pt x="305" y="34"/>
                      <a:pt x="313" y="26"/>
                      <a:pt x="311" y="23"/>
                    </a:cubicBezTo>
                    <a:cubicBezTo>
                      <a:pt x="309" y="20"/>
                      <a:pt x="306" y="22"/>
                      <a:pt x="303" y="25"/>
                    </a:cubicBezTo>
                    <a:cubicBezTo>
                      <a:pt x="307" y="20"/>
                      <a:pt x="312" y="14"/>
                      <a:pt x="311" y="12"/>
                    </a:cubicBezTo>
                    <a:moveTo>
                      <a:pt x="297" y="30"/>
                    </a:moveTo>
                    <a:cubicBezTo>
                      <a:pt x="297" y="30"/>
                      <a:pt x="298" y="29"/>
                      <a:pt x="299" y="28"/>
                    </a:cubicBezTo>
                    <a:cubicBezTo>
                      <a:pt x="299" y="29"/>
                      <a:pt x="298" y="30"/>
                      <a:pt x="297" y="30"/>
                    </a:cubicBezTo>
                  </a:path>
                </a:pathLst>
              </a:custGeom>
              <a:solidFill>
                <a:srgbClr val="CCCC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ïṡḻiḓê">
                <a:extLst>
                  <a:ext uri="{FF2B5EF4-FFF2-40B4-BE49-F238E27FC236}">
                    <a16:creationId xmlns:a16="http://schemas.microsoft.com/office/drawing/2014/main" xmlns="" id="{54C6BACC-E493-4915-9390-259F41209F3B}"/>
                  </a:ext>
                </a:extLst>
              </p:cNvPr>
              <p:cNvSpPr/>
              <p:nvPr/>
            </p:nvSpPr>
            <p:spPr bwMode="auto">
              <a:xfrm>
                <a:off x="9767888" y="3836997"/>
                <a:ext cx="1019637" cy="42004"/>
              </a:xfrm>
              <a:custGeom>
                <a:avLst/>
                <a:gdLst>
                  <a:gd name="T0" fmla="*/ 458 w 467"/>
                  <a:gd name="T1" fmla="*/ 0 h 19"/>
                  <a:gd name="T2" fmla="*/ 9 w 467"/>
                  <a:gd name="T3" fmla="*/ 0 h 19"/>
                  <a:gd name="T4" fmla="*/ 0 w 467"/>
                  <a:gd name="T5" fmla="*/ 9 h 19"/>
                  <a:gd name="T6" fmla="*/ 9 w 467"/>
                  <a:gd name="T7" fmla="*/ 19 h 19"/>
                  <a:gd name="T8" fmla="*/ 458 w 467"/>
                  <a:gd name="T9" fmla="*/ 19 h 19"/>
                  <a:gd name="T10" fmla="*/ 467 w 467"/>
                  <a:gd name="T11" fmla="*/ 9 h 19"/>
                  <a:gd name="T12" fmla="*/ 458 w 467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7" h="19">
                    <a:moveTo>
                      <a:pt x="458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5"/>
                      <a:pt x="4" y="19"/>
                      <a:pt x="9" y="19"/>
                    </a:cubicBezTo>
                    <a:cubicBezTo>
                      <a:pt x="458" y="19"/>
                      <a:pt x="458" y="19"/>
                      <a:pt x="458" y="19"/>
                    </a:cubicBezTo>
                    <a:cubicBezTo>
                      <a:pt x="463" y="19"/>
                      <a:pt x="467" y="15"/>
                      <a:pt x="467" y="9"/>
                    </a:cubicBezTo>
                    <a:cubicBezTo>
                      <a:pt x="467" y="4"/>
                      <a:pt x="463" y="0"/>
                      <a:pt x="458" y="0"/>
                    </a:cubicBezTo>
                  </a:path>
                </a:pathLst>
              </a:custGeom>
              <a:solidFill>
                <a:srgbClr val="E0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îSḻîḑè">
                <a:extLst>
                  <a:ext uri="{FF2B5EF4-FFF2-40B4-BE49-F238E27FC236}">
                    <a16:creationId xmlns:a16="http://schemas.microsoft.com/office/drawing/2014/main" xmlns="" id="{7D64DB37-A5B9-48F9-8CCB-8520E32CA617}"/>
                  </a:ext>
                </a:extLst>
              </p:cNvPr>
              <p:cNvSpPr/>
              <p:nvPr/>
            </p:nvSpPr>
            <p:spPr bwMode="auto">
              <a:xfrm>
                <a:off x="10640512" y="2239811"/>
                <a:ext cx="210018" cy="199517"/>
              </a:xfrm>
              <a:custGeom>
                <a:avLst/>
                <a:gdLst>
                  <a:gd name="T0" fmla="*/ 31 w 96"/>
                  <a:gd name="T1" fmla="*/ 13 h 91"/>
                  <a:gd name="T2" fmla="*/ 28 w 96"/>
                  <a:gd name="T3" fmla="*/ 23 h 91"/>
                  <a:gd name="T4" fmla="*/ 19 w 96"/>
                  <a:gd name="T5" fmla="*/ 34 h 91"/>
                  <a:gd name="T6" fmla="*/ 10 w 96"/>
                  <a:gd name="T7" fmla="*/ 45 h 91"/>
                  <a:gd name="T8" fmla="*/ 4 w 96"/>
                  <a:gd name="T9" fmla="*/ 59 h 91"/>
                  <a:gd name="T10" fmla="*/ 1 w 96"/>
                  <a:gd name="T11" fmla="*/ 65 h 91"/>
                  <a:gd name="T12" fmla="*/ 24 w 96"/>
                  <a:gd name="T13" fmla="*/ 91 h 91"/>
                  <a:gd name="T14" fmla="*/ 59 w 96"/>
                  <a:gd name="T15" fmla="*/ 70 h 91"/>
                  <a:gd name="T16" fmla="*/ 81 w 96"/>
                  <a:gd name="T17" fmla="*/ 51 h 91"/>
                  <a:gd name="T18" fmla="*/ 94 w 96"/>
                  <a:gd name="T19" fmla="*/ 34 h 91"/>
                  <a:gd name="T20" fmla="*/ 83 w 96"/>
                  <a:gd name="T21" fmla="*/ 39 h 91"/>
                  <a:gd name="T22" fmla="*/ 93 w 96"/>
                  <a:gd name="T23" fmla="*/ 24 h 91"/>
                  <a:gd name="T24" fmla="*/ 86 w 96"/>
                  <a:gd name="T25" fmla="*/ 25 h 91"/>
                  <a:gd name="T26" fmla="*/ 94 w 96"/>
                  <a:gd name="T27" fmla="*/ 13 h 91"/>
                  <a:gd name="T28" fmla="*/ 75 w 96"/>
                  <a:gd name="T29" fmla="*/ 23 h 91"/>
                  <a:gd name="T30" fmla="*/ 59 w 96"/>
                  <a:gd name="T31" fmla="*/ 38 h 91"/>
                  <a:gd name="T32" fmla="*/ 86 w 96"/>
                  <a:gd name="T33" fmla="*/ 5 h 91"/>
                  <a:gd name="T34" fmla="*/ 66 w 96"/>
                  <a:gd name="T35" fmla="*/ 18 h 91"/>
                  <a:gd name="T36" fmla="*/ 52 w 96"/>
                  <a:gd name="T37" fmla="*/ 30 h 91"/>
                  <a:gd name="T38" fmla="*/ 38 w 96"/>
                  <a:gd name="T39" fmla="*/ 25 h 91"/>
                  <a:gd name="T40" fmla="*/ 41 w 96"/>
                  <a:gd name="T41" fmla="*/ 12 h 91"/>
                  <a:gd name="T42" fmla="*/ 31 w 96"/>
                  <a:gd name="T43" fmla="*/ 13 h 91"/>
                  <a:gd name="T44" fmla="*/ 80 w 96"/>
                  <a:gd name="T45" fmla="*/ 31 h 91"/>
                  <a:gd name="T46" fmla="*/ 82 w 96"/>
                  <a:gd name="T47" fmla="*/ 29 h 91"/>
                  <a:gd name="T48" fmla="*/ 80 w 96"/>
                  <a:gd name="T49" fmla="*/ 3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6" h="91">
                    <a:moveTo>
                      <a:pt x="31" y="13"/>
                    </a:moveTo>
                    <a:cubicBezTo>
                      <a:pt x="31" y="17"/>
                      <a:pt x="30" y="20"/>
                      <a:pt x="28" y="23"/>
                    </a:cubicBezTo>
                    <a:cubicBezTo>
                      <a:pt x="26" y="27"/>
                      <a:pt x="22" y="31"/>
                      <a:pt x="19" y="34"/>
                    </a:cubicBezTo>
                    <a:cubicBezTo>
                      <a:pt x="16" y="38"/>
                      <a:pt x="12" y="41"/>
                      <a:pt x="10" y="45"/>
                    </a:cubicBezTo>
                    <a:cubicBezTo>
                      <a:pt x="7" y="49"/>
                      <a:pt x="6" y="54"/>
                      <a:pt x="4" y="59"/>
                    </a:cubicBezTo>
                    <a:cubicBezTo>
                      <a:pt x="4" y="59"/>
                      <a:pt x="0" y="65"/>
                      <a:pt x="1" y="65"/>
                    </a:cubicBezTo>
                    <a:cubicBezTo>
                      <a:pt x="24" y="91"/>
                      <a:pt x="24" y="91"/>
                      <a:pt x="24" y="91"/>
                    </a:cubicBezTo>
                    <a:cubicBezTo>
                      <a:pt x="35" y="89"/>
                      <a:pt x="49" y="80"/>
                      <a:pt x="59" y="70"/>
                    </a:cubicBezTo>
                    <a:cubicBezTo>
                      <a:pt x="65" y="65"/>
                      <a:pt x="75" y="60"/>
                      <a:pt x="81" y="51"/>
                    </a:cubicBezTo>
                    <a:cubicBezTo>
                      <a:pt x="87" y="44"/>
                      <a:pt x="96" y="37"/>
                      <a:pt x="94" y="34"/>
                    </a:cubicBezTo>
                    <a:cubicBezTo>
                      <a:pt x="92" y="32"/>
                      <a:pt x="87" y="36"/>
                      <a:pt x="83" y="39"/>
                    </a:cubicBezTo>
                    <a:cubicBezTo>
                      <a:pt x="88" y="35"/>
                      <a:pt x="95" y="27"/>
                      <a:pt x="93" y="24"/>
                    </a:cubicBezTo>
                    <a:cubicBezTo>
                      <a:pt x="91" y="21"/>
                      <a:pt x="88" y="23"/>
                      <a:pt x="86" y="25"/>
                    </a:cubicBezTo>
                    <a:cubicBezTo>
                      <a:pt x="90" y="21"/>
                      <a:pt x="95" y="15"/>
                      <a:pt x="94" y="13"/>
                    </a:cubicBezTo>
                    <a:cubicBezTo>
                      <a:pt x="93" y="9"/>
                      <a:pt x="87" y="9"/>
                      <a:pt x="75" y="23"/>
                    </a:cubicBezTo>
                    <a:cubicBezTo>
                      <a:pt x="63" y="37"/>
                      <a:pt x="59" y="38"/>
                      <a:pt x="59" y="38"/>
                    </a:cubicBezTo>
                    <a:cubicBezTo>
                      <a:pt x="59" y="38"/>
                      <a:pt x="91" y="9"/>
                      <a:pt x="86" y="5"/>
                    </a:cubicBezTo>
                    <a:cubicBezTo>
                      <a:pt x="80" y="0"/>
                      <a:pt x="74" y="10"/>
                      <a:pt x="66" y="18"/>
                    </a:cubicBezTo>
                    <a:cubicBezTo>
                      <a:pt x="60" y="23"/>
                      <a:pt x="54" y="28"/>
                      <a:pt x="52" y="30"/>
                    </a:cubicBezTo>
                    <a:cubicBezTo>
                      <a:pt x="43" y="38"/>
                      <a:pt x="35" y="38"/>
                      <a:pt x="38" y="25"/>
                    </a:cubicBezTo>
                    <a:cubicBezTo>
                      <a:pt x="38" y="25"/>
                      <a:pt x="42" y="19"/>
                      <a:pt x="41" y="12"/>
                    </a:cubicBezTo>
                    <a:cubicBezTo>
                      <a:pt x="39" y="1"/>
                      <a:pt x="32" y="3"/>
                      <a:pt x="31" y="13"/>
                    </a:cubicBezTo>
                    <a:close/>
                    <a:moveTo>
                      <a:pt x="80" y="31"/>
                    </a:moveTo>
                    <a:cubicBezTo>
                      <a:pt x="80" y="31"/>
                      <a:pt x="81" y="30"/>
                      <a:pt x="82" y="29"/>
                    </a:cubicBezTo>
                    <a:cubicBezTo>
                      <a:pt x="81" y="30"/>
                      <a:pt x="80" y="31"/>
                      <a:pt x="80" y="31"/>
                    </a:cubicBezTo>
                    <a:close/>
                  </a:path>
                </a:pathLst>
              </a:custGeom>
              <a:solidFill>
                <a:srgbClr val="F5BB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i$líḑe">
                <a:extLst>
                  <a:ext uri="{FF2B5EF4-FFF2-40B4-BE49-F238E27FC236}">
                    <a16:creationId xmlns:a16="http://schemas.microsoft.com/office/drawing/2014/main" xmlns="" id="{8895B59C-AA76-4F09-BFB6-A36A4011F2CB}"/>
                  </a:ext>
                </a:extLst>
              </p:cNvPr>
              <p:cNvSpPr/>
              <p:nvPr/>
            </p:nvSpPr>
            <p:spPr bwMode="auto">
              <a:xfrm>
                <a:off x="10178473" y="2879315"/>
                <a:ext cx="364381" cy="137562"/>
              </a:xfrm>
              <a:prstGeom prst="rect">
                <a:avLst/>
              </a:prstGeom>
              <a:solidFill>
                <a:srgbClr val="3837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ïṡ1îḋe">
                <a:extLst>
                  <a:ext uri="{FF2B5EF4-FFF2-40B4-BE49-F238E27FC236}">
                    <a16:creationId xmlns:a16="http://schemas.microsoft.com/office/drawing/2014/main" xmlns="" id="{3E123984-129C-4D12-9E60-ACFD3473584D}"/>
                  </a:ext>
                </a:extLst>
              </p:cNvPr>
              <p:cNvSpPr/>
              <p:nvPr/>
            </p:nvSpPr>
            <p:spPr bwMode="auto">
              <a:xfrm>
                <a:off x="10178473" y="2879315"/>
                <a:ext cx="364381" cy="39903"/>
              </a:xfrm>
              <a:prstGeom prst="rect">
                <a:avLst/>
              </a:prstGeom>
              <a:solidFill>
                <a:srgbClr val="0D23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îsḷîḑè">
                <a:extLst>
                  <a:ext uri="{FF2B5EF4-FFF2-40B4-BE49-F238E27FC236}">
                    <a16:creationId xmlns:a16="http://schemas.microsoft.com/office/drawing/2014/main" xmlns="" id="{32D98BF8-3EA3-418A-939F-8DCCC6A4198F}"/>
                  </a:ext>
                </a:extLst>
              </p:cNvPr>
              <p:cNvSpPr/>
              <p:nvPr/>
            </p:nvSpPr>
            <p:spPr bwMode="auto">
              <a:xfrm>
                <a:off x="10023059" y="2945471"/>
                <a:ext cx="386433" cy="798069"/>
              </a:xfrm>
              <a:custGeom>
                <a:avLst/>
                <a:gdLst>
                  <a:gd name="T0" fmla="*/ 112 w 368"/>
                  <a:gd name="T1" fmla="*/ 760 h 760"/>
                  <a:gd name="T2" fmla="*/ 0 w 368"/>
                  <a:gd name="T3" fmla="*/ 723 h 760"/>
                  <a:gd name="T4" fmla="*/ 146 w 368"/>
                  <a:gd name="T5" fmla="*/ 417 h 760"/>
                  <a:gd name="T6" fmla="*/ 148 w 368"/>
                  <a:gd name="T7" fmla="*/ 0 h 760"/>
                  <a:gd name="T8" fmla="*/ 368 w 368"/>
                  <a:gd name="T9" fmla="*/ 6 h 760"/>
                  <a:gd name="T10" fmla="*/ 316 w 368"/>
                  <a:gd name="T11" fmla="*/ 411 h 760"/>
                  <a:gd name="T12" fmla="*/ 112 w 368"/>
                  <a:gd name="T13" fmla="*/ 760 h 7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8" h="760">
                    <a:moveTo>
                      <a:pt x="112" y="760"/>
                    </a:moveTo>
                    <a:lnTo>
                      <a:pt x="0" y="723"/>
                    </a:lnTo>
                    <a:lnTo>
                      <a:pt x="146" y="417"/>
                    </a:lnTo>
                    <a:lnTo>
                      <a:pt x="148" y="0"/>
                    </a:lnTo>
                    <a:lnTo>
                      <a:pt x="368" y="6"/>
                    </a:lnTo>
                    <a:lnTo>
                      <a:pt x="316" y="411"/>
                    </a:lnTo>
                    <a:lnTo>
                      <a:pt x="112" y="760"/>
                    </a:lnTo>
                    <a:close/>
                  </a:path>
                </a:pathLst>
              </a:custGeom>
              <a:solidFill>
                <a:srgbClr val="2D2C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íṩļiḑé">
                <a:extLst>
                  <a:ext uri="{FF2B5EF4-FFF2-40B4-BE49-F238E27FC236}">
                    <a16:creationId xmlns:a16="http://schemas.microsoft.com/office/drawing/2014/main" xmlns="" id="{0BD6ADFC-147B-41A4-A105-5789F4B7CD5A}"/>
                  </a:ext>
                </a:extLst>
              </p:cNvPr>
              <p:cNvSpPr/>
              <p:nvPr/>
            </p:nvSpPr>
            <p:spPr bwMode="auto">
              <a:xfrm>
                <a:off x="10123868" y="3377058"/>
                <a:ext cx="231020" cy="366482"/>
              </a:xfrm>
              <a:custGeom>
                <a:avLst/>
                <a:gdLst>
                  <a:gd name="T0" fmla="*/ 0 w 220"/>
                  <a:gd name="T1" fmla="*/ 345 h 349"/>
                  <a:gd name="T2" fmla="*/ 16 w 220"/>
                  <a:gd name="T3" fmla="*/ 349 h 349"/>
                  <a:gd name="T4" fmla="*/ 220 w 220"/>
                  <a:gd name="T5" fmla="*/ 0 h 349"/>
                  <a:gd name="T6" fmla="*/ 0 w 220"/>
                  <a:gd name="T7" fmla="*/ 345 h 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0" h="349">
                    <a:moveTo>
                      <a:pt x="0" y="345"/>
                    </a:moveTo>
                    <a:lnTo>
                      <a:pt x="16" y="349"/>
                    </a:lnTo>
                    <a:lnTo>
                      <a:pt x="220" y="0"/>
                    </a:lnTo>
                    <a:lnTo>
                      <a:pt x="0" y="345"/>
                    </a:lnTo>
                    <a:close/>
                  </a:path>
                </a:pathLst>
              </a:custGeom>
              <a:solidFill>
                <a:srgbClr val="1C1B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îSḻíde">
                <a:extLst>
                  <a:ext uri="{FF2B5EF4-FFF2-40B4-BE49-F238E27FC236}">
                    <a16:creationId xmlns:a16="http://schemas.microsoft.com/office/drawing/2014/main" xmlns="" id="{14A0F67F-FA58-432D-9769-01B01F8A3718}"/>
                  </a:ext>
                </a:extLst>
              </p:cNvPr>
              <p:cNvSpPr/>
              <p:nvPr/>
            </p:nvSpPr>
            <p:spPr bwMode="auto">
              <a:xfrm>
                <a:off x="10311835" y="2931820"/>
                <a:ext cx="245721" cy="851623"/>
              </a:xfrm>
              <a:custGeom>
                <a:avLst/>
                <a:gdLst>
                  <a:gd name="T0" fmla="*/ 176 w 234"/>
                  <a:gd name="T1" fmla="*/ 773 h 811"/>
                  <a:gd name="T2" fmla="*/ 60 w 234"/>
                  <a:gd name="T3" fmla="*/ 811 h 811"/>
                  <a:gd name="T4" fmla="*/ 66 w 234"/>
                  <a:gd name="T5" fmla="*/ 443 h 811"/>
                  <a:gd name="T6" fmla="*/ 0 w 234"/>
                  <a:gd name="T7" fmla="*/ 31 h 811"/>
                  <a:gd name="T8" fmla="*/ 216 w 234"/>
                  <a:gd name="T9" fmla="*/ 0 h 811"/>
                  <a:gd name="T10" fmla="*/ 234 w 234"/>
                  <a:gd name="T11" fmla="*/ 407 h 811"/>
                  <a:gd name="T12" fmla="*/ 176 w 234"/>
                  <a:gd name="T13" fmla="*/ 773 h 8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" h="811">
                    <a:moveTo>
                      <a:pt x="176" y="773"/>
                    </a:moveTo>
                    <a:lnTo>
                      <a:pt x="60" y="811"/>
                    </a:lnTo>
                    <a:lnTo>
                      <a:pt x="66" y="443"/>
                    </a:lnTo>
                    <a:lnTo>
                      <a:pt x="0" y="31"/>
                    </a:lnTo>
                    <a:lnTo>
                      <a:pt x="216" y="0"/>
                    </a:lnTo>
                    <a:lnTo>
                      <a:pt x="234" y="407"/>
                    </a:lnTo>
                    <a:lnTo>
                      <a:pt x="176" y="773"/>
                    </a:lnTo>
                    <a:close/>
                  </a:path>
                </a:pathLst>
              </a:custGeom>
              <a:solidFill>
                <a:srgbClr val="2D2C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íşľîḋé">
                <a:extLst>
                  <a:ext uri="{FF2B5EF4-FFF2-40B4-BE49-F238E27FC236}">
                    <a16:creationId xmlns:a16="http://schemas.microsoft.com/office/drawing/2014/main" xmlns="" id="{7F26082B-811C-4FC2-82B6-71E84206583D}"/>
                  </a:ext>
                </a:extLst>
              </p:cNvPr>
              <p:cNvSpPr/>
              <p:nvPr/>
            </p:nvSpPr>
            <p:spPr bwMode="auto">
              <a:xfrm>
                <a:off x="10366439" y="3060981"/>
                <a:ext cx="77707" cy="719312"/>
              </a:xfrm>
              <a:custGeom>
                <a:avLst/>
                <a:gdLst>
                  <a:gd name="T0" fmla="*/ 0 w 74"/>
                  <a:gd name="T1" fmla="*/ 210 h 685"/>
                  <a:gd name="T2" fmla="*/ 14 w 74"/>
                  <a:gd name="T3" fmla="*/ 320 h 685"/>
                  <a:gd name="T4" fmla="*/ 8 w 74"/>
                  <a:gd name="T5" fmla="*/ 683 h 685"/>
                  <a:gd name="T6" fmla="*/ 16 w 74"/>
                  <a:gd name="T7" fmla="*/ 685 h 685"/>
                  <a:gd name="T8" fmla="*/ 51 w 74"/>
                  <a:gd name="T9" fmla="*/ 673 h 685"/>
                  <a:gd name="T10" fmla="*/ 74 w 74"/>
                  <a:gd name="T11" fmla="*/ 301 h 685"/>
                  <a:gd name="T12" fmla="*/ 27 w 74"/>
                  <a:gd name="T13" fmla="*/ 0 h 685"/>
                  <a:gd name="T14" fmla="*/ 0 w 74"/>
                  <a:gd name="T15" fmla="*/ 210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4" h="685">
                    <a:moveTo>
                      <a:pt x="0" y="210"/>
                    </a:moveTo>
                    <a:lnTo>
                      <a:pt x="14" y="320"/>
                    </a:lnTo>
                    <a:lnTo>
                      <a:pt x="8" y="683"/>
                    </a:lnTo>
                    <a:lnTo>
                      <a:pt x="16" y="685"/>
                    </a:lnTo>
                    <a:lnTo>
                      <a:pt x="51" y="673"/>
                    </a:lnTo>
                    <a:lnTo>
                      <a:pt x="74" y="301"/>
                    </a:lnTo>
                    <a:lnTo>
                      <a:pt x="27" y="0"/>
                    </a:lnTo>
                    <a:lnTo>
                      <a:pt x="0" y="210"/>
                    </a:lnTo>
                    <a:close/>
                  </a:path>
                </a:pathLst>
              </a:custGeom>
              <a:solidFill>
                <a:srgbClr val="1C1B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íŝľïḋè">
                <a:extLst>
                  <a:ext uri="{FF2B5EF4-FFF2-40B4-BE49-F238E27FC236}">
                    <a16:creationId xmlns:a16="http://schemas.microsoft.com/office/drawing/2014/main" xmlns="" id="{A3134031-4050-4F6A-8971-E9ACA79C46BE}"/>
                  </a:ext>
                </a:extLst>
              </p:cNvPr>
              <p:cNvSpPr/>
              <p:nvPr/>
            </p:nvSpPr>
            <p:spPr bwMode="auto">
              <a:xfrm>
                <a:off x="10145920" y="2951772"/>
                <a:ext cx="263572" cy="492493"/>
              </a:xfrm>
              <a:custGeom>
                <a:avLst/>
                <a:gdLst>
                  <a:gd name="T0" fmla="*/ 31 w 251"/>
                  <a:gd name="T1" fmla="*/ 6 h 469"/>
                  <a:gd name="T2" fmla="*/ 29 w 251"/>
                  <a:gd name="T3" fmla="*/ 411 h 469"/>
                  <a:gd name="T4" fmla="*/ 0 w 251"/>
                  <a:gd name="T5" fmla="*/ 469 h 469"/>
                  <a:gd name="T6" fmla="*/ 39 w 251"/>
                  <a:gd name="T7" fmla="*/ 407 h 469"/>
                  <a:gd name="T8" fmla="*/ 60 w 251"/>
                  <a:gd name="T9" fmla="*/ 85 h 469"/>
                  <a:gd name="T10" fmla="*/ 241 w 251"/>
                  <a:gd name="T11" fmla="*/ 85 h 469"/>
                  <a:gd name="T12" fmla="*/ 251 w 251"/>
                  <a:gd name="T13" fmla="*/ 0 h 469"/>
                  <a:gd name="T14" fmla="*/ 31 w 251"/>
                  <a:gd name="T15" fmla="*/ 6 h 4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1" h="469">
                    <a:moveTo>
                      <a:pt x="31" y="6"/>
                    </a:moveTo>
                    <a:lnTo>
                      <a:pt x="29" y="411"/>
                    </a:lnTo>
                    <a:lnTo>
                      <a:pt x="0" y="469"/>
                    </a:lnTo>
                    <a:lnTo>
                      <a:pt x="39" y="407"/>
                    </a:lnTo>
                    <a:lnTo>
                      <a:pt x="60" y="85"/>
                    </a:lnTo>
                    <a:lnTo>
                      <a:pt x="241" y="85"/>
                    </a:lnTo>
                    <a:lnTo>
                      <a:pt x="251" y="0"/>
                    </a:lnTo>
                    <a:lnTo>
                      <a:pt x="31" y="6"/>
                    </a:lnTo>
                    <a:close/>
                  </a:path>
                </a:pathLst>
              </a:custGeom>
              <a:solidFill>
                <a:srgbClr val="1C1B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îṡlïḍé">
                <a:extLst>
                  <a:ext uri="{FF2B5EF4-FFF2-40B4-BE49-F238E27FC236}">
                    <a16:creationId xmlns:a16="http://schemas.microsoft.com/office/drawing/2014/main" xmlns="" id="{A4319FF9-D158-47B7-A49E-890527B0DF90}"/>
                  </a:ext>
                </a:extLst>
              </p:cNvPr>
              <p:cNvSpPr/>
              <p:nvPr/>
            </p:nvSpPr>
            <p:spPr bwMode="auto">
              <a:xfrm>
                <a:off x="10166922" y="2255562"/>
                <a:ext cx="397984" cy="761316"/>
              </a:xfrm>
              <a:custGeom>
                <a:avLst/>
                <a:gdLst>
                  <a:gd name="T0" fmla="*/ 182 w 182"/>
                  <a:gd name="T1" fmla="*/ 349 h 349"/>
                  <a:gd name="T2" fmla="*/ 0 w 182"/>
                  <a:gd name="T3" fmla="*/ 349 h 349"/>
                  <a:gd name="T4" fmla="*/ 5 w 182"/>
                  <a:gd name="T5" fmla="*/ 0 h 349"/>
                  <a:gd name="T6" fmla="*/ 130 w 182"/>
                  <a:gd name="T7" fmla="*/ 0 h 349"/>
                  <a:gd name="T8" fmla="*/ 172 w 182"/>
                  <a:gd name="T9" fmla="*/ 41 h 349"/>
                  <a:gd name="T10" fmla="*/ 182 w 182"/>
                  <a:gd name="T11" fmla="*/ 349 h 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2" h="349">
                    <a:moveTo>
                      <a:pt x="182" y="349"/>
                    </a:moveTo>
                    <a:cubicBezTo>
                      <a:pt x="0" y="349"/>
                      <a:pt x="0" y="349"/>
                      <a:pt x="0" y="349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153" y="0"/>
                      <a:pt x="172" y="18"/>
                      <a:pt x="172" y="41"/>
                    </a:cubicBezTo>
                    <a:cubicBezTo>
                      <a:pt x="182" y="349"/>
                      <a:pt x="182" y="349"/>
                      <a:pt x="182" y="349"/>
                    </a:cubicBezTo>
                  </a:path>
                </a:pathLst>
              </a:custGeom>
              <a:solidFill>
                <a:srgbClr val="A7A6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i$ľîde">
                <a:extLst>
                  <a:ext uri="{FF2B5EF4-FFF2-40B4-BE49-F238E27FC236}">
                    <a16:creationId xmlns:a16="http://schemas.microsoft.com/office/drawing/2014/main" xmlns="" id="{20158D0F-63D7-4DAB-A910-5C51E82A4F5D}"/>
                  </a:ext>
                </a:extLst>
              </p:cNvPr>
              <p:cNvSpPr/>
              <p:nvPr/>
            </p:nvSpPr>
            <p:spPr bwMode="auto">
              <a:xfrm>
                <a:off x="10328636" y="2255562"/>
                <a:ext cx="234170" cy="761316"/>
              </a:xfrm>
              <a:custGeom>
                <a:avLst/>
                <a:gdLst>
                  <a:gd name="T0" fmla="*/ 43 w 107"/>
                  <a:gd name="T1" fmla="*/ 262 h 349"/>
                  <a:gd name="T2" fmla="*/ 30 w 107"/>
                  <a:gd name="T3" fmla="*/ 152 h 349"/>
                  <a:gd name="T4" fmla="*/ 0 w 107"/>
                  <a:gd name="T5" fmla="*/ 0 h 349"/>
                  <a:gd name="T6" fmla="*/ 29 w 107"/>
                  <a:gd name="T7" fmla="*/ 0 h 349"/>
                  <a:gd name="T8" fmla="*/ 32 w 107"/>
                  <a:gd name="T9" fmla="*/ 4 h 349"/>
                  <a:gd name="T10" fmla="*/ 106 w 107"/>
                  <a:gd name="T11" fmla="*/ 276 h 349"/>
                  <a:gd name="T12" fmla="*/ 106 w 107"/>
                  <a:gd name="T13" fmla="*/ 289 h 349"/>
                  <a:gd name="T14" fmla="*/ 105 w 107"/>
                  <a:gd name="T15" fmla="*/ 349 h 349"/>
                  <a:gd name="T16" fmla="*/ 47 w 107"/>
                  <a:gd name="T17" fmla="*/ 349 h 349"/>
                  <a:gd name="T18" fmla="*/ 43 w 107"/>
                  <a:gd name="T19" fmla="*/ 262 h 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7" h="349">
                    <a:moveTo>
                      <a:pt x="43" y="262"/>
                    </a:moveTo>
                    <a:cubicBezTo>
                      <a:pt x="39" y="225"/>
                      <a:pt x="35" y="189"/>
                      <a:pt x="30" y="152"/>
                    </a:cubicBezTo>
                    <a:cubicBezTo>
                      <a:pt x="24" y="102"/>
                      <a:pt x="20" y="47"/>
                      <a:pt x="0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0" y="1"/>
                      <a:pt x="31" y="2"/>
                      <a:pt x="32" y="4"/>
                    </a:cubicBezTo>
                    <a:cubicBezTo>
                      <a:pt x="76" y="85"/>
                      <a:pt x="101" y="181"/>
                      <a:pt x="106" y="276"/>
                    </a:cubicBezTo>
                    <a:cubicBezTo>
                      <a:pt x="106" y="289"/>
                      <a:pt x="106" y="289"/>
                      <a:pt x="106" y="289"/>
                    </a:cubicBezTo>
                    <a:cubicBezTo>
                      <a:pt x="107" y="309"/>
                      <a:pt x="106" y="329"/>
                      <a:pt x="105" y="349"/>
                    </a:cubicBezTo>
                    <a:cubicBezTo>
                      <a:pt x="47" y="349"/>
                      <a:pt x="47" y="349"/>
                      <a:pt x="47" y="349"/>
                    </a:cubicBezTo>
                    <a:cubicBezTo>
                      <a:pt x="47" y="320"/>
                      <a:pt x="47" y="291"/>
                      <a:pt x="43" y="26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îsļîḑè">
                <a:extLst>
                  <a:ext uri="{FF2B5EF4-FFF2-40B4-BE49-F238E27FC236}">
                    <a16:creationId xmlns:a16="http://schemas.microsoft.com/office/drawing/2014/main" xmlns="" id="{01B74277-AE6D-4C53-9520-63851885F402}"/>
                  </a:ext>
                </a:extLst>
              </p:cNvPr>
              <p:cNvSpPr/>
              <p:nvPr/>
            </p:nvSpPr>
            <p:spPr bwMode="auto">
              <a:xfrm>
                <a:off x="10516602" y="2567439"/>
                <a:ext cx="46204" cy="449439"/>
              </a:xfrm>
              <a:custGeom>
                <a:avLst/>
                <a:gdLst>
                  <a:gd name="T0" fmla="*/ 12 w 21"/>
                  <a:gd name="T1" fmla="*/ 182 h 206"/>
                  <a:gd name="T2" fmla="*/ 7 w 21"/>
                  <a:gd name="T3" fmla="*/ 206 h 206"/>
                  <a:gd name="T4" fmla="*/ 19 w 21"/>
                  <a:gd name="T5" fmla="*/ 206 h 206"/>
                  <a:gd name="T6" fmla="*/ 20 w 21"/>
                  <a:gd name="T7" fmla="*/ 146 h 206"/>
                  <a:gd name="T8" fmla="*/ 20 w 21"/>
                  <a:gd name="T9" fmla="*/ 133 h 206"/>
                  <a:gd name="T10" fmla="*/ 0 w 21"/>
                  <a:gd name="T11" fmla="*/ 0 h 206"/>
                  <a:gd name="T12" fmla="*/ 12 w 21"/>
                  <a:gd name="T13" fmla="*/ 182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206">
                    <a:moveTo>
                      <a:pt x="12" y="182"/>
                    </a:moveTo>
                    <a:cubicBezTo>
                      <a:pt x="7" y="206"/>
                      <a:pt x="7" y="206"/>
                      <a:pt x="7" y="206"/>
                    </a:cubicBezTo>
                    <a:cubicBezTo>
                      <a:pt x="19" y="206"/>
                      <a:pt x="19" y="206"/>
                      <a:pt x="19" y="206"/>
                    </a:cubicBezTo>
                    <a:cubicBezTo>
                      <a:pt x="20" y="186"/>
                      <a:pt x="21" y="166"/>
                      <a:pt x="20" y="146"/>
                    </a:cubicBezTo>
                    <a:cubicBezTo>
                      <a:pt x="20" y="133"/>
                      <a:pt x="20" y="133"/>
                      <a:pt x="20" y="133"/>
                    </a:cubicBezTo>
                    <a:cubicBezTo>
                      <a:pt x="18" y="89"/>
                      <a:pt x="11" y="44"/>
                      <a:pt x="0" y="0"/>
                    </a:cubicBezTo>
                    <a:cubicBezTo>
                      <a:pt x="12" y="182"/>
                      <a:pt x="12" y="182"/>
                      <a:pt x="12" y="182"/>
                    </a:cubicBezTo>
                  </a:path>
                </a:pathLst>
              </a:custGeom>
              <a:solidFill>
                <a:srgbClr val="7272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íṡlide">
                <a:extLst>
                  <a:ext uri="{FF2B5EF4-FFF2-40B4-BE49-F238E27FC236}">
                    <a16:creationId xmlns:a16="http://schemas.microsoft.com/office/drawing/2014/main" xmlns="" id="{1CFC8A6D-1641-45F6-B7B2-A09D7A783C82}"/>
                  </a:ext>
                </a:extLst>
              </p:cNvPr>
              <p:cNvSpPr/>
              <p:nvPr/>
            </p:nvSpPr>
            <p:spPr bwMode="auto">
              <a:xfrm>
                <a:off x="10383241" y="2301766"/>
                <a:ext cx="159614" cy="528196"/>
              </a:xfrm>
              <a:custGeom>
                <a:avLst/>
                <a:gdLst>
                  <a:gd name="T0" fmla="*/ 8 w 73"/>
                  <a:gd name="T1" fmla="*/ 9 h 242"/>
                  <a:gd name="T2" fmla="*/ 73 w 73"/>
                  <a:gd name="T3" fmla="*/ 228 h 242"/>
                  <a:gd name="T4" fmla="*/ 68 w 73"/>
                  <a:gd name="T5" fmla="*/ 242 h 242"/>
                  <a:gd name="T6" fmla="*/ 40 w 73"/>
                  <a:gd name="T7" fmla="*/ 230 h 242"/>
                  <a:gd name="T8" fmla="*/ 0 w 73"/>
                  <a:gd name="T9" fmla="*/ 11 h 242"/>
                  <a:gd name="T10" fmla="*/ 0 w 73"/>
                  <a:gd name="T11" fmla="*/ 0 h 242"/>
                  <a:gd name="T12" fmla="*/ 8 w 73"/>
                  <a:gd name="T13" fmla="*/ 9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" h="242">
                    <a:moveTo>
                      <a:pt x="8" y="9"/>
                    </a:moveTo>
                    <a:cubicBezTo>
                      <a:pt x="8" y="9"/>
                      <a:pt x="54" y="120"/>
                      <a:pt x="73" y="228"/>
                    </a:cubicBezTo>
                    <a:cubicBezTo>
                      <a:pt x="68" y="242"/>
                      <a:pt x="68" y="242"/>
                      <a:pt x="68" y="242"/>
                    </a:cubicBezTo>
                    <a:cubicBezTo>
                      <a:pt x="40" y="230"/>
                      <a:pt x="40" y="230"/>
                      <a:pt x="40" y="23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" y="9"/>
                      <a:pt x="8" y="9"/>
                      <a:pt x="8" y="9"/>
                    </a:cubicBezTo>
                  </a:path>
                </a:pathLst>
              </a:custGeom>
              <a:solidFill>
                <a:srgbClr val="E235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îşḷiḋê">
                <a:extLst>
                  <a:ext uri="{FF2B5EF4-FFF2-40B4-BE49-F238E27FC236}">
                    <a16:creationId xmlns:a16="http://schemas.microsoft.com/office/drawing/2014/main" xmlns="" id="{7B522E59-A660-413C-A574-B435E3563B59}"/>
                  </a:ext>
                </a:extLst>
              </p:cNvPr>
              <p:cNvSpPr/>
              <p:nvPr/>
            </p:nvSpPr>
            <p:spPr bwMode="auto">
              <a:xfrm>
                <a:off x="10417893" y="2255562"/>
                <a:ext cx="33603" cy="0"/>
              </a:xfrm>
              <a:custGeom>
                <a:avLst/>
                <a:gdLst>
                  <a:gd name="T0" fmla="*/ 15 w 15"/>
                  <a:gd name="T1" fmla="*/ 0 w 15"/>
                  <a:gd name="T2" fmla="*/ 15 w 15"/>
                  <a:gd name="T3" fmla="*/ 15 w 15"/>
                  <a:gd name="T4" fmla="*/ 15 w 1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5">
                    <a:moveTo>
                      <a:pt x="1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</a:path>
                </a:pathLst>
              </a:custGeom>
              <a:solidFill>
                <a:srgbClr val="CACA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ïŝliḍe">
                <a:extLst>
                  <a:ext uri="{FF2B5EF4-FFF2-40B4-BE49-F238E27FC236}">
                    <a16:creationId xmlns:a16="http://schemas.microsoft.com/office/drawing/2014/main" xmlns="" id="{BC9A8D44-7A6B-43C9-B86E-059B35FA4620}"/>
                  </a:ext>
                </a:extLst>
              </p:cNvPr>
              <p:cNvSpPr/>
              <p:nvPr/>
            </p:nvSpPr>
            <p:spPr bwMode="auto">
              <a:xfrm>
                <a:off x="10243578" y="2255562"/>
                <a:ext cx="105009" cy="0"/>
              </a:xfrm>
              <a:custGeom>
                <a:avLst/>
                <a:gdLst>
                  <a:gd name="T0" fmla="*/ 100 w 100"/>
                  <a:gd name="T1" fmla="*/ 0 w 100"/>
                  <a:gd name="T2" fmla="*/ 0 w 100"/>
                  <a:gd name="T3" fmla="*/ 81 w 100"/>
                  <a:gd name="T4" fmla="*/ 81 w 100"/>
                  <a:gd name="T5" fmla="*/ 100 w 100"/>
                  <a:gd name="T6" fmla="*/ 100 w 100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100">
                    <a:moveTo>
                      <a:pt x="10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81" y="0"/>
                    </a:lnTo>
                    <a:lnTo>
                      <a:pt x="81" y="0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rgbClr val="122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íşļíḍê">
                <a:extLst>
                  <a:ext uri="{FF2B5EF4-FFF2-40B4-BE49-F238E27FC236}">
                    <a16:creationId xmlns:a16="http://schemas.microsoft.com/office/drawing/2014/main" xmlns="" id="{8A877A50-FAEF-4F01-B46B-70862E47C102}"/>
                  </a:ext>
                </a:extLst>
              </p:cNvPr>
              <p:cNvSpPr/>
              <p:nvPr/>
            </p:nvSpPr>
            <p:spPr bwMode="auto">
              <a:xfrm>
                <a:off x="10243578" y="2255562"/>
                <a:ext cx="105009" cy="0"/>
              </a:xfrm>
              <a:custGeom>
                <a:avLst/>
                <a:gdLst>
                  <a:gd name="T0" fmla="*/ 100 w 100"/>
                  <a:gd name="T1" fmla="*/ 0 w 100"/>
                  <a:gd name="T2" fmla="*/ 0 w 100"/>
                  <a:gd name="T3" fmla="*/ 81 w 100"/>
                  <a:gd name="T4" fmla="*/ 81 w 100"/>
                  <a:gd name="T5" fmla="*/ 100 w 100"/>
                  <a:gd name="T6" fmla="*/ 100 w 100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100">
                    <a:moveTo>
                      <a:pt x="10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81" y="0"/>
                    </a:lnTo>
                    <a:lnTo>
                      <a:pt x="81" y="0"/>
                    </a:lnTo>
                    <a:lnTo>
                      <a:pt x="100" y="0"/>
                    </a:lnTo>
                    <a:lnTo>
                      <a:pt x="10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îšḻíde">
                <a:extLst>
                  <a:ext uri="{FF2B5EF4-FFF2-40B4-BE49-F238E27FC236}">
                    <a16:creationId xmlns:a16="http://schemas.microsoft.com/office/drawing/2014/main" xmlns="" id="{550C9704-CC98-479F-9FCC-99AA917E0D46}"/>
                  </a:ext>
                </a:extLst>
              </p:cNvPr>
              <p:cNvSpPr/>
              <p:nvPr/>
            </p:nvSpPr>
            <p:spPr bwMode="auto">
              <a:xfrm>
                <a:off x="10451496" y="2255562"/>
                <a:ext cx="2100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  <a:gd name="T4" fmla="*/ 1 w 1"/>
                  <a:gd name="T5" fmla="*/ 1 w 1"/>
                  <a:gd name="T6" fmla="*/ 1 w 1"/>
                  <a:gd name="T7" fmla="*/ 1 w 1"/>
                  <a:gd name="T8" fmla="*/ 1 w 1"/>
                  <a:gd name="T9" fmla="*/ 1 w 1"/>
                  <a:gd name="T10" fmla="*/ 1 w 1"/>
                  <a:gd name="T11" fmla="*/ 1 w 1"/>
                  <a:gd name="T12" fmla="*/ 0 w 1"/>
                  <a:gd name="T13" fmla="*/ 1 w 1"/>
                  <a:gd name="T14" fmla="*/ 0 w 1"/>
                  <a:gd name="T15" fmla="*/ 0 w 1"/>
                  <a:gd name="T16" fmla="*/ 0 w 1"/>
                  <a:gd name="T17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ACA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ïṣlïḍê">
                <a:extLst>
                  <a:ext uri="{FF2B5EF4-FFF2-40B4-BE49-F238E27FC236}">
                    <a16:creationId xmlns:a16="http://schemas.microsoft.com/office/drawing/2014/main" xmlns="" id="{AE777BE0-D13F-4833-BFF0-14342EF92EBB}"/>
                  </a:ext>
                </a:extLst>
              </p:cNvPr>
              <p:cNvSpPr/>
              <p:nvPr/>
            </p:nvSpPr>
            <p:spPr bwMode="auto">
              <a:xfrm>
                <a:off x="10243578" y="2255562"/>
                <a:ext cx="281424" cy="113410"/>
              </a:xfrm>
              <a:custGeom>
                <a:avLst/>
                <a:gdLst>
                  <a:gd name="T0" fmla="*/ 39 w 129"/>
                  <a:gd name="T1" fmla="*/ 0 h 52"/>
                  <a:gd name="T2" fmla="*/ 0 w 129"/>
                  <a:gd name="T3" fmla="*/ 0 h 52"/>
                  <a:gd name="T4" fmla="*/ 55 w 129"/>
                  <a:gd name="T5" fmla="*/ 50 h 52"/>
                  <a:gd name="T6" fmla="*/ 39 w 129"/>
                  <a:gd name="T7" fmla="*/ 0 h 52"/>
                  <a:gd name="T8" fmla="*/ 95 w 129"/>
                  <a:gd name="T9" fmla="*/ 0 h 52"/>
                  <a:gd name="T10" fmla="*/ 80 w 129"/>
                  <a:gd name="T11" fmla="*/ 0 h 52"/>
                  <a:gd name="T12" fmla="*/ 68 w 129"/>
                  <a:gd name="T13" fmla="*/ 0 h 52"/>
                  <a:gd name="T14" fmla="*/ 71 w 129"/>
                  <a:gd name="T15" fmla="*/ 4 h 52"/>
                  <a:gd name="T16" fmla="*/ 94 w 129"/>
                  <a:gd name="T17" fmla="*/ 52 h 52"/>
                  <a:gd name="T18" fmla="*/ 129 w 129"/>
                  <a:gd name="T19" fmla="*/ 17 h 52"/>
                  <a:gd name="T20" fmla="*/ 96 w 129"/>
                  <a:gd name="T21" fmla="*/ 0 h 52"/>
                  <a:gd name="T22" fmla="*/ 96 w 129"/>
                  <a:gd name="T23" fmla="*/ 0 h 52"/>
                  <a:gd name="T24" fmla="*/ 96 w 129"/>
                  <a:gd name="T25" fmla="*/ 0 h 52"/>
                  <a:gd name="T26" fmla="*/ 96 w 129"/>
                  <a:gd name="T27" fmla="*/ 0 h 52"/>
                  <a:gd name="T28" fmla="*/ 96 w 129"/>
                  <a:gd name="T29" fmla="*/ 0 h 52"/>
                  <a:gd name="T30" fmla="*/ 96 w 129"/>
                  <a:gd name="T31" fmla="*/ 0 h 52"/>
                  <a:gd name="T32" fmla="*/ 96 w 129"/>
                  <a:gd name="T33" fmla="*/ 0 h 52"/>
                  <a:gd name="T34" fmla="*/ 96 w 129"/>
                  <a:gd name="T35" fmla="*/ 0 h 52"/>
                  <a:gd name="T36" fmla="*/ 96 w 129"/>
                  <a:gd name="T37" fmla="*/ 0 h 52"/>
                  <a:gd name="T38" fmla="*/ 95 w 129"/>
                  <a:gd name="T39" fmla="*/ 0 h 52"/>
                  <a:gd name="T40" fmla="*/ 95 w 129"/>
                  <a:gd name="T41" fmla="*/ 0 h 52"/>
                  <a:gd name="T42" fmla="*/ 95 w 129"/>
                  <a:gd name="T43" fmla="*/ 0 h 52"/>
                  <a:gd name="T44" fmla="*/ 95 w 129"/>
                  <a:gd name="T45" fmla="*/ 0 h 52"/>
                  <a:gd name="T46" fmla="*/ 95 w 129"/>
                  <a:gd name="T4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9" h="52">
                    <a:moveTo>
                      <a:pt x="3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4" y="21"/>
                      <a:pt x="30" y="41"/>
                      <a:pt x="55" y="50"/>
                    </a:cubicBezTo>
                    <a:cubicBezTo>
                      <a:pt x="51" y="33"/>
                      <a:pt x="46" y="16"/>
                      <a:pt x="39" y="0"/>
                    </a:cubicBezTo>
                    <a:moveTo>
                      <a:pt x="95" y="0"/>
                    </a:moveTo>
                    <a:cubicBezTo>
                      <a:pt x="80" y="0"/>
                      <a:pt x="80" y="0"/>
                      <a:pt x="80" y="0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69" y="1"/>
                      <a:pt x="70" y="2"/>
                      <a:pt x="71" y="4"/>
                    </a:cubicBezTo>
                    <a:cubicBezTo>
                      <a:pt x="80" y="19"/>
                      <a:pt x="87" y="35"/>
                      <a:pt x="94" y="52"/>
                    </a:cubicBezTo>
                    <a:cubicBezTo>
                      <a:pt x="109" y="46"/>
                      <a:pt x="120" y="32"/>
                      <a:pt x="129" y="17"/>
                    </a:cubicBezTo>
                    <a:cubicBezTo>
                      <a:pt x="121" y="7"/>
                      <a:pt x="110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</a:path>
                </a:pathLst>
              </a:custGeom>
              <a:solidFill>
                <a:srgbClr val="8483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iŝlïdé">
                <a:extLst>
                  <a:ext uri="{FF2B5EF4-FFF2-40B4-BE49-F238E27FC236}">
                    <a16:creationId xmlns:a16="http://schemas.microsoft.com/office/drawing/2014/main" xmlns="" id="{397F8BA1-64F3-416B-A40A-C37961681570}"/>
                  </a:ext>
                </a:extLst>
              </p:cNvPr>
              <p:cNvSpPr/>
              <p:nvPr/>
            </p:nvSpPr>
            <p:spPr bwMode="auto">
              <a:xfrm>
                <a:off x="10328636" y="2255562"/>
                <a:ext cx="120760" cy="119710"/>
              </a:xfrm>
              <a:custGeom>
                <a:avLst/>
                <a:gdLst>
                  <a:gd name="T0" fmla="*/ 29 w 55"/>
                  <a:gd name="T1" fmla="*/ 0 h 55"/>
                  <a:gd name="T2" fmla="*/ 9 w 55"/>
                  <a:gd name="T3" fmla="*/ 0 h 55"/>
                  <a:gd name="T4" fmla="*/ 0 w 55"/>
                  <a:gd name="T5" fmla="*/ 0 h 55"/>
                  <a:gd name="T6" fmla="*/ 0 w 55"/>
                  <a:gd name="T7" fmla="*/ 0 h 55"/>
                  <a:gd name="T8" fmla="*/ 16 w 55"/>
                  <a:gd name="T9" fmla="*/ 50 h 55"/>
                  <a:gd name="T10" fmla="*/ 28 w 55"/>
                  <a:gd name="T11" fmla="*/ 54 h 55"/>
                  <a:gd name="T12" fmla="*/ 29 w 55"/>
                  <a:gd name="T13" fmla="*/ 54 h 55"/>
                  <a:gd name="T14" fmla="*/ 25 w 55"/>
                  <a:gd name="T15" fmla="*/ 32 h 55"/>
                  <a:gd name="T16" fmla="*/ 25 w 55"/>
                  <a:gd name="T17" fmla="*/ 21 h 55"/>
                  <a:gd name="T18" fmla="*/ 33 w 55"/>
                  <a:gd name="T19" fmla="*/ 30 h 55"/>
                  <a:gd name="T20" fmla="*/ 42 w 55"/>
                  <a:gd name="T21" fmla="*/ 55 h 55"/>
                  <a:gd name="T22" fmla="*/ 55 w 55"/>
                  <a:gd name="T23" fmla="*/ 52 h 55"/>
                  <a:gd name="T24" fmla="*/ 32 w 55"/>
                  <a:gd name="T25" fmla="*/ 4 h 55"/>
                  <a:gd name="T26" fmla="*/ 29 w 55"/>
                  <a:gd name="T27" fmla="*/ 0 h 55"/>
                  <a:gd name="T28" fmla="*/ 29 w 55"/>
                  <a:gd name="T29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" h="55">
                    <a:moveTo>
                      <a:pt x="29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7" y="16"/>
                      <a:pt x="12" y="33"/>
                      <a:pt x="16" y="50"/>
                    </a:cubicBezTo>
                    <a:cubicBezTo>
                      <a:pt x="20" y="52"/>
                      <a:pt x="24" y="53"/>
                      <a:pt x="28" y="54"/>
                    </a:cubicBezTo>
                    <a:cubicBezTo>
                      <a:pt x="29" y="54"/>
                      <a:pt x="29" y="54"/>
                      <a:pt x="29" y="54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3" y="30"/>
                      <a:pt x="37" y="39"/>
                      <a:pt x="42" y="55"/>
                    </a:cubicBezTo>
                    <a:cubicBezTo>
                      <a:pt x="47" y="54"/>
                      <a:pt x="51" y="53"/>
                      <a:pt x="55" y="52"/>
                    </a:cubicBezTo>
                    <a:cubicBezTo>
                      <a:pt x="48" y="35"/>
                      <a:pt x="41" y="19"/>
                      <a:pt x="32" y="4"/>
                    </a:cubicBezTo>
                    <a:cubicBezTo>
                      <a:pt x="31" y="2"/>
                      <a:pt x="30" y="1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</a:path>
                </a:pathLst>
              </a:custGeom>
              <a:solidFill>
                <a:srgbClr val="CACA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ïšḻîḑè">
                <a:extLst>
                  <a:ext uri="{FF2B5EF4-FFF2-40B4-BE49-F238E27FC236}">
                    <a16:creationId xmlns:a16="http://schemas.microsoft.com/office/drawing/2014/main" xmlns="" id="{3CDB6AFF-9023-48B5-B191-4ED43E28185E}"/>
                  </a:ext>
                </a:extLst>
              </p:cNvPr>
              <p:cNvSpPr/>
              <p:nvPr/>
            </p:nvSpPr>
            <p:spPr bwMode="auto">
              <a:xfrm>
                <a:off x="10383241" y="2301766"/>
                <a:ext cx="36753" cy="73506"/>
              </a:xfrm>
              <a:custGeom>
                <a:avLst/>
                <a:gdLst>
                  <a:gd name="T0" fmla="*/ 0 w 17"/>
                  <a:gd name="T1" fmla="*/ 0 h 34"/>
                  <a:gd name="T2" fmla="*/ 0 w 17"/>
                  <a:gd name="T3" fmla="*/ 11 h 34"/>
                  <a:gd name="T4" fmla="*/ 4 w 17"/>
                  <a:gd name="T5" fmla="*/ 33 h 34"/>
                  <a:gd name="T6" fmla="*/ 14 w 17"/>
                  <a:gd name="T7" fmla="*/ 34 h 34"/>
                  <a:gd name="T8" fmla="*/ 17 w 17"/>
                  <a:gd name="T9" fmla="*/ 34 h 34"/>
                  <a:gd name="T10" fmla="*/ 8 w 17"/>
                  <a:gd name="T11" fmla="*/ 9 h 34"/>
                  <a:gd name="T12" fmla="*/ 0 w 17"/>
                  <a:gd name="T13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34">
                    <a:moveTo>
                      <a:pt x="0" y="0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8" y="33"/>
                      <a:pt x="11" y="34"/>
                      <a:pt x="14" y="34"/>
                    </a:cubicBezTo>
                    <a:cubicBezTo>
                      <a:pt x="15" y="34"/>
                      <a:pt x="16" y="34"/>
                      <a:pt x="17" y="34"/>
                    </a:cubicBezTo>
                    <a:cubicBezTo>
                      <a:pt x="12" y="18"/>
                      <a:pt x="8" y="9"/>
                      <a:pt x="8" y="9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32A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ïṥḷíḋé">
                <a:extLst>
                  <a:ext uri="{FF2B5EF4-FFF2-40B4-BE49-F238E27FC236}">
                    <a16:creationId xmlns:a16="http://schemas.microsoft.com/office/drawing/2014/main" xmlns="" id="{3273EDD4-C0DB-4241-AB76-505476EFF529}"/>
                  </a:ext>
                </a:extLst>
              </p:cNvPr>
              <p:cNvSpPr/>
              <p:nvPr/>
            </p:nvSpPr>
            <p:spPr bwMode="auto">
              <a:xfrm>
                <a:off x="10366439" y="3735139"/>
                <a:ext cx="237320" cy="99759"/>
              </a:xfrm>
              <a:custGeom>
                <a:avLst/>
                <a:gdLst>
                  <a:gd name="T0" fmla="*/ 61 w 109"/>
                  <a:gd name="T1" fmla="*/ 0 h 46"/>
                  <a:gd name="T2" fmla="*/ 61 w 109"/>
                  <a:gd name="T3" fmla="*/ 0 h 46"/>
                  <a:gd name="T4" fmla="*/ 81 w 109"/>
                  <a:gd name="T5" fmla="*/ 6 h 46"/>
                  <a:gd name="T6" fmla="*/ 109 w 109"/>
                  <a:gd name="T7" fmla="*/ 46 h 46"/>
                  <a:gd name="T8" fmla="*/ 0 w 109"/>
                  <a:gd name="T9" fmla="*/ 46 h 46"/>
                  <a:gd name="T10" fmla="*/ 0 w 109"/>
                  <a:gd name="T11" fmla="*/ 0 h 46"/>
                  <a:gd name="T12" fmla="*/ 61 w 109"/>
                  <a:gd name="T13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9" h="46">
                    <a:moveTo>
                      <a:pt x="61" y="0"/>
                    </a:moveTo>
                    <a:cubicBezTo>
                      <a:pt x="61" y="0"/>
                      <a:pt x="61" y="0"/>
                      <a:pt x="61" y="0"/>
                    </a:cubicBezTo>
                    <a:cubicBezTo>
                      <a:pt x="81" y="6"/>
                      <a:pt x="81" y="6"/>
                      <a:pt x="81" y="6"/>
                    </a:cubicBezTo>
                    <a:cubicBezTo>
                      <a:pt x="97" y="11"/>
                      <a:pt x="109" y="27"/>
                      <a:pt x="109" y="46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61" y="0"/>
                    </a:lnTo>
                    <a:close/>
                  </a:path>
                </a:pathLst>
              </a:custGeom>
              <a:solidFill>
                <a:srgbClr val="2127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ïş1íḍè">
                <a:extLst>
                  <a:ext uri="{FF2B5EF4-FFF2-40B4-BE49-F238E27FC236}">
                    <a16:creationId xmlns:a16="http://schemas.microsoft.com/office/drawing/2014/main" xmlns="" id="{FFC68500-5E10-487B-80B9-D28935137E34}"/>
                  </a:ext>
                </a:extLst>
              </p:cNvPr>
              <p:cNvSpPr/>
              <p:nvPr/>
            </p:nvSpPr>
            <p:spPr bwMode="auto">
              <a:xfrm>
                <a:off x="9984206" y="3688935"/>
                <a:ext cx="257272" cy="148063"/>
              </a:xfrm>
              <a:custGeom>
                <a:avLst/>
                <a:gdLst>
                  <a:gd name="T0" fmla="*/ 70 w 118"/>
                  <a:gd name="T1" fmla="*/ 17 h 68"/>
                  <a:gd name="T2" fmla="*/ 70 w 118"/>
                  <a:gd name="T3" fmla="*/ 17 h 68"/>
                  <a:gd name="T4" fmla="*/ 90 w 118"/>
                  <a:gd name="T5" fmla="*/ 24 h 68"/>
                  <a:gd name="T6" fmla="*/ 118 w 118"/>
                  <a:gd name="T7" fmla="*/ 68 h 68"/>
                  <a:gd name="T8" fmla="*/ 59 w 118"/>
                  <a:gd name="T9" fmla="*/ 68 h 68"/>
                  <a:gd name="T10" fmla="*/ 0 w 118"/>
                  <a:gd name="T11" fmla="*/ 47 h 68"/>
                  <a:gd name="T12" fmla="*/ 18 w 118"/>
                  <a:gd name="T13" fmla="*/ 0 h 68"/>
                  <a:gd name="T14" fmla="*/ 70 w 118"/>
                  <a:gd name="T15" fmla="*/ 17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8" h="68">
                    <a:moveTo>
                      <a:pt x="70" y="17"/>
                    </a:moveTo>
                    <a:cubicBezTo>
                      <a:pt x="70" y="17"/>
                      <a:pt x="70" y="17"/>
                      <a:pt x="70" y="17"/>
                    </a:cubicBezTo>
                    <a:cubicBezTo>
                      <a:pt x="90" y="24"/>
                      <a:pt x="90" y="24"/>
                      <a:pt x="90" y="24"/>
                    </a:cubicBezTo>
                    <a:cubicBezTo>
                      <a:pt x="106" y="29"/>
                      <a:pt x="118" y="47"/>
                      <a:pt x="118" y="68"/>
                    </a:cubicBezTo>
                    <a:cubicBezTo>
                      <a:pt x="59" y="68"/>
                      <a:pt x="59" y="68"/>
                      <a:pt x="59" y="68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18" y="0"/>
                      <a:pt x="18" y="0"/>
                      <a:pt x="18" y="0"/>
                    </a:cubicBezTo>
                    <a:lnTo>
                      <a:pt x="70" y="17"/>
                    </a:lnTo>
                    <a:close/>
                  </a:path>
                </a:pathLst>
              </a:custGeom>
              <a:solidFill>
                <a:srgbClr val="2127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íṡḻîḋé">
                <a:extLst>
                  <a:ext uri="{FF2B5EF4-FFF2-40B4-BE49-F238E27FC236}">
                    <a16:creationId xmlns:a16="http://schemas.microsoft.com/office/drawing/2014/main" xmlns="" id="{1F4B95FA-0E60-490F-BCBD-7EA96B8D1144}"/>
                  </a:ext>
                </a:extLst>
              </p:cNvPr>
              <p:cNvSpPr/>
              <p:nvPr/>
            </p:nvSpPr>
            <p:spPr bwMode="auto">
              <a:xfrm>
                <a:off x="10176373" y="2318567"/>
                <a:ext cx="235220" cy="408485"/>
              </a:xfrm>
              <a:custGeom>
                <a:avLst/>
                <a:gdLst>
                  <a:gd name="T0" fmla="*/ 14 w 108"/>
                  <a:gd name="T1" fmla="*/ 0 h 187"/>
                  <a:gd name="T2" fmla="*/ 1 w 108"/>
                  <a:gd name="T3" fmla="*/ 2 h 187"/>
                  <a:gd name="T4" fmla="*/ 0 w 108"/>
                  <a:gd name="T5" fmla="*/ 66 h 187"/>
                  <a:gd name="T6" fmla="*/ 0 w 108"/>
                  <a:gd name="T7" fmla="*/ 66 h 187"/>
                  <a:gd name="T8" fmla="*/ 81 w 108"/>
                  <a:gd name="T9" fmla="*/ 178 h 187"/>
                  <a:gd name="T10" fmla="*/ 99 w 108"/>
                  <a:gd name="T11" fmla="*/ 187 h 187"/>
                  <a:gd name="T12" fmla="*/ 108 w 108"/>
                  <a:gd name="T13" fmla="*/ 185 h 187"/>
                  <a:gd name="T14" fmla="*/ 100 w 108"/>
                  <a:gd name="T15" fmla="*/ 123 h 187"/>
                  <a:gd name="T16" fmla="*/ 97 w 108"/>
                  <a:gd name="T17" fmla="*/ 93 h 187"/>
                  <a:gd name="T18" fmla="*/ 40 w 108"/>
                  <a:gd name="T19" fmla="*/ 13 h 187"/>
                  <a:gd name="T20" fmla="*/ 14 w 108"/>
                  <a:gd name="T21" fmla="*/ 0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8" h="187">
                    <a:moveTo>
                      <a:pt x="14" y="0"/>
                    </a:moveTo>
                    <a:cubicBezTo>
                      <a:pt x="10" y="0"/>
                      <a:pt x="5" y="1"/>
                      <a:pt x="1" y="2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81" y="178"/>
                      <a:pt x="81" y="178"/>
                      <a:pt x="81" y="178"/>
                    </a:cubicBezTo>
                    <a:cubicBezTo>
                      <a:pt x="86" y="184"/>
                      <a:pt x="92" y="187"/>
                      <a:pt x="99" y="187"/>
                    </a:cubicBezTo>
                    <a:cubicBezTo>
                      <a:pt x="102" y="187"/>
                      <a:pt x="105" y="186"/>
                      <a:pt x="108" y="185"/>
                    </a:cubicBezTo>
                    <a:cubicBezTo>
                      <a:pt x="106" y="164"/>
                      <a:pt x="103" y="144"/>
                      <a:pt x="100" y="123"/>
                    </a:cubicBezTo>
                    <a:cubicBezTo>
                      <a:pt x="99" y="113"/>
                      <a:pt x="98" y="103"/>
                      <a:pt x="97" y="93"/>
                    </a:cubicBezTo>
                    <a:cubicBezTo>
                      <a:pt x="40" y="13"/>
                      <a:pt x="40" y="13"/>
                      <a:pt x="40" y="13"/>
                    </a:cubicBezTo>
                    <a:cubicBezTo>
                      <a:pt x="34" y="4"/>
                      <a:pt x="24" y="0"/>
                      <a:pt x="14" y="0"/>
                    </a:cubicBezTo>
                  </a:path>
                </a:pathLst>
              </a:custGeom>
              <a:solidFill>
                <a:srgbClr val="8483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" name="îşlídé">
                <a:extLst>
                  <a:ext uri="{FF2B5EF4-FFF2-40B4-BE49-F238E27FC236}">
                    <a16:creationId xmlns:a16="http://schemas.microsoft.com/office/drawing/2014/main" xmlns="" id="{82E94B54-ED3F-4F17-99C7-1DA62674EE67}"/>
                  </a:ext>
                </a:extLst>
              </p:cNvPr>
              <p:cNvSpPr/>
              <p:nvPr/>
            </p:nvSpPr>
            <p:spPr bwMode="auto">
              <a:xfrm>
                <a:off x="10387441" y="2522284"/>
                <a:ext cx="66155" cy="200568"/>
              </a:xfrm>
              <a:custGeom>
                <a:avLst/>
                <a:gdLst>
                  <a:gd name="T0" fmla="*/ 0 w 30"/>
                  <a:gd name="T1" fmla="*/ 0 h 92"/>
                  <a:gd name="T2" fmla="*/ 3 w 30"/>
                  <a:gd name="T3" fmla="*/ 30 h 92"/>
                  <a:gd name="T4" fmla="*/ 11 w 30"/>
                  <a:gd name="T5" fmla="*/ 92 h 92"/>
                  <a:gd name="T6" fmla="*/ 13 w 30"/>
                  <a:gd name="T7" fmla="*/ 91 h 92"/>
                  <a:gd name="T8" fmla="*/ 30 w 30"/>
                  <a:gd name="T9" fmla="*/ 84 h 92"/>
                  <a:gd name="T10" fmla="*/ 18 w 30"/>
                  <a:gd name="T11" fmla="*/ 20 h 92"/>
                  <a:gd name="T12" fmla="*/ 10 w 30"/>
                  <a:gd name="T13" fmla="*/ 14 h 92"/>
                  <a:gd name="T14" fmla="*/ 0 w 30"/>
                  <a:gd name="T15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92">
                    <a:moveTo>
                      <a:pt x="0" y="0"/>
                    </a:moveTo>
                    <a:cubicBezTo>
                      <a:pt x="1" y="10"/>
                      <a:pt x="2" y="20"/>
                      <a:pt x="3" y="30"/>
                    </a:cubicBezTo>
                    <a:cubicBezTo>
                      <a:pt x="6" y="51"/>
                      <a:pt x="9" y="71"/>
                      <a:pt x="11" y="92"/>
                    </a:cubicBezTo>
                    <a:cubicBezTo>
                      <a:pt x="12" y="92"/>
                      <a:pt x="12" y="91"/>
                      <a:pt x="13" y="91"/>
                    </a:cubicBezTo>
                    <a:cubicBezTo>
                      <a:pt x="30" y="84"/>
                      <a:pt x="30" y="84"/>
                      <a:pt x="30" y="84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5" y="19"/>
                      <a:pt x="12" y="17"/>
                      <a:pt x="10" y="14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ACA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" name="iṡḻiḍè">
                <a:extLst>
                  <a:ext uri="{FF2B5EF4-FFF2-40B4-BE49-F238E27FC236}">
                    <a16:creationId xmlns:a16="http://schemas.microsoft.com/office/drawing/2014/main" xmlns="" id="{3409B239-92C7-4ABF-9736-F72E7A8E0CB7}"/>
                  </a:ext>
                </a:extLst>
              </p:cNvPr>
              <p:cNvSpPr/>
              <p:nvPr/>
            </p:nvSpPr>
            <p:spPr bwMode="auto">
              <a:xfrm>
                <a:off x="10547055" y="2488682"/>
                <a:ext cx="6301" cy="173265"/>
              </a:xfrm>
              <a:custGeom>
                <a:avLst/>
                <a:gdLst>
                  <a:gd name="T0" fmla="*/ 0 w 6"/>
                  <a:gd name="T1" fmla="*/ 0 h 165"/>
                  <a:gd name="T2" fmla="*/ 0 w 6"/>
                  <a:gd name="T3" fmla="*/ 2 h 165"/>
                  <a:gd name="T4" fmla="*/ 6 w 6"/>
                  <a:gd name="T5" fmla="*/ 165 h 165"/>
                  <a:gd name="T6" fmla="*/ 6 w 6"/>
                  <a:gd name="T7" fmla="*/ 165 h 165"/>
                  <a:gd name="T8" fmla="*/ 0 w 6"/>
                  <a:gd name="T9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65">
                    <a:moveTo>
                      <a:pt x="0" y="0"/>
                    </a:moveTo>
                    <a:lnTo>
                      <a:pt x="0" y="2"/>
                    </a:lnTo>
                    <a:lnTo>
                      <a:pt x="6" y="165"/>
                    </a:lnTo>
                    <a:lnTo>
                      <a:pt x="6" y="16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2A2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iSlíḍè">
                <a:extLst>
                  <a:ext uri="{FF2B5EF4-FFF2-40B4-BE49-F238E27FC236}">
                    <a16:creationId xmlns:a16="http://schemas.microsoft.com/office/drawing/2014/main" xmlns="" id="{504CDC66-BC72-40AE-9B06-82DF250BB8F6}"/>
                  </a:ext>
                </a:extLst>
              </p:cNvPr>
              <p:cNvSpPr/>
              <p:nvPr/>
            </p:nvSpPr>
            <p:spPr bwMode="auto">
              <a:xfrm>
                <a:off x="10547055" y="2488682"/>
                <a:ext cx="6301" cy="173265"/>
              </a:xfrm>
              <a:custGeom>
                <a:avLst/>
                <a:gdLst>
                  <a:gd name="T0" fmla="*/ 0 w 6"/>
                  <a:gd name="T1" fmla="*/ 0 h 165"/>
                  <a:gd name="T2" fmla="*/ 0 w 6"/>
                  <a:gd name="T3" fmla="*/ 2 h 165"/>
                  <a:gd name="T4" fmla="*/ 6 w 6"/>
                  <a:gd name="T5" fmla="*/ 165 h 165"/>
                  <a:gd name="T6" fmla="*/ 6 w 6"/>
                  <a:gd name="T7" fmla="*/ 165 h 165"/>
                  <a:gd name="T8" fmla="*/ 0 w 6"/>
                  <a:gd name="T9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65">
                    <a:moveTo>
                      <a:pt x="0" y="0"/>
                    </a:moveTo>
                    <a:lnTo>
                      <a:pt x="0" y="2"/>
                    </a:lnTo>
                    <a:lnTo>
                      <a:pt x="6" y="165"/>
                    </a:lnTo>
                    <a:lnTo>
                      <a:pt x="6" y="16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" name="íṥlîdé">
                <a:extLst>
                  <a:ext uri="{FF2B5EF4-FFF2-40B4-BE49-F238E27FC236}">
                    <a16:creationId xmlns:a16="http://schemas.microsoft.com/office/drawing/2014/main" xmlns="" id="{DD349BF1-B238-4BC3-A3E3-662F92165136}"/>
                  </a:ext>
                </a:extLst>
              </p:cNvPr>
              <p:cNvSpPr/>
              <p:nvPr/>
            </p:nvSpPr>
            <p:spPr bwMode="auto">
              <a:xfrm>
                <a:off x="10502951" y="2490782"/>
                <a:ext cx="50404" cy="177466"/>
              </a:xfrm>
              <a:custGeom>
                <a:avLst/>
                <a:gdLst>
                  <a:gd name="T0" fmla="*/ 20 w 23"/>
                  <a:gd name="T1" fmla="*/ 0 h 81"/>
                  <a:gd name="T2" fmla="*/ 0 w 23"/>
                  <a:gd name="T3" fmla="*/ 14 h 81"/>
                  <a:gd name="T4" fmla="*/ 16 w 23"/>
                  <a:gd name="T5" fmla="*/ 81 h 81"/>
                  <a:gd name="T6" fmla="*/ 23 w 23"/>
                  <a:gd name="T7" fmla="*/ 78 h 81"/>
                  <a:gd name="T8" fmla="*/ 20 w 23"/>
                  <a:gd name="T9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81">
                    <a:moveTo>
                      <a:pt x="20" y="0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7" y="36"/>
                      <a:pt x="12" y="58"/>
                      <a:pt x="16" y="81"/>
                    </a:cubicBezTo>
                    <a:cubicBezTo>
                      <a:pt x="23" y="78"/>
                      <a:pt x="23" y="78"/>
                      <a:pt x="23" y="78"/>
                    </a:cubicBezTo>
                    <a:cubicBezTo>
                      <a:pt x="20" y="0"/>
                      <a:pt x="20" y="0"/>
                      <a:pt x="20" y="0"/>
                    </a:cubicBezTo>
                  </a:path>
                </a:pathLst>
              </a:custGeom>
              <a:solidFill>
                <a:srgbClr val="8483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" name="ïšlïḑé">
                <a:extLst>
                  <a:ext uri="{FF2B5EF4-FFF2-40B4-BE49-F238E27FC236}">
                    <a16:creationId xmlns:a16="http://schemas.microsoft.com/office/drawing/2014/main" xmlns="" id="{B2DB1A12-0895-4E6C-9A39-A1F7D002043C}"/>
                  </a:ext>
                </a:extLst>
              </p:cNvPr>
              <p:cNvSpPr/>
              <p:nvPr/>
            </p:nvSpPr>
            <p:spPr bwMode="auto">
              <a:xfrm>
                <a:off x="10477749" y="2522284"/>
                <a:ext cx="60905" cy="154364"/>
              </a:xfrm>
              <a:custGeom>
                <a:avLst/>
                <a:gdLst>
                  <a:gd name="T0" fmla="*/ 12 w 28"/>
                  <a:gd name="T1" fmla="*/ 0 h 71"/>
                  <a:gd name="T2" fmla="*/ 0 w 28"/>
                  <a:gd name="T3" fmla="*/ 9 h 71"/>
                  <a:gd name="T4" fmla="*/ 18 w 28"/>
                  <a:gd name="T5" fmla="*/ 71 h 71"/>
                  <a:gd name="T6" fmla="*/ 21 w 28"/>
                  <a:gd name="T7" fmla="*/ 70 h 71"/>
                  <a:gd name="T8" fmla="*/ 18 w 28"/>
                  <a:gd name="T9" fmla="*/ 21 h 71"/>
                  <a:gd name="T10" fmla="*/ 28 w 28"/>
                  <a:gd name="T11" fmla="*/ 67 h 71"/>
                  <a:gd name="T12" fmla="*/ 28 w 28"/>
                  <a:gd name="T13" fmla="*/ 67 h 71"/>
                  <a:gd name="T14" fmla="*/ 12 w 28"/>
                  <a:gd name="T15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71">
                    <a:moveTo>
                      <a:pt x="12" y="0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7" y="28"/>
                      <a:pt x="13" y="50"/>
                      <a:pt x="18" y="71"/>
                    </a:cubicBezTo>
                    <a:cubicBezTo>
                      <a:pt x="21" y="70"/>
                      <a:pt x="21" y="70"/>
                      <a:pt x="21" y="70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22" y="36"/>
                      <a:pt x="25" y="52"/>
                      <a:pt x="28" y="67"/>
                    </a:cubicBezTo>
                    <a:cubicBezTo>
                      <a:pt x="28" y="67"/>
                      <a:pt x="28" y="67"/>
                      <a:pt x="28" y="67"/>
                    </a:cubicBezTo>
                    <a:cubicBezTo>
                      <a:pt x="24" y="44"/>
                      <a:pt x="19" y="22"/>
                      <a:pt x="12" y="0"/>
                    </a:cubicBezTo>
                  </a:path>
                </a:pathLst>
              </a:custGeom>
              <a:solidFill>
                <a:srgbClr val="CACA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îṡļíḓé">
                <a:extLst>
                  <a:ext uri="{FF2B5EF4-FFF2-40B4-BE49-F238E27FC236}">
                    <a16:creationId xmlns:a16="http://schemas.microsoft.com/office/drawing/2014/main" xmlns="" id="{299B3B47-C89C-4575-9FAA-1FB574D1224E}"/>
                  </a:ext>
                </a:extLst>
              </p:cNvPr>
              <p:cNvSpPr/>
              <p:nvPr/>
            </p:nvSpPr>
            <p:spPr bwMode="auto">
              <a:xfrm>
                <a:off x="10516602" y="2567439"/>
                <a:ext cx="22052" cy="107109"/>
              </a:xfrm>
              <a:custGeom>
                <a:avLst/>
                <a:gdLst>
                  <a:gd name="T0" fmla="*/ 0 w 10"/>
                  <a:gd name="T1" fmla="*/ 0 h 49"/>
                  <a:gd name="T2" fmla="*/ 3 w 10"/>
                  <a:gd name="T3" fmla="*/ 49 h 49"/>
                  <a:gd name="T4" fmla="*/ 10 w 10"/>
                  <a:gd name="T5" fmla="*/ 46 h 49"/>
                  <a:gd name="T6" fmla="*/ 0 w 10"/>
                  <a:gd name="T7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49">
                    <a:moveTo>
                      <a:pt x="0" y="0"/>
                    </a:moveTo>
                    <a:cubicBezTo>
                      <a:pt x="3" y="49"/>
                      <a:pt x="3" y="49"/>
                      <a:pt x="3" y="49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7" y="31"/>
                      <a:pt x="4" y="15"/>
                      <a:pt x="0" y="0"/>
                    </a:cubicBezTo>
                  </a:path>
                </a:pathLst>
              </a:custGeom>
              <a:solidFill>
                <a:srgbClr val="5A5A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" name="íṩļiḍê">
                <a:extLst>
                  <a:ext uri="{FF2B5EF4-FFF2-40B4-BE49-F238E27FC236}">
                    <a16:creationId xmlns:a16="http://schemas.microsoft.com/office/drawing/2014/main" xmlns="" id="{859E4264-FB79-482C-B97E-6BA8425295CA}"/>
                  </a:ext>
                </a:extLst>
              </p:cNvPr>
              <p:cNvSpPr/>
              <p:nvPr/>
            </p:nvSpPr>
            <p:spPr bwMode="auto">
              <a:xfrm>
                <a:off x="10427344" y="2541186"/>
                <a:ext cx="89257" cy="163814"/>
              </a:xfrm>
              <a:custGeom>
                <a:avLst/>
                <a:gdLst>
                  <a:gd name="T0" fmla="*/ 23 w 41"/>
                  <a:gd name="T1" fmla="*/ 0 h 75"/>
                  <a:gd name="T2" fmla="*/ 11 w 41"/>
                  <a:gd name="T3" fmla="*/ 9 h 75"/>
                  <a:gd name="T4" fmla="*/ 4 w 41"/>
                  <a:gd name="T5" fmla="*/ 11 h 75"/>
                  <a:gd name="T6" fmla="*/ 0 w 41"/>
                  <a:gd name="T7" fmla="*/ 11 h 75"/>
                  <a:gd name="T8" fmla="*/ 12 w 41"/>
                  <a:gd name="T9" fmla="*/ 75 h 75"/>
                  <a:gd name="T10" fmla="*/ 41 w 41"/>
                  <a:gd name="T11" fmla="*/ 62 h 75"/>
                  <a:gd name="T12" fmla="*/ 23 w 41"/>
                  <a:gd name="T13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75">
                    <a:moveTo>
                      <a:pt x="23" y="0"/>
                    </a:moveTo>
                    <a:cubicBezTo>
                      <a:pt x="11" y="9"/>
                      <a:pt x="11" y="9"/>
                      <a:pt x="11" y="9"/>
                    </a:cubicBezTo>
                    <a:cubicBezTo>
                      <a:pt x="9" y="11"/>
                      <a:pt x="6" y="11"/>
                      <a:pt x="4" y="11"/>
                    </a:cubicBezTo>
                    <a:cubicBezTo>
                      <a:pt x="3" y="11"/>
                      <a:pt x="1" y="11"/>
                      <a:pt x="0" y="11"/>
                    </a:cubicBezTo>
                    <a:cubicBezTo>
                      <a:pt x="12" y="75"/>
                      <a:pt x="12" y="75"/>
                      <a:pt x="12" y="75"/>
                    </a:cubicBezTo>
                    <a:cubicBezTo>
                      <a:pt x="41" y="62"/>
                      <a:pt x="41" y="62"/>
                      <a:pt x="41" y="62"/>
                    </a:cubicBezTo>
                    <a:cubicBezTo>
                      <a:pt x="36" y="41"/>
                      <a:pt x="30" y="19"/>
                      <a:pt x="23" y="0"/>
                    </a:cubicBezTo>
                  </a:path>
                </a:pathLst>
              </a:custGeom>
              <a:solidFill>
                <a:srgbClr val="B32A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îṧļîḋè">
                <a:extLst>
                  <a:ext uri="{FF2B5EF4-FFF2-40B4-BE49-F238E27FC236}">
                    <a16:creationId xmlns:a16="http://schemas.microsoft.com/office/drawing/2014/main" xmlns="" id="{FA79E832-5827-4580-921A-0C4894369C29}"/>
                  </a:ext>
                </a:extLst>
              </p:cNvPr>
              <p:cNvSpPr/>
              <p:nvPr/>
            </p:nvSpPr>
            <p:spPr bwMode="auto">
              <a:xfrm>
                <a:off x="10110217" y="2239811"/>
                <a:ext cx="604852" cy="424236"/>
              </a:xfrm>
              <a:custGeom>
                <a:avLst/>
                <a:gdLst>
                  <a:gd name="T0" fmla="*/ 61 w 277"/>
                  <a:gd name="T1" fmla="*/ 18 h 194"/>
                  <a:gd name="T2" fmla="*/ 127 w 277"/>
                  <a:gd name="T3" fmla="*/ 112 h 194"/>
                  <a:gd name="T4" fmla="*/ 147 w 277"/>
                  <a:gd name="T5" fmla="*/ 116 h 194"/>
                  <a:gd name="T6" fmla="*/ 242 w 277"/>
                  <a:gd name="T7" fmla="*/ 55 h 194"/>
                  <a:gd name="T8" fmla="*/ 277 w 277"/>
                  <a:gd name="T9" fmla="*/ 104 h 194"/>
                  <a:gd name="T10" fmla="*/ 130 w 277"/>
                  <a:gd name="T11" fmla="*/ 189 h 194"/>
                  <a:gd name="T12" fmla="*/ 102 w 277"/>
                  <a:gd name="T13" fmla="*/ 183 h 194"/>
                  <a:gd name="T14" fmla="*/ 10 w 277"/>
                  <a:gd name="T15" fmla="*/ 54 h 194"/>
                  <a:gd name="T16" fmla="*/ 13 w 277"/>
                  <a:gd name="T17" fmla="*/ 13 h 194"/>
                  <a:gd name="T18" fmla="*/ 61 w 277"/>
                  <a:gd name="T19" fmla="*/ 18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7" h="194">
                    <a:moveTo>
                      <a:pt x="61" y="18"/>
                    </a:moveTo>
                    <a:cubicBezTo>
                      <a:pt x="127" y="112"/>
                      <a:pt x="127" y="112"/>
                      <a:pt x="127" y="112"/>
                    </a:cubicBezTo>
                    <a:cubicBezTo>
                      <a:pt x="132" y="118"/>
                      <a:pt x="140" y="120"/>
                      <a:pt x="147" y="116"/>
                    </a:cubicBezTo>
                    <a:cubicBezTo>
                      <a:pt x="242" y="55"/>
                      <a:pt x="242" y="55"/>
                      <a:pt x="242" y="55"/>
                    </a:cubicBezTo>
                    <a:cubicBezTo>
                      <a:pt x="277" y="104"/>
                      <a:pt x="277" y="104"/>
                      <a:pt x="277" y="104"/>
                    </a:cubicBezTo>
                    <a:cubicBezTo>
                      <a:pt x="130" y="189"/>
                      <a:pt x="130" y="189"/>
                      <a:pt x="130" y="189"/>
                    </a:cubicBezTo>
                    <a:cubicBezTo>
                      <a:pt x="121" y="194"/>
                      <a:pt x="109" y="192"/>
                      <a:pt x="102" y="183"/>
                    </a:cubicBezTo>
                    <a:cubicBezTo>
                      <a:pt x="10" y="54"/>
                      <a:pt x="10" y="54"/>
                      <a:pt x="10" y="54"/>
                    </a:cubicBezTo>
                    <a:cubicBezTo>
                      <a:pt x="0" y="42"/>
                      <a:pt x="2" y="24"/>
                      <a:pt x="13" y="13"/>
                    </a:cubicBezTo>
                    <a:cubicBezTo>
                      <a:pt x="27" y="0"/>
                      <a:pt x="50" y="2"/>
                      <a:pt x="61" y="18"/>
                    </a:cubicBezTo>
                    <a:close/>
                  </a:path>
                </a:pathLst>
              </a:custGeom>
              <a:solidFill>
                <a:srgbClr val="A7A6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işḻídé">
                <a:extLst>
                  <a:ext uri="{FF2B5EF4-FFF2-40B4-BE49-F238E27FC236}">
                    <a16:creationId xmlns:a16="http://schemas.microsoft.com/office/drawing/2014/main" xmlns="" id="{F509A102-71AD-4434-ACED-3000468AE521}"/>
                  </a:ext>
                </a:extLst>
              </p:cNvPr>
              <p:cNvSpPr/>
              <p:nvPr/>
            </p:nvSpPr>
            <p:spPr bwMode="auto">
              <a:xfrm>
                <a:off x="10280332" y="2237710"/>
                <a:ext cx="169064" cy="82957"/>
              </a:xfrm>
              <a:custGeom>
                <a:avLst/>
                <a:gdLst>
                  <a:gd name="T0" fmla="*/ 55 w 77"/>
                  <a:gd name="T1" fmla="*/ 3 h 38"/>
                  <a:gd name="T2" fmla="*/ 77 w 77"/>
                  <a:gd name="T3" fmla="*/ 31 h 38"/>
                  <a:gd name="T4" fmla="*/ 44 w 77"/>
                  <a:gd name="T5" fmla="*/ 20 h 38"/>
                  <a:gd name="T6" fmla="*/ 39 w 77"/>
                  <a:gd name="T7" fmla="*/ 38 h 38"/>
                  <a:gd name="T8" fmla="*/ 7 w 77"/>
                  <a:gd name="T9" fmla="*/ 9 h 38"/>
                  <a:gd name="T10" fmla="*/ 31 w 77"/>
                  <a:gd name="T11" fmla="*/ 1 h 38"/>
                  <a:gd name="T12" fmla="*/ 55 w 77"/>
                  <a:gd name="T13" fmla="*/ 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7" h="38">
                    <a:moveTo>
                      <a:pt x="55" y="3"/>
                    </a:moveTo>
                    <a:cubicBezTo>
                      <a:pt x="55" y="3"/>
                      <a:pt x="75" y="12"/>
                      <a:pt x="77" y="31"/>
                    </a:cubicBezTo>
                    <a:cubicBezTo>
                      <a:pt x="44" y="20"/>
                      <a:pt x="44" y="20"/>
                      <a:pt x="44" y="20"/>
                    </a:cubicBezTo>
                    <a:cubicBezTo>
                      <a:pt x="39" y="38"/>
                      <a:pt x="39" y="38"/>
                      <a:pt x="39" y="38"/>
                    </a:cubicBezTo>
                    <a:cubicBezTo>
                      <a:pt x="39" y="38"/>
                      <a:pt x="0" y="19"/>
                      <a:pt x="7" y="9"/>
                    </a:cubicBezTo>
                    <a:cubicBezTo>
                      <a:pt x="14" y="0"/>
                      <a:pt x="31" y="1"/>
                      <a:pt x="31" y="1"/>
                    </a:cubicBezTo>
                    <a:lnTo>
                      <a:pt x="55" y="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ísḷîḑe">
                <a:extLst>
                  <a:ext uri="{FF2B5EF4-FFF2-40B4-BE49-F238E27FC236}">
                    <a16:creationId xmlns:a16="http://schemas.microsoft.com/office/drawing/2014/main" xmlns="" id="{10C227D2-813C-47E6-88B8-DD84CACBFBA5}"/>
                  </a:ext>
                </a:extLst>
              </p:cNvPr>
              <p:cNvSpPr/>
              <p:nvPr/>
            </p:nvSpPr>
            <p:spPr bwMode="auto">
              <a:xfrm>
                <a:off x="10016759" y="1781971"/>
                <a:ext cx="534496" cy="460990"/>
              </a:xfrm>
              <a:custGeom>
                <a:avLst/>
                <a:gdLst>
                  <a:gd name="T0" fmla="*/ 223 w 245"/>
                  <a:gd name="T1" fmla="*/ 68 h 211"/>
                  <a:gd name="T2" fmla="*/ 181 w 245"/>
                  <a:gd name="T3" fmla="*/ 192 h 211"/>
                  <a:gd name="T4" fmla="*/ 58 w 245"/>
                  <a:gd name="T5" fmla="*/ 147 h 211"/>
                  <a:gd name="T6" fmla="*/ 100 w 245"/>
                  <a:gd name="T7" fmla="*/ 22 h 211"/>
                  <a:gd name="T8" fmla="*/ 223 w 245"/>
                  <a:gd name="T9" fmla="*/ 68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5" h="211">
                    <a:moveTo>
                      <a:pt x="223" y="68"/>
                    </a:moveTo>
                    <a:cubicBezTo>
                      <a:pt x="245" y="115"/>
                      <a:pt x="227" y="171"/>
                      <a:pt x="181" y="192"/>
                    </a:cubicBezTo>
                    <a:cubicBezTo>
                      <a:pt x="141" y="211"/>
                      <a:pt x="88" y="189"/>
                      <a:pt x="58" y="147"/>
                    </a:cubicBezTo>
                    <a:cubicBezTo>
                      <a:pt x="0" y="66"/>
                      <a:pt x="54" y="44"/>
                      <a:pt x="100" y="22"/>
                    </a:cubicBezTo>
                    <a:cubicBezTo>
                      <a:pt x="145" y="0"/>
                      <a:pt x="200" y="21"/>
                      <a:pt x="223" y="68"/>
                    </a:cubicBezTo>
                    <a:close/>
                  </a:path>
                </a:pathLst>
              </a:custGeom>
              <a:solidFill>
                <a:srgbClr val="3E150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ísḷiḍe">
                <a:extLst>
                  <a:ext uri="{FF2B5EF4-FFF2-40B4-BE49-F238E27FC236}">
                    <a16:creationId xmlns:a16="http://schemas.microsoft.com/office/drawing/2014/main" xmlns="" id="{EDE41C42-C55D-425D-80F8-2D7F67F05EDB}"/>
                  </a:ext>
                </a:extLst>
              </p:cNvPr>
              <p:cNvSpPr/>
              <p:nvPr/>
            </p:nvSpPr>
            <p:spPr bwMode="auto">
              <a:xfrm>
                <a:off x="10318135" y="2137951"/>
                <a:ext cx="82957" cy="148063"/>
              </a:xfrm>
              <a:custGeom>
                <a:avLst/>
                <a:gdLst>
                  <a:gd name="T0" fmla="*/ 38 w 38"/>
                  <a:gd name="T1" fmla="*/ 0 h 68"/>
                  <a:gd name="T2" fmla="*/ 2 w 38"/>
                  <a:gd name="T3" fmla="*/ 0 h 68"/>
                  <a:gd name="T4" fmla="*/ 0 w 38"/>
                  <a:gd name="T5" fmla="*/ 56 h 68"/>
                  <a:gd name="T6" fmla="*/ 19 w 38"/>
                  <a:gd name="T7" fmla="*/ 67 h 68"/>
                  <a:gd name="T8" fmla="*/ 38 w 38"/>
                  <a:gd name="T9" fmla="*/ 56 h 68"/>
                  <a:gd name="T10" fmla="*/ 38 w 38"/>
                  <a:gd name="T11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68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56"/>
                      <a:pt x="3" y="67"/>
                      <a:pt x="19" y="67"/>
                    </a:cubicBezTo>
                    <a:cubicBezTo>
                      <a:pt x="34" y="68"/>
                      <a:pt x="38" y="56"/>
                      <a:pt x="38" y="56"/>
                    </a:cubicBez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EDAC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" name="ïṧlîde">
                <a:extLst>
                  <a:ext uri="{FF2B5EF4-FFF2-40B4-BE49-F238E27FC236}">
                    <a16:creationId xmlns:a16="http://schemas.microsoft.com/office/drawing/2014/main" xmlns="" id="{6D0F85E7-FE24-4BCC-9334-E7FE69DD84AC}"/>
                  </a:ext>
                </a:extLst>
              </p:cNvPr>
              <p:cNvSpPr/>
              <p:nvPr/>
            </p:nvSpPr>
            <p:spPr bwMode="auto">
              <a:xfrm>
                <a:off x="10320235" y="2137951"/>
                <a:ext cx="80857" cy="113410"/>
              </a:xfrm>
              <a:custGeom>
                <a:avLst/>
                <a:gdLst>
                  <a:gd name="T0" fmla="*/ 20 w 37"/>
                  <a:gd name="T1" fmla="*/ 52 h 52"/>
                  <a:gd name="T2" fmla="*/ 0 w 37"/>
                  <a:gd name="T3" fmla="*/ 46 h 52"/>
                  <a:gd name="T4" fmla="*/ 1 w 37"/>
                  <a:gd name="T5" fmla="*/ 0 h 52"/>
                  <a:gd name="T6" fmla="*/ 37 w 37"/>
                  <a:gd name="T7" fmla="*/ 0 h 52"/>
                  <a:gd name="T8" fmla="*/ 37 w 37"/>
                  <a:gd name="T9" fmla="*/ 49 h 52"/>
                  <a:gd name="T10" fmla="*/ 20 w 37"/>
                  <a:gd name="T11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52">
                    <a:moveTo>
                      <a:pt x="20" y="52"/>
                    </a:moveTo>
                    <a:cubicBezTo>
                      <a:pt x="10" y="52"/>
                      <a:pt x="3" y="49"/>
                      <a:pt x="0" y="46"/>
                    </a:cubicBezTo>
                    <a:cubicBezTo>
                      <a:pt x="0" y="31"/>
                      <a:pt x="1" y="0"/>
                      <a:pt x="1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0"/>
                      <a:pt x="37" y="34"/>
                      <a:pt x="37" y="49"/>
                    </a:cubicBezTo>
                    <a:cubicBezTo>
                      <a:pt x="33" y="51"/>
                      <a:pt x="28" y="52"/>
                      <a:pt x="20" y="52"/>
                    </a:cubicBezTo>
                    <a:close/>
                  </a:path>
                </a:pathLst>
              </a:custGeom>
              <a:solidFill>
                <a:srgbClr val="CF91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" name="ïṩlíďè">
                <a:extLst>
                  <a:ext uri="{FF2B5EF4-FFF2-40B4-BE49-F238E27FC236}">
                    <a16:creationId xmlns:a16="http://schemas.microsoft.com/office/drawing/2014/main" xmlns="" id="{0A9E19E0-6D8C-4F4D-B32D-1E71B19404C9}"/>
                  </a:ext>
                </a:extLst>
              </p:cNvPr>
              <p:cNvSpPr/>
              <p:nvPr/>
            </p:nvSpPr>
            <p:spPr bwMode="auto">
              <a:xfrm>
                <a:off x="10320235" y="2160004"/>
                <a:ext cx="80857" cy="38854"/>
              </a:xfrm>
              <a:custGeom>
                <a:avLst/>
                <a:gdLst>
                  <a:gd name="T0" fmla="*/ 37 w 37"/>
                  <a:gd name="T1" fmla="*/ 1 h 18"/>
                  <a:gd name="T2" fmla="*/ 1 w 37"/>
                  <a:gd name="T3" fmla="*/ 0 h 18"/>
                  <a:gd name="T4" fmla="*/ 0 w 37"/>
                  <a:gd name="T5" fmla="*/ 13 h 18"/>
                  <a:gd name="T6" fmla="*/ 12 w 37"/>
                  <a:gd name="T7" fmla="*/ 16 h 18"/>
                  <a:gd name="T8" fmla="*/ 37 w 37"/>
                  <a:gd name="T9" fmla="*/ 14 h 18"/>
                  <a:gd name="T10" fmla="*/ 37 w 37"/>
                  <a:gd name="T11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18">
                    <a:moveTo>
                      <a:pt x="37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7"/>
                      <a:pt x="0" y="13"/>
                    </a:cubicBezTo>
                    <a:cubicBezTo>
                      <a:pt x="0" y="14"/>
                      <a:pt x="10" y="16"/>
                      <a:pt x="12" y="16"/>
                    </a:cubicBezTo>
                    <a:cubicBezTo>
                      <a:pt x="20" y="18"/>
                      <a:pt x="29" y="17"/>
                      <a:pt x="37" y="14"/>
                    </a:cubicBezTo>
                    <a:cubicBezTo>
                      <a:pt x="37" y="8"/>
                      <a:pt x="37" y="1"/>
                      <a:pt x="37" y="1"/>
                    </a:cubicBezTo>
                    <a:close/>
                  </a:path>
                </a:pathLst>
              </a:custGeom>
              <a:solidFill>
                <a:srgbClr val="CF91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" name="ï$ḷïḓé">
                <a:extLst>
                  <a:ext uri="{FF2B5EF4-FFF2-40B4-BE49-F238E27FC236}">
                    <a16:creationId xmlns:a16="http://schemas.microsoft.com/office/drawing/2014/main" xmlns="" id="{17FF4B6F-E8CC-46A6-AC23-CCA2C949152B}"/>
                  </a:ext>
                </a:extLst>
              </p:cNvPr>
              <p:cNvSpPr/>
              <p:nvPr/>
            </p:nvSpPr>
            <p:spPr bwMode="auto">
              <a:xfrm>
                <a:off x="10166922" y="1844977"/>
                <a:ext cx="360181" cy="382233"/>
              </a:xfrm>
              <a:custGeom>
                <a:avLst/>
                <a:gdLst>
                  <a:gd name="T0" fmla="*/ 144 w 165"/>
                  <a:gd name="T1" fmla="*/ 38 h 175"/>
                  <a:gd name="T2" fmla="*/ 87 w 165"/>
                  <a:gd name="T3" fmla="*/ 2 h 175"/>
                  <a:gd name="T4" fmla="*/ 49 w 165"/>
                  <a:gd name="T5" fmla="*/ 14 h 175"/>
                  <a:gd name="T6" fmla="*/ 16 w 165"/>
                  <a:gd name="T7" fmla="*/ 36 h 175"/>
                  <a:gd name="T8" fmla="*/ 15 w 165"/>
                  <a:gd name="T9" fmla="*/ 83 h 175"/>
                  <a:gd name="T10" fmla="*/ 8 w 165"/>
                  <a:gd name="T11" fmla="*/ 103 h 175"/>
                  <a:gd name="T12" fmla="*/ 14 w 165"/>
                  <a:gd name="T13" fmla="*/ 117 h 175"/>
                  <a:gd name="T14" fmla="*/ 34 w 165"/>
                  <a:gd name="T15" fmla="*/ 144 h 175"/>
                  <a:gd name="T16" fmla="*/ 143 w 165"/>
                  <a:gd name="T17" fmla="*/ 156 h 175"/>
                  <a:gd name="T18" fmla="*/ 158 w 165"/>
                  <a:gd name="T19" fmla="*/ 142 h 175"/>
                  <a:gd name="T20" fmla="*/ 165 w 165"/>
                  <a:gd name="T21" fmla="*/ 116 h 175"/>
                  <a:gd name="T22" fmla="*/ 160 w 165"/>
                  <a:gd name="T23" fmla="*/ 85 h 175"/>
                  <a:gd name="T24" fmla="*/ 152 w 165"/>
                  <a:gd name="T25" fmla="*/ 57 h 175"/>
                  <a:gd name="T26" fmla="*/ 144 w 165"/>
                  <a:gd name="T27" fmla="*/ 39 h 175"/>
                  <a:gd name="T28" fmla="*/ 144 w 165"/>
                  <a:gd name="T29" fmla="*/ 38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5" h="175">
                    <a:moveTo>
                      <a:pt x="144" y="38"/>
                    </a:moveTo>
                    <a:cubicBezTo>
                      <a:pt x="132" y="17"/>
                      <a:pt x="113" y="0"/>
                      <a:pt x="87" y="2"/>
                    </a:cubicBezTo>
                    <a:cubicBezTo>
                      <a:pt x="74" y="4"/>
                      <a:pt x="61" y="8"/>
                      <a:pt x="49" y="14"/>
                    </a:cubicBezTo>
                    <a:cubicBezTo>
                      <a:pt x="37" y="20"/>
                      <a:pt x="25" y="27"/>
                      <a:pt x="16" y="36"/>
                    </a:cubicBezTo>
                    <a:cubicBezTo>
                      <a:pt x="0" y="53"/>
                      <a:pt x="7" y="62"/>
                      <a:pt x="15" y="83"/>
                    </a:cubicBezTo>
                    <a:cubicBezTo>
                      <a:pt x="16" y="85"/>
                      <a:pt x="7" y="101"/>
                      <a:pt x="8" y="103"/>
                    </a:cubicBezTo>
                    <a:cubicBezTo>
                      <a:pt x="10" y="108"/>
                      <a:pt x="11" y="112"/>
                      <a:pt x="14" y="117"/>
                    </a:cubicBezTo>
                    <a:cubicBezTo>
                      <a:pt x="19" y="127"/>
                      <a:pt x="26" y="136"/>
                      <a:pt x="34" y="144"/>
                    </a:cubicBezTo>
                    <a:cubicBezTo>
                      <a:pt x="61" y="172"/>
                      <a:pt x="109" y="175"/>
                      <a:pt x="143" y="156"/>
                    </a:cubicBezTo>
                    <a:cubicBezTo>
                      <a:pt x="149" y="152"/>
                      <a:pt x="155" y="148"/>
                      <a:pt x="158" y="142"/>
                    </a:cubicBezTo>
                    <a:cubicBezTo>
                      <a:pt x="163" y="134"/>
                      <a:pt x="165" y="125"/>
                      <a:pt x="165" y="116"/>
                    </a:cubicBezTo>
                    <a:cubicBezTo>
                      <a:pt x="164" y="106"/>
                      <a:pt x="162" y="95"/>
                      <a:pt x="160" y="85"/>
                    </a:cubicBezTo>
                    <a:cubicBezTo>
                      <a:pt x="158" y="76"/>
                      <a:pt x="156" y="66"/>
                      <a:pt x="152" y="57"/>
                    </a:cubicBezTo>
                    <a:cubicBezTo>
                      <a:pt x="150" y="50"/>
                      <a:pt x="147" y="44"/>
                      <a:pt x="144" y="39"/>
                    </a:cubicBezTo>
                    <a:lnTo>
                      <a:pt x="144" y="38"/>
                    </a:lnTo>
                    <a:close/>
                  </a:path>
                </a:pathLst>
              </a:custGeom>
              <a:solidFill>
                <a:srgbClr val="EDAC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" name="î$lïďé">
                <a:extLst>
                  <a:ext uri="{FF2B5EF4-FFF2-40B4-BE49-F238E27FC236}">
                    <a16:creationId xmlns:a16="http://schemas.microsoft.com/office/drawing/2014/main" xmlns="" id="{49E96BDC-3B8E-4E5A-81EB-499FFD4BFEDB}"/>
                  </a:ext>
                </a:extLst>
              </p:cNvPr>
              <p:cNvSpPr/>
              <p:nvPr/>
            </p:nvSpPr>
            <p:spPr bwMode="auto">
              <a:xfrm>
                <a:off x="10433645" y="1984638"/>
                <a:ext cx="91358" cy="66156"/>
              </a:xfrm>
              <a:custGeom>
                <a:avLst/>
                <a:gdLst>
                  <a:gd name="T0" fmla="*/ 7 w 42"/>
                  <a:gd name="T1" fmla="*/ 0 h 30"/>
                  <a:gd name="T2" fmla="*/ 18 w 42"/>
                  <a:gd name="T3" fmla="*/ 10 h 30"/>
                  <a:gd name="T4" fmla="*/ 18 w 42"/>
                  <a:gd name="T5" fmla="*/ 28 h 30"/>
                  <a:gd name="T6" fmla="*/ 0 w 42"/>
                  <a:gd name="T7" fmla="*/ 3 h 30"/>
                  <a:gd name="T8" fmla="*/ 7 w 42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30">
                    <a:moveTo>
                      <a:pt x="7" y="0"/>
                    </a:moveTo>
                    <a:cubicBezTo>
                      <a:pt x="7" y="0"/>
                      <a:pt x="12" y="15"/>
                      <a:pt x="18" y="10"/>
                    </a:cubicBezTo>
                    <a:cubicBezTo>
                      <a:pt x="29" y="2"/>
                      <a:pt x="42" y="30"/>
                      <a:pt x="18" y="28"/>
                    </a:cubicBezTo>
                    <a:cubicBezTo>
                      <a:pt x="9" y="28"/>
                      <a:pt x="0" y="3"/>
                      <a:pt x="0" y="3"/>
                    </a:cubicBez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484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" name="ïṣḻíḑe">
                <a:extLst>
                  <a:ext uri="{FF2B5EF4-FFF2-40B4-BE49-F238E27FC236}">
                    <a16:creationId xmlns:a16="http://schemas.microsoft.com/office/drawing/2014/main" xmlns="" id="{7E039A7D-46AA-414B-92FC-08BCCBDD1551}"/>
                  </a:ext>
                </a:extLst>
              </p:cNvPr>
              <p:cNvSpPr/>
              <p:nvPr/>
            </p:nvSpPr>
            <p:spPr bwMode="auto">
              <a:xfrm>
                <a:off x="10413693" y="2061295"/>
                <a:ext cx="118660" cy="76657"/>
              </a:xfrm>
              <a:custGeom>
                <a:avLst/>
                <a:gdLst>
                  <a:gd name="T0" fmla="*/ 0 w 54"/>
                  <a:gd name="T1" fmla="*/ 14 h 35"/>
                  <a:gd name="T2" fmla="*/ 41 w 54"/>
                  <a:gd name="T3" fmla="*/ 0 h 35"/>
                  <a:gd name="T4" fmla="*/ 24 w 54"/>
                  <a:gd name="T5" fmla="*/ 32 h 35"/>
                  <a:gd name="T6" fmla="*/ 0 w 54"/>
                  <a:gd name="T7" fmla="*/ 1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35">
                    <a:moveTo>
                      <a:pt x="0" y="14"/>
                    </a:moveTo>
                    <a:cubicBezTo>
                      <a:pt x="0" y="14"/>
                      <a:pt x="28" y="16"/>
                      <a:pt x="41" y="0"/>
                    </a:cubicBezTo>
                    <a:cubicBezTo>
                      <a:pt x="41" y="0"/>
                      <a:pt x="54" y="26"/>
                      <a:pt x="24" y="32"/>
                    </a:cubicBezTo>
                    <a:cubicBezTo>
                      <a:pt x="5" y="35"/>
                      <a:pt x="0" y="14"/>
                      <a:pt x="0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" name="iṩlíḓè">
                <a:extLst>
                  <a:ext uri="{FF2B5EF4-FFF2-40B4-BE49-F238E27FC236}">
                    <a16:creationId xmlns:a16="http://schemas.microsoft.com/office/drawing/2014/main" xmlns="" id="{4B312F1B-E748-4C62-B3D2-48A0DCF90E15}"/>
                  </a:ext>
                </a:extLst>
              </p:cNvPr>
              <p:cNvSpPr/>
              <p:nvPr/>
            </p:nvSpPr>
            <p:spPr bwMode="auto">
              <a:xfrm>
                <a:off x="10413693" y="2069696"/>
                <a:ext cx="80857" cy="33603"/>
              </a:xfrm>
              <a:custGeom>
                <a:avLst/>
                <a:gdLst>
                  <a:gd name="T0" fmla="*/ 0 w 37"/>
                  <a:gd name="T1" fmla="*/ 10 h 15"/>
                  <a:gd name="T2" fmla="*/ 0 w 37"/>
                  <a:gd name="T3" fmla="*/ 10 h 15"/>
                  <a:gd name="T4" fmla="*/ 0 w 37"/>
                  <a:gd name="T5" fmla="*/ 10 h 15"/>
                  <a:gd name="T6" fmla="*/ 15 w 37"/>
                  <a:gd name="T7" fmla="*/ 14 h 15"/>
                  <a:gd name="T8" fmla="*/ 27 w 37"/>
                  <a:gd name="T9" fmla="*/ 11 h 15"/>
                  <a:gd name="T10" fmla="*/ 34 w 37"/>
                  <a:gd name="T11" fmla="*/ 7 h 15"/>
                  <a:gd name="T12" fmla="*/ 37 w 37"/>
                  <a:gd name="T13" fmla="*/ 0 h 15"/>
                  <a:gd name="T14" fmla="*/ 0 w 37"/>
                  <a:gd name="T15" fmla="*/ 1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5">
                    <a:moveTo>
                      <a:pt x="0" y="1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3" y="10"/>
                      <a:pt x="8" y="15"/>
                      <a:pt x="15" y="14"/>
                    </a:cubicBezTo>
                    <a:cubicBezTo>
                      <a:pt x="19" y="14"/>
                      <a:pt x="23" y="13"/>
                      <a:pt x="27" y="11"/>
                    </a:cubicBezTo>
                    <a:cubicBezTo>
                      <a:pt x="29" y="10"/>
                      <a:pt x="32" y="8"/>
                      <a:pt x="34" y="7"/>
                    </a:cubicBezTo>
                    <a:cubicBezTo>
                      <a:pt x="35" y="6"/>
                      <a:pt x="36" y="2"/>
                      <a:pt x="37" y="0"/>
                    </a:cubicBezTo>
                    <a:cubicBezTo>
                      <a:pt x="23" y="11"/>
                      <a:pt x="0" y="10"/>
                      <a:pt x="0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" name="iṥḷïḍé">
                <a:extLst>
                  <a:ext uri="{FF2B5EF4-FFF2-40B4-BE49-F238E27FC236}">
                    <a16:creationId xmlns:a16="http://schemas.microsoft.com/office/drawing/2014/main" xmlns="" id="{65469584-D167-45D6-B5DC-B0A751AD61BD}"/>
                  </a:ext>
                </a:extLst>
              </p:cNvPr>
              <p:cNvSpPr/>
              <p:nvPr/>
            </p:nvSpPr>
            <p:spPr bwMode="auto">
              <a:xfrm>
                <a:off x="10409493" y="2059195"/>
                <a:ext cx="109209" cy="76657"/>
              </a:xfrm>
              <a:custGeom>
                <a:avLst/>
                <a:gdLst>
                  <a:gd name="T0" fmla="*/ 23 w 50"/>
                  <a:gd name="T1" fmla="*/ 34 h 35"/>
                  <a:gd name="T2" fmla="*/ 0 w 50"/>
                  <a:gd name="T3" fmla="*/ 15 h 35"/>
                  <a:gd name="T4" fmla="*/ 1 w 50"/>
                  <a:gd name="T5" fmla="*/ 14 h 35"/>
                  <a:gd name="T6" fmla="*/ 2 w 50"/>
                  <a:gd name="T7" fmla="*/ 13 h 35"/>
                  <a:gd name="T8" fmla="*/ 41 w 50"/>
                  <a:gd name="T9" fmla="*/ 1 h 35"/>
                  <a:gd name="T10" fmla="*/ 43 w 50"/>
                  <a:gd name="T11" fmla="*/ 0 h 35"/>
                  <a:gd name="T12" fmla="*/ 44 w 50"/>
                  <a:gd name="T13" fmla="*/ 1 h 35"/>
                  <a:gd name="T14" fmla="*/ 44 w 50"/>
                  <a:gd name="T15" fmla="*/ 23 h 35"/>
                  <a:gd name="T16" fmla="*/ 26 w 50"/>
                  <a:gd name="T17" fmla="*/ 34 h 35"/>
                  <a:gd name="T18" fmla="*/ 23 w 50"/>
                  <a:gd name="T19" fmla="*/ 34 h 35"/>
                  <a:gd name="T20" fmla="*/ 4 w 50"/>
                  <a:gd name="T21" fmla="*/ 16 h 35"/>
                  <a:gd name="T22" fmla="*/ 25 w 50"/>
                  <a:gd name="T23" fmla="*/ 31 h 35"/>
                  <a:gd name="T24" fmla="*/ 42 w 50"/>
                  <a:gd name="T25" fmla="*/ 22 h 35"/>
                  <a:gd name="T26" fmla="*/ 42 w 50"/>
                  <a:gd name="T27" fmla="*/ 4 h 35"/>
                  <a:gd name="T28" fmla="*/ 4 w 50"/>
                  <a:gd name="T29" fmla="*/ 16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0" h="35">
                    <a:moveTo>
                      <a:pt x="23" y="34"/>
                    </a:moveTo>
                    <a:cubicBezTo>
                      <a:pt x="5" y="35"/>
                      <a:pt x="0" y="15"/>
                      <a:pt x="0" y="15"/>
                    </a:cubicBezTo>
                    <a:cubicBezTo>
                      <a:pt x="0" y="14"/>
                      <a:pt x="0" y="14"/>
                      <a:pt x="1" y="14"/>
                    </a:cubicBezTo>
                    <a:cubicBezTo>
                      <a:pt x="1" y="13"/>
                      <a:pt x="1" y="13"/>
                      <a:pt x="2" y="13"/>
                    </a:cubicBezTo>
                    <a:cubicBezTo>
                      <a:pt x="2" y="13"/>
                      <a:pt x="30" y="15"/>
                      <a:pt x="41" y="1"/>
                    </a:cubicBezTo>
                    <a:cubicBezTo>
                      <a:pt x="42" y="0"/>
                      <a:pt x="42" y="0"/>
                      <a:pt x="43" y="0"/>
                    </a:cubicBezTo>
                    <a:cubicBezTo>
                      <a:pt x="43" y="0"/>
                      <a:pt x="44" y="0"/>
                      <a:pt x="44" y="1"/>
                    </a:cubicBezTo>
                    <a:cubicBezTo>
                      <a:pt x="44" y="1"/>
                      <a:pt x="50" y="13"/>
                      <a:pt x="44" y="23"/>
                    </a:cubicBezTo>
                    <a:cubicBezTo>
                      <a:pt x="41" y="29"/>
                      <a:pt x="35" y="32"/>
                      <a:pt x="26" y="34"/>
                    </a:cubicBezTo>
                    <a:cubicBezTo>
                      <a:pt x="25" y="34"/>
                      <a:pt x="24" y="34"/>
                      <a:pt x="23" y="34"/>
                    </a:cubicBezTo>
                    <a:close/>
                    <a:moveTo>
                      <a:pt x="4" y="16"/>
                    </a:moveTo>
                    <a:cubicBezTo>
                      <a:pt x="5" y="21"/>
                      <a:pt x="11" y="34"/>
                      <a:pt x="25" y="31"/>
                    </a:cubicBezTo>
                    <a:cubicBezTo>
                      <a:pt x="33" y="30"/>
                      <a:pt x="39" y="27"/>
                      <a:pt x="42" y="22"/>
                    </a:cubicBezTo>
                    <a:cubicBezTo>
                      <a:pt x="46" y="16"/>
                      <a:pt x="43" y="8"/>
                      <a:pt x="42" y="4"/>
                    </a:cubicBezTo>
                    <a:cubicBezTo>
                      <a:pt x="31" y="16"/>
                      <a:pt x="10" y="16"/>
                      <a:pt x="4" y="16"/>
                    </a:cubicBezTo>
                    <a:close/>
                  </a:path>
                </a:pathLst>
              </a:custGeom>
              <a:solidFill>
                <a:srgbClr val="F05B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" name="îşlíḓè">
                <a:extLst>
                  <a:ext uri="{FF2B5EF4-FFF2-40B4-BE49-F238E27FC236}">
                    <a16:creationId xmlns:a16="http://schemas.microsoft.com/office/drawing/2014/main" xmlns="" id="{4743F3F6-35A3-46DF-97DB-BB98B4B2083B}"/>
                  </a:ext>
                </a:extLst>
              </p:cNvPr>
              <p:cNvSpPr/>
              <p:nvPr/>
            </p:nvSpPr>
            <p:spPr bwMode="auto">
              <a:xfrm>
                <a:off x="10346487" y="1984638"/>
                <a:ext cx="58805" cy="61956"/>
              </a:xfrm>
              <a:custGeom>
                <a:avLst/>
                <a:gdLst>
                  <a:gd name="T0" fmla="*/ 3 w 27"/>
                  <a:gd name="T1" fmla="*/ 19 h 28"/>
                  <a:gd name="T2" fmla="*/ 19 w 27"/>
                  <a:gd name="T3" fmla="*/ 26 h 28"/>
                  <a:gd name="T4" fmla="*/ 25 w 27"/>
                  <a:gd name="T5" fmla="*/ 9 h 28"/>
                  <a:gd name="T6" fmla="*/ 9 w 27"/>
                  <a:gd name="T7" fmla="*/ 2 h 28"/>
                  <a:gd name="T8" fmla="*/ 3 w 27"/>
                  <a:gd name="T9" fmla="*/ 19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8">
                    <a:moveTo>
                      <a:pt x="3" y="19"/>
                    </a:moveTo>
                    <a:cubicBezTo>
                      <a:pt x="6" y="25"/>
                      <a:pt x="13" y="28"/>
                      <a:pt x="19" y="26"/>
                    </a:cubicBezTo>
                    <a:cubicBezTo>
                      <a:pt x="25" y="23"/>
                      <a:pt x="27" y="16"/>
                      <a:pt x="25" y="9"/>
                    </a:cubicBezTo>
                    <a:cubicBezTo>
                      <a:pt x="22" y="3"/>
                      <a:pt x="15" y="0"/>
                      <a:pt x="9" y="2"/>
                    </a:cubicBezTo>
                    <a:cubicBezTo>
                      <a:pt x="3" y="5"/>
                      <a:pt x="0" y="12"/>
                      <a:pt x="3" y="19"/>
                    </a:cubicBezTo>
                    <a:close/>
                  </a:path>
                </a:pathLst>
              </a:custGeom>
              <a:solidFill>
                <a:srgbClr val="CF91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" name="íṥľïḑè">
                <a:extLst>
                  <a:ext uri="{FF2B5EF4-FFF2-40B4-BE49-F238E27FC236}">
                    <a16:creationId xmlns:a16="http://schemas.microsoft.com/office/drawing/2014/main" xmlns="" id="{1C63D97E-DB53-4EFF-ABEA-C2111B608744}"/>
                  </a:ext>
                </a:extLst>
              </p:cNvPr>
              <p:cNvSpPr/>
              <p:nvPr/>
            </p:nvSpPr>
            <p:spPr bwMode="auto">
              <a:xfrm>
                <a:off x="10344387" y="1978338"/>
                <a:ext cx="58805" cy="63005"/>
              </a:xfrm>
              <a:custGeom>
                <a:avLst/>
                <a:gdLst>
                  <a:gd name="T0" fmla="*/ 3 w 27"/>
                  <a:gd name="T1" fmla="*/ 19 h 29"/>
                  <a:gd name="T2" fmla="*/ 19 w 27"/>
                  <a:gd name="T3" fmla="*/ 26 h 29"/>
                  <a:gd name="T4" fmla="*/ 24 w 27"/>
                  <a:gd name="T5" fmla="*/ 10 h 29"/>
                  <a:gd name="T6" fmla="*/ 9 w 27"/>
                  <a:gd name="T7" fmla="*/ 3 h 29"/>
                  <a:gd name="T8" fmla="*/ 3 w 27"/>
                  <a:gd name="T9" fmla="*/ 1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9">
                    <a:moveTo>
                      <a:pt x="3" y="19"/>
                    </a:moveTo>
                    <a:cubicBezTo>
                      <a:pt x="6" y="25"/>
                      <a:pt x="13" y="29"/>
                      <a:pt x="19" y="26"/>
                    </a:cubicBezTo>
                    <a:cubicBezTo>
                      <a:pt x="25" y="23"/>
                      <a:pt x="27" y="16"/>
                      <a:pt x="24" y="10"/>
                    </a:cubicBezTo>
                    <a:cubicBezTo>
                      <a:pt x="22" y="3"/>
                      <a:pt x="15" y="0"/>
                      <a:pt x="9" y="3"/>
                    </a:cubicBezTo>
                    <a:cubicBezTo>
                      <a:pt x="3" y="5"/>
                      <a:pt x="0" y="13"/>
                      <a:pt x="3" y="1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" name="ïšḻîḓé">
                <a:extLst>
                  <a:ext uri="{FF2B5EF4-FFF2-40B4-BE49-F238E27FC236}">
                    <a16:creationId xmlns:a16="http://schemas.microsoft.com/office/drawing/2014/main" xmlns="" id="{637410FB-4CE5-456C-B826-856128B11D01}"/>
                  </a:ext>
                </a:extLst>
              </p:cNvPr>
              <p:cNvSpPr/>
              <p:nvPr/>
            </p:nvSpPr>
            <p:spPr bwMode="auto">
              <a:xfrm>
                <a:off x="10352788" y="1994089"/>
                <a:ext cx="24152" cy="24152"/>
              </a:xfrm>
              <a:custGeom>
                <a:avLst/>
                <a:gdLst>
                  <a:gd name="T0" fmla="*/ 1 w 11"/>
                  <a:gd name="T1" fmla="*/ 7 h 11"/>
                  <a:gd name="T2" fmla="*/ 7 w 11"/>
                  <a:gd name="T3" fmla="*/ 10 h 11"/>
                  <a:gd name="T4" fmla="*/ 10 w 11"/>
                  <a:gd name="T5" fmla="*/ 4 h 11"/>
                  <a:gd name="T6" fmla="*/ 4 w 11"/>
                  <a:gd name="T7" fmla="*/ 1 h 11"/>
                  <a:gd name="T8" fmla="*/ 1 w 11"/>
                  <a:gd name="T9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1" y="7"/>
                    </a:moveTo>
                    <a:cubicBezTo>
                      <a:pt x="2" y="10"/>
                      <a:pt x="5" y="11"/>
                      <a:pt x="7" y="10"/>
                    </a:cubicBezTo>
                    <a:cubicBezTo>
                      <a:pt x="10" y="9"/>
                      <a:pt x="11" y="6"/>
                      <a:pt x="10" y="4"/>
                    </a:cubicBezTo>
                    <a:cubicBezTo>
                      <a:pt x="9" y="1"/>
                      <a:pt x="6" y="0"/>
                      <a:pt x="4" y="1"/>
                    </a:cubicBezTo>
                    <a:cubicBezTo>
                      <a:pt x="1" y="2"/>
                      <a:pt x="0" y="5"/>
                      <a:pt x="1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" name="iṣḷidè">
                <a:extLst>
                  <a:ext uri="{FF2B5EF4-FFF2-40B4-BE49-F238E27FC236}">
                    <a16:creationId xmlns:a16="http://schemas.microsoft.com/office/drawing/2014/main" xmlns="" id="{77B9FB33-41FF-4AE2-A4B5-96D857A2A48A}"/>
                  </a:ext>
                </a:extLst>
              </p:cNvPr>
              <p:cNvSpPr/>
              <p:nvPr/>
            </p:nvSpPr>
            <p:spPr bwMode="auto">
              <a:xfrm>
                <a:off x="10320235" y="1930034"/>
                <a:ext cx="56705" cy="46204"/>
              </a:xfrm>
              <a:custGeom>
                <a:avLst/>
                <a:gdLst>
                  <a:gd name="T0" fmla="*/ 0 w 26"/>
                  <a:gd name="T1" fmla="*/ 21 h 21"/>
                  <a:gd name="T2" fmla="*/ 0 w 26"/>
                  <a:gd name="T3" fmla="*/ 19 h 21"/>
                  <a:gd name="T4" fmla="*/ 1 w 26"/>
                  <a:gd name="T5" fmla="*/ 17 h 21"/>
                  <a:gd name="T6" fmla="*/ 2 w 26"/>
                  <a:gd name="T7" fmla="*/ 15 h 21"/>
                  <a:gd name="T8" fmla="*/ 3 w 26"/>
                  <a:gd name="T9" fmla="*/ 13 h 21"/>
                  <a:gd name="T10" fmla="*/ 5 w 26"/>
                  <a:gd name="T11" fmla="*/ 10 h 21"/>
                  <a:gd name="T12" fmla="*/ 7 w 26"/>
                  <a:gd name="T13" fmla="*/ 8 h 21"/>
                  <a:gd name="T14" fmla="*/ 10 w 26"/>
                  <a:gd name="T15" fmla="*/ 6 h 21"/>
                  <a:gd name="T16" fmla="*/ 12 w 26"/>
                  <a:gd name="T17" fmla="*/ 4 h 21"/>
                  <a:gd name="T18" fmla="*/ 15 w 26"/>
                  <a:gd name="T19" fmla="*/ 3 h 21"/>
                  <a:gd name="T20" fmla="*/ 18 w 26"/>
                  <a:gd name="T21" fmla="*/ 1 h 21"/>
                  <a:gd name="T22" fmla="*/ 21 w 26"/>
                  <a:gd name="T23" fmla="*/ 1 h 21"/>
                  <a:gd name="T24" fmla="*/ 23 w 26"/>
                  <a:gd name="T25" fmla="*/ 0 h 21"/>
                  <a:gd name="T26" fmla="*/ 25 w 26"/>
                  <a:gd name="T27" fmla="*/ 0 h 21"/>
                  <a:gd name="T28" fmla="*/ 26 w 26"/>
                  <a:gd name="T29" fmla="*/ 0 h 21"/>
                  <a:gd name="T30" fmla="*/ 25 w 26"/>
                  <a:gd name="T31" fmla="*/ 1 h 21"/>
                  <a:gd name="T32" fmla="*/ 23 w 26"/>
                  <a:gd name="T33" fmla="*/ 2 h 21"/>
                  <a:gd name="T34" fmla="*/ 21 w 26"/>
                  <a:gd name="T35" fmla="*/ 3 h 21"/>
                  <a:gd name="T36" fmla="*/ 19 w 26"/>
                  <a:gd name="T37" fmla="*/ 4 h 21"/>
                  <a:gd name="T38" fmla="*/ 17 w 26"/>
                  <a:gd name="T39" fmla="*/ 5 h 21"/>
                  <a:gd name="T40" fmla="*/ 14 w 26"/>
                  <a:gd name="T41" fmla="*/ 7 h 21"/>
                  <a:gd name="T42" fmla="*/ 12 w 26"/>
                  <a:gd name="T43" fmla="*/ 9 h 21"/>
                  <a:gd name="T44" fmla="*/ 11 w 26"/>
                  <a:gd name="T45" fmla="*/ 10 h 21"/>
                  <a:gd name="T46" fmla="*/ 9 w 26"/>
                  <a:gd name="T47" fmla="*/ 11 h 21"/>
                  <a:gd name="T48" fmla="*/ 8 w 26"/>
                  <a:gd name="T49" fmla="*/ 12 h 21"/>
                  <a:gd name="T50" fmla="*/ 7 w 26"/>
                  <a:gd name="T51" fmla="*/ 13 h 21"/>
                  <a:gd name="T52" fmla="*/ 5 w 26"/>
                  <a:gd name="T53" fmla="*/ 15 h 21"/>
                  <a:gd name="T54" fmla="*/ 4 w 26"/>
                  <a:gd name="T55" fmla="*/ 16 h 21"/>
                  <a:gd name="T56" fmla="*/ 4 w 26"/>
                  <a:gd name="T57" fmla="*/ 16 h 21"/>
                  <a:gd name="T58" fmla="*/ 2 w 26"/>
                  <a:gd name="T59" fmla="*/ 18 h 21"/>
                  <a:gd name="T60" fmla="*/ 1 w 26"/>
                  <a:gd name="T61" fmla="*/ 19 h 21"/>
                  <a:gd name="T62" fmla="*/ 0 w 26"/>
                  <a:gd name="T63" fmla="*/ 20 h 21"/>
                  <a:gd name="T64" fmla="*/ 0 w 26"/>
                  <a:gd name="T65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6" h="21">
                    <a:moveTo>
                      <a:pt x="0" y="21"/>
                    </a:moveTo>
                    <a:cubicBezTo>
                      <a:pt x="0" y="21"/>
                      <a:pt x="0" y="20"/>
                      <a:pt x="0" y="19"/>
                    </a:cubicBezTo>
                    <a:cubicBezTo>
                      <a:pt x="0" y="19"/>
                      <a:pt x="1" y="18"/>
                      <a:pt x="1" y="17"/>
                    </a:cubicBezTo>
                    <a:cubicBezTo>
                      <a:pt x="1" y="17"/>
                      <a:pt x="1" y="16"/>
                      <a:pt x="2" y="15"/>
                    </a:cubicBezTo>
                    <a:cubicBezTo>
                      <a:pt x="2" y="15"/>
                      <a:pt x="3" y="14"/>
                      <a:pt x="3" y="13"/>
                    </a:cubicBezTo>
                    <a:cubicBezTo>
                      <a:pt x="4" y="12"/>
                      <a:pt x="4" y="11"/>
                      <a:pt x="5" y="10"/>
                    </a:cubicBezTo>
                    <a:cubicBezTo>
                      <a:pt x="5" y="10"/>
                      <a:pt x="6" y="9"/>
                      <a:pt x="7" y="8"/>
                    </a:cubicBezTo>
                    <a:cubicBezTo>
                      <a:pt x="8" y="7"/>
                      <a:pt x="9" y="7"/>
                      <a:pt x="10" y="6"/>
                    </a:cubicBezTo>
                    <a:cubicBezTo>
                      <a:pt x="10" y="5"/>
                      <a:pt x="11" y="5"/>
                      <a:pt x="12" y="4"/>
                    </a:cubicBezTo>
                    <a:cubicBezTo>
                      <a:pt x="13" y="3"/>
                      <a:pt x="14" y="3"/>
                      <a:pt x="15" y="3"/>
                    </a:cubicBezTo>
                    <a:cubicBezTo>
                      <a:pt x="16" y="2"/>
                      <a:pt x="17" y="2"/>
                      <a:pt x="18" y="1"/>
                    </a:cubicBezTo>
                    <a:cubicBezTo>
                      <a:pt x="19" y="1"/>
                      <a:pt x="20" y="1"/>
                      <a:pt x="21" y="1"/>
                    </a:cubicBezTo>
                    <a:cubicBezTo>
                      <a:pt x="21" y="0"/>
                      <a:pt x="22" y="0"/>
                      <a:pt x="23" y="0"/>
                    </a:cubicBezTo>
                    <a:cubicBezTo>
                      <a:pt x="23" y="0"/>
                      <a:pt x="24" y="0"/>
                      <a:pt x="25" y="0"/>
                    </a:cubicBezTo>
                    <a:cubicBezTo>
                      <a:pt x="25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5" y="1"/>
                    </a:cubicBezTo>
                    <a:cubicBezTo>
                      <a:pt x="24" y="1"/>
                      <a:pt x="24" y="1"/>
                      <a:pt x="23" y="2"/>
                    </a:cubicBezTo>
                    <a:cubicBezTo>
                      <a:pt x="23" y="2"/>
                      <a:pt x="22" y="2"/>
                      <a:pt x="21" y="3"/>
                    </a:cubicBezTo>
                    <a:cubicBezTo>
                      <a:pt x="21" y="3"/>
                      <a:pt x="20" y="4"/>
                      <a:pt x="19" y="4"/>
                    </a:cubicBezTo>
                    <a:cubicBezTo>
                      <a:pt x="18" y="4"/>
                      <a:pt x="18" y="5"/>
                      <a:pt x="17" y="5"/>
                    </a:cubicBezTo>
                    <a:cubicBezTo>
                      <a:pt x="16" y="6"/>
                      <a:pt x="15" y="7"/>
                      <a:pt x="14" y="7"/>
                    </a:cubicBezTo>
                    <a:cubicBezTo>
                      <a:pt x="14" y="8"/>
                      <a:pt x="13" y="8"/>
                      <a:pt x="12" y="9"/>
                    </a:cubicBezTo>
                    <a:cubicBezTo>
                      <a:pt x="11" y="9"/>
                      <a:pt x="11" y="10"/>
                      <a:pt x="11" y="10"/>
                    </a:cubicBezTo>
                    <a:cubicBezTo>
                      <a:pt x="10" y="10"/>
                      <a:pt x="10" y="10"/>
                      <a:pt x="9" y="11"/>
                    </a:cubicBezTo>
                    <a:cubicBezTo>
                      <a:pt x="9" y="11"/>
                      <a:pt x="9" y="11"/>
                      <a:pt x="8" y="12"/>
                    </a:cubicBezTo>
                    <a:cubicBezTo>
                      <a:pt x="8" y="12"/>
                      <a:pt x="8" y="12"/>
                      <a:pt x="7" y="13"/>
                    </a:cubicBezTo>
                    <a:cubicBezTo>
                      <a:pt x="7" y="13"/>
                      <a:pt x="6" y="14"/>
                      <a:pt x="5" y="15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3" y="17"/>
                      <a:pt x="3" y="18"/>
                      <a:pt x="2" y="18"/>
                    </a:cubicBezTo>
                    <a:cubicBezTo>
                      <a:pt x="2" y="19"/>
                      <a:pt x="1" y="19"/>
                      <a:pt x="1" y="19"/>
                    </a:cubicBezTo>
                    <a:cubicBezTo>
                      <a:pt x="1" y="20"/>
                      <a:pt x="0" y="20"/>
                      <a:pt x="0" y="20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" name="iṩľíďè">
                <a:extLst>
                  <a:ext uri="{FF2B5EF4-FFF2-40B4-BE49-F238E27FC236}">
                    <a16:creationId xmlns:a16="http://schemas.microsoft.com/office/drawing/2014/main" xmlns="" id="{3F11598A-CC03-4084-A884-CA57BFE9EB75}"/>
                  </a:ext>
                </a:extLst>
              </p:cNvPr>
              <p:cNvSpPr/>
              <p:nvPr/>
            </p:nvSpPr>
            <p:spPr bwMode="auto">
              <a:xfrm>
                <a:off x="10461997" y="1939485"/>
                <a:ext cx="40953" cy="54605"/>
              </a:xfrm>
              <a:custGeom>
                <a:avLst/>
                <a:gdLst>
                  <a:gd name="T0" fmla="*/ 3 w 19"/>
                  <a:gd name="T1" fmla="*/ 16 h 25"/>
                  <a:gd name="T2" fmla="*/ 14 w 19"/>
                  <a:gd name="T3" fmla="*/ 24 h 25"/>
                  <a:gd name="T4" fmla="*/ 16 w 19"/>
                  <a:gd name="T5" fmla="*/ 10 h 25"/>
                  <a:gd name="T6" fmla="*/ 5 w 19"/>
                  <a:gd name="T7" fmla="*/ 2 h 25"/>
                  <a:gd name="T8" fmla="*/ 3 w 19"/>
                  <a:gd name="T9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5">
                    <a:moveTo>
                      <a:pt x="3" y="16"/>
                    </a:moveTo>
                    <a:cubicBezTo>
                      <a:pt x="5" y="22"/>
                      <a:pt x="10" y="25"/>
                      <a:pt x="14" y="24"/>
                    </a:cubicBezTo>
                    <a:cubicBezTo>
                      <a:pt x="18" y="22"/>
                      <a:pt x="19" y="16"/>
                      <a:pt x="16" y="10"/>
                    </a:cubicBezTo>
                    <a:cubicBezTo>
                      <a:pt x="13" y="4"/>
                      <a:pt x="8" y="0"/>
                      <a:pt x="5" y="2"/>
                    </a:cubicBezTo>
                    <a:cubicBezTo>
                      <a:pt x="1" y="4"/>
                      <a:pt x="0" y="10"/>
                      <a:pt x="3" y="16"/>
                    </a:cubicBezTo>
                    <a:close/>
                  </a:path>
                </a:pathLst>
              </a:custGeom>
              <a:solidFill>
                <a:srgbClr val="CF91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" name="ïṧḷîḍe">
                <a:extLst>
                  <a:ext uri="{FF2B5EF4-FFF2-40B4-BE49-F238E27FC236}">
                    <a16:creationId xmlns:a16="http://schemas.microsoft.com/office/drawing/2014/main" xmlns="" id="{8E0276E8-7A8B-4C1E-8400-911F8C076B10}"/>
                  </a:ext>
                </a:extLst>
              </p:cNvPr>
              <p:cNvSpPr/>
              <p:nvPr/>
            </p:nvSpPr>
            <p:spPr bwMode="auto">
              <a:xfrm>
                <a:off x="10459897" y="1935284"/>
                <a:ext cx="38853" cy="54605"/>
              </a:xfrm>
              <a:custGeom>
                <a:avLst/>
                <a:gdLst>
                  <a:gd name="T0" fmla="*/ 2 w 18"/>
                  <a:gd name="T1" fmla="*/ 15 h 25"/>
                  <a:gd name="T2" fmla="*/ 14 w 18"/>
                  <a:gd name="T3" fmla="*/ 23 h 25"/>
                  <a:gd name="T4" fmla="*/ 16 w 18"/>
                  <a:gd name="T5" fmla="*/ 9 h 25"/>
                  <a:gd name="T6" fmla="*/ 4 w 18"/>
                  <a:gd name="T7" fmla="*/ 1 h 25"/>
                  <a:gd name="T8" fmla="*/ 2 w 18"/>
                  <a:gd name="T9" fmla="*/ 1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5">
                    <a:moveTo>
                      <a:pt x="2" y="15"/>
                    </a:moveTo>
                    <a:cubicBezTo>
                      <a:pt x="5" y="21"/>
                      <a:pt x="10" y="25"/>
                      <a:pt x="14" y="23"/>
                    </a:cubicBezTo>
                    <a:cubicBezTo>
                      <a:pt x="18" y="22"/>
                      <a:pt x="18" y="15"/>
                      <a:pt x="16" y="9"/>
                    </a:cubicBezTo>
                    <a:cubicBezTo>
                      <a:pt x="13" y="3"/>
                      <a:pt x="8" y="0"/>
                      <a:pt x="4" y="1"/>
                    </a:cubicBezTo>
                    <a:cubicBezTo>
                      <a:pt x="1" y="3"/>
                      <a:pt x="0" y="9"/>
                      <a:pt x="2" y="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" name="íṡḻíďe">
                <a:extLst>
                  <a:ext uri="{FF2B5EF4-FFF2-40B4-BE49-F238E27FC236}">
                    <a16:creationId xmlns:a16="http://schemas.microsoft.com/office/drawing/2014/main" xmlns="" id="{E0A2C783-F4F6-4F06-97F9-E2AF23111621}"/>
                  </a:ext>
                </a:extLst>
              </p:cNvPr>
              <p:cNvSpPr/>
              <p:nvPr/>
            </p:nvSpPr>
            <p:spPr bwMode="auto">
              <a:xfrm>
                <a:off x="10466197" y="1947885"/>
                <a:ext cx="15751" cy="19952"/>
              </a:xfrm>
              <a:custGeom>
                <a:avLst/>
                <a:gdLst>
                  <a:gd name="T0" fmla="*/ 1 w 7"/>
                  <a:gd name="T1" fmla="*/ 5 h 9"/>
                  <a:gd name="T2" fmla="*/ 5 w 7"/>
                  <a:gd name="T3" fmla="*/ 8 h 9"/>
                  <a:gd name="T4" fmla="*/ 6 w 7"/>
                  <a:gd name="T5" fmla="*/ 3 h 9"/>
                  <a:gd name="T6" fmla="*/ 1 w 7"/>
                  <a:gd name="T7" fmla="*/ 0 h 9"/>
                  <a:gd name="T8" fmla="*/ 1 w 7"/>
                  <a:gd name="T9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9">
                    <a:moveTo>
                      <a:pt x="1" y="5"/>
                    </a:moveTo>
                    <a:cubicBezTo>
                      <a:pt x="1" y="7"/>
                      <a:pt x="3" y="9"/>
                      <a:pt x="5" y="8"/>
                    </a:cubicBezTo>
                    <a:cubicBezTo>
                      <a:pt x="6" y="7"/>
                      <a:pt x="7" y="5"/>
                      <a:pt x="6" y="3"/>
                    </a:cubicBezTo>
                    <a:cubicBezTo>
                      <a:pt x="5" y="1"/>
                      <a:pt x="3" y="0"/>
                      <a:pt x="1" y="0"/>
                    </a:cubicBezTo>
                    <a:cubicBezTo>
                      <a:pt x="0" y="1"/>
                      <a:pt x="0" y="3"/>
                      <a:pt x="1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" name="ïśḻïḓê">
                <a:extLst>
                  <a:ext uri="{FF2B5EF4-FFF2-40B4-BE49-F238E27FC236}">
                    <a16:creationId xmlns:a16="http://schemas.microsoft.com/office/drawing/2014/main" xmlns="" id="{8E3588EF-1B66-4B3A-9301-427FAD2EE7C2}"/>
                  </a:ext>
                </a:extLst>
              </p:cNvPr>
              <p:cNvSpPr/>
              <p:nvPr/>
            </p:nvSpPr>
            <p:spPr bwMode="auto">
              <a:xfrm>
                <a:off x="10417893" y="1884880"/>
                <a:ext cx="59855" cy="24152"/>
              </a:xfrm>
              <a:custGeom>
                <a:avLst/>
                <a:gdLst>
                  <a:gd name="T0" fmla="*/ 0 w 27"/>
                  <a:gd name="T1" fmla="*/ 11 h 11"/>
                  <a:gd name="T2" fmla="*/ 1 w 27"/>
                  <a:gd name="T3" fmla="*/ 10 h 11"/>
                  <a:gd name="T4" fmla="*/ 2 w 27"/>
                  <a:gd name="T5" fmla="*/ 8 h 11"/>
                  <a:gd name="T6" fmla="*/ 3 w 27"/>
                  <a:gd name="T7" fmla="*/ 7 h 11"/>
                  <a:gd name="T8" fmla="*/ 5 w 27"/>
                  <a:gd name="T9" fmla="*/ 5 h 11"/>
                  <a:gd name="T10" fmla="*/ 7 w 27"/>
                  <a:gd name="T11" fmla="*/ 4 h 11"/>
                  <a:gd name="T12" fmla="*/ 9 w 27"/>
                  <a:gd name="T13" fmla="*/ 2 h 11"/>
                  <a:gd name="T14" fmla="*/ 12 w 27"/>
                  <a:gd name="T15" fmla="*/ 1 h 11"/>
                  <a:gd name="T16" fmla="*/ 15 w 27"/>
                  <a:gd name="T17" fmla="*/ 1 h 11"/>
                  <a:gd name="T18" fmla="*/ 17 w 27"/>
                  <a:gd name="T19" fmla="*/ 0 h 11"/>
                  <a:gd name="T20" fmla="*/ 20 w 27"/>
                  <a:gd name="T21" fmla="*/ 0 h 11"/>
                  <a:gd name="T22" fmla="*/ 22 w 27"/>
                  <a:gd name="T23" fmla="*/ 0 h 11"/>
                  <a:gd name="T24" fmla="*/ 24 w 27"/>
                  <a:gd name="T25" fmla="*/ 0 h 11"/>
                  <a:gd name="T26" fmla="*/ 26 w 27"/>
                  <a:gd name="T27" fmla="*/ 1 h 11"/>
                  <a:gd name="T28" fmla="*/ 27 w 27"/>
                  <a:gd name="T29" fmla="*/ 1 h 11"/>
                  <a:gd name="T30" fmla="*/ 26 w 27"/>
                  <a:gd name="T31" fmla="*/ 1 h 11"/>
                  <a:gd name="T32" fmla="*/ 24 w 27"/>
                  <a:gd name="T33" fmla="*/ 2 h 11"/>
                  <a:gd name="T34" fmla="*/ 22 w 27"/>
                  <a:gd name="T35" fmla="*/ 2 h 11"/>
                  <a:gd name="T36" fmla="*/ 20 w 27"/>
                  <a:gd name="T37" fmla="*/ 2 h 11"/>
                  <a:gd name="T38" fmla="*/ 18 w 27"/>
                  <a:gd name="T39" fmla="*/ 3 h 11"/>
                  <a:gd name="T40" fmla="*/ 15 w 27"/>
                  <a:gd name="T41" fmla="*/ 4 h 11"/>
                  <a:gd name="T42" fmla="*/ 13 w 27"/>
                  <a:gd name="T43" fmla="*/ 4 h 11"/>
                  <a:gd name="T44" fmla="*/ 12 w 27"/>
                  <a:gd name="T45" fmla="*/ 5 h 11"/>
                  <a:gd name="T46" fmla="*/ 11 w 27"/>
                  <a:gd name="T47" fmla="*/ 5 h 11"/>
                  <a:gd name="T48" fmla="*/ 9 w 27"/>
                  <a:gd name="T49" fmla="*/ 6 h 11"/>
                  <a:gd name="T50" fmla="*/ 8 w 27"/>
                  <a:gd name="T51" fmla="*/ 6 h 11"/>
                  <a:gd name="T52" fmla="*/ 6 w 27"/>
                  <a:gd name="T53" fmla="*/ 7 h 11"/>
                  <a:gd name="T54" fmla="*/ 5 w 27"/>
                  <a:gd name="T55" fmla="*/ 8 h 11"/>
                  <a:gd name="T56" fmla="*/ 4 w 27"/>
                  <a:gd name="T57" fmla="*/ 8 h 11"/>
                  <a:gd name="T58" fmla="*/ 3 w 27"/>
                  <a:gd name="T59" fmla="*/ 9 h 11"/>
                  <a:gd name="T60" fmla="*/ 1 w 27"/>
                  <a:gd name="T61" fmla="*/ 10 h 11"/>
                  <a:gd name="T62" fmla="*/ 1 w 27"/>
                  <a:gd name="T63" fmla="*/ 11 h 11"/>
                  <a:gd name="T64" fmla="*/ 0 w 27"/>
                  <a:gd name="T65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7" h="11">
                    <a:moveTo>
                      <a:pt x="0" y="11"/>
                    </a:moveTo>
                    <a:cubicBezTo>
                      <a:pt x="0" y="11"/>
                      <a:pt x="1" y="10"/>
                      <a:pt x="1" y="10"/>
                    </a:cubicBezTo>
                    <a:cubicBezTo>
                      <a:pt x="1" y="9"/>
                      <a:pt x="1" y="9"/>
                      <a:pt x="2" y="8"/>
                    </a:cubicBezTo>
                    <a:cubicBezTo>
                      <a:pt x="2" y="8"/>
                      <a:pt x="3" y="7"/>
                      <a:pt x="3" y="7"/>
                    </a:cubicBezTo>
                    <a:cubicBezTo>
                      <a:pt x="4" y="6"/>
                      <a:pt x="4" y="6"/>
                      <a:pt x="5" y="5"/>
                    </a:cubicBezTo>
                    <a:cubicBezTo>
                      <a:pt x="5" y="5"/>
                      <a:pt x="6" y="4"/>
                      <a:pt x="7" y="4"/>
                    </a:cubicBezTo>
                    <a:cubicBezTo>
                      <a:pt x="8" y="3"/>
                      <a:pt x="8" y="3"/>
                      <a:pt x="9" y="2"/>
                    </a:cubicBezTo>
                    <a:cubicBezTo>
                      <a:pt x="10" y="2"/>
                      <a:pt x="11" y="2"/>
                      <a:pt x="12" y="1"/>
                    </a:cubicBezTo>
                    <a:cubicBezTo>
                      <a:pt x="13" y="1"/>
                      <a:pt x="14" y="1"/>
                      <a:pt x="15" y="1"/>
                    </a:cubicBezTo>
                    <a:cubicBezTo>
                      <a:pt x="16" y="0"/>
                      <a:pt x="16" y="0"/>
                      <a:pt x="17" y="0"/>
                    </a:cubicBezTo>
                    <a:cubicBezTo>
                      <a:pt x="18" y="0"/>
                      <a:pt x="19" y="0"/>
                      <a:pt x="20" y="0"/>
                    </a:cubicBezTo>
                    <a:cubicBezTo>
                      <a:pt x="21" y="0"/>
                      <a:pt x="21" y="0"/>
                      <a:pt x="22" y="0"/>
                    </a:cubicBezTo>
                    <a:cubicBezTo>
                      <a:pt x="23" y="0"/>
                      <a:pt x="24" y="0"/>
                      <a:pt x="24" y="0"/>
                    </a:cubicBezTo>
                    <a:cubicBezTo>
                      <a:pt x="25" y="0"/>
                      <a:pt x="25" y="1"/>
                      <a:pt x="26" y="1"/>
                    </a:cubicBezTo>
                    <a:cubicBezTo>
                      <a:pt x="26" y="1"/>
                      <a:pt x="27" y="1"/>
                      <a:pt x="27" y="1"/>
                    </a:cubicBezTo>
                    <a:cubicBezTo>
                      <a:pt x="27" y="1"/>
                      <a:pt x="26" y="1"/>
                      <a:pt x="26" y="1"/>
                    </a:cubicBezTo>
                    <a:cubicBezTo>
                      <a:pt x="25" y="1"/>
                      <a:pt x="25" y="1"/>
                      <a:pt x="24" y="2"/>
                    </a:cubicBezTo>
                    <a:cubicBezTo>
                      <a:pt x="24" y="2"/>
                      <a:pt x="23" y="2"/>
                      <a:pt x="22" y="2"/>
                    </a:cubicBezTo>
                    <a:cubicBezTo>
                      <a:pt x="22" y="2"/>
                      <a:pt x="21" y="2"/>
                      <a:pt x="20" y="2"/>
                    </a:cubicBezTo>
                    <a:cubicBezTo>
                      <a:pt x="19" y="3"/>
                      <a:pt x="19" y="3"/>
                      <a:pt x="18" y="3"/>
                    </a:cubicBezTo>
                    <a:cubicBezTo>
                      <a:pt x="17" y="3"/>
                      <a:pt x="16" y="3"/>
                      <a:pt x="15" y="4"/>
                    </a:cubicBezTo>
                    <a:cubicBezTo>
                      <a:pt x="15" y="4"/>
                      <a:pt x="14" y="4"/>
                      <a:pt x="13" y="4"/>
                    </a:cubicBezTo>
                    <a:cubicBezTo>
                      <a:pt x="13" y="5"/>
                      <a:pt x="12" y="5"/>
                      <a:pt x="12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0" y="5"/>
                      <a:pt x="10" y="6"/>
                      <a:pt x="9" y="6"/>
                    </a:cubicBezTo>
                    <a:cubicBezTo>
                      <a:pt x="9" y="6"/>
                      <a:pt x="9" y="6"/>
                      <a:pt x="8" y="6"/>
                    </a:cubicBezTo>
                    <a:cubicBezTo>
                      <a:pt x="8" y="7"/>
                      <a:pt x="7" y="7"/>
                      <a:pt x="6" y="7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9"/>
                      <a:pt x="3" y="9"/>
                      <a:pt x="3" y="9"/>
                    </a:cubicBezTo>
                    <a:cubicBezTo>
                      <a:pt x="2" y="10"/>
                      <a:pt x="2" y="10"/>
                      <a:pt x="1" y="10"/>
                    </a:cubicBezTo>
                    <a:cubicBezTo>
                      <a:pt x="1" y="11"/>
                      <a:pt x="1" y="11"/>
                      <a:pt x="1" y="11"/>
                    </a:cubicBez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" name="íṡḷiḓê">
                <a:extLst>
                  <a:ext uri="{FF2B5EF4-FFF2-40B4-BE49-F238E27FC236}">
                    <a16:creationId xmlns:a16="http://schemas.microsoft.com/office/drawing/2014/main" xmlns="" id="{CB5F5E7B-D477-4F79-944C-0646A905927F}"/>
                  </a:ext>
                </a:extLst>
              </p:cNvPr>
              <p:cNvSpPr/>
              <p:nvPr/>
            </p:nvSpPr>
            <p:spPr bwMode="auto">
              <a:xfrm>
                <a:off x="10049312" y="1741017"/>
                <a:ext cx="394834" cy="289825"/>
              </a:xfrm>
              <a:custGeom>
                <a:avLst/>
                <a:gdLst>
                  <a:gd name="T0" fmla="*/ 59 w 181"/>
                  <a:gd name="T1" fmla="*/ 38 h 133"/>
                  <a:gd name="T2" fmla="*/ 160 w 181"/>
                  <a:gd name="T3" fmla="*/ 33 h 133"/>
                  <a:gd name="T4" fmla="*/ 160 w 181"/>
                  <a:gd name="T5" fmla="*/ 33 h 133"/>
                  <a:gd name="T6" fmla="*/ 179 w 181"/>
                  <a:gd name="T7" fmla="*/ 44 h 133"/>
                  <a:gd name="T8" fmla="*/ 178 w 181"/>
                  <a:gd name="T9" fmla="*/ 46 h 133"/>
                  <a:gd name="T10" fmla="*/ 166 w 181"/>
                  <a:gd name="T11" fmla="*/ 70 h 133"/>
                  <a:gd name="T12" fmla="*/ 124 w 181"/>
                  <a:gd name="T13" fmla="*/ 102 h 133"/>
                  <a:gd name="T14" fmla="*/ 90 w 181"/>
                  <a:gd name="T15" fmla="*/ 104 h 133"/>
                  <a:gd name="T16" fmla="*/ 92 w 181"/>
                  <a:gd name="T17" fmla="*/ 98 h 133"/>
                  <a:gd name="T18" fmla="*/ 60 w 181"/>
                  <a:gd name="T19" fmla="*/ 122 h 133"/>
                  <a:gd name="T20" fmla="*/ 59 w 181"/>
                  <a:gd name="T21" fmla="*/ 38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1" h="133">
                    <a:moveTo>
                      <a:pt x="59" y="38"/>
                    </a:moveTo>
                    <a:cubicBezTo>
                      <a:pt x="117" y="0"/>
                      <a:pt x="160" y="33"/>
                      <a:pt x="160" y="33"/>
                    </a:cubicBezTo>
                    <a:cubicBezTo>
                      <a:pt x="160" y="33"/>
                      <a:pt x="160" y="33"/>
                      <a:pt x="160" y="33"/>
                    </a:cubicBezTo>
                    <a:cubicBezTo>
                      <a:pt x="168" y="25"/>
                      <a:pt x="181" y="33"/>
                      <a:pt x="179" y="44"/>
                    </a:cubicBezTo>
                    <a:cubicBezTo>
                      <a:pt x="178" y="44"/>
                      <a:pt x="178" y="45"/>
                      <a:pt x="178" y="46"/>
                    </a:cubicBezTo>
                    <a:cubicBezTo>
                      <a:pt x="176" y="55"/>
                      <a:pt x="166" y="70"/>
                      <a:pt x="166" y="70"/>
                    </a:cubicBezTo>
                    <a:cubicBezTo>
                      <a:pt x="166" y="70"/>
                      <a:pt x="154" y="89"/>
                      <a:pt x="124" y="102"/>
                    </a:cubicBezTo>
                    <a:cubicBezTo>
                      <a:pt x="95" y="115"/>
                      <a:pt x="84" y="116"/>
                      <a:pt x="90" y="104"/>
                    </a:cubicBezTo>
                    <a:cubicBezTo>
                      <a:pt x="90" y="102"/>
                      <a:pt x="91" y="100"/>
                      <a:pt x="92" y="98"/>
                    </a:cubicBezTo>
                    <a:cubicBezTo>
                      <a:pt x="85" y="106"/>
                      <a:pt x="73" y="118"/>
                      <a:pt x="60" y="122"/>
                    </a:cubicBezTo>
                    <a:cubicBezTo>
                      <a:pt x="16" y="133"/>
                      <a:pt x="0" y="75"/>
                      <a:pt x="59" y="38"/>
                    </a:cubicBezTo>
                    <a:close/>
                  </a:path>
                </a:pathLst>
              </a:custGeom>
              <a:solidFill>
                <a:srgbClr val="3617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" name="ïṩḷïḍe">
                <a:extLst>
                  <a:ext uri="{FF2B5EF4-FFF2-40B4-BE49-F238E27FC236}">
                    <a16:creationId xmlns:a16="http://schemas.microsoft.com/office/drawing/2014/main" xmlns="" id="{7167717D-B857-4A98-8EEE-41CED998CF42}"/>
                  </a:ext>
                </a:extLst>
              </p:cNvPr>
              <p:cNvSpPr/>
              <p:nvPr/>
            </p:nvSpPr>
            <p:spPr bwMode="auto">
              <a:xfrm>
                <a:off x="10136469" y="2030842"/>
                <a:ext cx="111310" cy="127061"/>
              </a:xfrm>
              <a:custGeom>
                <a:avLst/>
                <a:gdLst>
                  <a:gd name="T0" fmla="*/ 34 w 51"/>
                  <a:gd name="T1" fmla="*/ 11 h 58"/>
                  <a:gd name="T2" fmla="*/ 6 w 51"/>
                  <a:gd name="T3" fmla="*/ 17 h 58"/>
                  <a:gd name="T4" fmla="*/ 51 w 51"/>
                  <a:gd name="T5" fmla="*/ 40 h 58"/>
                  <a:gd name="T6" fmla="*/ 34 w 51"/>
                  <a:gd name="T7" fmla="*/ 1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58">
                    <a:moveTo>
                      <a:pt x="34" y="11"/>
                    </a:moveTo>
                    <a:cubicBezTo>
                      <a:pt x="34" y="11"/>
                      <a:pt x="13" y="0"/>
                      <a:pt x="6" y="17"/>
                    </a:cubicBezTo>
                    <a:cubicBezTo>
                      <a:pt x="0" y="33"/>
                      <a:pt x="32" y="58"/>
                      <a:pt x="51" y="40"/>
                    </a:cubicBezTo>
                    <a:lnTo>
                      <a:pt x="34" y="11"/>
                    </a:lnTo>
                    <a:close/>
                  </a:path>
                </a:pathLst>
              </a:custGeom>
              <a:solidFill>
                <a:srgbClr val="EDAC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" name="ïSļiďê">
                <a:extLst>
                  <a:ext uri="{FF2B5EF4-FFF2-40B4-BE49-F238E27FC236}">
                    <a16:creationId xmlns:a16="http://schemas.microsoft.com/office/drawing/2014/main" xmlns="" id="{A2211982-4F27-44DC-9BA9-55D2F0AD0C28}"/>
                  </a:ext>
                </a:extLst>
              </p:cNvPr>
              <p:cNvSpPr/>
              <p:nvPr/>
            </p:nvSpPr>
            <p:spPr bwMode="auto">
              <a:xfrm>
                <a:off x="10152221" y="2059195"/>
                <a:ext cx="91358" cy="80857"/>
              </a:xfrm>
              <a:custGeom>
                <a:avLst/>
                <a:gdLst>
                  <a:gd name="T0" fmla="*/ 33 w 42"/>
                  <a:gd name="T1" fmla="*/ 9 h 37"/>
                  <a:gd name="T2" fmla="*/ 42 w 42"/>
                  <a:gd name="T3" fmla="*/ 24 h 37"/>
                  <a:gd name="T4" fmla="*/ 8 w 42"/>
                  <a:gd name="T5" fmla="*/ 7 h 37"/>
                  <a:gd name="T6" fmla="*/ 33 w 42"/>
                  <a:gd name="T7" fmla="*/ 9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37">
                    <a:moveTo>
                      <a:pt x="33" y="9"/>
                    </a:moveTo>
                    <a:cubicBezTo>
                      <a:pt x="42" y="24"/>
                      <a:pt x="42" y="24"/>
                      <a:pt x="42" y="24"/>
                    </a:cubicBezTo>
                    <a:cubicBezTo>
                      <a:pt x="24" y="37"/>
                      <a:pt x="0" y="15"/>
                      <a:pt x="8" y="7"/>
                    </a:cubicBezTo>
                    <a:cubicBezTo>
                      <a:pt x="13" y="0"/>
                      <a:pt x="27" y="6"/>
                      <a:pt x="33" y="9"/>
                    </a:cubicBezTo>
                    <a:close/>
                  </a:path>
                </a:pathLst>
              </a:custGeom>
              <a:solidFill>
                <a:srgbClr val="F7A5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" name="îSľïḋè">
                <a:extLst>
                  <a:ext uri="{FF2B5EF4-FFF2-40B4-BE49-F238E27FC236}">
                    <a16:creationId xmlns:a16="http://schemas.microsoft.com/office/drawing/2014/main" xmlns="" id="{99C1F011-AA91-4BCC-940C-B14CBEBCBC05}"/>
                  </a:ext>
                </a:extLst>
              </p:cNvPr>
              <p:cNvSpPr/>
              <p:nvPr/>
            </p:nvSpPr>
            <p:spPr bwMode="auto">
              <a:xfrm>
                <a:off x="10162722" y="2063395"/>
                <a:ext cx="60905" cy="26253"/>
              </a:xfrm>
              <a:custGeom>
                <a:avLst/>
                <a:gdLst>
                  <a:gd name="T0" fmla="*/ 2 w 28"/>
                  <a:gd name="T1" fmla="*/ 12 h 12"/>
                  <a:gd name="T2" fmla="*/ 2 w 28"/>
                  <a:gd name="T3" fmla="*/ 11 h 12"/>
                  <a:gd name="T4" fmla="*/ 2 w 28"/>
                  <a:gd name="T5" fmla="*/ 10 h 12"/>
                  <a:gd name="T6" fmla="*/ 2 w 28"/>
                  <a:gd name="T7" fmla="*/ 7 h 12"/>
                  <a:gd name="T8" fmla="*/ 3 w 28"/>
                  <a:gd name="T9" fmla="*/ 6 h 12"/>
                  <a:gd name="T10" fmla="*/ 3 w 28"/>
                  <a:gd name="T11" fmla="*/ 5 h 12"/>
                  <a:gd name="T12" fmla="*/ 3 w 28"/>
                  <a:gd name="T13" fmla="*/ 5 h 12"/>
                  <a:gd name="T14" fmla="*/ 3 w 28"/>
                  <a:gd name="T15" fmla="*/ 5 h 12"/>
                  <a:gd name="T16" fmla="*/ 3 w 28"/>
                  <a:gd name="T17" fmla="*/ 5 h 12"/>
                  <a:gd name="T18" fmla="*/ 3 w 28"/>
                  <a:gd name="T19" fmla="*/ 5 h 12"/>
                  <a:gd name="T20" fmla="*/ 3 w 28"/>
                  <a:gd name="T21" fmla="*/ 5 h 12"/>
                  <a:gd name="T22" fmla="*/ 3 w 28"/>
                  <a:gd name="T23" fmla="*/ 5 h 12"/>
                  <a:gd name="T24" fmla="*/ 4 w 28"/>
                  <a:gd name="T25" fmla="*/ 5 h 12"/>
                  <a:gd name="T26" fmla="*/ 4 w 28"/>
                  <a:gd name="T27" fmla="*/ 5 h 12"/>
                  <a:gd name="T28" fmla="*/ 5 w 28"/>
                  <a:gd name="T29" fmla="*/ 4 h 12"/>
                  <a:gd name="T30" fmla="*/ 5 w 28"/>
                  <a:gd name="T31" fmla="*/ 4 h 12"/>
                  <a:gd name="T32" fmla="*/ 6 w 28"/>
                  <a:gd name="T33" fmla="*/ 4 h 12"/>
                  <a:gd name="T34" fmla="*/ 12 w 28"/>
                  <a:gd name="T35" fmla="*/ 3 h 12"/>
                  <a:gd name="T36" fmla="*/ 15 w 28"/>
                  <a:gd name="T37" fmla="*/ 3 h 12"/>
                  <a:gd name="T38" fmla="*/ 18 w 28"/>
                  <a:gd name="T39" fmla="*/ 4 h 12"/>
                  <a:gd name="T40" fmla="*/ 23 w 28"/>
                  <a:gd name="T41" fmla="*/ 5 h 12"/>
                  <a:gd name="T42" fmla="*/ 28 w 28"/>
                  <a:gd name="T43" fmla="*/ 7 h 12"/>
                  <a:gd name="T44" fmla="*/ 27 w 28"/>
                  <a:gd name="T45" fmla="*/ 6 h 12"/>
                  <a:gd name="T46" fmla="*/ 24 w 28"/>
                  <a:gd name="T47" fmla="*/ 4 h 12"/>
                  <a:gd name="T48" fmla="*/ 21 w 28"/>
                  <a:gd name="T49" fmla="*/ 3 h 12"/>
                  <a:gd name="T50" fmla="*/ 18 w 28"/>
                  <a:gd name="T51" fmla="*/ 2 h 12"/>
                  <a:gd name="T52" fmla="*/ 12 w 28"/>
                  <a:gd name="T53" fmla="*/ 0 h 12"/>
                  <a:gd name="T54" fmla="*/ 8 w 28"/>
                  <a:gd name="T55" fmla="*/ 0 h 12"/>
                  <a:gd name="T56" fmla="*/ 5 w 28"/>
                  <a:gd name="T57" fmla="*/ 1 h 12"/>
                  <a:gd name="T58" fmla="*/ 4 w 28"/>
                  <a:gd name="T59" fmla="*/ 2 h 12"/>
                  <a:gd name="T60" fmla="*/ 3 w 28"/>
                  <a:gd name="T61" fmla="*/ 2 h 12"/>
                  <a:gd name="T62" fmla="*/ 3 w 28"/>
                  <a:gd name="T63" fmla="*/ 3 h 12"/>
                  <a:gd name="T64" fmla="*/ 2 w 28"/>
                  <a:gd name="T65" fmla="*/ 4 h 12"/>
                  <a:gd name="T66" fmla="*/ 2 w 28"/>
                  <a:gd name="T67" fmla="*/ 4 h 12"/>
                  <a:gd name="T68" fmla="*/ 2 w 28"/>
                  <a:gd name="T69" fmla="*/ 4 h 12"/>
                  <a:gd name="T70" fmla="*/ 2 w 28"/>
                  <a:gd name="T71" fmla="*/ 4 h 12"/>
                  <a:gd name="T72" fmla="*/ 1 w 28"/>
                  <a:gd name="T73" fmla="*/ 5 h 12"/>
                  <a:gd name="T74" fmla="*/ 1 w 28"/>
                  <a:gd name="T75" fmla="*/ 6 h 12"/>
                  <a:gd name="T76" fmla="*/ 1 w 28"/>
                  <a:gd name="T77" fmla="*/ 9 h 12"/>
                  <a:gd name="T78" fmla="*/ 1 w 28"/>
                  <a:gd name="T79" fmla="*/ 10 h 12"/>
                  <a:gd name="T80" fmla="*/ 2 w 28"/>
                  <a:gd name="T81" fmla="*/ 11 h 12"/>
                  <a:gd name="T82" fmla="*/ 2 w 28"/>
                  <a:gd name="T8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8" h="12">
                    <a:moveTo>
                      <a:pt x="2" y="12"/>
                    </a:move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0"/>
                    </a:cubicBezTo>
                    <a:cubicBezTo>
                      <a:pt x="2" y="9"/>
                      <a:pt x="2" y="8"/>
                      <a:pt x="2" y="7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8" y="3"/>
                      <a:pt x="10" y="3"/>
                      <a:pt x="12" y="3"/>
                    </a:cubicBezTo>
                    <a:cubicBezTo>
                      <a:pt x="13" y="3"/>
                      <a:pt x="14" y="3"/>
                      <a:pt x="15" y="3"/>
                    </a:cubicBezTo>
                    <a:cubicBezTo>
                      <a:pt x="16" y="4"/>
                      <a:pt x="17" y="4"/>
                      <a:pt x="18" y="4"/>
                    </a:cubicBezTo>
                    <a:cubicBezTo>
                      <a:pt x="19" y="4"/>
                      <a:pt x="21" y="5"/>
                      <a:pt x="23" y="5"/>
                    </a:cubicBezTo>
                    <a:cubicBezTo>
                      <a:pt x="26" y="6"/>
                      <a:pt x="28" y="7"/>
                      <a:pt x="28" y="7"/>
                    </a:cubicBezTo>
                    <a:cubicBezTo>
                      <a:pt x="28" y="7"/>
                      <a:pt x="28" y="7"/>
                      <a:pt x="27" y="6"/>
                    </a:cubicBezTo>
                    <a:cubicBezTo>
                      <a:pt x="26" y="5"/>
                      <a:pt x="25" y="5"/>
                      <a:pt x="24" y="4"/>
                    </a:cubicBezTo>
                    <a:cubicBezTo>
                      <a:pt x="23" y="3"/>
                      <a:pt x="22" y="3"/>
                      <a:pt x="21" y="3"/>
                    </a:cubicBezTo>
                    <a:cubicBezTo>
                      <a:pt x="20" y="2"/>
                      <a:pt x="19" y="2"/>
                      <a:pt x="18" y="2"/>
                    </a:cubicBezTo>
                    <a:cubicBezTo>
                      <a:pt x="16" y="1"/>
                      <a:pt x="14" y="0"/>
                      <a:pt x="12" y="0"/>
                    </a:cubicBezTo>
                    <a:cubicBezTo>
                      <a:pt x="11" y="0"/>
                      <a:pt x="9" y="0"/>
                      <a:pt x="8" y="0"/>
                    </a:cubicBezTo>
                    <a:cubicBezTo>
                      <a:pt x="7" y="1"/>
                      <a:pt x="6" y="1"/>
                      <a:pt x="5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6"/>
                      <a:pt x="1" y="6"/>
                    </a:cubicBezTo>
                    <a:cubicBezTo>
                      <a:pt x="0" y="7"/>
                      <a:pt x="1" y="8"/>
                      <a:pt x="1" y="9"/>
                    </a:cubicBezTo>
                    <a:cubicBezTo>
                      <a:pt x="1" y="9"/>
                      <a:pt x="1" y="10"/>
                      <a:pt x="1" y="10"/>
                    </a:cubicBezTo>
                    <a:cubicBezTo>
                      <a:pt x="1" y="11"/>
                      <a:pt x="2" y="11"/>
                      <a:pt x="2" y="11"/>
                    </a:cubicBezTo>
                    <a:lnTo>
                      <a:pt x="2" y="12"/>
                    </a:lnTo>
                    <a:close/>
                  </a:path>
                </a:pathLst>
              </a:custGeom>
              <a:solidFill>
                <a:srgbClr val="CF91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" name="îŝļîdê">
                <a:extLst>
                  <a:ext uri="{FF2B5EF4-FFF2-40B4-BE49-F238E27FC236}">
                    <a16:creationId xmlns:a16="http://schemas.microsoft.com/office/drawing/2014/main" xmlns="" id="{7A975B1B-7100-4885-AEA6-EF2ADE4B8A60}"/>
                  </a:ext>
                </a:extLst>
              </p:cNvPr>
              <p:cNvSpPr/>
              <p:nvPr/>
            </p:nvSpPr>
            <p:spPr bwMode="auto">
              <a:xfrm>
                <a:off x="10176373" y="1976238"/>
                <a:ext cx="117610" cy="168014"/>
              </a:xfrm>
              <a:custGeom>
                <a:avLst/>
                <a:gdLst>
                  <a:gd name="T0" fmla="*/ 17 w 54"/>
                  <a:gd name="T1" fmla="*/ 0 h 77"/>
                  <a:gd name="T2" fmla="*/ 44 w 54"/>
                  <a:gd name="T3" fmla="*/ 71 h 77"/>
                  <a:gd name="T4" fmla="*/ 8 w 54"/>
                  <a:gd name="T5" fmla="*/ 33 h 77"/>
                  <a:gd name="T6" fmla="*/ 0 w 54"/>
                  <a:gd name="T7" fmla="*/ 11 h 77"/>
                  <a:gd name="T8" fmla="*/ 17 w 54"/>
                  <a:gd name="T9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77">
                    <a:moveTo>
                      <a:pt x="17" y="0"/>
                    </a:moveTo>
                    <a:cubicBezTo>
                      <a:pt x="17" y="0"/>
                      <a:pt x="54" y="65"/>
                      <a:pt x="44" y="71"/>
                    </a:cubicBezTo>
                    <a:cubicBezTo>
                      <a:pt x="33" y="77"/>
                      <a:pt x="8" y="33"/>
                      <a:pt x="8" y="33"/>
                    </a:cubicBezTo>
                    <a:cubicBezTo>
                      <a:pt x="0" y="11"/>
                      <a:pt x="0" y="11"/>
                      <a:pt x="0" y="11"/>
                    </a:cubicBez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3E150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" name="îsḷîďè">
                <a:extLst>
                  <a:ext uri="{FF2B5EF4-FFF2-40B4-BE49-F238E27FC236}">
                    <a16:creationId xmlns:a16="http://schemas.microsoft.com/office/drawing/2014/main" xmlns="" id="{08EFFCC2-9E89-4BBA-B99A-141E1EF00C98}"/>
                  </a:ext>
                </a:extLst>
              </p:cNvPr>
              <p:cNvSpPr/>
              <p:nvPr/>
            </p:nvSpPr>
            <p:spPr bwMode="auto">
              <a:xfrm>
                <a:off x="10359088" y="2279714"/>
                <a:ext cx="42004" cy="46204"/>
              </a:xfrm>
              <a:custGeom>
                <a:avLst/>
                <a:gdLst>
                  <a:gd name="T0" fmla="*/ 31 w 40"/>
                  <a:gd name="T1" fmla="*/ 4 h 44"/>
                  <a:gd name="T2" fmla="*/ 40 w 40"/>
                  <a:gd name="T3" fmla="*/ 39 h 44"/>
                  <a:gd name="T4" fmla="*/ 23 w 40"/>
                  <a:gd name="T5" fmla="*/ 44 h 44"/>
                  <a:gd name="T6" fmla="*/ 0 w 40"/>
                  <a:gd name="T7" fmla="*/ 19 h 44"/>
                  <a:gd name="T8" fmla="*/ 11 w 40"/>
                  <a:gd name="T9" fmla="*/ 0 h 44"/>
                  <a:gd name="T10" fmla="*/ 21 w 40"/>
                  <a:gd name="T11" fmla="*/ 0 h 44"/>
                  <a:gd name="T12" fmla="*/ 31 w 40"/>
                  <a:gd name="T13" fmla="*/ 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44">
                    <a:moveTo>
                      <a:pt x="31" y="4"/>
                    </a:moveTo>
                    <a:lnTo>
                      <a:pt x="40" y="39"/>
                    </a:lnTo>
                    <a:lnTo>
                      <a:pt x="23" y="44"/>
                    </a:lnTo>
                    <a:lnTo>
                      <a:pt x="0" y="19"/>
                    </a:lnTo>
                    <a:lnTo>
                      <a:pt x="11" y="0"/>
                    </a:lnTo>
                    <a:lnTo>
                      <a:pt x="21" y="0"/>
                    </a:lnTo>
                    <a:lnTo>
                      <a:pt x="31" y="4"/>
                    </a:lnTo>
                    <a:close/>
                  </a:path>
                </a:pathLst>
              </a:custGeom>
              <a:solidFill>
                <a:srgbClr val="E235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" name="îṧ1ïďê">
                <a:extLst>
                  <a:ext uri="{FF2B5EF4-FFF2-40B4-BE49-F238E27FC236}">
                    <a16:creationId xmlns:a16="http://schemas.microsoft.com/office/drawing/2014/main" xmlns="" id="{9AF51ED5-49DB-4532-B005-210C42EA6F97}"/>
                  </a:ext>
                </a:extLst>
              </p:cNvPr>
              <p:cNvSpPr/>
              <p:nvPr/>
            </p:nvSpPr>
            <p:spPr bwMode="auto">
              <a:xfrm>
                <a:off x="10431545" y="2929719"/>
                <a:ext cx="111310" cy="157514"/>
              </a:xfrm>
              <a:custGeom>
                <a:avLst/>
                <a:gdLst>
                  <a:gd name="T0" fmla="*/ 106 w 106"/>
                  <a:gd name="T1" fmla="*/ 150 h 150"/>
                  <a:gd name="T2" fmla="*/ 106 w 106"/>
                  <a:gd name="T3" fmla="*/ 0 h 150"/>
                  <a:gd name="T4" fmla="*/ 0 w 106"/>
                  <a:gd name="T5" fmla="*/ 0 h 150"/>
                  <a:gd name="T6" fmla="*/ 0 w 106"/>
                  <a:gd name="T7" fmla="*/ 98 h 150"/>
                  <a:gd name="T8" fmla="*/ 106 w 106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150">
                    <a:moveTo>
                      <a:pt x="106" y="150"/>
                    </a:moveTo>
                    <a:lnTo>
                      <a:pt x="106" y="0"/>
                    </a:lnTo>
                    <a:lnTo>
                      <a:pt x="0" y="0"/>
                    </a:lnTo>
                    <a:lnTo>
                      <a:pt x="0" y="98"/>
                    </a:lnTo>
                    <a:lnTo>
                      <a:pt x="106" y="150"/>
                    </a:lnTo>
                    <a:close/>
                  </a:path>
                </a:pathLst>
              </a:custGeom>
              <a:solidFill>
                <a:srgbClr val="1C1B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" name="iṣ1îḑê">
                <a:extLst>
                  <a:ext uri="{FF2B5EF4-FFF2-40B4-BE49-F238E27FC236}">
                    <a16:creationId xmlns:a16="http://schemas.microsoft.com/office/drawing/2014/main" xmlns="" id="{73885449-B2AE-491D-90F7-7580217E5109}"/>
                  </a:ext>
                </a:extLst>
              </p:cNvPr>
              <p:cNvSpPr/>
              <p:nvPr/>
            </p:nvSpPr>
            <p:spPr bwMode="auto">
              <a:xfrm>
                <a:off x="10219427" y="2818410"/>
                <a:ext cx="172215" cy="26253"/>
              </a:xfrm>
              <a:prstGeom prst="rect">
                <a:avLst/>
              </a:prstGeom>
              <a:solidFill>
                <a:srgbClr val="7272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îṧliḍé">
              <a:extLst>
                <a:ext uri="{FF2B5EF4-FFF2-40B4-BE49-F238E27FC236}">
                  <a16:creationId xmlns:a16="http://schemas.microsoft.com/office/drawing/2014/main" xmlns="" id="{56A9E03B-8204-425E-9860-B66748372FA0}"/>
                </a:ext>
              </a:extLst>
            </p:cNvPr>
            <p:cNvSpPr/>
            <p:nvPr/>
          </p:nvSpPr>
          <p:spPr bwMode="auto">
            <a:xfrm>
              <a:off x="669926" y="3792855"/>
              <a:ext cx="10850564" cy="69306"/>
            </a:xfrm>
            <a:prstGeom prst="rect">
              <a:avLst/>
            </a:prstGeom>
            <a:solidFill>
              <a:srgbClr val="4143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8" name="iśľíḓé">
              <a:extLst>
                <a:ext uri="{FF2B5EF4-FFF2-40B4-BE49-F238E27FC236}">
                  <a16:creationId xmlns:a16="http://schemas.microsoft.com/office/drawing/2014/main" xmlns="" id="{9D04B09C-8888-4CB2-8A98-EC1EB801E2BD}"/>
                </a:ext>
              </a:extLst>
            </p:cNvPr>
            <p:cNvGrpSpPr/>
            <p:nvPr/>
          </p:nvGrpSpPr>
          <p:grpSpPr>
            <a:xfrm>
              <a:off x="687279" y="1476345"/>
              <a:ext cx="4508721" cy="1899399"/>
              <a:chOff x="687278" y="2398652"/>
              <a:chExt cx="3524773" cy="1899399"/>
            </a:xfrm>
          </p:grpSpPr>
          <p:sp>
            <p:nvSpPr>
              <p:cNvPr id="43" name="íṣ1íḍe">
                <a:extLst>
                  <a:ext uri="{FF2B5EF4-FFF2-40B4-BE49-F238E27FC236}">
                    <a16:creationId xmlns:a16="http://schemas.microsoft.com/office/drawing/2014/main" xmlns="" id="{89DD5C75-2E24-491F-8B11-F5A6B42BB388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4575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44" name="ísľïḋe">
                <a:extLst>
                  <a:ext uri="{FF2B5EF4-FFF2-40B4-BE49-F238E27FC236}">
                    <a16:creationId xmlns:a16="http://schemas.microsoft.com/office/drawing/2014/main" xmlns="" id="{C63FEA31-08F6-4033-9859-E6FBC680536B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9" name="îṥliḋê">
              <a:extLst>
                <a:ext uri="{FF2B5EF4-FFF2-40B4-BE49-F238E27FC236}">
                  <a16:creationId xmlns:a16="http://schemas.microsoft.com/office/drawing/2014/main" xmlns="" id="{11847619-0569-49E4-9202-DC984E2D4800}"/>
                </a:ext>
              </a:extLst>
            </p:cNvPr>
            <p:cNvGrpSpPr/>
            <p:nvPr/>
          </p:nvGrpSpPr>
          <p:grpSpPr>
            <a:xfrm rot="18999774">
              <a:off x="10690069" y="1408608"/>
              <a:ext cx="684188" cy="251034"/>
              <a:chOff x="675908" y="693106"/>
              <a:chExt cx="9053516" cy="3321826"/>
            </a:xfrm>
          </p:grpSpPr>
          <p:sp>
            <p:nvSpPr>
              <p:cNvPr id="39" name="í$1iḑe">
                <a:extLst>
                  <a:ext uri="{FF2B5EF4-FFF2-40B4-BE49-F238E27FC236}">
                    <a16:creationId xmlns:a16="http://schemas.microsoft.com/office/drawing/2014/main" xmlns="" id="{7E45BD39-1929-4CBA-A52B-3A5F61381805}"/>
                  </a:ext>
                </a:extLst>
              </p:cNvPr>
              <p:cNvSpPr txBox="1"/>
              <p:nvPr/>
            </p:nvSpPr>
            <p:spPr>
              <a:xfrm>
                <a:off x="675908" y="693106"/>
                <a:ext cx="2769328" cy="3321826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 sz="9600" dirty="0">
                    <a:solidFill>
                      <a:schemeClr val="tx2">
                        <a:alpha val="33000"/>
                      </a:schemeClr>
                    </a:solidFill>
                    <a:latin typeface="Impact" panose="020B0806030902050204" pitchFamily="34" charset="0"/>
                  </a:rPr>
                  <a:t>2</a:t>
                </a:r>
                <a:endParaRPr lang="zh-CN" altLang="en-US" sz="9600" dirty="0">
                  <a:solidFill>
                    <a:schemeClr val="tx2">
                      <a:alpha val="33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40" name="îṧlîḑé">
                <a:extLst>
                  <a:ext uri="{FF2B5EF4-FFF2-40B4-BE49-F238E27FC236}">
                    <a16:creationId xmlns:a16="http://schemas.microsoft.com/office/drawing/2014/main" xmlns="" id="{34D82FD2-4CF4-48EB-AFED-71E408D47FDC}"/>
                  </a:ext>
                </a:extLst>
              </p:cNvPr>
              <p:cNvSpPr txBox="1"/>
              <p:nvPr/>
            </p:nvSpPr>
            <p:spPr>
              <a:xfrm>
                <a:off x="2770637" y="693106"/>
                <a:ext cx="2769328" cy="3321826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 sz="9600" dirty="0">
                    <a:solidFill>
                      <a:schemeClr val="tx2">
                        <a:alpha val="33000"/>
                      </a:schemeClr>
                    </a:solidFill>
                    <a:latin typeface="Impact" panose="020B0806030902050204" pitchFamily="34" charset="0"/>
                  </a:rPr>
                  <a:t>0</a:t>
                </a:r>
                <a:endParaRPr lang="zh-CN" altLang="en-US" sz="9600" dirty="0">
                  <a:solidFill>
                    <a:schemeClr val="tx2">
                      <a:alpha val="33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41" name="íS1îdè">
                <a:extLst>
                  <a:ext uri="{FF2B5EF4-FFF2-40B4-BE49-F238E27FC236}">
                    <a16:creationId xmlns:a16="http://schemas.microsoft.com/office/drawing/2014/main" xmlns="" id="{433D0058-8E35-4177-B0EF-85F72B1D5D3E}"/>
                  </a:ext>
                </a:extLst>
              </p:cNvPr>
              <p:cNvSpPr txBox="1"/>
              <p:nvPr/>
            </p:nvSpPr>
            <p:spPr>
              <a:xfrm>
                <a:off x="4865366" y="693106"/>
                <a:ext cx="2769328" cy="3321826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 sz="9600" dirty="0">
                    <a:solidFill>
                      <a:schemeClr val="tx2">
                        <a:alpha val="33000"/>
                      </a:schemeClr>
                    </a:solidFill>
                    <a:latin typeface="Impact" panose="020B0806030902050204" pitchFamily="34" charset="0"/>
                  </a:rPr>
                  <a:t>1</a:t>
                </a:r>
                <a:endParaRPr lang="zh-CN" altLang="en-US" sz="9600" dirty="0">
                  <a:solidFill>
                    <a:schemeClr val="tx2">
                      <a:alpha val="33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42" name="îṩḷiḋè">
                <a:extLst>
                  <a:ext uri="{FF2B5EF4-FFF2-40B4-BE49-F238E27FC236}">
                    <a16:creationId xmlns:a16="http://schemas.microsoft.com/office/drawing/2014/main" xmlns="" id="{96B5F699-3979-40A9-BBEE-FDC5686281F8}"/>
                  </a:ext>
                </a:extLst>
              </p:cNvPr>
              <p:cNvSpPr txBox="1"/>
              <p:nvPr/>
            </p:nvSpPr>
            <p:spPr>
              <a:xfrm>
                <a:off x="6960096" y="693106"/>
                <a:ext cx="2769328" cy="3321826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 sz="9600" dirty="0">
                    <a:solidFill>
                      <a:schemeClr val="tx2">
                        <a:alpha val="33000"/>
                      </a:schemeClr>
                    </a:solidFill>
                    <a:latin typeface="Impact" panose="020B0806030902050204" pitchFamily="34" charset="0"/>
                  </a:rPr>
                  <a:t>8</a:t>
                </a:r>
                <a:endParaRPr lang="zh-CN" altLang="en-US" sz="9600" dirty="0">
                  <a:solidFill>
                    <a:schemeClr val="tx2">
                      <a:alpha val="33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</p:grpSp>
        <p:grpSp>
          <p:nvGrpSpPr>
            <p:cNvPr id="10" name="iṥļíďe">
              <a:extLst>
                <a:ext uri="{FF2B5EF4-FFF2-40B4-BE49-F238E27FC236}">
                  <a16:creationId xmlns:a16="http://schemas.microsoft.com/office/drawing/2014/main" xmlns="" id="{0BEF5319-7FE2-4AE3-BF84-CC32F6D83595}"/>
                </a:ext>
              </a:extLst>
            </p:cNvPr>
            <p:cNvGrpSpPr/>
            <p:nvPr/>
          </p:nvGrpSpPr>
          <p:grpSpPr>
            <a:xfrm>
              <a:off x="665957" y="4824885"/>
              <a:ext cx="2487222" cy="970279"/>
              <a:chOff x="997576" y="4362436"/>
              <a:chExt cx="2108063" cy="970279"/>
            </a:xfrm>
          </p:grpSpPr>
          <p:sp>
            <p:nvSpPr>
              <p:cNvPr id="37" name="íSlïḑé">
                <a:extLst>
                  <a:ext uri="{FF2B5EF4-FFF2-40B4-BE49-F238E27FC236}">
                    <a16:creationId xmlns:a16="http://schemas.microsoft.com/office/drawing/2014/main" xmlns="" id="{D927250C-E655-4BEB-A683-904B04118C29}"/>
                  </a:ext>
                </a:extLst>
              </p:cNvPr>
              <p:cNvSpPr/>
              <p:nvPr/>
            </p:nvSpPr>
            <p:spPr bwMode="auto">
              <a:xfrm>
                <a:off x="997576" y="4775316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8" name="îṡľïdè">
                <a:extLst>
                  <a:ext uri="{FF2B5EF4-FFF2-40B4-BE49-F238E27FC236}">
                    <a16:creationId xmlns:a16="http://schemas.microsoft.com/office/drawing/2014/main" xmlns="" id="{043540ED-72F1-4529-B84A-DF14516D0EAB}"/>
                  </a:ext>
                </a:extLst>
              </p:cNvPr>
              <p:cNvSpPr txBox="1"/>
              <p:nvPr/>
            </p:nvSpPr>
            <p:spPr bwMode="auto">
              <a:xfrm>
                <a:off x="997576" y="4362436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360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1" name="ïşľîde">
              <a:extLst>
                <a:ext uri="{FF2B5EF4-FFF2-40B4-BE49-F238E27FC236}">
                  <a16:creationId xmlns:a16="http://schemas.microsoft.com/office/drawing/2014/main" xmlns="" id="{8D6D05C5-28F9-4E70-8B16-037E31D48BD3}"/>
                </a:ext>
              </a:extLst>
            </p:cNvPr>
            <p:cNvGrpSpPr/>
            <p:nvPr/>
          </p:nvGrpSpPr>
          <p:grpSpPr>
            <a:xfrm>
              <a:off x="3455323" y="4824885"/>
              <a:ext cx="2487222" cy="970279"/>
              <a:chOff x="997576" y="4362436"/>
              <a:chExt cx="2108063" cy="970279"/>
            </a:xfrm>
          </p:grpSpPr>
          <p:sp>
            <p:nvSpPr>
              <p:cNvPr id="35" name="ïṡliḍé">
                <a:extLst>
                  <a:ext uri="{FF2B5EF4-FFF2-40B4-BE49-F238E27FC236}">
                    <a16:creationId xmlns:a16="http://schemas.microsoft.com/office/drawing/2014/main" xmlns="" id="{A4512F20-CE42-477E-A0C1-9142CA770FB8}"/>
                  </a:ext>
                </a:extLst>
              </p:cNvPr>
              <p:cNvSpPr/>
              <p:nvPr/>
            </p:nvSpPr>
            <p:spPr bwMode="auto">
              <a:xfrm>
                <a:off x="997576" y="4775316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6" name="íṧ1îḋè">
                <a:extLst>
                  <a:ext uri="{FF2B5EF4-FFF2-40B4-BE49-F238E27FC236}">
                    <a16:creationId xmlns:a16="http://schemas.microsoft.com/office/drawing/2014/main" xmlns="" id="{83478B61-16E3-4B8C-A09C-A224F168F390}"/>
                  </a:ext>
                </a:extLst>
              </p:cNvPr>
              <p:cNvSpPr txBox="1"/>
              <p:nvPr/>
            </p:nvSpPr>
            <p:spPr bwMode="auto">
              <a:xfrm>
                <a:off x="997576" y="4362436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360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2" name="i$lîḍe">
              <a:extLst>
                <a:ext uri="{FF2B5EF4-FFF2-40B4-BE49-F238E27FC236}">
                  <a16:creationId xmlns:a16="http://schemas.microsoft.com/office/drawing/2014/main" xmlns="" id="{EBBEC391-6D44-4EF1-B744-977747E8642B}"/>
                </a:ext>
              </a:extLst>
            </p:cNvPr>
            <p:cNvGrpSpPr/>
            <p:nvPr/>
          </p:nvGrpSpPr>
          <p:grpSpPr>
            <a:xfrm>
              <a:off x="6244689" y="4824885"/>
              <a:ext cx="2487222" cy="970279"/>
              <a:chOff x="997576" y="4362436"/>
              <a:chExt cx="2108063" cy="970279"/>
            </a:xfrm>
          </p:grpSpPr>
          <p:sp>
            <p:nvSpPr>
              <p:cNvPr id="33" name="ïṣḻïḋê">
                <a:extLst>
                  <a:ext uri="{FF2B5EF4-FFF2-40B4-BE49-F238E27FC236}">
                    <a16:creationId xmlns:a16="http://schemas.microsoft.com/office/drawing/2014/main" xmlns="" id="{163042DC-42C1-4FF6-9976-9383D42A7C1C}"/>
                  </a:ext>
                </a:extLst>
              </p:cNvPr>
              <p:cNvSpPr/>
              <p:nvPr/>
            </p:nvSpPr>
            <p:spPr bwMode="auto">
              <a:xfrm>
                <a:off x="997576" y="4775316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4" name="íṡḻïḓè">
                <a:extLst>
                  <a:ext uri="{FF2B5EF4-FFF2-40B4-BE49-F238E27FC236}">
                    <a16:creationId xmlns:a16="http://schemas.microsoft.com/office/drawing/2014/main" xmlns="" id="{7E1639A8-3DC0-492F-A4FD-37580ED85AF7}"/>
                  </a:ext>
                </a:extLst>
              </p:cNvPr>
              <p:cNvSpPr txBox="1"/>
              <p:nvPr/>
            </p:nvSpPr>
            <p:spPr bwMode="auto">
              <a:xfrm>
                <a:off x="997576" y="4362436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360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3" name="îṡḻidé">
              <a:extLst>
                <a:ext uri="{FF2B5EF4-FFF2-40B4-BE49-F238E27FC236}">
                  <a16:creationId xmlns:a16="http://schemas.microsoft.com/office/drawing/2014/main" xmlns="" id="{9E0CD430-955E-4016-A037-6C587798E9EB}"/>
                </a:ext>
              </a:extLst>
            </p:cNvPr>
            <p:cNvGrpSpPr/>
            <p:nvPr/>
          </p:nvGrpSpPr>
          <p:grpSpPr>
            <a:xfrm>
              <a:off x="9034055" y="4824885"/>
              <a:ext cx="2487222" cy="970279"/>
              <a:chOff x="997576" y="4362436"/>
              <a:chExt cx="2108063" cy="970279"/>
            </a:xfrm>
          </p:grpSpPr>
          <p:sp>
            <p:nvSpPr>
              <p:cNvPr id="31" name="ïŝlíďè">
                <a:extLst>
                  <a:ext uri="{FF2B5EF4-FFF2-40B4-BE49-F238E27FC236}">
                    <a16:creationId xmlns:a16="http://schemas.microsoft.com/office/drawing/2014/main" xmlns="" id="{6721F9EE-9B1F-424B-9DB0-5C25315A3EDF}"/>
                  </a:ext>
                </a:extLst>
              </p:cNvPr>
              <p:cNvSpPr/>
              <p:nvPr/>
            </p:nvSpPr>
            <p:spPr bwMode="auto">
              <a:xfrm>
                <a:off x="997576" y="4775316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2" name="iṩḻîḓê">
                <a:extLst>
                  <a:ext uri="{FF2B5EF4-FFF2-40B4-BE49-F238E27FC236}">
                    <a16:creationId xmlns:a16="http://schemas.microsoft.com/office/drawing/2014/main" xmlns="" id="{953D0511-5EE9-4E87-97E9-2631F7641374}"/>
                  </a:ext>
                </a:extLst>
              </p:cNvPr>
              <p:cNvSpPr txBox="1"/>
              <p:nvPr/>
            </p:nvSpPr>
            <p:spPr bwMode="auto">
              <a:xfrm>
                <a:off x="997576" y="4362436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360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4" name="íṡľiďe">
              <a:extLst>
                <a:ext uri="{FF2B5EF4-FFF2-40B4-BE49-F238E27FC236}">
                  <a16:creationId xmlns:a16="http://schemas.microsoft.com/office/drawing/2014/main" xmlns="" id="{E1ABAEEA-3CBB-45C3-B1DE-18B505A62E0E}"/>
                </a:ext>
              </a:extLst>
            </p:cNvPr>
            <p:cNvGrpSpPr/>
            <p:nvPr/>
          </p:nvGrpSpPr>
          <p:grpSpPr>
            <a:xfrm>
              <a:off x="3306000" y="5349792"/>
              <a:ext cx="5580000" cy="793833"/>
              <a:chOff x="3306000" y="4284000"/>
              <a:chExt cx="5580000" cy="1859625"/>
            </a:xfrm>
          </p:grpSpPr>
          <p:cxnSp>
            <p:nvCxnSpPr>
              <p:cNvPr id="28" name="直接连接符 27">
                <a:extLst>
                  <a:ext uri="{FF2B5EF4-FFF2-40B4-BE49-F238E27FC236}">
                    <a16:creationId xmlns:a16="http://schemas.microsoft.com/office/drawing/2014/main" xmlns="" id="{3409BD04-ECB3-44D3-91DD-6C642E1CBE82}"/>
                  </a:ext>
                </a:extLst>
              </p:cNvPr>
              <p:cNvCxnSpPr/>
              <p:nvPr/>
            </p:nvCxnSpPr>
            <p:spPr>
              <a:xfrm>
                <a:off x="3306000" y="4284000"/>
                <a:ext cx="0" cy="1859625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xmlns="" id="{4F7C51F8-7B58-49B7-A945-FF3622A4860C}"/>
                  </a:ext>
                </a:extLst>
              </p:cNvPr>
              <p:cNvCxnSpPr/>
              <p:nvPr/>
            </p:nvCxnSpPr>
            <p:spPr>
              <a:xfrm>
                <a:off x="6096000" y="4284000"/>
                <a:ext cx="0" cy="1859625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xmlns="" id="{03F69B11-0EEE-493F-97C7-A42E15822AD3}"/>
                  </a:ext>
                </a:extLst>
              </p:cNvPr>
              <p:cNvCxnSpPr/>
              <p:nvPr/>
            </p:nvCxnSpPr>
            <p:spPr>
              <a:xfrm>
                <a:off x="8886000" y="4284000"/>
                <a:ext cx="0" cy="1859625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8A785FD2-5A0B-46B2-B354-B82370DC598B}"/>
                </a:ext>
              </a:extLst>
            </p:cNvPr>
            <p:cNvCxnSpPr/>
            <p:nvPr/>
          </p:nvCxnSpPr>
          <p:spPr>
            <a:xfrm>
              <a:off x="687279" y="4464000"/>
              <a:ext cx="10833209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îṥḷîde">
              <a:extLst>
                <a:ext uri="{FF2B5EF4-FFF2-40B4-BE49-F238E27FC236}">
                  <a16:creationId xmlns:a16="http://schemas.microsoft.com/office/drawing/2014/main" xmlns="" id="{FBE4AE19-B70A-4329-A9E1-4178163825A9}"/>
                </a:ext>
              </a:extLst>
            </p:cNvPr>
            <p:cNvGrpSpPr/>
            <p:nvPr/>
          </p:nvGrpSpPr>
          <p:grpSpPr>
            <a:xfrm>
              <a:off x="1655357" y="4208843"/>
              <a:ext cx="508422" cy="508420"/>
              <a:chOff x="727728" y="2924550"/>
              <a:chExt cx="577851" cy="577851"/>
            </a:xfrm>
          </p:grpSpPr>
          <p:sp>
            <p:nvSpPr>
              <p:cNvPr id="26" name="iṥ1iḑè">
                <a:extLst>
                  <a:ext uri="{FF2B5EF4-FFF2-40B4-BE49-F238E27FC236}">
                    <a16:creationId xmlns:a16="http://schemas.microsoft.com/office/drawing/2014/main" xmlns="" id="{395941BB-9A8D-4302-AB27-77586988E705}"/>
                  </a:ext>
                </a:extLst>
              </p:cNvPr>
              <p:cNvSpPr/>
              <p:nvPr/>
            </p:nvSpPr>
            <p:spPr>
              <a:xfrm>
                <a:off x="727728" y="2924550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chemeClr val="tx2"/>
              </a:solidFill>
              <a:ln w="28575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27" name="íṧḻïdê">
                <a:extLst>
                  <a:ext uri="{FF2B5EF4-FFF2-40B4-BE49-F238E27FC236}">
                    <a16:creationId xmlns:a16="http://schemas.microsoft.com/office/drawing/2014/main" xmlns="" id="{10A502B3-8799-43FA-A5BE-F74945F6B3C9}"/>
                  </a:ext>
                </a:extLst>
              </p:cNvPr>
              <p:cNvSpPr/>
              <p:nvPr/>
            </p:nvSpPr>
            <p:spPr>
              <a:xfrm>
                <a:off x="876799" y="3072573"/>
                <a:ext cx="279708" cy="281804"/>
              </a:xfrm>
              <a:custGeom>
                <a:avLst/>
                <a:gdLst>
                  <a:gd name="connsiteX0" fmla="*/ 386204 w 602205"/>
                  <a:gd name="connsiteY0" fmla="*/ 222916 h 606722"/>
                  <a:gd name="connsiteX1" fmla="*/ 516692 w 602205"/>
                  <a:gd name="connsiteY1" fmla="*/ 222916 h 606722"/>
                  <a:gd name="connsiteX2" fmla="*/ 545129 w 602205"/>
                  <a:gd name="connsiteY2" fmla="*/ 231976 h 606722"/>
                  <a:gd name="connsiteX3" fmla="*/ 594743 w 602205"/>
                  <a:gd name="connsiteY3" fmla="*/ 270632 h 606722"/>
                  <a:gd name="connsiteX4" fmla="*/ 602205 w 602205"/>
                  <a:gd name="connsiteY4" fmla="*/ 285329 h 606722"/>
                  <a:gd name="connsiteX5" fmla="*/ 594944 w 602205"/>
                  <a:gd name="connsiteY5" fmla="*/ 300228 h 606722"/>
                  <a:gd name="connsiteX6" fmla="*/ 545129 w 602205"/>
                  <a:gd name="connsiteY6" fmla="*/ 340293 h 606722"/>
                  <a:gd name="connsiteX7" fmla="*/ 516692 w 602205"/>
                  <a:gd name="connsiteY7" fmla="*/ 351769 h 606722"/>
                  <a:gd name="connsiteX8" fmla="*/ 386204 w 602205"/>
                  <a:gd name="connsiteY8" fmla="*/ 351769 h 606722"/>
                  <a:gd name="connsiteX9" fmla="*/ 85299 w 602205"/>
                  <a:gd name="connsiteY9" fmla="*/ 131463 h 606722"/>
                  <a:gd name="connsiteX10" fmla="*/ 216777 w 602205"/>
                  <a:gd name="connsiteY10" fmla="*/ 131463 h 606722"/>
                  <a:gd name="connsiteX11" fmla="*/ 216777 w 602205"/>
                  <a:gd name="connsiteY11" fmla="*/ 260386 h 606722"/>
                  <a:gd name="connsiteX12" fmla="*/ 85299 w 602205"/>
                  <a:gd name="connsiteY12" fmla="*/ 260386 h 606722"/>
                  <a:gd name="connsiteX13" fmla="*/ 57068 w 602205"/>
                  <a:gd name="connsiteY13" fmla="*/ 248501 h 606722"/>
                  <a:gd name="connsiteX14" fmla="*/ 7058 w 602205"/>
                  <a:gd name="connsiteY14" fmla="*/ 206803 h 606722"/>
                  <a:gd name="connsiteX15" fmla="*/ 0 w 602205"/>
                  <a:gd name="connsiteY15" fmla="*/ 192903 h 606722"/>
                  <a:gd name="connsiteX16" fmla="*/ 7260 w 602205"/>
                  <a:gd name="connsiteY16" fmla="*/ 178802 h 606722"/>
                  <a:gd name="connsiteX17" fmla="*/ 57068 w 602205"/>
                  <a:gd name="connsiteY17" fmla="*/ 139924 h 606722"/>
                  <a:gd name="connsiteX18" fmla="*/ 85299 w 602205"/>
                  <a:gd name="connsiteY18" fmla="*/ 131463 h 606722"/>
                  <a:gd name="connsiteX19" fmla="*/ 386204 w 602205"/>
                  <a:gd name="connsiteY19" fmla="*/ 42904 h 606722"/>
                  <a:gd name="connsiteX20" fmla="*/ 516692 w 602205"/>
                  <a:gd name="connsiteY20" fmla="*/ 42904 h 606722"/>
                  <a:gd name="connsiteX21" fmla="*/ 545129 w 602205"/>
                  <a:gd name="connsiteY21" fmla="*/ 51964 h 606722"/>
                  <a:gd name="connsiteX22" fmla="*/ 594743 w 602205"/>
                  <a:gd name="connsiteY22" fmla="*/ 90620 h 606722"/>
                  <a:gd name="connsiteX23" fmla="*/ 602205 w 602205"/>
                  <a:gd name="connsiteY23" fmla="*/ 105317 h 606722"/>
                  <a:gd name="connsiteX24" fmla="*/ 594944 w 602205"/>
                  <a:gd name="connsiteY24" fmla="*/ 120216 h 606722"/>
                  <a:gd name="connsiteX25" fmla="*/ 545129 w 602205"/>
                  <a:gd name="connsiteY25" fmla="*/ 160281 h 606722"/>
                  <a:gd name="connsiteX26" fmla="*/ 516692 w 602205"/>
                  <a:gd name="connsiteY26" fmla="*/ 171757 h 606722"/>
                  <a:gd name="connsiteX27" fmla="*/ 386204 w 602205"/>
                  <a:gd name="connsiteY27" fmla="*/ 171757 h 606722"/>
                  <a:gd name="connsiteX28" fmla="*/ 297432 w 602205"/>
                  <a:gd name="connsiteY28" fmla="*/ 0 h 606722"/>
                  <a:gd name="connsiteX29" fmla="*/ 337765 w 602205"/>
                  <a:gd name="connsiteY29" fmla="*/ 40274 h 606722"/>
                  <a:gd name="connsiteX30" fmla="*/ 337765 w 602205"/>
                  <a:gd name="connsiteY30" fmla="*/ 496775 h 606722"/>
                  <a:gd name="connsiteX31" fmla="*/ 419238 w 602205"/>
                  <a:gd name="connsiteY31" fmla="*/ 496775 h 606722"/>
                  <a:gd name="connsiteX32" fmla="*/ 455739 w 602205"/>
                  <a:gd name="connsiteY32" fmla="*/ 515100 h 606722"/>
                  <a:gd name="connsiteX33" fmla="*/ 497887 w 602205"/>
                  <a:gd name="connsiteY33" fmla="*/ 572490 h 606722"/>
                  <a:gd name="connsiteX34" fmla="*/ 500912 w 602205"/>
                  <a:gd name="connsiteY34" fmla="*/ 595647 h 606722"/>
                  <a:gd name="connsiteX35" fmla="*/ 480342 w 602205"/>
                  <a:gd name="connsiteY35" fmla="*/ 606722 h 606722"/>
                  <a:gd name="connsiteX36" fmla="*/ 121580 w 602205"/>
                  <a:gd name="connsiteY36" fmla="*/ 606722 h 606722"/>
                  <a:gd name="connsiteX37" fmla="*/ 101010 w 602205"/>
                  <a:gd name="connsiteY37" fmla="*/ 595647 h 606722"/>
                  <a:gd name="connsiteX38" fmla="*/ 104237 w 602205"/>
                  <a:gd name="connsiteY38" fmla="*/ 572490 h 606722"/>
                  <a:gd name="connsiteX39" fmla="*/ 146183 w 602205"/>
                  <a:gd name="connsiteY39" fmla="*/ 515100 h 606722"/>
                  <a:gd name="connsiteX40" fmla="*/ 182684 w 602205"/>
                  <a:gd name="connsiteY40" fmla="*/ 496775 h 606722"/>
                  <a:gd name="connsiteX41" fmla="*/ 257099 w 602205"/>
                  <a:gd name="connsiteY41" fmla="*/ 496775 h 606722"/>
                  <a:gd name="connsiteX42" fmla="*/ 257099 w 602205"/>
                  <a:gd name="connsiteY42" fmla="*/ 40274 h 606722"/>
                  <a:gd name="connsiteX43" fmla="*/ 297432 w 602205"/>
                  <a:gd name="connsiteY43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602205" h="606722">
                    <a:moveTo>
                      <a:pt x="386204" y="222916"/>
                    </a:moveTo>
                    <a:lnTo>
                      <a:pt x="516692" y="222916"/>
                    </a:lnTo>
                    <a:cubicBezTo>
                      <a:pt x="525163" y="222916"/>
                      <a:pt x="537465" y="225936"/>
                      <a:pt x="545129" y="231976"/>
                    </a:cubicBezTo>
                    <a:lnTo>
                      <a:pt x="594743" y="270632"/>
                    </a:lnTo>
                    <a:cubicBezTo>
                      <a:pt x="599381" y="274256"/>
                      <a:pt x="602205" y="279692"/>
                      <a:pt x="602205" y="285329"/>
                    </a:cubicBezTo>
                    <a:cubicBezTo>
                      <a:pt x="602205" y="291168"/>
                      <a:pt x="599381" y="296604"/>
                      <a:pt x="594944" y="300228"/>
                    </a:cubicBezTo>
                    <a:lnTo>
                      <a:pt x="545129" y="340293"/>
                    </a:lnTo>
                    <a:cubicBezTo>
                      <a:pt x="539280" y="344924"/>
                      <a:pt x="526978" y="351769"/>
                      <a:pt x="516692" y="351769"/>
                    </a:cubicBezTo>
                    <a:lnTo>
                      <a:pt x="386204" y="351769"/>
                    </a:lnTo>
                    <a:close/>
                    <a:moveTo>
                      <a:pt x="85299" y="131463"/>
                    </a:moveTo>
                    <a:lnTo>
                      <a:pt x="216777" y="131463"/>
                    </a:lnTo>
                    <a:lnTo>
                      <a:pt x="216777" y="260386"/>
                    </a:lnTo>
                    <a:lnTo>
                      <a:pt x="85299" y="260386"/>
                    </a:lnTo>
                    <a:cubicBezTo>
                      <a:pt x="74813" y="260386"/>
                      <a:pt x="62311" y="252530"/>
                      <a:pt x="57068" y="248501"/>
                    </a:cubicBezTo>
                    <a:lnTo>
                      <a:pt x="7058" y="206803"/>
                    </a:lnTo>
                    <a:cubicBezTo>
                      <a:pt x="2621" y="203177"/>
                      <a:pt x="0" y="198140"/>
                      <a:pt x="0" y="192903"/>
                    </a:cubicBezTo>
                    <a:cubicBezTo>
                      <a:pt x="0" y="187464"/>
                      <a:pt x="2621" y="182428"/>
                      <a:pt x="7260" y="178802"/>
                    </a:cubicBezTo>
                    <a:lnTo>
                      <a:pt x="57068" y="139924"/>
                    </a:lnTo>
                    <a:cubicBezTo>
                      <a:pt x="64327" y="134082"/>
                      <a:pt x="76426" y="131463"/>
                      <a:pt x="85299" y="131463"/>
                    </a:cubicBezTo>
                    <a:close/>
                    <a:moveTo>
                      <a:pt x="386204" y="42904"/>
                    </a:moveTo>
                    <a:lnTo>
                      <a:pt x="516692" y="42904"/>
                    </a:lnTo>
                    <a:cubicBezTo>
                      <a:pt x="525163" y="42904"/>
                      <a:pt x="537667" y="46125"/>
                      <a:pt x="545129" y="51964"/>
                    </a:cubicBezTo>
                    <a:lnTo>
                      <a:pt x="594743" y="90620"/>
                    </a:lnTo>
                    <a:cubicBezTo>
                      <a:pt x="599381" y="94244"/>
                      <a:pt x="602205" y="99680"/>
                      <a:pt x="602205" y="105317"/>
                    </a:cubicBezTo>
                    <a:cubicBezTo>
                      <a:pt x="602205" y="111156"/>
                      <a:pt x="599381" y="116592"/>
                      <a:pt x="594944" y="120216"/>
                    </a:cubicBezTo>
                    <a:lnTo>
                      <a:pt x="545129" y="160281"/>
                    </a:lnTo>
                    <a:cubicBezTo>
                      <a:pt x="539280" y="164912"/>
                      <a:pt x="526978" y="171757"/>
                      <a:pt x="516692" y="171757"/>
                    </a:cubicBezTo>
                    <a:lnTo>
                      <a:pt x="386204" y="171757"/>
                    </a:lnTo>
                    <a:close/>
                    <a:moveTo>
                      <a:pt x="297432" y="0"/>
                    </a:moveTo>
                    <a:cubicBezTo>
                      <a:pt x="319615" y="0"/>
                      <a:pt x="337765" y="18123"/>
                      <a:pt x="337765" y="40274"/>
                    </a:cubicBezTo>
                    <a:lnTo>
                      <a:pt x="337765" y="496775"/>
                    </a:lnTo>
                    <a:lnTo>
                      <a:pt x="419238" y="496775"/>
                    </a:lnTo>
                    <a:cubicBezTo>
                      <a:pt x="432346" y="496775"/>
                      <a:pt x="448076" y="504629"/>
                      <a:pt x="455739" y="515100"/>
                    </a:cubicBezTo>
                    <a:lnTo>
                      <a:pt x="497887" y="572490"/>
                    </a:lnTo>
                    <a:cubicBezTo>
                      <a:pt x="503332" y="580142"/>
                      <a:pt x="504542" y="588599"/>
                      <a:pt x="500912" y="595647"/>
                    </a:cubicBezTo>
                    <a:cubicBezTo>
                      <a:pt x="497282" y="602695"/>
                      <a:pt x="489820" y="606722"/>
                      <a:pt x="480342" y="606722"/>
                    </a:cubicBezTo>
                    <a:lnTo>
                      <a:pt x="121580" y="606722"/>
                    </a:lnTo>
                    <a:cubicBezTo>
                      <a:pt x="112102" y="606722"/>
                      <a:pt x="104640" y="602695"/>
                      <a:pt x="101010" y="595647"/>
                    </a:cubicBezTo>
                    <a:cubicBezTo>
                      <a:pt x="97380" y="588599"/>
                      <a:pt x="98590" y="580142"/>
                      <a:pt x="104237" y="572490"/>
                    </a:cubicBezTo>
                    <a:lnTo>
                      <a:pt x="146183" y="515100"/>
                    </a:lnTo>
                    <a:cubicBezTo>
                      <a:pt x="153846" y="504629"/>
                      <a:pt x="169576" y="496775"/>
                      <a:pt x="182684" y="496775"/>
                    </a:cubicBezTo>
                    <a:lnTo>
                      <a:pt x="257099" y="496775"/>
                    </a:lnTo>
                    <a:lnTo>
                      <a:pt x="257099" y="40274"/>
                    </a:lnTo>
                    <a:cubicBezTo>
                      <a:pt x="257099" y="18123"/>
                      <a:pt x="275249" y="0"/>
                      <a:pt x="29743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/>
              </a:p>
            </p:txBody>
          </p:sp>
        </p:grpSp>
        <p:grpSp>
          <p:nvGrpSpPr>
            <p:cNvPr id="17" name="îşľïdè">
              <a:extLst>
                <a:ext uri="{FF2B5EF4-FFF2-40B4-BE49-F238E27FC236}">
                  <a16:creationId xmlns:a16="http://schemas.microsoft.com/office/drawing/2014/main" xmlns="" id="{4FA4691E-C5EE-4441-8CC2-B7A0C654AD25}"/>
                </a:ext>
              </a:extLst>
            </p:cNvPr>
            <p:cNvGrpSpPr/>
            <p:nvPr/>
          </p:nvGrpSpPr>
          <p:grpSpPr>
            <a:xfrm>
              <a:off x="4444723" y="4208843"/>
              <a:ext cx="508422" cy="508420"/>
              <a:chOff x="727728" y="2924550"/>
              <a:chExt cx="577851" cy="577851"/>
            </a:xfrm>
          </p:grpSpPr>
          <p:sp>
            <p:nvSpPr>
              <p:cNvPr id="24" name="ïṣ1îḍé">
                <a:extLst>
                  <a:ext uri="{FF2B5EF4-FFF2-40B4-BE49-F238E27FC236}">
                    <a16:creationId xmlns:a16="http://schemas.microsoft.com/office/drawing/2014/main" xmlns="" id="{96AFDB47-E782-49DD-9AEF-41B173F8B2EA}"/>
                  </a:ext>
                </a:extLst>
              </p:cNvPr>
              <p:cNvSpPr/>
              <p:nvPr/>
            </p:nvSpPr>
            <p:spPr>
              <a:xfrm>
                <a:off x="727728" y="2924550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28575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25" name="íşļïḋé">
                <a:extLst>
                  <a:ext uri="{FF2B5EF4-FFF2-40B4-BE49-F238E27FC236}">
                    <a16:creationId xmlns:a16="http://schemas.microsoft.com/office/drawing/2014/main" xmlns="" id="{247A7AA9-EBE2-41BD-845A-043F402DACAE}"/>
                  </a:ext>
                </a:extLst>
              </p:cNvPr>
              <p:cNvSpPr/>
              <p:nvPr/>
            </p:nvSpPr>
            <p:spPr>
              <a:xfrm>
                <a:off x="876799" y="3072573"/>
                <a:ext cx="279708" cy="281804"/>
              </a:xfrm>
              <a:custGeom>
                <a:avLst/>
                <a:gdLst>
                  <a:gd name="connsiteX0" fmla="*/ 386204 w 602205"/>
                  <a:gd name="connsiteY0" fmla="*/ 222916 h 606722"/>
                  <a:gd name="connsiteX1" fmla="*/ 516692 w 602205"/>
                  <a:gd name="connsiteY1" fmla="*/ 222916 h 606722"/>
                  <a:gd name="connsiteX2" fmla="*/ 545129 w 602205"/>
                  <a:gd name="connsiteY2" fmla="*/ 231976 h 606722"/>
                  <a:gd name="connsiteX3" fmla="*/ 594743 w 602205"/>
                  <a:gd name="connsiteY3" fmla="*/ 270632 h 606722"/>
                  <a:gd name="connsiteX4" fmla="*/ 602205 w 602205"/>
                  <a:gd name="connsiteY4" fmla="*/ 285329 h 606722"/>
                  <a:gd name="connsiteX5" fmla="*/ 594944 w 602205"/>
                  <a:gd name="connsiteY5" fmla="*/ 300228 h 606722"/>
                  <a:gd name="connsiteX6" fmla="*/ 545129 w 602205"/>
                  <a:gd name="connsiteY6" fmla="*/ 340293 h 606722"/>
                  <a:gd name="connsiteX7" fmla="*/ 516692 w 602205"/>
                  <a:gd name="connsiteY7" fmla="*/ 351769 h 606722"/>
                  <a:gd name="connsiteX8" fmla="*/ 386204 w 602205"/>
                  <a:gd name="connsiteY8" fmla="*/ 351769 h 606722"/>
                  <a:gd name="connsiteX9" fmla="*/ 85299 w 602205"/>
                  <a:gd name="connsiteY9" fmla="*/ 131463 h 606722"/>
                  <a:gd name="connsiteX10" fmla="*/ 216777 w 602205"/>
                  <a:gd name="connsiteY10" fmla="*/ 131463 h 606722"/>
                  <a:gd name="connsiteX11" fmla="*/ 216777 w 602205"/>
                  <a:gd name="connsiteY11" fmla="*/ 260386 h 606722"/>
                  <a:gd name="connsiteX12" fmla="*/ 85299 w 602205"/>
                  <a:gd name="connsiteY12" fmla="*/ 260386 h 606722"/>
                  <a:gd name="connsiteX13" fmla="*/ 57068 w 602205"/>
                  <a:gd name="connsiteY13" fmla="*/ 248501 h 606722"/>
                  <a:gd name="connsiteX14" fmla="*/ 7058 w 602205"/>
                  <a:gd name="connsiteY14" fmla="*/ 206803 h 606722"/>
                  <a:gd name="connsiteX15" fmla="*/ 0 w 602205"/>
                  <a:gd name="connsiteY15" fmla="*/ 192903 h 606722"/>
                  <a:gd name="connsiteX16" fmla="*/ 7260 w 602205"/>
                  <a:gd name="connsiteY16" fmla="*/ 178802 h 606722"/>
                  <a:gd name="connsiteX17" fmla="*/ 57068 w 602205"/>
                  <a:gd name="connsiteY17" fmla="*/ 139924 h 606722"/>
                  <a:gd name="connsiteX18" fmla="*/ 85299 w 602205"/>
                  <a:gd name="connsiteY18" fmla="*/ 131463 h 606722"/>
                  <a:gd name="connsiteX19" fmla="*/ 386204 w 602205"/>
                  <a:gd name="connsiteY19" fmla="*/ 42904 h 606722"/>
                  <a:gd name="connsiteX20" fmla="*/ 516692 w 602205"/>
                  <a:gd name="connsiteY20" fmla="*/ 42904 h 606722"/>
                  <a:gd name="connsiteX21" fmla="*/ 545129 w 602205"/>
                  <a:gd name="connsiteY21" fmla="*/ 51964 h 606722"/>
                  <a:gd name="connsiteX22" fmla="*/ 594743 w 602205"/>
                  <a:gd name="connsiteY22" fmla="*/ 90620 h 606722"/>
                  <a:gd name="connsiteX23" fmla="*/ 602205 w 602205"/>
                  <a:gd name="connsiteY23" fmla="*/ 105317 h 606722"/>
                  <a:gd name="connsiteX24" fmla="*/ 594944 w 602205"/>
                  <a:gd name="connsiteY24" fmla="*/ 120216 h 606722"/>
                  <a:gd name="connsiteX25" fmla="*/ 545129 w 602205"/>
                  <a:gd name="connsiteY25" fmla="*/ 160281 h 606722"/>
                  <a:gd name="connsiteX26" fmla="*/ 516692 w 602205"/>
                  <a:gd name="connsiteY26" fmla="*/ 171757 h 606722"/>
                  <a:gd name="connsiteX27" fmla="*/ 386204 w 602205"/>
                  <a:gd name="connsiteY27" fmla="*/ 171757 h 606722"/>
                  <a:gd name="connsiteX28" fmla="*/ 297432 w 602205"/>
                  <a:gd name="connsiteY28" fmla="*/ 0 h 606722"/>
                  <a:gd name="connsiteX29" fmla="*/ 337765 w 602205"/>
                  <a:gd name="connsiteY29" fmla="*/ 40274 h 606722"/>
                  <a:gd name="connsiteX30" fmla="*/ 337765 w 602205"/>
                  <a:gd name="connsiteY30" fmla="*/ 496775 h 606722"/>
                  <a:gd name="connsiteX31" fmla="*/ 419238 w 602205"/>
                  <a:gd name="connsiteY31" fmla="*/ 496775 h 606722"/>
                  <a:gd name="connsiteX32" fmla="*/ 455739 w 602205"/>
                  <a:gd name="connsiteY32" fmla="*/ 515100 h 606722"/>
                  <a:gd name="connsiteX33" fmla="*/ 497887 w 602205"/>
                  <a:gd name="connsiteY33" fmla="*/ 572490 h 606722"/>
                  <a:gd name="connsiteX34" fmla="*/ 500912 w 602205"/>
                  <a:gd name="connsiteY34" fmla="*/ 595647 h 606722"/>
                  <a:gd name="connsiteX35" fmla="*/ 480342 w 602205"/>
                  <a:gd name="connsiteY35" fmla="*/ 606722 h 606722"/>
                  <a:gd name="connsiteX36" fmla="*/ 121580 w 602205"/>
                  <a:gd name="connsiteY36" fmla="*/ 606722 h 606722"/>
                  <a:gd name="connsiteX37" fmla="*/ 101010 w 602205"/>
                  <a:gd name="connsiteY37" fmla="*/ 595647 h 606722"/>
                  <a:gd name="connsiteX38" fmla="*/ 104237 w 602205"/>
                  <a:gd name="connsiteY38" fmla="*/ 572490 h 606722"/>
                  <a:gd name="connsiteX39" fmla="*/ 146183 w 602205"/>
                  <a:gd name="connsiteY39" fmla="*/ 515100 h 606722"/>
                  <a:gd name="connsiteX40" fmla="*/ 182684 w 602205"/>
                  <a:gd name="connsiteY40" fmla="*/ 496775 h 606722"/>
                  <a:gd name="connsiteX41" fmla="*/ 257099 w 602205"/>
                  <a:gd name="connsiteY41" fmla="*/ 496775 h 606722"/>
                  <a:gd name="connsiteX42" fmla="*/ 257099 w 602205"/>
                  <a:gd name="connsiteY42" fmla="*/ 40274 h 606722"/>
                  <a:gd name="connsiteX43" fmla="*/ 297432 w 602205"/>
                  <a:gd name="connsiteY43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602205" h="606722">
                    <a:moveTo>
                      <a:pt x="386204" y="222916"/>
                    </a:moveTo>
                    <a:lnTo>
                      <a:pt x="516692" y="222916"/>
                    </a:lnTo>
                    <a:cubicBezTo>
                      <a:pt x="525163" y="222916"/>
                      <a:pt x="537465" y="225936"/>
                      <a:pt x="545129" y="231976"/>
                    </a:cubicBezTo>
                    <a:lnTo>
                      <a:pt x="594743" y="270632"/>
                    </a:lnTo>
                    <a:cubicBezTo>
                      <a:pt x="599381" y="274256"/>
                      <a:pt x="602205" y="279692"/>
                      <a:pt x="602205" y="285329"/>
                    </a:cubicBezTo>
                    <a:cubicBezTo>
                      <a:pt x="602205" y="291168"/>
                      <a:pt x="599381" y="296604"/>
                      <a:pt x="594944" y="300228"/>
                    </a:cubicBezTo>
                    <a:lnTo>
                      <a:pt x="545129" y="340293"/>
                    </a:lnTo>
                    <a:cubicBezTo>
                      <a:pt x="539280" y="344924"/>
                      <a:pt x="526978" y="351769"/>
                      <a:pt x="516692" y="351769"/>
                    </a:cubicBezTo>
                    <a:lnTo>
                      <a:pt x="386204" y="351769"/>
                    </a:lnTo>
                    <a:close/>
                    <a:moveTo>
                      <a:pt x="85299" y="131463"/>
                    </a:moveTo>
                    <a:lnTo>
                      <a:pt x="216777" y="131463"/>
                    </a:lnTo>
                    <a:lnTo>
                      <a:pt x="216777" y="260386"/>
                    </a:lnTo>
                    <a:lnTo>
                      <a:pt x="85299" y="260386"/>
                    </a:lnTo>
                    <a:cubicBezTo>
                      <a:pt x="74813" y="260386"/>
                      <a:pt x="62311" y="252530"/>
                      <a:pt x="57068" y="248501"/>
                    </a:cubicBezTo>
                    <a:lnTo>
                      <a:pt x="7058" y="206803"/>
                    </a:lnTo>
                    <a:cubicBezTo>
                      <a:pt x="2621" y="203177"/>
                      <a:pt x="0" y="198140"/>
                      <a:pt x="0" y="192903"/>
                    </a:cubicBezTo>
                    <a:cubicBezTo>
                      <a:pt x="0" y="187464"/>
                      <a:pt x="2621" y="182428"/>
                      <a:pt x="7260" y="178802"/>
                    </a:cubicBezTo>
                    <a:lnTo>
                      <a:pt x="57068" y="139924"/>
                    </a:lnTo>
                    <a:cubicBezTo>
                      <a:pt x="64327" y="134082"/>
                      <a:pt x="76426" y="131463"/>
                      <a:pt x="85299" y="131463"/>
                    </a:cubicBezTo>
                    <a:close/>
                    <a:moveTo>
                      <a:pt x="386204" y="42904"/>
                    </a:moveTo>
                    <a:lnTo>
                      <a:pt x="516692" y="42904"/>
                    </a:lnTo>
                    <a:cubicBezTo>
                      <a:pt x="525163" y="42904"/>
                      <a:pt x="537667" y="46125"/>
                      <a:pt x="545129" y="51964"/>
                    </a:cubicBezTo>
                    <a:lnTo>
                      <a:pt x="594743" y="90620"/>
                    </a:lnTo>
                    <a:cubicBezTo>
                      <a:pt x="599381" y="94244"/>
                      <a:pt x="602205" y="99680"/>
                      <a:pt x="602205" y="105317"/>
                    </a:cubicBezTo>
                    <a:cubicBezTo>
                      <a:pt x="602205" y="111156"/>
                      <a:pt x="599381" y="116592"/>
                      <a:pt x="594944" y="120216"/>
                    </a:cubicBezTo>
                    <a:lnTo>
                      <a:pt x="545129" y="160281"/>
                    </a:lnTo>
                    <a:cubicBezTo>
                      <a:pt x="539280" y="164912"/>
                      <a:pt x="526978" y="171757"/>
                      <a:pt x="516692" y="171757"/>
                    </a:cubicBezTo>
                    <a:lnTo>
                      <a:pt x="386204" y="171757"/>
                    </a:lnTo>
                    <a:close/>
                    <a:moveTo>
                      <a:pt x="297432" y="0"/>
                    </a:moveTo>
                    <a:cubicBezTo>
                      <a:pt x="319615" y="0"/>
                      <a:pt x="337765" y="18123"/>
                      <a:pt x="337765" y="40274"/>
                    </a:cubicBezTo>
                    <a:lnTo>
                      <a:pt x="337765" y="496775"/>
                    </a:lnTo>
                    <a:lnTo>
                      <a:pt x="419238" y="496775"/>
                    </a:lnTo>
                    <a:cubicBezTo>
                      <a:pt x="432346" y="496775"/>
                      <a:pt x="448076" y="504629"/>
                      <a:pt x="455739" y="515100"/>
                    </a:cubicBezTo>
                    <a:lnTo>
                      <a:pt x="497887" y="572490"/>
                    </a:lnTo>
                    <a:cubicBezTo>
                      <a:pt x="503332" y="580142"/>
                      <a:pt x="504542" y="588599"/>
                      <a:pt x="500912" y="595647"/>
                    </a:cubicBezTo>
                    <a:cubicBezTo>
                      <a:pt x="497282" y="602695"/>
                      <a:pt x="489820" y="606722"/>
                      <a:pt x="480342" y="606722"/>
                    </a:cubicBezTo>
                    <a:lnTo>
                      <a:pt x="121580" y="606722"/>
                    </a:lnTo>
                    <a:cubicBezTo>
                      <a:pt x="112102" y="606722"/>
                      <a:pt x="104640" y="602695"/>
                      <a:pt x="101010" y="595647"/>
                    </a:cubicBezTo>
                    <a:cubicBezTo>
                      <a:pt x="97380" y="588599"/>
                      <a:pt x="98590" y="580142"/>
                      <a:pt x="104237" y="572490"/>
                    </a:cubicBezTo>
                    <a:lnTo>
                      <a:pt x="146183" y="515100"/>
                    </a:lnTo>
                    <a:cubicBezTo>
                      <a:pt x="153846" y="504629"/>
                      <a:pt x="169576" y="496775"/>
                      <a:pt x="182684" y="496775"/>
                    </a:cubicBezTo>
                    <a:lnTo>
                      <a:pt x="257099" y="496775"/>
                    </a:lnTo>
                    <a:lnTo>
                      <a:pt x="257099" y="40274"/>
                    </a:lnTo>
                    <a:cubicBezTo>
                      <a:pt x="257099" y="18123"/>
                      <a:pt x="275249" y="0"/>
                      <a:pt x="29743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/>
              </a:p>
            </p:txBody>
          </p:sp>
        </p:grpSp>
        <p:grpSp>
          <p:nvGrpSpPr>
            <p:cNvPr id="18" name="íṥ1iḋé">
              <a:extLst>
                <a:ext uri="{FF2B5EF4-FFF2-40B4-BE49-F238E27FC236}">
                  <a16:creationId xmlns:a16="http://schemas.microsoft.com/office/drawing/2014/main" xmlns="" id="{C6FF2051-BB9B-4AA6-8D54-CB96891B7524}"/>
                </a:ext>
              </a:extLst>
            </p:cNvPr>
            <p:cNvGrpSpPr/>
            <p:nvPr/>
          </p:nvGrpSpPr>
          <p:grpSpPr>
            <a:xfrm>
              <a:off x="7234089" y="4208843"/>
              <a:ext cx="508422" cy="508420"/>
              <a:chOff x="727728" y="2924550"/>
              <a:chExt cx="577851" cy="577851"/>
            </a:xfrm>
          </p:grpSpPr>
          <p:sp>
            <p:nvSpPr>
              <p:cNvPr id="22" name="íşḻîḍé">
                <a:extLst>
                  <a:ext uri="{FF2B5EF4-FFF2-40B4-BE49-F238E27FC236}">
                    <a16:creationId xmlns:a16="http://schemas.microsoft.com/office/drawing/2014/main" xmlns="" id="{5425D5E4-B81A-461A-A2D1-2F538A75A5FC}"/>
                  </a:ext>
                </a:extLst>
              </p:cNvPr>
              <p:cNvSpPr/>
              <p:nvPr/>
            </p:nvSpPr>
            <p:spPr>
              <a:xfrm>
                <a:off x="727728" y="2924550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chemeClr val="tx2"/>
              </a:solidFill>
              <a:ln w="28575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sz="1600"/>
              </a:p>
            </p:txBody>
          </p:sp>
          <p:sp>
            <p:nvSpPr>
              <p:cNvPr id="23" name="î$ḻiďê">
                <a:extLst>
                  <a:ext uri="{FF2B5EF4-FFF2-40B4-BE49-F238E27FC236}">
                    <a16:creationId xmlns:a16="http://schemas.microsoft.com/office/drawing/2014/main" xmlns="" id="{F02A0102-90BD-48AD-A441-4194B4F51108}"/>
                  </a:ext>
                </a:extLst>
              </p:cNvPr>
              <p:cNvSpPr/>
              <p:nvPr/>
            </p:nvSpPr>
            <p:spPr>
              <a:xfrm>
                <a:off x="876799" y="3072573"/>
                <a:ext cx="279708" cy="281804"/>
              </a:xfrm>
              <a:custGeom>
                <a:avLst/>
                <a:gdLst>
                  <a:gd name="connsiteX0" fmla="*/ 386204 w 602205"/>
                  <a:gd name="connsiteY0" fmla="*/ 222916 h 606722"/>
                  <a:gd name="connsiteX1" fmla="*/ 516692 w 602205"/>
                  <a:gd name="connsiteY1" fmla="*/ 222916 h 606722"/>
                  <a:gd name="connsiteX2" fmla="*/ 545129 w 602205"/>
                  <a:gd name="connsiteY2" fmla="*/ 231976 h 606722"/>
                  <a:gd name="connsiteX3" fmla="*/ 594743 w 602205"/>
                  <a:gd name="connsiteY3" fmla="*/ 270632 h 606722"/>
                  <a:gd name="connsiteX4" fmla="*/ 602205 w 602205"/>
                  <a:gd name="connsiteY4" fmla="*/ 285329 h 606722"/>
                  <a:gd name="connsiteX5" fmla="*/ 594944 w 602205"/>
                  <a:gd name="connsiteY5" fmla="*/ 300228 h 606722"/>
                  <a:gd name="connsiteX6" fmla="*/ 545129 w 602205"/>
                  <a:gd name="connsiteY6" fmla="*/ 340293 h 606722"/>
                  <a:gd name="connsiteX7" fmla="*/ 516692 w 602205"/>
                  <a:gd name="connsiteY7" fmla="*/ 351769 h 606722"/>
                  <a:gd name="connsiteX8" fmla="*/ 386204 w 602205"/>
                  <a:gd name="connsiteY8" fmla="*/ 351769 h 606722"/>
                  <a:gd name="connsiteX9" fmla="*/ 85299 w 602205"/>
                  <a:gd name="connsiteY9" fmla="*/ 131463 h 606722"/>
                  <a:gd name="connsiteX10" fmla="*/ 216777 w 602205"/>
                  <a:gd name="connsiteY10" fmla="*/ 131463 h 606722"/>
                  <a:gd name="connsiteX11" fmla="*/ 216777 w 602205"/>
                  <a:gd name="connsiteY11" fmla="*/ 260386 h 606722"/>
                  <a:gd name="connsiteX12" fmla="*/ 85299 w 602205"/>
                  <a:gd name="connsiteY12" fmla="*/ 260386 h 606722"/>
                  <a:gd name="connsiteX13" fmla="*/ 57068 w 602205"/>
                  <a:gd name="connsiteY13" fmla="*/ 248501 h 606722"/>
                  <a:gd name="connsiteX14" fmla="*/ 7058 w 602205"/>
                  <a:gd name="connsiteY14" fmla="*/ 206803 h 606722"/>
                  <a:gd name="connsiteX15" fmla="*/ 0 w 602205"/>
                  <a:gd name="connsiteY15" fmla="*/ 192903 h 606722"/>
                  <a:gd name="connsiteX16" fmla="*/ 7260 w 602205"/>
                  <a:gd name="connsiteY16" fmla="*/ 178802 h 606722"/>
                  <a:gd name="connsiteX17" fmla="*/ 57068 w 602205"/>
                  <a:gd name="connsiteY17" fmla="*/ 139924 h 606722"/>
                  <a:gd name="connsiteX18" fmla="*/ 85299 w 602205"/>
                  <a:gd name="connsiteY18" fmla="*/ 131463 h 606722"/>
                  <a:gd name="connsiteX19" fmla="*/ 386204 w 602205"/>
                  <a:gd name="connsiteY19" fmla="*/ 42904 h 606722"/>
                  <a:gd name="connsiteX20" fmla="*/ 516692 w 602205"/>
                  <a:gd name="connsiteY20" fmla="*/ 42904 h 606722"/>
                  <a:gd name="connsiteX21" fmla="*/ 545129 w 602205"/>
                  <a:gd name="connsiteY21" fmla="*/ 51964 h 606722"/>
                  <a:gd name="connsiteX22" fmla="*/ 594743 w 602205"/>
                  <a:gd name="connsiteY22" fmla="*/ 90620 h 606722"/>
                  <a:gd name="connsiteX23" fmla="*/ 602205 w 602205"/>
                  <a:gd name="connsiteY23" fmla="*/ 105317 h 606722"/>
                  <a:gd name="connsiteX24" fmla="*/ 594944 w 602205"/>
                  <a:gd name="connsiteY24" fmla="*/ 120216 h 606722"/>
                  <a:gd name="connsiteX25" fmla="*/ 545129 w 602205"/>
                  <a:gd name="connsiteY25" fmla="*/ 160281 h 606722"/>
                  <a:gd name="connsiteX26" fmla="*/ 516692 w 602205"/>
                  <a:gd name="connsiteY26" fmla="*/ 171757 h 606722"/>
                  <a:gd name="connsiteX27" fmla="*/ 386204 w 602205"/>
                  <a:gd name="connsiteY27" fmla="*/ 171757 h 606722"/>
                  <a:gd name="connsiteX28" fmla="*/ 297432 w 602205"/>
                  <a:gd name="connsiteY28" fmla="*/ 0 h 606722"/>
                  <a:gd name="connsiteX29" fmla="*/ 337765 w 602205"/>
                  <a:gd name="connsiteY29" fmla="*/ 40274 h 606722"/>
                  <a:gd name="connsiteX30" fmla="*/ 337765 w 602205"/>
                  <a:gd name="connsiteY30" fmla="*/ 496775 h 606722"/>
                  <a:gd name="connsiteX31" fmla="*/ 419238 w 602205"/>
                  <a:gd name="connsiteY31" fmla="*/ 496775 h 606722"/>
                  <a:gd name="connsiteX32" fmla="*/ 455739 w 602205"/>
                  <a:gd name="connsiteY32" fmla="*/ 515100 h 606722"/>
                  <a:gd name="connsiteX33" fmla="*/ 497887 w 602205"/>
                  <a:gd name="connsiteY33" fmla="*/ 572490 h 606722"/>
                  <a:gd name="connsiteX34" fmla="*/ 500912 w 602205"/>
                  <a:gd name="connsiteY34" fmla="*/ 595647 h 606722"/>
                  <a:gd name="connsiteX35" fmla="*/ 480342 w 602205"/>
                  <a:gd name="connsiteY35" fmla="*/ 606722 h 606722"/>
                  <a:gd name="connsiteX36" fmla="*/ 121580 w 602205"/>
                  <a:gd name="connsiteY36" fmla="*/ 606722 h 606722"/>
                  <a:gd name="connsiteX37" fmla="*/ 101010 w 602205"/>
                  <a:gd name="connsiteY37" fmla="*/ 595647 h 606722"/>
                  <a:gd name="connsiteX38" fmla="*/ 104237 w 602205"/>
                  <a:gd name="connsiteY38" fmla="*/ 572490 h 606722"/>
                  <a:gd name="connsiteX39" fmla="*/ 146183 w 602205"/>
                  <a:gd name="connsiteY39" fmla="*/ 515100 h 606722"/>
                  <a:gd name="connsiteX40" fmla="*/ 182684 w 602205"/>
                  <a:gd name="connsiteY40" fmla="*/ 496775 h 606722"/>
                  <a:gd name="connsiteX41" fmla="*/ 257099 w 602205"/>
                  <a:gd name="connsiteY41" fmla="*/ 496775 h 606722"/>
                  <a:gd name="connsiteX42" fmla="*/ 257099 w 602205"/>
                  <a:gd name="connsiteY42" fmla="*/ 40274 h 606722"/>
                  <a:gd name="connsiteX43" fmla="*/ 297432 w 602205"/>
                  <a:gd name="connsiteY43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602205" h="606722">
                    <a:moveTo>
                      <a:pt x="386204" y="222916"/>
                    </a:moveTo>
                    <a:lnTo>
                      <a:pt x="516692" y="222916"/>
                    </a:lnTo>
                    <a:cubicBezTo>
                      <a:pt x="525163" y="222916"/>
                      <a:pt x="537465" y="225936"/>
                      <a:pt x="545129" y="231976"/>
                    </a:cubicBezTo>
                    <a:lnTo>
                      <a:pt x="594743" y="270632"/>
                    </a:lnTo>
                    <a:cubicBezTo>
                      <a:pt x="599381" y="274256"/>
                      <a:pt x="602205" y="279692"/>
                      <a:pt x="602205" y="285329"/>
                    </a:cubicBezTo>
                    <a:cubicBezTo>
                      <a:pt x="602205" y="291168"/>
                      <a:pt x="599381" y="296604"/>
                      <a:pt x="594944" y="300228"/>
                    </a:cubicBezTo>
                    <a:lnTo>
                      <a:pt x="545129" y="340293"/>
                    </a:lnTo>
                    <a:cubicBezTo>
                      <a:pt x="539280" y="344924"/>
                      <a:pt x="526978" y="351769"/>
                      <a:pt x="516692" y="351769"/>
                    </a:cubicBezTo>
                    <a:lnTo>
                      <a:pt x="386204" y="351769"/>
                    </a:lnTo>
                    <a:close/>
                    <a:moveTo>
                      <a:pt x="85299" y="131463"/>
                    </a:moveTo>
                    <a:lnTo>
                      <a:pt x="216777" y="131463"/>
                    </a:lnTo>
                    <a:lnTo>
                      <a:pt x="216777" y="260386"/>
                    </a:lnTo>
                    <a:lnTo>
                      <a:pt x="85299" y="260386"/>
                    </a:lnTo>
                    <a:cubicBezTo>
                      <a:pt x="74813" y="260386"/>
                      <a:pt x="62311" y="252530"/>
                      <a:pt x="57068" y="248501"/>
                    </a:cubicBezTo>
                    <a:lnTo>
                      <a:pt x="7058" y="206803"/>
                    </a:lnTo>
                    <a:cubicBezTo>
                      <a:pt x="2621" y="203177"/>
                      <a:pt x="0" y="198140"/>
                      <a:pt x="0" y="192903"/>
                    </a:cubicBezTo>
                    <a:cubicBezTo>
                      <a:pt x="0" y="187464"/>
                      <a:pt x="2621" y="182428"/>
                      <a:pt x="7260" y="178802"/>
                    </a:cubicBezTo>
                    <a:lnTo>
                      <a:pt x="57068" y="139924"/>
                    </a:lnTo>
                    <a:cubicBezTo>
                      <a:pt x="64327" y="134082"/>
                      <a:pt x="76426" y="131463"/>
                      <a:pt x="85299" y="131463"/>
                    </a:cubicBezTo>
                    <a:close/>
                    <a:moveTo>
                      <a:pt x="386204" y="42904"/>
                    </a:moveTo>
                    <a:lnTo>
                      <a:pt x="516692" y="42904"/>
                    </a:lnTo>
                    <a:cubicBezTo>
                      <a:pt x="525163" y="42904"/>
                      <a:pt x="537667" y="46125"/>
                      <a:pt x="545129" y="51964"/>
                    </a:cubicBezTo>
                    <a:lnTo>
                      <a:pt x="594743" y="90620"/>
                    </a:lnTo>
                    <a:cubicBezTo>
                      <a:pt x="599381" y="94244"/>
                      <a:pt x="602205" y="99680"/>
                      <a:pt x="602205" y="105317"/>
                    </a:cubicBezTo>
                    <a:cubicBezTo>
                      <a:pt x="602205" y="111156"/>
                      <a:pt x="599381" y="116592"/>
                      <a:pt x="594944" y="120216"/>
                    </a:cubicBezTo>
                    <a:lnTo>
                      <a:pt x="545129" y="160281"/>
                    </a:lnTo>
                    <a:cubicBezTo>
                      <a:pt x="539280" y="164912"/>
                      <a:pt x="526978" y="171757"/>
                      <a:pt x="516692" y="171757"/>
                    </a:cubicBezTo>
                    <a:lnTo>
                      <a:pt x="386204" y="171757"/>
                    </a:lnTo>
                    <a:close/>
                    <a:moveTo>
                      <a:pt x="297432" y="0"/>
                    </a:moveTo>
                    <a:cubicBezTo>
                      <a:pt x="319615" y="0"/>
                      <a:pt x="337765" y="18123"/>
                      <a:pt x="337765" y="40274"/>
                    </a:cubicBezTo>
                    <a:lnTo>
                      <a:pt x="337765" y="496775"/>
                    </a:lnTo>
                    <a:lnTo>
                      <a:pt x="419238" y="496775"/>
                    </a:lnTo>
                    <a:cubicBezTo>
                      <a:pt x="432346" y="496775"/>
                      <a:pt x="448076" y="504629"/>
                      <a:pt x="455739" y="515100"/>
                    </a:cubicBezTo>
                    <a:lnTo>
                      <a:pt x="497887" y="572490"/>
                    </a:lnTo>
                    <a:cubicBezTo>
                      <a:pt x="503332" y="580142"/>
                      <a:pt x="504542" y="588599"/>
                      <a:pt x="500912" y="595647"/>
                    </a:cubicBezTo>
                    <a:cubicBezTo>
                      <a:pt x="497282" y="602695"/>
                      <a:pt x="489820" y="606722"/>
                      <a:pt x="480342" y="606722"/>
                    </a:cubicBezTo>
                    <a:lnTo>
                      <a:pt x="121580" y="606722"/>
                    </a:lnTo>
                    <a:cubicBezTo>
                      <a:pt x="112102" y="606722"/>
                      <a:pt x="104640" y="602695"/>
                      <a:pt x="101010" y="595647"/>
                    </a:cubicBezTo>
                    <a:cubicBezTo>
                      <a:pt x="97380" y="588599"/>
                      <a:pt x="98590" y="580142"/>
                      <a:pt x="104237" y="572490"/>
                    </a:cubicBezTo>
                    <a:lnTo>
                      <a:pt x="146183" y="515100"/>
                    </a:lnTo>
                    <a:cubicBezTo>
                      <a:pt x="153846" y="504629"/>
                      <a:pt x="169576" y="496775"/>
                      <a:pt x="182684" y="496775"/>
                    </a:cubicBezTo>
                    <a:lnTo>
                      <a:pt x="257099" y="496775"/>
                    </a:lnTo>
                    <a:lnTo>
                      <a:pt x="257099" y="40274"/>
                    </a:lnTo>
                    <a:cubicBezTo>
                      <a:pt x="257099" y="18123"/>
                      <a:pt x="275249" y="0"/>
                      <a:pt x="29743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/>
              </a:p>
            </p:txBody>
          </p:sp>
        </p:grpSp>
        <p:grpSp>
          <p:nvGrpSpPr>
            <p:cNvPr id="19" name="íS1iḍê">
              <a:extLst>
                <a:ext uri="{FF2B5EF4-FFF2-40B4-BE49-F238E27FC236}">
                  <a16:creationId xmlns:a16="http://schemas.microsoft.com/office/drawing/2014/main" xmlns="" id="{D0913FB3-60DB-4069-B024-AED5815147CB}"/>
                </a:ext>
              </a:extLst>
            </p:cNvPr>
            <p:cNvGrpSpPr/>
            <p:nvPr/>
          </p:nvGrpSpPr>
          <p:grpSpPr>
            <a:xfrm>
              <a:off x="10023455" y="4208843"/>
              <a:ext cx="508422" cy="508420"/>
              <a:chOff x="727728" y="2924550"/>
              <a:chExt cx="577851" cy="577851"/>
            </a:xfrm>
          </p:grpSpPr>
          <p:sp>
            <p:nvSpPr>
              <p:cNvPr id="20" name="î$ḷíḑe">
                <a:extLst>
                  <a:ext uri="{FF2B5EF4-FFF2-40B4-BE49-F238E27FC236}">
                    <a16:creationId xmlns:a16="http://schemas.microsoft.com/office/drawing/2014/main" xmlns="" id="{136113E9-EBAD-495B-82C3-C05214799572}"/>
                  </a:ext>
                </a:extLst>
              </p:cNvPr>
              <p:cNvSpPr/>
              <p:nvPr/>
            </p:nvSpPr>
            <p:spPr>
              <a:xfrm>
                <a:off x="727728" y="2924550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chemeClr val="tx2"/>
              </a:solidFill>
              <a:ln w="28575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sz="1600"/>
              </a:p>
            </p:txBody>
          </p:sp>
          <p:sp>
            <p:nvSpPr>
              <p:cNvPr id="21" name="îSļiḓè">
                <a:extLst>
                  <a:ext uri="{FF2B5EF4-FFF2-40B4-BE49-F238E27FC236}">
                    <a16:creationId xmlns:a16="http://schemas.microsoft.com/office/drawing/2014/main" xmlns="" id="{2A4F8B46-C56B-415C-AFAC-7E5236762546}"/>
                  </a:ext>
                </a:extLst>
              </p:cNvPr>
              <p:cNvSpPr/>
              <p:nvPr/>
            </p:nvSpPr>
            <p:spPr>
              <a:xfrm>
                <a:off x="876799" y="3072573"/>
                <a:ext cx="279708" cy="281804"/>
              </a:xfrm>
              <a:custGeom>
                <a:avLst/>
                <a:gdLst>
                  <a:gd name="connsiteX0" fmla="*/ 386204 w 602205"/>
                  <a:gd name="connsiteY0" fmla="*/ 222916 h 606722"/>
                  <a:gd name="connsiteX1" fmla="*/ 516692 w 602205"/>
                  <a:gd name="connsiteY1" fmla="*/ 222916 h 606722"/>
                  <a:gd name="connsiteX2" fmla="*/ 545129 w 602205"/>
                  <a:gd name="connsiteY2" fmla="*/ 231976 h 606722"/>
                  <a:gd name="connsiteX3" fmla="*/ 594743 w 602205"/>
                  <a:gd name="connsiteY3" fmla="*/ 270632 h 606722"/>
                  <a:gd name="connsiteX4" fmla="*/ 602205 w 602205"/>
                  <a:gd name="connsiteY4" fmla="*/ 285329 h 606722"/>
                  <a:gd name="connsiteX5" fmla="*/ 594944 w 602205"/>
                  <a:gd name="connsiteY5" fmla="*/ 300228 h 606722"/>
                  <a:gd name="connsiteX6" fmla="*/ 545129 w 602205"/>
                  <a:gd name="connsiteY6" fmla="*/ 340293 h 606722"/>
                  <a:gd name="connsiteX7" fmla="*/ 516692 w 602205"/>
                  <a:gd name="connsiteY7" fmla="*/ 351769 h 606722"/>
                  <a:gd name="connsiteX8" fmla="*/ 386204 w 602205"/>
                  <a:gd name="connsiteY8" fmla="*/ 351769 h 606722"/>
                  <a:gd name="connsiteX9" fmla="*/ 85299 w 602205"/>
                  <a:gd name="connsiteY9" fmla="*/ 131463 h 606722"/>
                  <a:gd name="connsiteX10" fmla="*/ 216777 w 602205"/>
                  <a:gd name="connsiteY10" fmla="*/ 131463 h 606722"/>
                  <a:gd name="connsiteX11" fmla="*/ 216777 w 602205"/>
                  <a:gd name="connsiteY11" fmla="*/ 260386 h 606722"/>
                  <a:gd name="connsiteX12" fmla="*/ 85299 w 602205"/>
                  <a:gd name="connsiteY12" fmla="*/ 260386 h 606722"/>
                  <a:gd name="connsiteX13" fmla="*/ 57068 w 602205"/>
                  <a:gd name="connsiteY13" fmla="*/ 248501 h 606722"/>
                  <a:gd name="connsiteX14" fmla="*/ 7058 w 602205"/>
                  <a:gd name="connsiteY14" fmla="*/ 206803 h 606722"/>
                  <a:gd name="connsiteX15" fmla="*/ 0 w 602205"/>
                  <a:gd name="connsiteY15" fmla="*/ 192903 h 606722"/>
                  <a:gd name="connsiteX16" fmla="*/ 7260 w 602205"/>
                  <a:gd name="connsiteY16" fmla="*/ 178802 h 606722"/>
                  <a:gd name="connsiteX17" fmla="*/ 57068 w 602205"/>
                  <a:gd name="connsiteY17" fmla="*/ 139924 h 606722"/>
                  <a:gd name="connsiteX18" fmla="*/ 85299 w 602205"/>
                  <a:gd name="connsiteY18" fmla="*/ 131463 h 606722"/>
                  <a:gd name="connsiteX19" fmla="*/ 386204 w 602205"/>
                  <a:gd name="connsiteY19" fmla="*/ 42904 h 606722"/>
                  <a:gd name="connsiteX20" fmla="*/ 516692 w 602205"/>
                  <a:gd name="connsiteY20" fmla="*/ 42904 h 606722"/>
                  <a:gd name="connsiteX21" fmla="*/ 545129 w 602205"/>
                  <a:gd name="connsiteY21" fmla="*/ 51964 h 606722"/>
                  <a:gd name="connsiteX22" fmla="*/ 594743 w 602205"/>
                  <a:gd name="connsiteY22" fmla="*/ 90620 h 606722"/>
                  <a:gd name="connsiteX23" fmla="*/ 602205 w 602205"/>
                  <a:gd name="connsiteY23" fmla="*/ 105317 h 606722"/>
                  <a:gd name="connsiteX24" fmla="*/ 594944 w 602205"/>
                  <a:gd name="connsiteY24" fmla="*/ 120216 h 606722"/>
                  <a:gd name="connsiteX25" fmla="*/ 545129 w 602205"/>
                  <a:gd name="connsiteY25" fmla="*/ 160281 h 606722"/>
                  <a:gd name="connsiteX26" fmla="*/ 516692 w 602205"/>
                  <a:gd name="connsiteY26" fmla="*/ 171757 h 606722"/>
                  <a:gd name="connsiteX27" fmla="*/ 386204 w 602205"/>
                  <a:gd name="connsiteY27" fmla="*/ 171757 h 606722"/>
                  <a:gd name="connsiteX28" fmla="*/ 297432 w 602205"/>
                  <a:gd name="connsiteY28" fmla="*/ 0 h 606722"/>
                  <a:gd name="connsiteX29" fmla="*/ 337765 w 602205"/>
                  <a:gd name="connsiteY29" fmla="*/ 40274 h 606722"/>
                  <a:gd name="connsiteX30" fmla="*/ 337765 w 602205"/>
                  <a:gd name="connsiteY30" fmla="*/ 496775 h 606722"/>
                  <a:gd name="connsiteX31" fmla="*/ 419238 w 602205"/>
                  <a:gd name="connsiteY31" fmla="*/ 496775 h 606722"/>
                  <a:gd name="connsiteX32" fmla="*/ 455739 w 602205"/>
                  <a:gd name="connsiteY32" fmla="*/ 515100 h 606722"/>
                  <a:gd name="connsiteX33" fmla="*/ 497887 w 602205"/>
                  <a:gd name="connsiteY33" fmla="*/ 572490 h 606722"/>
                  <a:gd name="connsiteX34" fmla="*/ 500912 w 602205"/>
                  <a:gd name="connsiteY34" fmla="*/ 595647 h 606722"/>
                  <a:gd name="connsiteX35" fmla="*/ 480342 w 602205"/>
                  <a:gd name="connsiteY35" fmla="*/ 606722 h 606722"/>
                  <a:gd name="connsiteX36" fmla="*/ 121580 w 602205"/>
                  <a:gd name="connsiteY36" fmla="*/ 606722 h 606722"/>
                  <a:gd name="connsiteX37" fmla="*/ 101010 w 602205"/>
                  <a:gd name="connsiteY37" fmla="*/ 595647 h 606722"/>
                  <a:gd name="connsiteX38" fmla="*/ 104237 w 602205"/>
                  <a:gd name="connsiteY38" fmla="*/ 572490 h 606722"/>
                  <a:gd name="connsiteX39" fmla="*/ 146183 w 602205"/>
                  <a:gd name="connsiteY39" fmla="*/ 515100 h 606722"/>
                  <a:gd name="connsiteX40" fmla="*/ 182684 w 602205"/>
                  <a:gd name="connsiteY40" fmla="*/ 496775 h 606722"/>
                  <a:gd name="connsiteX41" fmla="*/ 257099 w 602205"/>
                  <a:gd name="connsiteY41" fmla="*/ 496775 h 606722"/>
                  <a:gd name="connsiteX42" fmla="*/ 257099 w 602205"/>
                  <a:gd name="connsiteY42" fmla="*/ 40274 h 606722"/>
                  <a:gd name="connsiteX43" fmla="*/ 297432 w 602205"/>
                  <a:gd name="connsiteY43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602205" h="606722">
                    <a:moveTo>
                      <a:pt x="386204" y="222916"/>
                    </a:moveTo>
                    <a:lnTo>
                      <a:pt x="516692" y="222916"/>
                    </a:lnTo>
                    <a:cubicBezTo>
                      <a:pt x="525163" y="222916"/>
                      <a:pt x="537465" y="225936"/>
                      <a:pt x="545129" y="231976"/>
                    </a:cubicBezTo>
                    <a:lnTo>
                      <a:pt x="594743" y="270632"/>
                    </a:lnTo>
                    <a:cubicBezTo>
                      <a:pt x="599381" y="274256"/>
                      <a:pt x="602205" y="279692"/>
                      <a:pt x="602205" y="285329"/>
                    </a:cubicBezTo>
                    <a:cubicBezTo>
                      <a:pt x="602205" y="291168"/>
                      <a:pt x="599381" y="296604"/>
                      <a:pt x="594944" y="300228"/>
                    </a:cubicBezTo>
                    <a:lnTo>
                      <a:pt x="545129" y="340293"/>
                    </a:lnTo>
                    <a:cubicBezTo>
                      <a:pt x="539280" y="344924"/>
                      <a:pt x="526978" y="351769"/>
                      <a:pt x="516692" y="351769"/>
                    </a:cubicBezTo>
                    <a:lnTo>
                      <a:pt x="386204" y="351769"/>
                    </a:lnTo>
                    <a:close/>
                    <a:moveTo>
                      <a:pt x="85299" y="131463"/>
                    </a:moveTo>
                    <a:lnTo>
                      <a:pt x="216777" y="131463"/>
                    </a:lnTo>
                    <a:lnTo>
                      <a:pt x="216777" y="260386"/>
                    </a:lnTo>
                    <a:lnTo>
                      <a:pt x="85299" y="260386"/>
                    </a:lnTo>
                    <a:cubicBezTo>
                      <a:pt x="74813" y="260386"/>
                      <a:pt x="62311" y="252530"/>
                      <a:pt x="57068" y="248501"/>
                    </a:cubicBezTo>
                    <a:lnTo>
                      <a:pt x="7058" y="206803"/>
                    </a:lnTo>
                    <a:cubicBezTo>
                      <a:pt x="2621" y="203177"/>
                      <a:pt x="0" y="198140"/>
                      <a:pt x="0" y="192903"/>
                    </a:cubicBezTo>
                    <a:cubicBezTo>
                      <a:pt x="0" y="187464"/>
                      <a:pt x="2621" y="182428"/>
                      <a:pt x="7260" y="178802"/>
                    </a:cubicBezTo>
                    <a:lnTo>
                      <a:pt x="57068" y="139924"/>
                    </a:lnTo>
                    <a:cubicBezTo>
                      <a:pt x="64327" y="134082"/>
                      <a:pt x="76426" y="131463"/>
                      <a:pt x="85299" y="131463"/>
                    </a:cubicBezTo>
                    <a:close/>
                    <a:moveTo>
                      <a:pt x="386204" y="42904"/>
                    </a:moveTo>
                    <a:lnTo>
                      <a:pt x="516692" y="42904"/>
                    </a:lnTo>
                    <a:cubicBezTo>
                      <a:pt x="525163" y="42904"/>
                      <a:pt x="537667" y="46125"/>
                      <a:pt x="545129" y="51964"/>
                    </a:cubicBezTo>
                    <a:lnTo>
                      <a:pt x="594743" y="90620"/>
                    </a:lnTo>
                    <a:cubicBezTo>
                      <a:pt x="599381" y="94244"/>
                      <a:pt x="602205" y="99680"/>
                      <a:pt x="602205" y="105317"/>
                    </a:cubicBezTo>
                    <a:cubicBezTo>
                      <a:pt x="602205" y="111156"/>
                      <a:pt x="599381" y="116592"/>
                      <a:pt x="594944" y="120216"/>
                    </a:cubicBezTo>
                    <a:lnTo>
                      <a:pt x="545129" y="160281"/>
                    </a:lnTo>
                    <a:cubicBezTo>
                      <a:pt x="539280" y="164912"/>
                      <a:pt x="526978" y="171757"/>
                      <a:pt x="516692" y="171757"/>
                    </a:cubicBezTo>
                    <a:lnTo>
                      <a:pt x="386204" y="171757"/>
                    </a:lnTo>
                    <a:close/>
                    <a:moveTo>
                      <a:pt x="297432" y="0"/>
                    </a:moveTo>
                    <a:cubicBezTo>
                      <a:pt x="319615" y="0"/>
                      <a:pt x="337765" y="18123"/>
                      <a:pt x="337765" y="40274"/>
                    </a:cubicBezTo>
                    <a:lnTo>
                      <a:pt x="337765" y="496775"/>
                    </a:lnTo>
                    <a:lnTo>
                      <a:pt x="419238" y="496775"/>
                    </a:lnTo>
                    <a:cubicBezTo>
                      <a:pt x="432346" y="496775"/>
                      <a:pt x="448076" y="504629"/>
                      <a:pt x="455739" y="515100"/>
                    </a:cubicBezTo>
                    <a:lnTo>
                      <a:pt x="497887" y="572490"/>
                    </a:lnTo>
                    <a:cubicBezTo>
                      <a:pt x="503332" y="580142"/>
                      <a:pt x="504542" y="588599"/>
                      <a:pt x="500912" y="595647"/>
                    </a:cubicBezTo>
                    <a:cubicBezTo>
                      <a:pt x="497282" y="602695"/>
                      <a:pt x="489820" y="606722"/>
                      <a:pt x="480342" y="606722"/>
                    </a:cubicBezTo>
                    <a:lnTo>
                      <a:pt x="121580" y="606722"/>
                    </a:lnTo>
                    <a:cubicBezTo>
                      <a:pt x="112102" y="606722"/>
                      <a:pt x="104640" y="602695"/>
                      <a:pt x="101010" y="595647"/>
                    </a:cubicBezTo>
                    <a:cubicBezTo>
                      <a:pt x="97380" y="588599"/>
                      <a:pt x="98590" y="580142"/>
                      <a:pt x="104237" y="572490"/>
                    </a:cubicBezTo>
                    <a:lnTo>
                      <a:pt x="146183" y="515100"/>
                    </a:lnTo>
                    <a:cubicBezTo>
                      <a:pt x="153846" y="504629"/>
                      <a:pt x="169576" y="496775"/>
                      <a:pt x="182684" y="496775"/>
                    </a:cubicBezTo>
                    <a:lnTo>
                      <a:pt x="257099" y="496775"/>
                    </a:lnTo>
                    <a:lnTo>
                      <a:pt x="257099" y="40274"/>
                    </a:lnTo>
                    <a:cubicBezTo>
                      <a:pt x="257099" y="18123"/>
                      <a:pt x="275249" y="0"/>
                      <a:pt x="29743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82331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/>
          </a:p>
        </p:txBody>
      </p:sp>
      <p:grpSp>
        <p:nvGrpSpPr>
          <p:cNvPr id="5" name="00250236-6939-4acf-a6d3-d0942632152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67B363D-AB7B-46F3-83F9-2836181DD9B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6" y="1141686"/>
            <a:ext cx="10850562" cy="5018536"/>
            <a:chOff x="669926" y="1141686"/>
            <a:chExt cx="10850562" cy="5018536"/>
          </a:xfrm>
        </p:grpSpPr>
        <p:sp>
          <p:nvSpPr>
            <p:cNvPr id="6" name="ïṧḷîḓe">
              <a:extLst>
                <a:ext uri="{FF2B5EF4-FFF2-40B4-BE49-F238E27FC236}">
                  <a16:creationId xmlns:a16="http://schemas.microsoft.com/office/drawing/2014/main" xmlns="" id="{4E82CD0A-080E-4F7C-8309-7BD5A722F2ED}"/>
                </a:ext>
              </a:extLst>
            </p:cNvPr>
            <p:cNvSpPr/>
            <p:nvPr/>
          </p:nvSpPr>
          <p:spPr bwMode="auto">
            <a:xfrm>
              <a:off x="669926" y="5809413"/>
              <a:ext cx="10850561" cy="35080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algn="ctr"/>
              <a:r>
                <a:rPr lang="en-US" altLang="zh-CN" sz="1600" b="1"/>
                <a:t>Supporting text here</a:t>
              </a:r>
              <a:endParaRPr lang="en-US" altLang="zh-CN" sz="1600" b="1" dirty="0"/>
            </a:p>
          </p:txBody>
        </p:sp>
        <p:sp>
          <p:nvSpPr>
            <p:cNvPr id="7" name="ïs1ïḓê">
              <a:extLst>
                <a:ext uri="{FF2B5EF4-FFF2-40B4-BE49-F238E27FC236}">
                  <a16:creationId xmlns:a16="http://schemas.microsoft.com/office/drawing/2014/main" xmlns="" id="{7B93D42B-F6F8-43A4-AB40-7CC9B72DD58B}"/>
                </a:ext>
              </a:extLst>
            </p:cNvPr>
            <p:cNvSpPr/>
            <p:nvPr/>
          </p:nvSpPr>
          <p:spPr bwMode="auto">
            <a:xfrm>
              <a:off x="669926" y="1141686"/>
              <a:ext cx="10850561" cy="451705"/>
            </a:xfrm>
            <a:prstGeom prst="rect">
              <a:avLst/>
            </a:prstGeom>
            <a:solidFill>
              <a:schemeClr val="accent1"/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8" name="ïṧľîďê">
              <a:extLst>
                <a:ext uri="{FF2B5EF4-FFF2-40B4-BE49-F238E27FC236}">
                  <a16:creationId xmlns:a16="http://schemas.microsoft.com/office/drawing/2014/main" xmlns="" id="{4907F8FF-3B38-4E00-A871-981312B0F671}"/>
                </a:ext>
              </a:extLst>
            </p:cNvPr>
            <p:cNvSpPr/>
            <p:nvPr/>
          </p:nvSpPr>
          <p:spPr bwMode="auto">
            <a:xfrm>
              <a:off x="670299" y="1593391"/>
              <a:ext cx="10850189" cy="7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grpSp>
          <p:nvGrpSpPr>
            <p:cNvPr id="9" name="iṥlíḋè">
              <a:extLst>
                <a:ext uri="{FF2B5EF4-FFF2-40B4-BE49-F238E27FC236}">
                  <a16:creationId xmlns:a16="http://schemas.microsoft.com/office/drawing/2014/main" xmlns="" id="{2FF6061F-A2DC-46F4-9314-1BAD153C7248}"/>
                </a:ext>
              </a:extLst>
            </p:cNvPr>
            <p:cNvGrpSpPr/>
            <p:nvPr/>
          </p:nvGrpSpPr>
          <p:grpSpPr>
            <a:xfrm>
              <a:off x="1645962" y="2596656"/>
              <a:ext cx="2191516" cy="1104745"/>
              <a:chOff x="666932" y="4425289"/>
              <a:chExt cx="1112098" cy="1104745"/>
            </a:xfrm>
          </p:grpSpPr>
          <p:sp>
            <p:nvSpPr>
              <p:cNvPr id="301" name="íśľíde">
                <a:extLst>
                  <a:ext uri="{FF2B5EF4-FFF2-40B4-BE49-F238E27FC236}">
                    <a16:creationId xmlns:a16="http://schemas.microsoft.com/office/drawing/2014/main" xmlns="" id="{3D5F57CD-A5E1-4FFB-98A1-BCD538CCAEAA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111209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302" name="ïṥḻíḍê">
                <a:extLst>
                  <a:ext uri="{FF2B5EF4-FFF2-40B4-BE49-F238E27FC236}">
                    <a16:creationId xmlns:a16="http://schemas.microsoft.com/office/drawing/2014/main" xmlns="" id="{96664A9B-CECA-4489-BE5E-1A7D4965D2B0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1112098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0" name="ï$ľîdé">
              <a:extLst>
                <a:ext uri="{FF2B5EF4-FFF2-40B4-BE49-F238E27FC236}">
                  <a16:creationId xmlns:a16="http://schemas.microsoft.com/office/drawing/2014/main" xmlns="" id="{081987D0-B79B-4C66-B3E8-9617219E8B8D}"/>
                </a:ext>
              </a:extLst>
            </p:cNvPr>
            <p:cNvGrpSpPr/>
            <p:nvPr/>
          </p:nvGrpSpPr>
          <p:grpSpPr>
            <a:xfrm>
              <a:off x="692556" y="2827581"/>
              <a:ext cx="641886" cy="642896"/>
              <a:chOff x="5646344" y="3213462"/>
              <a:chExt cx="899312" cy="900726"/>
            </a:xfrm>
          </p:grpSpPr>
          <p:sp>
            <p:nvSpPr>
              <p:cNvPr id="299" name="îSļïḍê">
                <a:extLst>
                  <a:ext uri="{FF2B5EF4-FFF2-40B4-BE49-F238E27FC236}">
                    <a16:creationId xmlns:a16="http://schemas.microsoft.com/office/drawing/2014/main" xmlns="" id="{822C50B8-4ADD-4A45-A421-336F46C9A6A8}"/>
                  </a:ext>
                </a:extLst>
              </p:cNvPr>
              <p:cNvSpPr/>
              <p:nvPr/>
            </p:nvSpPr>
            <p:spPr bwMode="auto">
              <a:xfrm>
                <a:off x="5646344" y="3213462"/>
                <a:ext cx="899312" cy="900726"/>
              </a:xfrm>
              <a:custGeom>
                <a:avLst/>
                <a:gdLst>
                  <a:gd name="T0" fmla="*/ 1066 w 1272"/>
                  <a:gd name="T1" fmla="*/ 168 h 1274"/>
                  <a:gd name="T2" fmla="*/ 1132 w 1272"/>
                  <a:gd name="T3" fmla="*/ 238 h 1274"/>
                  <a:gd name="T4" fmla="*/ 1186 w 1272"/>
                  <a:gd name="T5" fmla="*/ 316 h 1274"/>
                  <a:gd name="T6" fmla="*/ 1226 w 1272"/>
                  <a:gd name="T7" fmla="*/ 398 h 1274"/>
                  <a:gd name="T8" fmla="*/ 1254 w 1272"/>
                  <a:gd name="T9" fmla="*/ 486 h 1274"/>
                  <a:gd name="T10" fmla="*/ 1270 w 1272"/>
                  <a:gd name="T11" fmla="*/ 576 h 1274"/>
                  <a:gd name="T12" fmla="*/ 1272 w 1272"/>
                  <a:gd name="T13" fmla="*/ 668 h 1274"/>
                  <a:gd name="T14" fmla="*/ 1260 w 1272"/>
                  <a:gd name="T15" fmla="*/ 760 h 1274"/>
                  <a:gd name="T16" fmla="*/ 1236 w 1272"/>
                  <a:gd name="T17" fmla="*/ 850 h 1274"/>
                  <a:gd name="T18" fmla="*/ 1198 w 1272"/>
                  <a:gd name="T19" fmla="*/ 936 h 1274"/>
                  <a:gd name="T20" fmla="*/ 1146 w 1272"/>
                  <a:gd name="T21" fmla="*/ 1016 h 1274"/>
                  <a:gd name="T22" fmla="*/ 1106 w 1272"/>
                  <a:gd name="T23" fmla="*/ 1068 h 1274"/>
                  <a:gd name="T24" fmla="*/ 1036 w 1272"/>
                  <a:gd name="T25" fmla="*/ 1134 h 1274"/>
                  <a:gd name="T26" fmla="*/ 958 w 1272"/>
                  <a:gd name="T27" fmla="*/ 1186 h 1274"/>
                  <a:gd name="T28" fmla="*/ 874 w 1272"/>
                  <a:gd name="T29" fmla="*/ 1228 h 1274"/>
                  <a:gd name="T30" fmla="*/ 786 w 1272"/>
                  <a:gd name="T31" fmla="*/ 1256 h 1274"/>
                  <a:gd name="T32" fmla="*/ 696 w 1272"/>
                  <a:gd name="T33" fmla="*/ 1272 h 1274"/>
                  <a:gd name="T34" fmla="*/ 604 w 1272"/>
                  <a:gd name="T35" fmla="*/ 1274 h 1274"/>
                  <a:gd name="T36" fmla="*/ 514 w 1272"/>
                  <a:gd name="T37" fmla="*/ 1262 h 1274"/>
                  <a:gd name="T38" fmla="*/ 424 w 1272"/>
                  <a:gd name="T39" fmla="*/ 1238 h 1274"/>
                  <a:gd name="T40" fmla="*/ 338 w 1272"/>
                  <a:gd name="T41" fmla="*/ 1200 h 1274"/>
                  <a:gd name="T42" fmla="*/ 256 w 1272"/>
                  <a:gd name="T43" fmla="*/ 1148 h 1274"/>
                  <a:gd name="T44" fmla="*/ 206 w 1272"/>
                  <a:gd name="T45" fmla="*/ 1106 h 1274"/>
                  <a:gd name="T46" fmla="*/ 140 w 1272"/>
                  <a:gd name="T47" fmla="*/ 1036 h 1274"/>
                  <a:gd name="T48" fmla="*/ 86 w 1272"/>
                  <a:gd name="T49" fmla="*/ 958 h 1274"/>
                  <a:gd name="T50" fmla="*/ 46 w 1272"/>
                  <a:gd name="T51" fmla="*/ 876 h 1274"/>
                  <a:gd name="T52" fmla="*/ 18 w 1272"/>
                  <a:gd name="T53" fmla="*/ 788 h 1274"/>
                  <a:gd name="T54" fmla="*/ 2 w 1272"/>
                  <a:gd name="T55" fmla="*/ 698 h 1274"/>
                  <a:gd name="T56" fmla="*/ 0 w 1272"/>
                  <a:gd name="T57" fmla="*/ 606 h 1274"/>
                  <a:gd name="T58" fmla="*/ 10 w 1272"/>
                  <a:gd name="T59" fmla="*/ 514 h 1274"/>
                  <a:gd name="T60" fmla="*/ 36 w 1272"/>
                  <a:gd name="T61" fmla="*/ 426 h 1274"/>
                  <a:gd name="T62" fmla="*/ 74 w 1272"/>
                  <a:gd name="T63" fmla="*/ 338 h 1274"/>
                  <a:gd name="T64" fmla="*/ 124 w 1272"/>
                  <a:gd name="T65" fmla="*/ 258 h 1274"/>
                  <a:gd name="T66" fmla="*/ 166 w 1272"/>
                  <a:gd name="T67" fmla="*/ 208 h 1274"/>
                  <a:gd name="T68" fmla="*/ 236 w 1272"/>
                  <a:gd name="T69" fmla="*/ 142 h 1274"/>
                  <a:gd name="T70" fmla="*/ 314 w 1272"/>
                  <a:gd name="T71" fmla="*/ 88 h 1274"/>
                  <a:gd name="T72" fmla="*/ 398 w 1272"/>
                  <a:gd name="T73" fmla="*/ 46 h 1274"/>
                  <a:gd name="T74" fmla="*/ 486 w 1272"/>
                  <a:gd name="T75" fmla="*/ 18 h 1274"/>
                  <a:gd name="T76" fmla="*/ 576 w 1272"/>
                  <a:gd name="T77" fmla="*/ 4 h 1274"/>
                  <a:gd name="T78" fmla="*/ 668 w 1272"/>
                  <a:gd name="T79" fmla="*/ 2 h 1274"/>
                  <a:gd name="T80" fmla="*/ 758 w 1272"/>
                  <a:gd name="T81" fmla="*/ 12 h 1274"/>
                  <a:gd name="T82" fmla="*/ 848 w 1272"/>
                  <a:gd name="T83" fmla="*/ 36 h 1274"/>
                  <a:gd name="T84" fmla="*/ 934 w 1272"/>
                  <a:gd name="T85" fmla="*/ 74 h 1274"/>
                  <a:gd name="T86" fmla="*/ 1016 w 1272"/>
                  <a:gd name="T87" fmla="*/ 126 h 1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72" h="1274">
                    <a:moveTo>
                      <a:pt x="1042" y="146"/>
                    </a:moveTo>
                    <a:lnTo>
                      <a:pt x="1042" y="146"/>
                    </a:lnTo>
                    <a:lnTo>
                      <a:pt x="1066" y="168"/>
                    </a:lnTo>
                    <a:lnTo>
                      <a:pt x="1090" y="190"/>
                    </a:lnTo>
                    <a:lnTo>
                      <a:pt x="1112" y="214"/>
                    </a:lnTo>
                    <a:lnTo>
                      <a:pt x="1132" y="238"/>
                    </a:lnTo>
                    <a:lnTo>
                      <a:pt x="1152" y="264"/>
                    </a:lnTo>
                    <a:lnTo>
                      <a:pt x="1170" y="290"/>
                    </a:lnTo>
                    <a:lnTo>
                      <a:pt x="1186" y="316"/>
                    </a:lnTo>
                    <a:lnTo>
                      <a:pt x="1200" y="342"/>
                    </a:lnTo>
                    <a:lnTo>
                      <a:pt x="1214" y="370"/>
                    </a:lnTo>
                    <a:lnTo>
                      <a:pt x="1226" y="398"/>
                    </a:lnTo>
                    <a:lnTo>
                      <a:pt x="1238" y="428"/>
                    </a:lnTo>
                    <a:lnTo>
                      <a:pt x="1246" y="456"/>
                    </a:lnTo>
                    <a:lnTo>
                      <a:pt x="1254" y="486"/>
                    </a:lnTo>
                    <a:lnTo>
                      <a:pt x="1260" y="516"/>
                    </a:lnTo>
                    <a:lnTo>
                      <a:pt x="1266" y="546"/>
                    </a:lnTo>
                    <a:lnTo>
                      <a:pt x="1270" y="576"/>
                    </a:lnTo>
                    <a:lnTo>
                      <a:pt x="1272" y="608"/>
                    </a:lnTo>
                    <a:lnTo>
                      <a:pt x="1272" y="638"/>
                    </a:lnTo>
                    <a:lnTo>
                      <a:pt x="1272" y="668"/>
                    </a:lnTo>
                    <a:lnTo>
                      <a:pt x="1270" y="700"/>
                    </a:lnTo>
                    <a:lnTo>
                      <a:pt x="1266" y="730"/>
                    </a:lnTo>
                    <a:lnTo>
                      <a:pt x="1260" y="760"/>
                    </a:lnTo>
                    <a:lnTo>
                      <a:pt x="1254" y="790"/>
                    </a:lnTo>
                    <a:lnTo>
                      <a:pt x="1246" y="820"/>
                    </a:lnTo>
                    <a:lnTo>
                      <a:pt x="1236" y="850"/>
                    </a:lnTo>
                    <a:lnTo>
                      <a:pt x="1226" y="878"/>
                    </a:lnTo>
                    <a:lnTo>
                      <a:pt x="1212" y="908"/>
                    </a:lnTo>
                    <a:lnTo>
                      <a:pt x="1198" y="936"/>
                    </a:lnTo>
                    <a:lnTo>
                      <a:pt x="1182" y="964"/>
                    </a:lnTo>
                    <a:lnTo>
                      <a:pt x="1166" y="990"/>
                    </a:lnTo>
                    <a:lnTo>
                      <a:pt x="1146" y="1016"/>
                    </a:lnTo>
                    <a:lnTo>
                      <a:pt x="1126" y="1042"/>
                    </a:lnTo>
                    <a:lnTo>
                      <a:pt x="1126" y="1042"/>
                    </a:lnTo>
                    <a:lnTo>
                      <a:pt x="1106" y="1068"/>
                    </a:lnTo>
                    <a:lnTo>
                      <a:pt x="1082" y="1090"/>
                    </a:lnTo>
                    <a:lnTo>
                      <a:pt x="1060" y="1112"/>
                    </a:lnTo>
                    <a:lnTo>
                      <a:pt x="1036" y="1134"/>
                    </a:lnTo>
                    <a:lnTo>
                      <a:pt x="1010" y="1152"/>
                    </a:lnTo>
                    <a:lnTo>
                      <a:pt x="984" y="1170"/>
                    </a:lnTo>
                    <a:lnTo>
                      <a:pt x="958" y="1186"/>
                    </a:lnTo>
                    <a:lnTo>
                      <a:pt x="930" y="1202"/>
                    </a:lnTo>
                    <a:lnTo>
                      <a:pt x="902" y="1216"/>
                    </a:lnTo>
                    <a:lnTo>
                      <a:pt x="874" y="1228"/>
                    </a:lnTo>
                    <a:lnTo>
                      <a:pt x="846" y="1238"/>
                    </a:lnTo>
                    <a:lnTo>
                      <a:pt x="816" y="1248"/>
                    </a:lnTo>
                    <a:lnTo>
                      <a:pt x="786" y="1256"/>
                    </a:lnTo>
                    <a:lnTo>
                      <a:pt x="756" y="1262"/>
                    </a:lnTo>
                    <a:lnTo>
                      <a:pt x="726" y="1268"/>
                    </a:lnTo>
                    <a:lnTo>
                      <a:pt x="696" y="1272"/>
                    </a:lnTo>
                    <a:lnTo>
                      <a:pt x="666" y="1274"/>
                    </a:lnTo>
                    <a:lnTo>
                      <a:pt x="636" y="1274"/>
                    </a:lnTo>
                    <a:lnTo>
                      <a:pt x="604" y="1274"/>
                    </a:lnTo>
                    <a:lnTo>
                      <a:pt x="574" y="1270"/>
                    </a:lnTo>
                    <a:lnTo>
                      <a:pt x="544" y="1268"/>
                    </a:lnTo>
                    <a:lnTo>
                      <a:pt x="514" y="1262"/>
                    </a:lnTo>
                    <a:lnTo>
                      <a:pt x="484" y="1256"/>
                    </a:lnTo>
                    <a:lnTo>
                      <a:pt x="454" y="1248"/>
                    </a:lnTo>
                    <a:lnTo>
                      <a:pt x="424" y="1238"/>
                    </a:lnTo>
                    <a:lnTo>
                      <a:pt x="394" y="1226"/>
                    </a:lnTo>
                    <a:lnTo>
                      <a:pt x="366" y="1214"/>
                    </a:lnTo>
                    <a:lnTo>
                      <a:pt x="338" y="1200"/>
                    </a:lnTo>
                    <a:lnTo>
                      <a:pt x="310" y="1184"/>
                    </a:lnTo>
                    <a:lnTo>
                      <a:pt x="282" y="1166"/>
                    </a:lnTo>
                    <a:lnTo>
                      <a:pt x="256" y="1148"/>
                    </a:lnTo>
                    <a:lnTo>
                      <a:pt x="230" y="1128"/>
                    </a:lnTo>
                    <a:lnTo>
                      <a:pt x="230" y="1128"/>
                    </a:lnTo>
                    <a:lnTo>
                      <a:pt x="206" y="1106"/>
                    </a:lnTo>
                    <a:lnTo>
                      <a:pt x="182" y="1084"/>
                    </a:lnTo>
                    <a:lnTo>
                      <a:pt x="160" y="1060"/>
                    </a:lnTo>
                    <a:lnTo>
                      <a:pt x="140" y="1036"/>
                    </a:lnTo>
                    <a:lnTo>
                      <a:pt x="120" y="1012"/>
                    </a:lnTo>
                    <a:lnTo>
                      <a:pt x="102" y="986"/>
                    </a:lnTo>
                    <a:lnTo>
                      <a:pt x="86" y="958"/>
                    </a:lnTo>
                    <a:lnTo>
                      <a:pt x="72" y="932"/>
                    </a:lnTo>
                    <a:lnTo>
                      <a:pt x="58" y="904"/>
                    </a:lnTo>
                    <a:lnTo>
                      <a:pt x="46" y="876"/>
                    </a:lnTo>
                    <a:lnTo>
                      <a:pt x="34" y="846"/>
                    </a:lnTo>
                    <a:lnTo>
                      <a:pt x="26" y="818"/>
                    </a:lnTo>
                    <a:lnTo>
                      <a:pt x="18" y="788"/>
                    </a:lnTo>
                    <a:lnTo>
                      <a:pt x="10" y="758"/>
                    </a:lnTo>
                    <a:lnTo>
                      <a:pt x="6" y="728"/>
                    </a:lnTo>
                    <a:lnTo>
                      <a:pt x="2" y="698"/>
                    </a:lnTo>
                    <a:lnTo>
                      <a:pt x="0" y="668"/>
                    </a:lnTo>
                    <a:lnTo>
                      <a:pt x="0" y="636"/>
                    </a:lnTo>
                    <a:lnTo>
                      <a:pt x="0" y="606"/>
                    </a:lnTo>
                    <a:lnTo>
                      <a:pt x="2" y="576"/>
                    </a:lnTo>
                    <a:lnTo>
                      <a:pt x="6" y="544"/>
                    </a:lnTo>
                    <a:lnTo>
                      <a:pt x="10" y="514"/>
                    </a:lnTo>
                    <a:lnTo>
                      <a:pt x="18" y="484"/>
                    </a:lnTo>
                    <a:lnTo>
                      <a:pt x="26" y="454"/>
                    </a:lnTo>
                    <a:lnTo>
                      <a:pt x="36" y="426"/>
                    </a:lnTo>
                    <a:lnTo>
                      <a:pt x="46" y="396"/>
                    </a:lnTo>
                    <a:lnTo>
                      <a:pt x="60" y="368"/>
                    </a:lnTo>
                    <a:lnTo>
                      <a:pt x="74" y="338"/>
                    </a:lnTo>
                    <a:lnTo>
                      <a:pt x="88" y="312"/>
                    </a:lnTo>
                    <a:lnTo>
                      <a:pt x="106" y="284"/>
                    </a:lnTo>
                    <a:lnTo>
                      <a:pt x="124" y="258"/>
                    </a:lnTo>
                    <a:lnTo>
                      <a:pt x="146" y="232"/>
                    </a:lnTo>
                    <a:lnTo>
                      <a:pt x="146" y="232"/>
                    </a:lnTo>
                    <a:lnTo>
                      <a:pt x="166" y="208"/>
                    </a:lnTo>
                    <a:lnTo>
                      <a:pt x="190" y="184"/>
                    </a:lnTo>
                    <a:lnTo>
                      <a:pt x="212" y="162"/>
                    </a:lnTo>
                    <a:lnTo>
                      <a:pt x="236" y="142"/>
                    </a:lnTo>
                    <a:lnTo>
                      <a:pt x="262" y="122"/>
                    </a:lnTo>
                    <a:lnTo>
                      <a:pt x="288" y="104"/>
                    </a:lnTo>
                    <a:lnTo>
                      <a:pt x="314" y="88"/>
                    </a:lnTo>
                    <a:lnTo>
                      <a:pt x="342" y="72"/>
                    </a:lnTo>
                    <a:lnTo>
                      <a:pt x="370" y="58"/>
                    </a:lnTo>
                    <a:lnTo>
                      <a:pt x="398" y="46"/>
                    </a:lnTo>
                    <a:lnTo>
                      <a:pt x="426" y="36"/>
                    </a:lnTo>
                    <a:lnTo>
                      <a:pt x="456" y="26"/>
                    </a:lnTo>
                    <a:lnTo>
                      <a:pt x="486" y="18"/>
                    </a:lnTo>
                    <a:lnTo>
                      <a:pt x="516" y="12"/>
                    </a:lnTo>
                    <a:lnTo>
                      <a:pt x="546" y="8"/>
                    </a:lnTo>
                    <a:lnTo>
                      <a:pt x="576" y="4"/>
                    </a:lnTo>
                    <a:lnTo>
                      <a:pt x="606" y="2"/>
                    </a:lnTo>
                    <a:lnTo>
                      <a:pt x="636" y="0"/>
                    </a:lnTo>
                    <a:lnTo>
                      <a:pt x="668" y="2"/>
                    </a:lnTo>
                    <a:lnTo>
                      <a:pt x="698" y="4"/>
                    </a:lnTo>
                    <a:lnTo>
                      <a:pt x="728" y="8"/>
                    </a:lnTo>
                    <a:lnTo>
                      <a:pt x="758" y="12"/>
                    </a:lnTo>
                    <a:lnTo>
                      <a:pt x="788" y="18"/>
                    </a:lnTo>
                    <a:lnTo>
                      <a:pt x="818" y="28"/>
                    </a:lnTo>
                    <a:lnTo>
                      <a:pt x="848" y="36"/>
                    </a:lnTo>
                    <a:lnTo>
                      <a:pt x="878" y="48"/>
                    </a:lnTo>
                    <a:lnTo>
                      <a:pt x="906" y="60"/>
                    </a:lnTo>
                    <a:lnTo>
                      <a:pt x="934" y="74"/>
                    </a:lnTo>
                    <a:lnTo>
                      <a:pt x="962" y="90"/>
                    </a:lnTo>
                    <a:lnTo>
                      <a:pt x="990" y="108"/>
                    </a:lnTo>
                    <a:lnTo>
                      <a:pt x="1016" y="126"/>
                    </a:lnTo>
                    <a:lnTo>
                      <a:pt x="1042" y="146"/>
                    </a:lnTo>
                    <a:lnTo>
                      <a:pt x="1042" y="146"/>
                    </a:lnTo>
                    <a:close/>
                  </a:path>
                </a:pathLst>
              </a:custGeom>
              <a:solidFill>
                <a:schemeClr val="bg1"/>
              </a:solidFill>
              <a:ln w="57150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00" name="iṣļíḓé">
                <a:extLst>
                  <a:ext uri="{FF2B5EF4-FFF2-40B4-BE49-F238E27FC236}">
                    <a16:creationId xmlns:a16="http://schemas.microsoft.com/office/drawing/2014/main" xmlns="" id="{49D4847F-C1D8-4A96-8473-9A9965E0FF5A}"/>
                  </a:ext>
                </a:extLst>
              </p:cNvPr>
              <p:cNvSpPr/>
              <p:nvPr/>
            </p:nvSpPr>
            <p:spPr>
              <a:xfrm>
                <a:off x="5901616" y="3464365"/>
                <a:ext cx="388771" cy="398919"/>
              </a:xfrm>
              <a:custGeom>
                <a:avLst/>
                <a:gdLst>
                  <a:gd name="T0" fmla="*/ 4313 w 5734"/>
                  <a:gd name="T1" fmla="*/ 3918 h 5892"/>
                  <a:gd name="T2" fmla="*/ 5734 w 5734"/>
                  <a:gd name="T3" fmla="*/ 2497 h 5892"/>
                  <a:gd name="T4" fmla="*/ 4313 w 5734"/>
                  <a:gd name="T5" fmla="*/ 1076 h 5892"/>
                  <a:gd name="T6" fmla="*/ 4149 w 5734"/>
                  <a:gd name="T7" fmla="*/ 1085 h 5892"/>
                  <a:gd name="T8" fmla="*/ 3733 w 5734"/>
                  <a:gd name="T9" fmla="*/ 378 h 5892"/>
                  <a:gd name="T10" fmla="*/ 2768 w 5734"/>
                  <a:gd name="T11" fmla="*/ 0 h 5892"/>
                  <a:gd name="T12" fmla="*/ 1389 w 5734"/>
                  <a:gd name="T13" fmla="*/ 1076 h 5892"/>
                  <a:gd name="T14" fmla="*/ 0 w 5734"/>
                  <a:gd name="T15" fmla="*/ 2497 h 5892"/>
                  <a:gd name="T16" fmla="*/ 1421 w 5734"/>
                  <a:gd name="T17" fmla="*/ 3918 h 5892"/>
                  <a:gd name="T18" fmla="*/ 2140 w 5734"/>
                  <a:gd name="T19" fmla="*/ 3918 h 5892"/>
                  <a:gd name="T20" fmla="*/ 2140 w 5734"/>
                  <a:gd name="T21" fmla="*/ 4472 h 5892"/>
                  <a:gd name="T22" fmla="*/ 1315 w 5734"/>
                  <a:gd name="T23" fmla="*/ 4472 h 5892"/>
                  <a:gd name="T24" fmla="*/ 954 w 5734"/>
                  <a:gd name="T25" fmla="*/ 4259 h 5892"/>
                  <a:gd name="T26" fmla="*/ 540 w 5734"/>
                  <a:gd name="T27" fmla="*/ 4672 h 5892"/>
                  <a:gd name="T28" fmla="*/ 954 w 5734"/>
                  <a:gd name="T29" fmla="*/ 5086 h 5892"/>
                  <a:gd name="T30" fmla="*/ 1315 w 5734"/>
                  <a:gd name="T31" fmla="*/ 4872 h 5892"/>
                  <a:gd name="T32" fmla="*/ 2340 w 5734"/>
                  <a:gd name="T33" fmla="*/ 4872 h 5892"/>
                  <a:gd name="T34" fmla="*/ 2540 w 5734"/>
                  <a:gd name="T35" fmla="*/ 4672 h 5892"/>
                  <a:gd name="T36" fmla="*/ 2540 w 5734"/>
                  <a:gd name="T37" fmla="*/ 3918 h 5892"/>
                  <a:gd name="T38" fmla="*/ 2667 w 5734"/>
                  <a:gd name="T39" fmla="*/ 3918 h 5892"/>
                  <a:gd name="T40" fmla="*/ 2667 w 5734"/>
                  <a:gd name="T41" fmla="*/ 5117 h 5892"/>
                  <a:gd name="T42" fmla="*/ 2454 w 5734"/>
                  <a:gd name="T43" fmla="*/ 5479 h 5892"/>
                  <a:gd name="T44" fmla="*/ 2867 w 5734"/>
                  <a:gd name="T45" fmla="*/ 5892 h 5892"/>
                  <a:gd name="T46" fmla="*/ 3280 w 5734"/>
                  <a:gd name="T47" fmla="*/ 5479 h 5892"/>
                  <a:gd name="T48" fmla="*/ 3067 w 5734"/>
                  <a:gd name="T49" fmla="*/ 5117 h 5892"/>
                  <a:gd name="T50" fmla="*/ 3067 w 5734"/>
                  <a:gd name="T51" fmla="*/ 3918 h 5892"/>
                  <a:gd name="T52" fmla="*/ 3194 w 5734"/>
                  <a:gd name="T53" fmla="*/ 3918 h 5892"/>
                  <a:gd name="T54" fmla="*/ 3194 w 5734"/>
                  <a:gd name="T55" fmla="*/ 4691 h 5892"/>
                  <a:gd name="T56" fmla="*/ 3394 w 5734"/>
                  <a:gd name="T57" fmla="*/ 4891 h 5892"/>
                  <a:gd name="T58" fmla="*/ 4430 w 5734"/>
                  <a:gd name="T59" fmla="*/ 4891 h 5892"/>
                  <a:gd name="T60" fmla="*/ 4780 w 5734"/>
                  <a:gd name="T61" fmla="*/ 5085 h 5892"/>
                  <a:gd name="T62" fmla="*/ 5194 w 5734"/>
                  <a:gd name="T63" fmla="*/ 4672 h 5892"/>
                  <a:gd name="T64" fmla="*/ 4780 w 5734"/>
                  <a:gd name="T65" fmla="*/ 4259 h 5892"/>
                  <a:gd name="T66" fmla="*/ 4409 w 5734"/>
                  <a:gd name="T67" fmla="*/ 4491 h 5892"/>
                  <a:gd name="T68" fmla="*/ 3594 w 5734"/>
                  <a:gd name="T69" fmla="*/ 4491 h 5892"/>
                  <a:gd name="T70" fmla="*/ 3594 w 5734"/>
                  <a:gd name="T71" fmla="*/ 3918 h 5892"/>
                  <a:gd name="T72" fmla="*/ 4313 w 5734"/>
                  <a:gd name="T73" fmla="*/ 3918 h 5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734" h="5892">
                    <a:moveTo>
                      <a:pt x="4313" y="3918"/>
                    </a:moveTo>
                    <a:cubicBezTo>
                      <a:pt x="5096" y="3918"/>
                      <a:pt x="5734" y="3280"/>
                      <a:pt x="5734" y="2497"/>
                    </a:cubicBezTo>
                    <a:cubicBezTo>
                      <a:pt x="5734" y="1713"/>
                      <a:pt x="5096" y="1076"/>
                      <a:pt x="4313" y="1076"/>
                    </a:cubicBezTo>
                    <a:cubicBezTo>
                      <a:pt x="4258" y="1076"/>
                      <a:pt x="4203" y="1079"/>
                      <a:pt x="4149" y="1085"/>
                    </a:cubicBezTo>
                    <a:cubicBezTo>
                      <a:pt x="4084" y="816"/>
                      <a:pt x="3940" y="570"/>
                      <a:pt x="3733" y="378"/>
                    </a:cubicBezTo>
                    <a:cubicBezTo>
                      <a:pt x="3470" y="134"/>
                      <a:pt x="3127" y="0"/>
                      <a:pt x="2768" y="0"/>
                    </a:cubicBezTo>
                    <a:cubicBezTo>
                      <a:pt x="2107" y="0"/>
                      <a:pt x="1544" y="451"/>
                      <a:pt x="1389" y="1076"/>
                    </a:cubicBezTo>
                    <a:cubicBezTo>
                      <a:pt x="620" y="1093"/>
                      <a:pt x="0" y="1724"/>
                      <a:pt x="0" y="2497"/>
                    </a:cubicBezTo>
                    <a:cubicBezTo>
                      <a:pt x="0" y="3281"/>
                      <a:pt x="638" y="3918"/>
                      <a:pt x="1421" y="3918"/>
                    </a:cubicBezTo>
                    <a:lnTo>
                      <a:pt x="2140" y="3918"/>
                    </a:lnTo>
                    <a:lnTo>
                      <a:pt x="2140" y="4472"/>
                    </a:lnTo>
                    <a:lnTo>
                      <a:pt x="1315" y="4472"/>
                    </a:lnTo>
                    <a:cubicBezTo>
                      <a:pt x="1245" y="4345"/>
                      <a:pt x="1109" y="4259"/>
                      <a:pt x="954" y="4259"/>
                    </a:cubicBezTo>
                    <a:cubicBezTo>
                      <a:pt x="726" y="4259"/>
                      <a:pt x="540" y="4444"/>
                      <a:pt x="540" y="4672"/>
                    </a:cubicBezTo>
                    <a:cubicBezTo>
                      <a:pt x="540" y="4900"/>
                      <a:pt x="726" y="5086"/>
                      <a:pt x="954" y="5086"/>
                    </a:cubicBezTo>
                    <a:cubicBezTo>
                      <a:pt x="1109" y="5086"/>
                      <a:pt x="1245" y="4999"/>
                      <a:pt x="1315" y="4872"/>
                    </a:cubicBezTo>
                    <a:lnTo>
                      <a:pt x="2340" y="4872"/>
                    </a:lnTo>
                    <a:cubicBezTo>
                      <a:pt x="2451" y="4872"/>
                      <a:pt x="2540" y="4783"/>
                      <a:pt x="2540" y="4672"/>
                    </a:cubicBezTo>
                    <a:lnTo>
                      <a:pt x="2540" y="3918"/>
                    </a:lnTo>
                    <a:lnTo>
                      <a:pt x="2667" y="3918"/>
                    </a:lnTo>
                    <a:lnTo>
                      <a:pt x="2667" y="5117"/>
                    </a:lnTo>
                    <a:cubicBezTo>
                      <a:pt x="2540" y="5188"/>
                      <a:pt x="2454" y="5323"/>
                      <a:pt x="2454" y="5479"/>
                    </a:cubicBezTo>
                    <a:cubicBezTo>
                      <a:pt x="2454" y="5707"/>
                      <a:pt x="2639" y="5892"/>
                      <a:pt x="2867" y="5892"/>
                    </a:cubicBezTo>
                    <a:cubicBezTo>
                      <a:pt x="3095" y="5892"/>
                      <a:pt x="3280" y="5707"/>
                      <a:pt x="3280" y="5479"/>
                    </a:cubicBezTo>
                    <a:cubicBezTo>
                      <a:pt x="3280" y="5323"/>
                      <a:pt x="3194" y="5188"/>
                      <a:pt x="3067" y="5117"/>
                    </a:cubicBezTo>
                    <a:lnTo>
                      <a:pt x="3067" y="3918"/>
                    </a:lnTo>
                    <a:lnTo>
                      <a:pt x="3194" y="3918"/>
                    </a:lnTo>
                    <a:lnTo>
                      <a:pt x="3194" y="4691"/>
                    </a:lnTo>
                    <a:cubicBezTo>
                      <a:pt x="3194" y="4802"/>
                      <a:pt x="3283" y="4891"/>
                      <a:pt x="3394" y="4891"/>
                    </a:cubicBezTo>
                    <a:lnTo>
                      <a:pt x="4430" y="4891"/>
                    </a:lnTo>
                    <a:cubicBezTo>
                      <a:pt x="4503" y="5008"/>
                      <a:pt x="4633" y="5085"/>
                      <a:pt x="4780" y="5085"/>
                    </a:cubicBezTo>
                    <a:cubicBezTo>
                      <a:pt x="5008" y="5085"/>
                      <a:pt x="5194" y="4900"/>
                      <a:pt x="5194" y="4672"/>
                    </a:cubicBezTo>
                    <a:cubicBezTo>
                      <a:pt x="5194" y="4444"/>
                      <a:pt x="5008" y="4259"/>
                      <a:pt x="4780" y="4259"/>
                    </a:cubicBezTo>
                    <a:cubicBezTo>
                      <a:pt x="4617" y="4259"/>
                      <a:pt x="4476" y="4354"/>
                      <a:pt x="4409" y="4491"/>
                    </a:cubicBezTo>
                    <a:lnTo>
                      <a:pt x="3594" y="4491"/>
                    </a:lnTo>
                    <a:lnTo>
                      <a:pt x="3594" y="3918"/>
                    </a:lnTo>
                    <a:lnTo>
                      <a:pt x="4313" y="3918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11" name="îṡļíḓè">
              <a:extLst>
                <a:ext uri="{FF2B5EF4-FFF2-40B4-BE49-F238E27FC236}">
                  <a16:creationId xmlns:a16="http://schemas.microsoft.com/office/drawing/2014/main" xmlns="" id="{26528AAB-643B-4021-B210-DFF1F02A353F}"/>
                </a:ext>
              </a:extLst>
            </p:cNvPr>
            <p:cNvGrpSpPr/>
            <p:nvPr/>
          </p:nvGrpSpPr>
          <p:grpSpPr>
            <a:xfrm>
              <a:off x="1645962" y="4239000"/>
              <a:ext cx="2191516" cy="1104745"/>
              <a:chOff x="666932" y="4425289"/>
              <a:chExt cx="1112098" cy="1104745"/>
            </a:xfrm>
          </p:grpSpPr>
          <p:sp>
            <p:nvSpPr>
              <p:cNvPr id="297" name="ïṩ1iḍè">
                <a:extLst>
                  <a:ext uri="{FF2B5EF4-FFF2-40B4-BE49-F238E27FC236}">
                    <a16:creationId xmlns:a16="http://schemas.microsoft.com/office/drawing/2014/main" xmlns="" id="{B93BCDE5-D450-411F-A3D1-DBDE554A1FF2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111209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98" name="iS1ídé">
                <a:extLst>
                  <a:ext uri="{FF2B5EF4-FFF2-40B4-BE49-F238E27FC236}">
                    <a16:creationId xmlns:a16="http://schemas.microsoft.com/office/drawing/2014/main" xmlns="" id="{93C893F0-141B-49EF-8D97-D676912B717A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1112098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2" name="îŝļíḓe">
              <a:extLst>
                <a:ext uri="{FF2B5EF4-FFF2-40B4-BE49-F238E27FC236}">
                  <a16:creationId xmlns:a16="http://schemas.microsoft.com/office/drawing/2014/main" xmlns="" id="{965A4AD2-D1AE-47BC-83B2-596F471CF8AF}"/>
                </a:ext>
              </a:extLst>
            </p:cNvPr>
            <p:cNvGrpSpPr/>
            <p:nvPr/>
          </p:nvGrpSpPr>
          <p:grpSpPr>
            <a:xfrm>
              <a:off x="692556" y="4469925"/>
              <a:ext cx="641886" cy="642896"/>
              <a:chOff x="5646344" y="3213462"/>
              <a:chExt cx="899312" cy="900726"/>
            </a:xfrm>
          </p:grpSpPr>
          <p:sp>
            <p:nvSpPr>
              <p:cNvPr id="295" name="íṥḷîḓe">
                <a:extLst>
                  <a:ext uri="{FF2B5EF4-FFF2-40B4-BE49-F238E27FC236}">
                    <a16:creationId xmlns:a16="http://schemas.microsoft.com/office/drawing/2014/main" xmlns="" id="{ED7D343F-FB7B-4FEA-9C2E-CAA8F850BDB9}"/>
                  </a:ext>
                </a:extLst>
              </p:cNvPr>
              <p:cNvSpPr/>
              <p:nvPr/>
            </p:nvSpPr>
            <p:spPr bwMode="auto">
              <a:xfrm>
                <a:off x="5646344" y="3213462"/>
                <a:ext cx="899312" cy="900726"/>
              </a:xfrm>
              <a:custGeom>
                <a:avLst/>
                <a:gdLst>
                  <a:gd name="T0" fmla="*/ 1066 w 1272"/>
                  <a:gd name="T1" fmla="*/ 168 h 1274"/>
                  <a:gd name="T2" fmla="*/ 1132 w 1272"/>
                  <a:gd name="T3" fmla="*/ 238 h 1274"/>
                  <a:gd name="T4" fmla="*/ 1186 w 1272"/>
                  <a:gd name="T5" fmla="*/ 316 h 1274"/>
                  <a:gd name="T6" fmla="*/ 1226 w 1272"/>
                  <a:gd name="T7" fmla="*/ 398 h 1274"/>
                  <a:gd name="T8" fmla="*/ 1254 w 1272"/>
                  <a:gd name="T9" fmla="*/ 486 h 1274"/>
                  <a:gd name="T10" fmla="*/ 1270 w 1272"/>
                  <a:gd name="T11" fmla="*/ 576 h 1274"/>
                  <a:gd name="T12" fmla="*/ 1272 w 1272"/>
                  <a:gd name="T13" fmla="*/ 668 h 1274"/>
                  <a:gd name="T14" fmla="*/ 1260 w 1272"/>
                  <a:gd name="T15" fmla="*/ 760 h 1274"/>
                  <a:gd name="T16" fmla="*/ 1236 w 1272"/>
                  <a:gd name="T17" fmla="*/ 850 h 1274"/>
                  <a:gd name="T18" fmla="*/ 1198 w 1272"/>
                  <a:gd name="T19" fmla="*/ 936 h 1274"/>
                  <a:gd name="T20" fmla="*/ 1146 w 1272"/>
                  <a:gd name="T21" fmla="*/ 1016 h 1274"/>
                  <a:gd name="T22" fmla="*/ 1106 w 1272"/>
                  <a:gd name="T23" fmla="*/ 1068 h 1274"/>
                  <a:gd name="T24" fmla="*/ 1036 w 1272"/>
                  <a:gd name="T25" fmla="*/ 1134 h 1274"/>
                  <a:gd name="T26" fmla="*/ 958 w 1272"/>
                  <a:gd name="T27" fmla="*/ 1186 h 1274"/>
                  <a:gd name="T28" fmla="*/ 874 w 1272"/>
                  <a:gd name="T29" fmla="*/ 1228 h 1274"/>
                  <a:gd name="T30" fmla="*/ 786 w 1272"/>
                  <a:gd name="T31" fmla="*/ 1256 h 1274"/>
                  <a:gd name="T32" fmla="*/ 696 w 1272"/>
                  <a:gd name="T33" fmla="*/ 1272 h 1274"/>
                  <a:gd name="T34" fmla="*/ 604 w 1272"/>
                  <a:gd name="T35" fmla="*/ 1274 h 1274"/>
                  <a:gd name="T36" fmla="*/ 514 w 1272"/>
                  <a:gd name="T37" fmla="*/ 1262 h 1274"/>
                  <a:gd name="T38" fmla="*/ 424 w 1272"/>
                  <a:gd name="T39" fmla="*/ 1238 h 1274"/>
                  <a:gd name="T40" fmla="*/ 338 w 1272"/>
                  <a:gd name="T41" fmla="*/ 1200 h 1274"/>
                  <a:gd name="T42" fmla="*/ 256 w 1272"/>
                  <a:gd name="T43" fmla="*/ 1148 h 1274"/>
                  <a:gd name="T44" fmla="*/ 206 w 1272"/>
                  <a:gd name="T45" fmla="*/ 1106 h 1274"/>
                  <a:gd name="T46" fmla="*/ 140 w 1272"/>
                  <a:gd name="T47" fmla="*/ 1036 h 1274"/>
                  <a:gd name="T48" fmla="*/ 86 w 1272"/>
                  <a:gd name="T49" fmla="*/ 958 h 1274"/>
                  <a:gd name="T50" fmla="*/ 46 w 1272"/>
                  <a:gd name="T51" fmla="*/ 876 h 1274"/>
                  <a:gd name="T52" fmla="*/ 18 w 1272"/>
                  <a:gd name="T53" fmla="*/ 788 h 1274"/>
                  <a:gd name="T54" fmla="*/ 2 w 1272"/>
                  <a:gd name="T55" fmla="*/ 698 h 1274"/>
                  <a:gd name="T56" fmla="*/ 0 w 1272"/>
                  <a:gd name="T57" fmla="*/ 606 h 1274"/>
                  <a:gd name="T58" fmla="*/ 10 w 1272"/>
                  <a:gd name="T59" fmla="*/ 514 h 1274"/>
                  <a:gd name="T60" fmla="*/ 36 w 1272"/>
                  <a:gd name="T61" fmla="*/ 426 h 1274"/>
                  <a:gd name="T62" fmla="*/ 74 w 1272"/>
                  <a:gd name="T63" fmla="*/ 338 h 1274"/>
                  <a:gd name="T64" fmla="*/ 124 w 1272"/>
                  <a:gd name="T65" fmla="*/ 258 h 1274"/>
                  <a:gd name="T66" fmla="*/ 166 w 1272"/>
                  <a:gd name="T67" fmla="*/ 208 h 1274"/>
                  <a:gd name="T68" fmla="*/ 236 w 1272"/>
                  <a:gd name="T69" fmla="*/ 142 h 1274"/>
                  <a:gd name="T70" fmla="*/ 314 w 1272"/>
                  <a:gd name="T71" fmla="*/ 88 h 1274"/>
                  <a:gd name="T72" fmla="*/ 398 w 1272"/>
                  <a:gd name="T73" fmla="*/ 46 h 1274"/>
                  <a:gd name="T74" fmla="*/ 486 w 1272"/>
                  <a:gd name="T75" fmla="*/ 18 h 1274"/>
                  <a:gd name="T76" fmla="*/ 576 w 1272"/>
                  <a:gd name="T77" fmla="*/ 4 h 1274"/>
                  <a:gd name="T78" fmla="*/ 668 w 1272"/>
                  <a:gd name="T79" fmla="*/ 2 h 1274"/>
                  <a:gd name="T80" fmla="*/ 758 w 1272"/>
                  <a:gd name="T81" fmla="*/ 12 h 1274"/>
                  <a:gd name="T82" fmla="*/ 848 w 1272"/>
                  <a:gd name="T83" fmla="*/ 36 h 1274"/>
                  <a:gd name="T84" fmla="*/ 934 w 1272"/>
                  <a:gd name="T85" fmla="*/ 74 h 1274"/>
                  <a:gd name="T86" fmla="*/ 1016 w 1272"/>
                  <a:gd name="T87" fmla="*/ 126 h 1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72" h="1274">
                    <a:moveTo>
                      <a:pt x="1042" y="146"/>
                    </a:moveTo>
                    <a:lnTo>
                      <a:pt x="1042" y="146"/>
                    </a:lnTo>
                    <a:lnTo>
                      <a:pt x="1066" y="168"/>
                    </a:lnTo>
                    <a:lnTo>
                      <a:pt x="1090" y="190"/>
                    </a:lnTo>
                    <a:lnTo>
                      <a:pt x="1112" y="214"/>
                    </a:lnTo>
                    <a:lnTo>
                      <a:pt x="1132" y="238"/>
                    </a:lnTo>
                    <a:lnTo>
                      <a:pt x="1152" y="264"/>
                    </a:lnTo>
                    <a:lnTo>
                      <a:pt x="1170" y="290"/>
                    </a:lnTo>
                    <a:lnTo>
                      <a:pt x="1186" y="316"/>
                    </a:lnTo>
                    <a:lnTo>
                      <a:pt x="1200" y="342"/>
                    </a:lnTo>
                    <a:lnTo>
                      <a:pt x="1214" y="370"/>
                    </a:lnTo>
                    <a:lnTo>
                      <a:pt x="1226" y="398"/>
                    </a:lnTo>
                    <a:lnTo>
                      <a:pt x="1238" y="428"/>
                    </a:lnTo>
                    <a:lnTo>
                      <a:pt x="1246" y="456"/>
                    </a:lnTo>
                    <a:lnTo>
                      <a:pt x="1254" y="486"/>
                    </a:lnTo>
                    <a:lnTo>
                      <a:pt x="1260" y="516"/>
                    </a:lnTo>
                    <a:lnTo>
                      <a:pt x="1266" y="546"/>
                    </a:lnTo>
                    <a:lnTo>
                      <a:pt x="1270" y="576"/>
                    </a:lnTo>
                    <a:lnTo>
                      <a:pt x="1272" y="608"/>
                    </a:lnTo>
                    <a:lnTo>
                      <a:pt x="1272" y="638"/>
                    </a:lnTo>
                    <a:lnTo>
                      <a:pt x="1272" y="668"/>
                    </a:lnTo>
                    <a:lnTo>
                      <a:pt x="1270" y="700"/>
                    </a:lnTo>
                    <a:lnTo>
                      <a:pt x="1266" y="730"/>
                    </a:lnTo>
                    <a:lnTo>
                      <a:pt x="1260" y="760"/>
                    </a:lnTo>
                    <a:lnTo>
                      <a:pt x="1254" y="790"/>
                    </a:lnTo>
                    <a:lnTo>
                      <a:pt x="1246" y="820"/>
                    </a:lnTo>
                    <a:lnTo>
                      <a:pt x="1236" y="850"/>
                    </a:lnTo>
                    <a:lnTo>
                      <a:pt x="1226" y="878"/>
                    </a:lnTo>
                    <a:lnTo>
                      <a:pt x="1212" y="908"/>
                    </a:lnTo>
                    <a:lnTo>
                      <a:pt x="1198" y="936"/>
                    </a:lnTo>
                    <a:lnTo>
                      <a:pt x="1182" y="964"/>
                    </a:lnTo>
                    <a:lnTo>
                      <a:pt x="1166" y="990"/>
                    </a:lnTo>
                    <a:lnTo>
                      <a:pt x="1146" y="1016"/>
                    </a:lnTo>
                    <a:lnTo>
                      <a:pt x="1126" y="1042"/>
                    </a:lnTo>
                    <a:lnTo>
                      <a:pt x="1126" y="1042"/>
                    </a:lnTo>
                    <a:lnTo>
                      <a:pt x="1106" y="1068"/>
                    </a:lnTo>
                    <a:lnTo>
                      <a:pt x="1082" y="1090"/>
                    </a:lnTo>
                    <a:lnTo>
                      <a:pt x="1060" y="1112"/>
                    </a:lnTo>
                    <a:lnTo>
                      <a:pt x="1036" y="1134"/>
                    </a:lnTo>
                    <a:lnTo>
                      <a:pt x="1010" y="1152"/>
                    </a:lnTo>
                    <a:lnTo>
                      <a:pt x="984" y="1170"/>
                    </a:lnTo>
                    <a:lnTo>
                      <a:pt x="958" y="1186"/>
                    </a:lnTo>
                    <a:lnTo>
                      <a:pt x="930" y="1202"/>
                    </a:lnTo>
                    <a:lnTo>
                      <a:pt x="902" y="1216"/>
                    </a:lnTo>
                    <a:lnTo>
                      <a:pt x="874" y="1228"/>
                    </a:lnTo>
                    <a:lnTo>
                      <a:pt x="846" y="1238"/>
                    </a:lnTo>
                    <a:lnTo>
                      <a:pt x="816" y="1248"/>
                    </a:lnTo>
                    <a:lnTo>
                      <a:pt x="786" y="1256"/>
                    </a:lnTo>
                    <a:lnTo>
                      <a:pt x="756" y="1262"/>
                    </a:lnTo>
                    <a:lnTo>
                      <a:pt x="726" y="1268"/>
                    </a:lnTo>
                    <a:lnTo>
                      <a:pt x="696" y="1272"/>
                    </a:lnTo>
                    <a:lnTo>
                      <a:pt x="666" y="1274"/>
                    </a:lnTo>
                    <a:lnTo>
                      <a:pt x="636" y="1274"/>
                    </a:lnTo>
                    <a:lnTo>
                      <a:pt x="604" y="1274"/>
                    </a:lnTo>
                    <a:lnTo>
                      <a:pt x="574" y="1270"/>
                    </a:lnTo>
                    <a:lnTo>
                      <a:pt x="544" y="1268"/>
                    </a:lnTo>
                    <a:lnTo>
                      <a:pt x="514" y="1262"/>
                    </a:lnTo>
                    <a:lnTo>
                      <a:pt x="484" y="1256"/>
                    </a:lnTo>
                    <a:lnTo>
                      <a:pt x="454" y="1248"/>
                    </a:lnTo>
                    <a:lnTo>
                      <a:pt x="424" y="1238"/>
                    </a:lnTo>
                    <a:lnTo>
                      <a:pt x="394" y="1226"/>
                    </a:lnTo>
                    <a:lnTo>
                      <a:pt x="366" y="1214"/>
                    </a:lnTo>
                    <a:lnTo>
                      <a:pt x="338" y="1200"/>
                    </a:lnTo>
                    <a:lnTo>
                      <a:pt x="310" y="1184"/>
                    </a:lnTo>
                    <a:lnTo>
                      <a:pt x="282" y="1166"/>
                    </a:lnTo>
                    <a:lnTo>
                      <a:pt x="256" y="1148"/>
                    </a:lnTo>
                    <a:lnTo>
                      <a:pt x="230" y="1128"/>
                    </a:lnTo>
                    <a:lnTo>
                      <a:pt x="230" y="1128"/>
                    </a:lnTo>
                    <a:lnTo>
                      <a:pt x="206" y="1106"/>
                    </a:lnTo>
                    <a:lnTo>
                      <a:pt x="182" y="1084"/>
                    </a:lnTo>
                    <a:lnTo>
                      <a:pt x="160" y="1060"/>
                    </a:lnTo>
                    <a:lnTo>
                      <a:pt x="140" y="1036"/>
                    </a:lnTo>
                    <a:lnTo>
                      <a:pt x="120" y="1012"/>
                    </a:lnTo>
                    <a:lnTo>
                      <a:pt x="102" y="986"/>
                    </a:lnTo>
                    <a:lnTo>
                      <a:pt x="86" y="958"/>
                    </a:lnTo>
                    <a:lnTo>
                      <a:pt x="72" y="932"/>
                    </a:lnTo>
                    <a:lnTo>
                      <a:pt x="58" y="904"/>
                    </a:lnTo>
                    <a:lnTo>
                      <a:pt x="46" y="876"/>
                    </a:lnTo>
                    <a:lnTo>
                      <a:pt x="34" y="846"/>
                    </a:lnTo>
                    <a:lnTo>
                      <a:pt x="26" y="818"/>
                    </a:lnTo>
                    <a:lnTo>
                      <a:pt x="18" y="788"/>
                    </a:lnTo>
                    <a:lnTo>
                      <a:pt x="10" y="758"/>
                    </a:lnTo>
                    <a:lnTo>
                      <a:pt x="6" y="728"/>
                    </a:lnTo>
                    <a:lnTo>
                      <a:pt x="2" y="698"/>
                    </a:lnTo>
                    <a:lnTo>
                      <a:pt x="0" y="668"/>
                    </a:lnTo>
                    <a:lnTo>
                      <a:pt x="0" y="636"/>
                    </a:lnTo>
                    <a:lnTo>
                      <a:pt x="0" y="606"/>
                    </a:lnTo>
                    <a:lnTo>
                      <a:pt x="2" y="576"/>
                    </a:lnTo>
                    <a:lnTo>
                      <a:pt x="6" y="544"/>
                    </a:lnTo>
                    <a:lnTo>
                      <a:pt x="10" y="514"/>
                    </a:lnTo>
                    <a:lnTo>
                      <a:pt x="18" y="484"/>
                    </a:lnTo>
                    <a:lnTo>
                      <a:pt x="26" y="454"/>
                    </a:lnTo>
                    <a:lnTo>
                      <a:pt x="36" y="426"/>
                    </a:lnTo>
                    <a:lnTo>
                      <a:pt x="46" y="396"/>
                    </a:lnTo>
                    <a:lnTo>
                      <a:pt x="60" y="368"/>
                    </a:lnTo>
                    <a:lnTo>
                      <a:pt x="74" y="338"/>
                    </a:lnTo>
                    <a:lnTo>
                      <a:pt x="88" y="312"/>
                    </a:lnTo>
                    <a:lnTo>
                      <a:pt x="106" y="284"/>
                    </a:lnTo>
                    <a:lnTo>
                      <a:pt x="124" y="258"/>
                    </a:lnTo>
                    <a:lnTo>
                      <a:pt x="146" y="232"/>
                    </a:lnTo>
                    <a:lnTo>
                      <a:pt x="146" y="232"/>
                    </a:lnTo>
                    <a:lnTo>
                      <a:pt x="166" y="208"/>
                    </a:lnTo>
                    <a:lnTo>
                      <a:pt x="190" y="184"/>
                    </a:lnTo>
                    <a:lnTo>
                      <a:pt x="212" y="162"/>
                    </a:lnTo>
                    <a:lnTo>
                      <a:pt x="236" y="142"/>
                    </a:lnTo>
                    <a:lnTo>
                      <a:pt x="262" y="122"/>
                    </a:lnTo>
                    <a:lnTo>
                      <a:pt x="288" y="104"/>
                    </a:lnTo>
                    <a:lnTo>
                      <a:pt x="314" y="88"/>
                    </a:lnTo>
                    <a:lnTo>
                      <a:pt x="342" y="72"/>
                    </a:lnTo>
                    <a:lnTo>
                      <a:pt x="370" y="58"/>
                    </a:lnTo>
                    <a:lnTo>
                      <a:pt x="398" y="46"/>
                    </a:lnTo>
                    <a:lnTo>
                      <a:pt x="426" y="36"/>
                    </a:lnTo>
                    <a:lnTo>
                      <a:pt x="456" y="26"/>
                    </a:lnTo>
                    <a:lnTo>
                      <a:pt x="486" y="18"/>
                    </a:lnTo>
                    <a:lnTo>
                      <a:pt x="516" y="12"/>
                    </a:lnTo>
                    <a:lnTo>
                      <a:pt x="546" y="8"/>
                    </a:lnTo>
                    <a:lnTo>
                      <a:pt x="576" y="4"/>
                    </a:lnTo>
                    <a:lnTo>
                      <a:pt x="606" y="2"/>
                    </a:lnTo>
                    <a:lnTo>
                      <a:pt x="636" y="0"/>
                    </a:lnTo>
                    <a:lnTo>
                      <a:pt x="668" y="2"/>
                    </a:lnTo>
                    <a:lnTo>
                      <a:pt x="698" y="4"/>
                    </a:lnTo>
                    <a:lnTo>
                      <a:pt x="728" y="8"/>
                    </a:lnTo>
                    <a:lnTo>
                      <a:pt x="758" y="12"/>
                    </a:lnTo>
                    <a:lnTo>
                      <a:pt x="788" y="18"/>
                    </a:lnTo>
                    <a:lnTo>
                      <a:pt x="818" y="28"/>
                    </a:lnTo>
                    <a:lnTo>
                      <a:pt x="848" y="36"/>
                    </a:lnTo>
                    <a:lnTo>
                      <a:pt x="878" y="48"/>
                    </a:lnTo>
                    <a:lnTo>
                      <a:pt x="906" y="60"/>
                    </a:lnTo>
                    <a:lnTo>
                      <a:pt x="934" y="74"/>
                    </a:lnTo>
                    <a:lnTo>
                      <a:pt x="962" y="90"/>
                    </a:lnTo>
                    <a:lnTo>
                      <a:pt x="990" y="108"/>
                    </a:lnTo>
                    <a:lnTo>
                      <a:pt x="1016" y="126"/>
                    </a:lnTo>
                    <a:lnTo>
                      <a:pt x="1042" y="146"/>
                    </a:lnTo>
                    <a:lnTo>
                      <a:pt x="1042" y="146"/>
                    </a:lnTo>
                    <a:close/>
                  </a:path>
                </a:pathLst>
              </a:custGeom>
              <a:solidFill>
                <a:schemeClr val="bg1"/>
              </a:solidFill>
              <a:ln w="57150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96" name="iṩḷiḋé">
                <a:extLst>
                  <a:ext uri="{FF2B5EF4-FFF2-40B4-BE49-F238E27FC236}">
                    <a16:creationId xmlns:a16="http://schemas.microsoft.com/office/drawing/2014/main" xmlns="" id="{0FDF1D95-E462-4B9F-846C-2C4158A295C6}"/>
                  </a:ext>
                </a:extLst>
              </p:cNvPr>
              <p:cNvSpPr/>
              <p:nvPr/>
            </p:nvSpPr>
            <p:spPr>
              <a:xfrm>
                <a:off x="5901616" y="3464365"/>
                <a:ext cx="388771" cy="398919"/>
              </a:xfrm>
              <a:custGeom>
                <a:avLst/>
                <a:gdLst>
                  <a:gd name="T0" fmla="*/ 4313 w 5734"/>
                  <a:gd name="T1" fmla="*/ 3918 h 5892"/>
                  <a:gd name="T2" fmla="*/ 5734 w 5734"/>
                  <a:gd name="T3" fmla="*/ 2497 h 5892"/>
                  <a:gd name="T4" fmla="*/ 4313 w 5734"/>
                  <a:gd name="T5" fmla="*/ 1076 h 5892"/>
                  <a:gd name="T6" fmla="*/ 4149 w 5734"/>
                  <a:gd name="T7" fmla="*/ 1085 h 5892"/>
                  <a:gd name="T8" fmla="*/ 3733 w 5734"/>
                  <a:gd name="T9" fmla="*/ 378 h 5892"/>
                  <a:gd name="T10" fmla="*/ 2768 w 5734"/>
                  <a:gd name="T11" fmla="*/ 0 h 5892"/>
                  <a:gd name="T12" fmla="*/ 1389 w 5734"/>
                  <a:gd name="T13" fmla="*/ 1076 h 5892"/>
                  <a:gd name="T14" fmla="*/ 0 w 5734"/>
                  <a:gd name="T15" fmla="*/ 2497 h 5892"/>
                  <a:gd name="T16" fmla="*/ 1421 w 5734"/>
                  <a:gd name="T17" fmla="*/ 3918 h 5892"/>
                  <a:gd name="T18" fmla="*/ 2140 w 5734"/>
                  <a:gd name="T19" fmla="*/ 3918 h 5892"/>
                  <a:gd name="T20" fmla="*/ 2140 w 5734"/>
                  <a:gd name="T21" fmla="*/ 4472 h 5892"/>
                  <a:gd name="T22" fmla="*/ 1315 w 5734"/>
                  <a:gd name="T23" fmla="*/ 4472 h 5892"/>
                  <a:gd name="T24" fmla="*/ 954 w 5734"/>
                  <a:gd name="T25" fmla="*/ 4259 h 5892"/>
                  <a:gd name="T26" fmla="*/ 540 w 5734"/>
                  <a:gd name="T27" fmla="*/ 4672 h 5892"/>
                  <a:gd name="T28" fmla="*/ 954 w 5734"/>
                  <a:gd name="T29" fmla="*/ 5086 h 5892"/>
                  <a:gd name="T30" fmla="*/ 1315 w 5734"/>
                  <a:gd name="T31" fmla="*/ 4872 h 5892"/>
                  <a:gd name="T32" fmla="*/ 2340 w 5734"/>
                  <a:gd name="T33" fmla="*/ 4872 h 5892"/>
                  <a:gd name="T34" fmla="*/ 2540 w 5734"/>
                  <a:gd name="T35" fmla="*/ 4672 h 5892"/>
                  <a:gd name="T36" fmla="*/ 2540 w 5734"/>
                  <a:gd name="T37" fmla="*/ 3918 h 5892"/>
                  <a:gd name="T38" fmla="*/ 2667 w 5734"/>
                  <a:gd name="T39" fmla="*/ 3918 h 5892"/>
                  <a:gd name="T40" fmla="*/ 2667 w 5734"/>
                  <a:gd name="T41" fmla="*/ 5117 h 5892"/>
                  <a:gd name="T42" fmla="*/ 2454 w 5734"/>
                  <a:gd name="T43" fmla="*/ 5479 h 5892"/>
                  <a:gd name="T44" fmla="*/ 2867 w 5734"/>
                  <a:gd name="T45" fmla="*/ 5892 h 5892"/>
                  <a:gd name="T46" fmla="*/ 3280 w 5734"/>
                  <a:gd name="T47" fmla="*/ 5479 h 5892"/>
                  <a:gd name="T48" fmla="*/ 3067 w 5734"/>
                  <a:gd name="T49" fmla="*/ 5117 h 5892"/>
                  <a:gd name="T50" fmla="*/ 3067 w 5734"/>
                  <a:gd name="T51" fmla="*/ 3918 h 5892"/>
                  <a:gd name="T52" fmla="*/ 3194 w 5734"/>
                  <a:gd name="T53" fmla="*/ 3918 h 5892"/>
                  <a:gd name="T54" fmla="*/ 3194 w 5734"/>
                  <a:gd name="T55" fmla="*/ 4691 h 5892"/>
                  <a:gd name="T56" fmla="*/ 3394 w 5734"/>
                  <a:gd name="T57" fmla="*/ 4891 h 5892"/>
                  <a:gd name="T58" fmla="*/ 4430 w 5734"/>
                  <a:gd name="T59" fmla="*/ 4891 h 5892"/>
                  <a:gd name="T60" fmla="*/ 4780 w 5734"/>
                  <a:gd name="T61" fmla="*/ 5085 h 5892"/>
                  <a:gd name="T62" fmla="*/ 5194 w 5734"/>
                  <a:gd name="T63" fmla="*/ 4672 h 5892"/>
                  <a:gd name="T64" fmla="*/ 4780 w 5734"/>
                  <a:gd name="T65" fmla="*/ 4259 h 5892"/>
                  <a:gd name="T66" fmla="*/ 4409 w 5734"/>
                  <a:gd name="T67" fmla="*/ 4491 h 5892"/>
                  <a:gd name="T68" fmla="*/ 3594 w 5734"/>
                  <a:gd name="T69" fmla="*/ 4491 h 5892"/>
                  <a:gd name="T70" fmla="*/ 3594 w 5734"/>
                  <a:gd name="T71" fmla="*/ 3918 h 5892"/>
                  <a:gd name="T72" fmla="*/ 4313 w 5734"/>
                  <a:gd name="T73" fmla="*/ 3918 h 5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734" h="5892">
                    <a:moveTo>
                      <a:pt x="4313" y="3918"/>
                    </a:moveTo>
                    <a:cubicBezTo>
                      <a:pt x="5096" y="3918"/>
                      <a:pt x="5734" y="3280"/>
                      <a:pt x="5734" y="2497"/>
                    </a:cubicBezTo>
                    <a:cubicBezTo>
                      <a:pt x="5734" y="1713"/>
                      <a:pt x="5096" y="1076"/>
                      <a:pt x="4313" y="1076"/>
                    </a:cubicBezTo>
                    <a:cubicBezTo>
                      <a:pt x="4258" y="1076"/>
                      <a:pt x="4203" y="1079"/>
                      <a:pt x="4149" y="1085"/>
                    </a:cubicBezTo>
                    <a:cubicBezTo>
                      <a:pt x="4084" y="816"/>
                      <a:pt x="3940" y="570"/>
                      <a:pt x="3733" y="378"/>
                    </a:cubicBezTo>
                    <a:cubicBezTo>
                      <a:pt x="3470" y="134"/>
                      <a:pt x="3127" y="0"/>
                      <a:pt x="2768" y="0"/>
                    </a:cubicBezTo>
                    <a:cubicBezTo>
                      <a:pt x="2107" y="0"/>
                      <a:pt x="1544" y="451"/>
                      <a:pt x="1389" y="1076"/>
                    </a:cubicBezTo>
                    <a:cubicBezTo>
                      <a:pt x="620" y="1093"/>
                      <a:pt x="0" y="1724"/>
                      <a:pt x="0" y="2497"/>
                    </a:cubicBezTo>
                    <a:cubicBezTo>
                      <a:pt x="0" y="3281"/>
                      <a:pt x="638" y="3918"/>
                      <a:pt x="1421" y="3918"/>
                    </a:cubicBezTo>
                    <a:lnTo>
                      <a:pt x="2140" y="3918"/>
                    </a:lnTo>
                    <a:lnTo>
                      <a:pt x="2140" y="4472"/>
                    </a:lnTo>
                    <a:lnTo>
                      <a:pt x="1315" y="4472"/>
                    </a:lnTo>
                    <a:cubicBezTo>
                      <a:pt x="1245" y="4345"/>
                      <a:pt x="1109" y="4259"/>
                      <a:pt x="954" y="4259"/>
                    </a:cubicBezTo>
                    <a:cubicBezTo>
                      <a:pt x="726" y="4259"/>
                      <a:pt x="540" y="4444"/>
                      <a:pt x="540" y="4672"/>
                    </a:cubicBezTo>
                    <a:cubicBezTo>
                      <a:pt x="540" y="4900"/>
                      <a:pt x="726" y="5086"/>
                      <a:pt x="954" y="5086"/>
                    </a:cubicBezTo>
                    <a:cubicBezTo>
                      <a:pt x="1109" y="5086"/>
                      <a:pt x="1245" y="4999"/>
                      <a:pt x="1315" y="4872"/>
                    </a:cubicBezTo>
                    <a:lnTo>
                      <a:pt x="2340" y="4872"/>
                    </a:lnTo>
                    <a:cubicBezTo>
                      <a:pt x="2451" y="4872"/>
                      <a:pt x="2540" y="4783"/>
                      <a:pt x="2540" y="4672"/>
                    </a:cubicBezTo>
                    <a:lnTo>
                      <a:pt x="2540" y="3918"/>
                    </a:lnTo>
                    <a:lnTo>
                      <a:pt x="2667" y="3918"/>
                    </a:lnTo>
                    <a:lnTo>
                      <a:pt x="2667" y="5117"/>
                    </a:lnTo>
                    <a:cubicBezTo>
                      <a:pt x="2540" y="5188"/>
                      <a:pt x="2454" y="5323"/>
                      <a:pt x="2454" y="5479"/>
                    </a:cubicBezTo>
                    <a:cubicBezTo>
                      <a:pt x="2454" y="5707"/>
                      <a:pt x="2639" y="5892"/>
                      <a:pt x="2867" y="5892"/>
                    </a:cubicBezTo>
                    <a:cubicBezTo>
                      <a:pt x="3095" y="5892"/>
                      <a:pt x="3280" y="5707"/>
                      <a:pt x="3280" y="5479"/>
                    </a:cubicBezTo>
                    <a:cubicBezTo>
                      <a:pt x="3280" y="5323"/>
                      <a:pt x="3194" y="5188"/>
                      <a:pt x="3067" y="5117"/>
                    </a:cubicBezTo>
                    <a:lnTo>
                      <a:pt x="3067" y="3918"/>
                    </a:lnTo>
                    <a:lnTo>
                      <a:pt x="3194" y="3918"/>
                    </a:lnTo>
                    <a:lnTo>
                      <a:pt x="3194" y="4691"/>
                    </a:lnTo>
                    <a:cubicBezTo>
                      <a:pt x="3194" y="4802"/>
                      <a:pt x="3283" y="4891"/>
                      <a:pt x="3394" y="4891"/>
                    </a:cubicBezTo>
                    <a:lnTo>
                      <a:pt x="4430" y="4891"/>
                    </a:lnTo>
                    <a:cubicBezTo>
                      <a:pt x="4503" y="5008"/>
                      <a:pt x="4633" y="5085"/>
                      <a:pt x="4780" y="5085"/>
                    </a:cubicBezTo>
                    <a:cubicBezTo>
                      <a:pt x="5008" y="5085"/>
                      <a:pt x="5194" y="4900"/>
                      <a:pt x="5194" y="4672"/>
                    </a:cubicBezTo>
                    <a:cubicBezTo>
                      <a:pt x="5194" y="4444"/>
                      <a:pt x="5008" y="4259"/>
                      <a:pt x="4780" y="4259"/>
                    </a:cubicBezTo>
                    <a:cubicBezTo>
                      <a:pt x="4617" y="4259"/>
                      <a:pt x="4476" y="4354"/>
                      <a:pt x="4409" y="4491"/>
                    </a:cubicBezTo>
                    <a:lnTo>
                      <a:pt x="3594" y="4491"/>
                    </a:lnTo>
                    <a:lnTo>
                      <a:pt x="3594" y="3918"/>
                    </a:lnTo>
                    <a:lnTo>
                      <a:pt x="4313" y="3918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13" name="ïšḷîḋè">
              <a:extLst>
                <a:ext uri="{FF2B5EF4-FFF2-40B4-BE49-F238E27FC236}">
                  <a16:creationId xmlns:a16="http://schemas.microsoft.com/office/drawing/2014/main" xmlns="" id="{28FBDD29-25D2-4B05-9FC2-6592873FB8D0}"/>
                </a:ext>
              </a:extLst>
            </p:cNvPr>
            <p:cNvGrpSpPr/>
            <p:nvPr/>
          </p:nvGrpSpPr>
          <p:grpSpPr>
            <a:xfrm>
              <a:off x="9328972" y="2596656"/>
              <a:ext cx="2191516" cy="1104745"/>
              <a:chOff x="666932" y="4425289"/>
              <a:chExt cx="1112098" cy="1104745"/>
            </a:xfrm>
          </p:grpSpPr>
          <p:sp>
            <p:nvSpPr>
              <p:cNvPr id="293" name="isľíḍè">
                <a:extLst>
                  <a:ext uri="{FF2B5EF4-FFF2-40B4-BE49-F238E27FC236}">
                    <a16:creationId xmlns:a16="http://schemas.microsoft.com/office/drawing/2014/main" xmlns="" id="{8E36398B-A354-4F67-B8D5-7B5444F390B2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111209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94" name="ísļîḑé">
                <a:extLst>
                  <a:ext uri="{FF2B5EF4-FFF2-40B4-BE49-F238E27FC236}">
                    <a16:creationId xmlns:a16="http://schemas.microsoft.com/office/drawing/2014/main" xmlns="" id="{75928193-2162-4A7F-83F6-15739357D939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1112098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4" name="ïṩ1iḍè">
              <a:extLst>
                <a:ext uri="{FF2B5EF4-FFF2-40B4-BE49-F238E27FC236}">
                  <a16:creationId xmlns:a16="http://schemas.microsoft.com/office/drawing/2014/main" xmlns="" id="{B3E433DC-3B1B-4962-B8BE-EDC3AFE365BF}"/>
                </a:ext>
              </a:extLst>
            </p:cNvPr>
            <p:cNvGrpSpPr/>
            <p:nvPr/>
          </p:nvGrpSpPr>
          <p:grpSpPr>
            <a:xfrm>
              <a:off x="8375566" y="2827581"/>
              <a:ext cx="641886" cy="642896"/>
              <a:chOff x="5646344" y="3213462"/>
              <a:chExt cx="899312" cy="900726"/>
            </a:xfrm>
          </p:grpSpPr>
          <p:sp>
            <p:nvSpPr>
              <p:cNvPr id="291" name="ïŝ1îḋè">
                <a:extLst>
                  <a:ext uri="{FF2B5EF4-FFF2-40B4-BE49-F238E27FC236}">
                    <a16:creationId xmlns:a16="http://schemas.microsoft.com/office/drawing/2014/main" xmlns="" id="{BD31079E-C938-4B2E-82FC-86368A325FC8}"/>
                  </a:ext>
                </a:extLst>
              </p:cNvPr>
              <p:cNvSpPr/>
              <p:nvPr/>
            </p:nvSpPr>
            <p:spPr bwMode="auto">
              <a:xfrm>
                <a:off x="5646344" y="3213462"/>
                <a:ext cx="899312" cy="900726"/>
              </a:xfrm>
              <a:custGeom>
                <a:avLst/>
                <a:gdLst>
                  <a:gd name="T0" fmla="*/ 1066 w 1272"/>
                  <a:gd name="T1" fmla="*/ 168 h 1274"/>
                  <a:gd name="T2" fmla="*/ 1132 w 1272"/>
                  <a:gd name="T3" fmla="*/ 238 h 1274"/>
                  <a:gd name="T4" fmla="*/ 1186 w 1272"/>
                  <a:gd name="T5" fmla="*/ 316 h 1274"/>
                  <a:gd name="T6" fmla="*/ 1226 w 1272"/>
                  <a:gd name="T7" fmla="*/ 398 h 1274"/>
                  <a:gd name="T8" fmla="*/ 1254 w 1272"/>
                  <a:gd name="T9" fmla="*/ 486 h 1274"/>
                  <a:gd name="T10" fmla="*/ 1270 w 1272"/>
                  <a:gd name="T11" fmla="*/ 576 h 1274"/>
                  <a:gd name="T12" fmla="*/ 1272 w 1272"/>
                  <a:gd name="T13" fmla="*/ 668 h 1274"/>
                  <a:gd name="T14" fmla="*/ 1260 w 1272"/>
                  <a:gd name="T15" fmla="*/ 760 h 1274"/>
                  <a:gd name="T16" fmla="*/ 1236 w 1272"/>
                  <a:gd name="T17" fmla="*/ 850 h 1274"/>
                  <a:gd name="T18" fmla="*/ 1198 w 1272"/>
                  <a:gd name="T19" fmla="*/ 936 h 1274"/>
                  <a:gd name="T20" fmla="*/ 1146 w 1272"/>
                  <a:gd name="T21" fmla="*/ 1016 h 1274"/>
                  <a:gd name="T22" fmla="*/ 1106 w 1272"/>
                  <a:gd name="T23" fmla="*/ 1068 h 1274"/>
                  <a:gd name="T24" fmla="*/ 1036 w 1272"/>
                  <a:gd name="T25" fmla="*/ 1134 h 1274"/>
                  <a:gd name="T26" fmla="*/ 958 w 1272"/>
                  <a:gd name="T27" fmla="*/ 1186 h 1274"/>
                  <a:gd name="T28" fmla="*/ 874 w 1272"/>
                  <a:gd name="T29" fmla="*/ 1228 h 1274"/>
                  <a:gd name="T30" fmla="*/ 786 w 1272"/>
                  <a:gd name="T31" fmla="*/ 1256 h 1274"/>
                  <a:gd name="T32" fmla="*/ 696 w 1272"/>
                  <a:gd name="T33" fmla="*/ 1272 h 1274"/>
                  <a:gd name="T34" fmla="*/ 604 w 1272"/>
                  <a:gd name="T35" fmla="*/ 1274 h 1274"/>
                  <a:gd name="T36" fmla="*/ 514 w 1272"/>
                  <a:gd name="T37" fmla="*/ 1262 h 1274"/>
                  <a:gd name="T38" fmla="*/ 424 w 1272"/>
                  <a:gd name="T39" fmla="*/ 1238 h 1274"/>
                  <a:gd name="T40" fmla="*/ 338 w 1272"/>
                  <a:gd name="T41" fmla="*/ 1200 h 1274"/>
                  <a:gd name="T42" fmla="*/ 256 w 1272"/>
                  <a:gd name="T43" fmla="*/ 1148 h 1274"/>
                  <a:gd name="T44" fmla="*/ 206 w 1272"/>
                  <a:gd name="T45" fmla="*/ 1106 h 1274"/>
                  <a:gd name="T46" fmla="*/ 140 w 1272"/>
                  <a:gd name="T47" fmla="*/ 1036 h 1274"/>
                  <a:gd name="T48" fmla="*/ 86 w 1272"/>
                  <a:gd name="T49" fmla="*/ 958 h 1274"/>
                  <a:gd name="T50" fmla="*/ 46 w 1272"/>
                  <a:gd name="T51" fmla="*/ 876 h 1274"/>
                  <a:gd name="T52" fmla="*/ 18 w 1272"/>
                  <a:gd name="T53" fmla="*/ 788 h 1274"/>
                  <a:gd name="T54" fmla="*/ 2 w 1272"/>
                  <a:gd name="T55" fmla="*/ 698 h 1274"/>
                  <a:gd name="T56" fmla="*/ 0 w 1272"/>
                  <a:gd name="T57" fmla="*/ 606 h 1274"/>
                  <a:gd name="T58" fmla="*/ 10 w 1272"/>
                  <a:gd name="T59" fmla="*/ 514 h 1274"/>
                  <a:gd name="T60" fmla="*/ 36 w 1272"/>
                  <a:gd name="T61" fmla="*/ 426 h 1274"/>
                  <a:gd name="T62" fmla="*/ 74 w 1272"/>
                  <a:gd name="T63" fmla="*/ 338 h 1274"/>
                  <a:gd name="T64" fmla="*/ 124 w 1272"/>
                  <a:gd name="T65" fmla="*/ 258 h 1274"/>
                  <a:gd name="T66" fmla="*/ 166 w 1272"/>
                  <a:gd name="T67" fmla="*/ 208 h 1274"/>
                  <a:gd name="T68" fmla="*/ 236 w 1272"/>
                  <a:gd name="T69" fmla="*/ 142 h 1274"/>
                  <a:gd name="T70" fmla="*/ 314 w 1272"/>
                  <a:gd name="T71" fmla="*/ 88 h 1274"/>
                  <a:gd name="T72" fmla="*/ 398 w 1272"/>
                  <a:gd name="T73" fmla="*/ 46 h 1274"/>
                  <a:gd name="T74" fmla="*/ 486 w 1272"/>
                  <a:gd name="T75" fmla="*/ 18 h 1274"/>
                  <a:gd name="T76" fmla="*/ 576 w 1272"/>
                  <a:gd name="T77" fmla="*/ 4 h 1274"/>
                  <a:gd name="T78" fmla="*/ 668 w 1272"/>
                  <a:gd name="T79" fmla="*/ 2 h 1274"/>
                  <a:gd name="T80" fmla="*/ 758 w 1272"/>
                  <a:gd name="T81" fmla="*/ 12 h 1274"/>
                  <a:gd name="T82" fmla="*/ 848 w 1272"/>
                  <a:gd name="T83" fmla="*/ 36 h 1274"/>
                  <a:gd name="T84" fmla="*/ 934 w 1272"/>
                  <a:gd name="T85" fmla="*/ 74 h 1274"/>
                  <a:gd name="T86" fmla="*/ 1016 w 1272"/>
                  <a:gd name="T87" fmla="*/ 126 h 1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72" h="1274">
                    <a:moveTo>
                      <a:pt x="1042" y="146"/>
                    </a:moveTo>
                    <a:lnTo>
                      <a:pt x="1042" y="146"/>
                    </a:lnTo>
                    <a:lnTo>
                      <a:pt x="1066" y="168"/>
                    </a:lnTo>
                    <a:lnTo>
                      <a:pt x="1090" y="190"/>
                    </a:lnTo>
                    <a:lnTo>
                      <a:pt x="1112" y="214"/>
                    </a:lnTo>
                    <a:lnTo>
                      <a:pt x="1132" y="238"/>
                    </a:lnTo>
                    <a:lnTo>
                      <a:pt x="1152" y="264"/>
                    </a:lnTo>
                    <a:lnTo>
                      <a:pt x="1170" y="290"/>
                    </a:lnTo>
                    <a:lnTo>
                      <a:pt x="1186" y="316"/>
                    </a:lnTo>
                    <a:lnTo>
                      <a:pt x="1200" y="342"/>
                    </a:lnTo>
                    <a:lnTo>
                      <a:pt x="1214" y="370"/>
                    </a:lnTo>
                    <a:lnTo>
                      <a:pt x="1226" y="398"/>
                    </a:lnTo>
                    <a:lnTo>
                      <a:pt x="1238" y="428"/>
                    </a:lnTo>
                    <a:lnTo>
                      <a:pt x="1246" y="456"/>
                    </a:lnTo>
                    <a:lnTo>
                      <a:pt x="1254" y="486"/>
                    </a:lnTo>
                    <a:lnTo>
                      <a:pt x="1260" y="516"/>
                    </a:lnTo>
                    <a:lnTo>
                      <a:pt x="1266" y="546"/>
                    </a:lnTo>
                    <a:lnTo>
                      <a:pt x="1270" y="576"/>
                    </a:lnTo>
                    <a:lnTo>
                      <a:pt x="1272" y="608"/>
                    </a:lnTo>
                    <a:lnTo>
                      <a:pt x="1272" y="638"/>
                    </a:lnTo>
                    <a:lnTo>
                      <a:pt x="1272" y="668"/>
                    </a:lnTo>
                    <a:lnTo>
                      <a:pt x="1270" y="700"/>
                    </a:lnTo>
                    <a:lnTo>
                      <a:pt x="1266" y="730"/>
                    </a:lnTo>
                    <a:lnTo>
                      <a:pt x="1260" y="760"/>
                    </a:lnTo>
                    <a:lnTo>
                      <a:pt x="1254" y="790"/>
                    </a:lnTo>
                    <a:lnTo>
                      <a:pt x="1246" y="820"/>
                    </a:lnTo>
                    <a:lnTo>
                      <a:pt x="1236" y="850"/>
                    </a:lnTo>
                    <a:lnTo>
                      <a:pt x="1226" y="878"/>
                    </a:lnTo>
                    <a:lnTo>
                      <a:pt x="1212" y="908"/>
                    </a:lnTo>
                    <a:lnTo>
                      <a:pt x="1198" y="936"/>
                    </a:lnTo>
                    <a:lnTo>
                      <a:pt x="1182" y="964"/>
                    </a:lnTo>
                    <a:lnTo>
                      <a:pt x="1166" y="990"/>
                    </a:lnTo>
                    <a:lnTo>
                      <a:pt x="1146" y="1016"/>
                    </a:lnTo>
                    <a:lnTo>
                      <a:pt x="1126" y="1042"/>
                    </a:lnTo>
                    <a:lnTo>
                      <a:pt x="1126" y="1042"/>
                    </a:lnTo>
                    <a:lnTo>
                      <a:pt x="1106" y="1068"/>
                    </a:lnTo>
                    <a:lnTo>
                      <a:pt x="1082" y="1090"/>
                    </a:lnTo>
                    <a:lnTo>
                      <a:pt x="1060" y="1112"/>
                    </a:lnTo>
                    <a:lnTo>
                      <a:pt x="1036" y="1134"/>
                    </a:lnTo>
                    <a:lnTo>
                      <a:pt x="1010" y="1152"/>
                    </a:lnTo>
                    <a:lnTo>
                      <a:pt x="984" y="1170"/>
                    </a:lnTo>
                    <a:lnTo>
                      <a:pt x="958" y="1186"/>
                    </a:lnTo>
                    <a:lnTo>
                      <a:pt x="930" y="1202"/>
                    </a:lnTo>
                    <a:lnTo>
                      <a:pt x="902" y="1216"/>
                    </a:lnTo>
                    <a:lnTo>
                      <a:pt x="874" y="1228"/>
                    </a:lnTo>
                    <a:lnTo>
                      <a:pt x="846" y="1238"/>
                    </a:lnTo>
                    <a:lnTo>
                      <a:pt x="816" y="1248"/>
                    </a:lnTo>
                    <a:lnTo>
                      <a:pt x="786" y="1256"/>
                    </a:lnTo>
                    <a:lnTo>
                      <a:pt x="756" y="1262"/>
                    </a:lnTo>
                    <a:lnTo>
                      <a:pt x="726" y="1268"/>
                    </a:lnTo>
                    <a:lnTo>
                      <a:pt x="696" y="1272"/>
                    </a:lnTo>
                    <a:lnTo>
                      <a:pt x="666" y="1274"/>
                    </a:lnTo>
                    <a:lnTo>
                      <a:pt x="636" y="1274"/>
                    </a:lnTo>
                    <a:lnTo>
                      <a:pt x="604" y="1274"/>
                    </a:lnTo>
                    <a:lnTo>
                      <a:pt x="574" y="1270"/>
                    </a:lnTo>
                    <a:lnTo>
                      <a:pt x="544" y="1268"/>
                    </a:lnTo>
                    <a:lnTo>
                      <a:pt x="514" y="1262"/>
                    </a:lnTo>
                    <a:lnTo>
                      <a:pt x="484" y="1256"/>
                    </a:lnTo>
                    <a:lnTo>
                      <a:pt x="454" y="1248"/>
                    </a:lnTo>
                    <a:lnTo>
                      <a:pt x="424" y="1238"/>
                    </a:lnTo>
                    <a:lnTo>
                      <a:pt x="394" y="1226"/>
                    </a:lnTo>
                    <a:lnTo>
                      <a:pt x="366" y="1214"/>
                    </a:lnTo>
                    <a:lnTo>
                      <a:pt x="338" y="1200"/>
                    </a:lnTo>
                    <a:lnTo>
                      <a:pt x="310" y="1184"/>
                    </a:lnTo>
                    <a:lnTo>
                      <a:pt x="282" y="1166"/>
                    </a:lnTo>
                    <a:lnTo>
                      <a:pt x="256" y="1148"/>
                    </a:lnTo>
                    <a:lnTo>
                      <a:pt x="230" y="1128"/>
                    </a:lnTo>
                    <a:lnTo>
                      <a:pt x="230" y="1128"/>
                    </a:lnTo>
                    <a:lnTo>
                      <a:pt x="206" y="1106"/>
                    </a:lnTo>
                    <a:lnTo>
                      <a:pt x="182" y="1084"/>
                    </a:lnTo>
                    <a:lnTo>
                      <a:pt x="160" y="1060"/>
                    </a:lnTo>
                    <a:lnTo>
                      <a:pt x="140" y="1036"/>
                    </a:lnTo>
                    <a:lnTo>
                      <a:pt x="120" y="1012"/>
                    </a:lnTo>
                    <a:lnTo>
                      <a:pt x="102" y="986"/>
                    </a:lnTo>
                    <a:lnTo>
                      <a:pt x="86" y="958"/>
                    </a:lnTo>
                    <a:lnTo>
                      <a:pt x="72" y="932"/>
                    </a:lnTo>
                    <a:lnTo>
                      <a:pt x="58" y="904"/>
                    </a:lnTo>
                    <a:lnTo>
                      <a:pt x="46" y="876"/>
                    </a:lnTo>
                    <a:lnTo>
                      <a:pt x="34" y="846"/>
                    </a:lnTo>
                    <a:lnTo>
                      <a:pt x="26" y="818"/>
                    </a:lnTo>
                    <a:lnTo>
                      <a:pt x="18" y="788"/>
                    </a:lnTo>
                    <a:lnTo>
                      <a:pt x="10" y="758"/>
                    </a:lnTo>
                    <a:lnTo>
                      <a:pt x="6" y="728"/>
                    </a:lnTo>
                    <a:lnTo>
                      <a:pt x="2" y="698"/>
                    </a:lnTo>
                    <a:lnTo>
                      <a:pt x="0" y="668"/>
                    </a:lnTo>
                    <a:lnTo>
                      <a:pt x="0" y="636"/>
                    </a:lnTo>
                    <a:lnTo>
                      <a:pt x="0" y="606"/>
                    </a:lnTo>
                    <a:lnTo>
                      <a:pt x="2" y="576"/>
                    </a:lnTo>
                    <a:lnTo>
                      <a:pt x="6" y="544"/>
                    </a:lnTo>
                    <a:lnTo>
                      <a:pt x="10" y="514"/>
                    </a:lnTo>
                    <a:lnTo>
                      <a:pt x="18" y="484"/>
                    </a:lnTo>
                    <a:lnTo>
                      <a:pt x="26" y="454"/>
                    </a:lnTo>
                    <a:lnTo>
                      <a:pt x="36" y="426"/>
                    </a:lnTo>
                    <a:lnTo>
                      <a:pt x="46" y="396"/>
                    </a:lnTo>
                    <a:lnTo>
                      <a:pt x="60" y="368"/>
                    </a:lnTo>
                    <a:lnTo>
                      <a:pt x="74" y="338"/>
                    </a:lnTo>
                    <a:lnTo>
                      <a:pt x="88" y="312"/>
                    </a:lnTo>
                    <a:lnTo>
                      <a:pt x="106" y="284"/>
                    </a:lnTo>
                    <a:lnTo>
                      <a:pt x="124" y="258"/>
                    </a:lnTo>
                    <a:lnTo>
                      <a:pt x="146" y="232"/>
                    </a:lnTo>
                    <a:lnTo>
                      <a:pt x="146" y="232"/>
                    </a:lnTo>
                    <a:lnTo>
                      <a:pt x="166" y="208"/>
                    </a:lnTo>
                    <a:lnTo>
                      <a:pt x="190" y="184"/>
                    </a:lnTo>
                    <a:lnTo>
                      <a:pt x="212" y="162"/>
                    </a:lnTo>
                    <a:lnTo>
                      <a:pt x="236" y="142"/>
                    </a:lnTo>
                    <a:lnTo>
                      <a:pt x="262" y="122"/>
                    </a:lnTo>
                    <a:lnTo>
                      <a:pt x="288" y="104"/>
                    </a:lnTo>
                    <a:lnTo>
                      <a:pt x="314" y="88"/>
                    </a:lnTo>
                    <a:lnTo>
                      <a:pt x="342" y="72"/>
                    </a:lnTo>
                    <a:lnTo>
                      <a:pt x="370" y="58"/>
                    </a:lnTo>
                    <a:lnTo>
                      <a:pt x="398" y="46"/>
                    </a:lnTo>
                    <a:lnTo>
                      <a:pt x="426" y="36"/>
                    </a:lnTo>
                    <a:lnTo>
                      <a:pt x="456" y="26"/>
                    </a:lnTo>
                    <a:lnTo>
                      <a:pt x="486" y="18"/>
                    </a:lnTo>
                    <a:lnTo>
                      <a:pt x="516" y="12"/>
                    </a:lnTo>
                    <a:lnTo>
                      <a:pt x="546" y="8"/>
                    </a:lnTo>
                    <a:lnTo>
                      <a:pt x="576" y="4"/>
                    </a:lnTo>
                    <a:lnTo>
                      <a:pt x="606" y="2"/>
                    </a:lnTo>
                    <a:lnTo>
                      <a:pt x="636" y="0"/>
                    </a:lnTo>
                    <a:lnTo>
                      <a:pt x="668" y="2"/>
                    </a:lnTo>
                    <a:lnTo>
                      <a:pt x="698" y="4"/>
                    </a:lnTo>
                    <a:lnTo>
                      <a:pt x="728" y="8"/>
                    </a:lnTo>
                    <a:lnTo>
                      <a:pt x="758" y="12"/>
                    </a:lnTo>
                    <a:lnTo>
                      <a:pt x="788" y="18"/>
                    </a:lnTo>
                    <a:lnTo>
                      <a:pt x="818" y="28"/>
                    </a:lnTo>
                    <a:lnTo>
                      <a:pt x="848" y="36"/>
                    </a:lnTo>
                    <a:lnTo>
                      <a:pt x="878" y="48"/>
                    </a:lnTo>
                    <a:lnTo>
                      <a:pt x="906" y="60"/>
                    </a:lnTo>
                    <a:lnTo>
                      <a:pt x="934" y="74"/>
                    </a:lnTo>
                    <a:lnTo>
                      <a:pt x="962" y="90"/>
                    </a:lnTo>
                    <a:lnTo>
                      <a:pt x="990" y="108"/>
                    </a:lnTo>
                    <a:lnTo>
                      <a:pt x="1016" y="126"/>
                    </a:lnTo>
                    <a:lnTo>
                      <a:pt x="1042" y="146"/>
                    </a:lnTo>
                    <a:lnTo>
                      <a:pt x="1042" y="146"/>
                    </a:lnTo>
                    <a:close/>
                  </a:path>
                </a:pathLst>
              </a:custGeom>
              <a:solidFill>
                <a:schemeClr val="bg1"/>
              </a:solidFill>
              <a:ln w="57150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92" name="ïśḻiḍê">
                <a:extLst>
                  <a:ext uri="{FF2B5EF4-FFF2-40B4-BE49-F238E27FC236}">
                    <a16:creationId xmlns:a16="http://schemas.microsoft.com/office/drawing/2014/main" xmlns="" id="{CDEB3498-2CAC-4DD1-A487-9CEB38D98C67}"/>
                  </a:ext>
                </a:extLst>
              </p:cNvPr>
              <p:cNvSpPr/>
              <p:nvPr/>
            </p:nvSpPr>
            <p:spPr>
              <a:xfrm>
                <a:off x="5901616" y="3464365"/>
                <a:ext cx="388771" cy="398919"/>
              </a:xfrm>
              <a:custGeom>
                <a:avLst/>
                <a:gdLst>
                  <a:gd name="T0" fmla="*/ 4313 w 5734"/>
                  <a:gd name="T1" fmla="*/ 3918 h 5892"/>
                  <a:gd name="T2" fmla="*/ 5734 w 5734"/>
                  <a:gd name="T3" fmla="*/ 2497 h 5892"/>
                  <a:gd name="T4" fmla="*/ 4313 w 5734"/>
                  <a:gd name="T5" fmla="*/ 1076 h 5892"/>
                  <a:gd name="T6" fmla="*/ 4149 w 5734"/>
                  <a:gd name="T7" fmla="*/ 1085 h 5892"/>
                  <a:gd name="T8" fmla="*/ 3733 w 5734"/>
                  <a:gd name="T9" fmla="*/ 378 h 5892"/>
                  <a:gd name="T10" fmla="*/ 2768 w 5734"/>
                  <a:gd name="T11" fmla="*/ 0 h 5892"/>
                  <a:gd name="T12" fmla="*/ 1389 w 5734"/>
                  <a:gd name="T13" fmla="*/ 1076 h 5892"/>
                  <a:gd name="T14" fmla="*/ 0 w 5734"/>
                  <a:gd name="T15" fmla="*/ 2497 h 5892"/>
                  <a:gd name="T16" fmla="*/ 1421 w 5734"/>
                  <a:gd name="T17" fmla="*/ 3918 h 5892"/>
                  <a:gd name="T18" fmla="*/ 2140 w 5734"/>
                  <a:gd name="T19" fmla="*/ 3918 h 5892"/>
                  <a:gd name="T20" fmla="*/ 2140 w 5734"/>
                  <a:gd name="T21" fmla="*/ 4472 h 5892"/>
                  <a:gd name="T22" fmla="*/ 1315 w 5734"/>
                  <a:gd name="T23" fmla="*/ 4472 h 5892"/>
                  <a:gd name="T24" fmla="*/ 954 w 5734"/>
                  <a:gd name="T25" fmla="*/ 4259 h 5892"/>
                  <a:gd name="T26" fmla="*/ 540 w 5734"/>
                  <a:gd name="T27" fmla="*/ 4672 h 5892"/>
                  <a:gd name="T28" fmla="*/ 954 w 5734"/>
                  <a:gd name="T29" fmla="*/ 5086 h 5892"/>
                  <a:gd name="T30" fmla="*/ 1315 w 5734"/>
                  <a:gd name="T31" fmla="*/ 4872 h 5892"/>
                  <a:gd name="T32" fmla="*/ 2340 w 5734"/>
                  <a:gd name="T33" fmla="*/ 4872 h 5892"/>
                  <a:gd name="T34" fmla="*/ 2540 w 5734"/>
                  <a:gd name="T35" fmla="*/ 4672 h 5892"/>
                  <a:gd name="T36" fmla="*/ 2540 w 5734"/>
                  <a:gd name="T37" fmla="*/ 3918 h 5892"/>
                  <a:gd name="T38" fmla="*/ 2667 w 5734"/>
                  <a:gd name="T39" fmla="*/ 3918 h 5892"/>
                  <a:gd name="T40" fmla="*/ 2667 w 5734"/>
                  <a:gd name="T41" fmla="*/ 5117 h 5892"/>
                  <a:gd name="T42" fmla="*/ 2454 w 5734"/>
                  <a:gd name="T43" fmla="*/ 5479 h 5892"/>
                  <a:gd name="T44" fmla="*/ 2867 w 5734"/>
                  <a:gd name="T45" fmla="*/ 5892 h 5892"/>
                  <a:gd name="T46" fmla="*/ 3280 w 5734"/>
                  <a:gd name="T47" fmla="*/ 5479 h 5892"/>
                  <a:gd name="T48" fmla="*/ 3067 w 5734"/>
                  <a:gd name="T49" fmla="*/ 5117 h 5892"/>
                  <a:gd name="T50" fmla="*/ 3067 w 5734"/>
                  <a:gd name="T51" fmla="*/ 3918 h 5892"/>
                  <a:gd name="T52" fmla="*/ 3194 w 5734"/>
                  <a:gd name="T53" fmla="*/ 3918 h 5892"/>
                  <a:gd name="T54" fmla="*/ 3194 w 5734"/>
                  <a:gd name="T55" fmla="*/ 4691 h 5892"/>
                  <a:gd name="T56" fmla="*/ 3394 w 5734"/>
                  <a:gd name="T57" fmla="*/ 4891 h 5892"/>
                  <a:gd name="T58" fmla="*/ 4430 w 5734"/>
                  <a:gd name="T59" fmla="*/ 4891 h 5892"/>
                  <a:gd name="T60" fmla="*/ 4780 w 5734"/>
                  <a:gd name="T61" fmla="*/ 5085 h 5892"/>
                  <a:gd name="T62" fmla="*/ 5194 w 5734"/>
                  <a:gd name="T63" fmla="*/ 4672 h 5892"/>
                  <a:gd name="T64" fmla="*/ 4780 w 5734"/>
                  <a:gd name="T65" fmla="*/ 4259 h 5892"/>
                  <a:gd name="T66" fmla="*/ 4409 w 5734"/>
                  <a:gd name="T67" fmla="*/ 4491 h 5892"/>
                  <a:gd name="T68" fmla="*/ 3594 w 5734"/>
                  <a:gd name="T69" fmla="*/ 4491 h 5892"/>
                  <a:gd name="T70" fmla="*/ 3594 w 5734"/>
                  <a:gd name="T71" fmla="*/ 3918 h 5892"/>
                  <a:gd name="T72" fmla="*/ 4313 w 5734"/>
                  <a:gd name="T73" fmla="*/ 3918 h 5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734" h="5892">
                    <a:moveTo>
                      <a:pt x="4313" y="3918"/>
                    </a:moveTo>
                    <a:cubicBezTo>
                      <a:pt x="5096" y="3918"/>
                      <a:pt x="5734" y="3280"/>
                      <a:pt x="5734" y="2497"/>
                    </a:cubicBezTo>
                    <a:cubicBezTo>
                      <a:pt x="5734" y="1713"/>
                      <a:pt x="5096" y="1076"/>
                      <a:pt x="4313" y="1076"/>
                    </a:cubicBezTo>
                    <a:cubicBezTo>
                      <a:pt x="4258" y="1076"/>
                      <a:pt x="4203" y="1079"/>
                      <a:pt x="4149" y="1085"/>
                    </a:cubicBezTo>
                    <a:cubicBezTo>
                      <a:pt x="4084" y="816"/>
                      <a:pt x="3940" y="570"/>
                      <a:pt x="3733" y="378"/>
                    </a:cubicBezTo>
                    <a:cubicBezTo>
                      <a:pt x="3470" y="134"/>
                      <a:pt x="3127" y="0"/>
                      <a:pt x="2768" y="0"/>
                    </a:cubicBezTo>
                    <a:cubicBezTo>
                      <a:pt x="2107" y="0"/>
                      <a:pt x="1544" y="451"/>
                      <a:pt x="1389" y="1076"/>
                    </a:cubicBezTo>
                    <a:cubicBezTo>
                      <a:pt x="620" y="1093"/>
                      <a:pt x="0" y="1724"/>
                      <a:pt x="0" y="2497"/>
                    </a:cubicBezTo>
                    <a:cubicBezTo>
                      <a:pt x="0" y="3281"/>
                      <a:pt x="638" y="3918"/>
                      <a:pt x="1421" y="3918"/>
                    </a:cubicBezTo>
                    <a:lnTo>
                      <a:pt x="2140" y="3918"/>
                    </a:lnTo>
                    <a:lnTo>
                      <a:pt x="2140" y="4472"/>
                    </a:lnTo>
                    <a:lnTo>
                      <a:pt x="1315" y="4472"/>
                    </a:lnTo>
                    <a:cubicBezTo>
                      <a:pt x="1245" y="4345"/>
                      <a:pt x="1109" y="4259"/>
                      <a:pt x="954" y="4259"/>
                    </a:cubicBezTo>
                    <a:cubicBezTo>
                      <a:pt x="726" y="4259"/>
                      <a:pt x="540" y="4444"/>
                      <a:pt x="540" y="4672"/>
                    </a:cubicBezTo>
                    <a:cubicBezTo>
                      <a:pt x="540" y="4900"/>
                      <a:pt x="726" y="5086"/>
                      <a:pt x="954" y="5086"/>
                    </a:cubicBezTo>
                    <a:cubicBezTo>
                      <a:pt x="1109" y="5086"/>
                      <a:pt x="1245" y="4999"/>
                      <a:pt x="1315" y="4872"/>
                    </a:cubicBezTo>
                    <a:lnTo>
                      <a:pt x="2340" y="4872"/>
                    </a:lnTo>
                    <a:cubicBezTo>
                      <a:pt x="2451" y="4872"/>
                      <a:pt x="2540" y="4783"/>
                      <a:pt x="2540" y="4672"/>
                    </a:cubicBezTo>
                    <a:lnTo>
                      <a:pt x="2540" y="3918"/>
                    </a:lnTo>
                    <a:lnTo>
                      <a:pt x="2667" y="3918"/>
                    </a:lnTo>
                    <a:lnTo>
                      <a:pt x="2667" y="5117"/>
                    </a:lnTo>
                    <a:cubicBezTo>
                      <a:pt x="2540" y="5188"/>
                      <a:pt x="2454" y="5323"/>
                      <a:pt x="2454" y="5479"/>
                    </a:cubicBezTo>
                    <a:cubicBezTo>
                      <a:pt x="2454" y="5707"/>
                      <a:pt x="2639" y="5892"/>
                      <a:pt x="2867" y="5892"/>
                    </a:cubicBezTo>
                    <a:cubicBezTo>
                      <a:pt x="3095" y="5892"/>
                      <a:pt x="3280" y="5707"/>
                      <a:pt x="3280" y="5479"/>
                    </a:cubicBezTo>
                    <a:cubicBezTo>
                      <a:pt x="3280" y="5323"/>
                      <a:pt x="3194" y="5188"/>
                      <a:pt x="3067" y="5117"/>
                    </a:cubicBezTo>
                    <a:lnTo>
                      <a:pt x="3067" y="3918"/>
                    </a:lnTo>
                    <a:lnTo>
                      <a:pt x="3194" y="3918"/>
                    </a:lnTo>
                    <a:lnTo>
                      <a:pt x="3194" y="4691"/>
                    </a:lnTo>
                    <a:cubicBezTo>
                      <a:pt x="3194" y="4802"/>
                      <a:pt x="3283" y="4891"/>
                      <a:pt x="3394" y="4891"/>
                    </a:cubicBezTo>
                    <a:lnTo>
                      <a:pt x="4430" y="4891"/>
                    </a:lnTo>
                    <a:cubicBezTo>
                      <a:pt x="4503" y="5008"/>
                      <a:pt x="4633" y="5085"/>
                      <a:pt x="4780" y="5085"/>
                    </a:cubicBezTo>
                    <a:cubicBezTo>
                      <a:pt x="5008" y="5085"/>
                      <a:pt x="5194" y="4900"/>
                      <a:pt x="5194" y="4672"/>
                    </a:cubicBezTo>
                    <a:cubicBezTo>
                      <a:pt x="5194" y="4444"/>
                      <a:pt x="5008" y="4259"/>
                      <a:pt x="4780" y="4259"/>
                    </a:cubicBezTo>
                    <a:cubicBezTo>
                      <a:pt x="4617" y="4259"/>
                      <a:pt x="4476" y="4354"/>
                      <a:pt x="4409" y="4491"/>
                    </a:cubicBezTo>
                    <a:lnTo>
                      <a:pt x="3594" y="4491"/>
                    </a:lnTo>
                    <a:lnTo>
                      <a:pt x="3594" y="3918"/>
                    </a:lnTo>
                    <a:lnTo>
                      <a:pt x="4313" y="3918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15" name="ïṥľidè">
              <a:extLst>
                <a:ext uri="{FF2B5EF4-FFF2-40B4-BE49-F238E27FC236}">
                  <a16:creationId xmlns:a16="http://schemas.microsoft.com/office/drawing/2014/main" xmlns="" id="{8C314890-CD6A-4AC3-8B77-449B64072E23}"/>
                </a:ext>
              </a:extLst>
            </p:cNvPr>
            <p:cNvGrpSpPr/>
            <p:nvPr/>
          </p:nvGrpSpPr>
          <p:grpSpPr>
            <a:xfrm>
              <a:off x="9328972" y="4239000"/>
              <a:ext cx="2191516" cy="1104745"/>
              <a:chOff x="666932" y="4425289"/>
              <a:chExt cx="1112098" cy="1104745"/>
            </a:xfrm>
          </p:grpSpPr>
          <p:sp>
            <p:nvSpPr>
              <p:cNvPr id="289" name="iṩḷíde">
                <a:extLst>
                  <a:ext uri="{FF2B5EF4-FFF2-40B4-BE49-F238E27FC236}">
                    <a16:creationId xmlns:a16="http://schemas.microsoft.com/office/drawing/2014/main" xmlns="" id="{81003B48-2C7B-471D-81F7-CC4F339E0F80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111209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90" name="ïṧlîḓe">
                <a:extLst>
                  <a:ext uri="{FF2B5EF4-FFF2-40B4-BE49-F238E27FC236}">
                    <a16:creationId xmlns:a16="http://schemas.microsoft.com/office/drawing/2014/main" xmlns="" id="{041F29CB-762C-45A9-800F-686AAAC27203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1112098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6" name="îšľíďê">
              <a:extLst>
                <a:ext uri="{FF2B5EF4-FFF2-40B4-BE49-F238E27FC236}">
                  <a16:creationId xmlns:a16="http://schemas.microsoft.com/office/drawing/2014/main" xmlns="" id="{A5A6BB23-6E86-41A5-A910-CE9C2C848D27}"/>
                </a:ext>
              </a:extLst>
            </p:cNvPr>
            <p:cNvGrpSpPr/>
            <p:nvPr/>
          </p:nvGrpSpPr>
          <p:grpSpPr>
            <a:xfrm>
              <a:off x="8375566" y="4469925"/>
              <a:ext cx="641886" cy="642896"/>
              <a:chOff x="5646344" y="3213462"/>
              <a:chExt cx="899312" cy="900726"/>
            </a:xfrm>
          </p:grpSpPr>
          <p:sp>
            <p:nvSpPr>
              <p:cNvPr id="287" name="ïṣļîďê">
                <a:extLst>
                  <a:ext uri="{FF2B5EF4-FFF2-40B4-BE49-F238E27FC236}">
                    <a16:creationId xmlns:a16="http://schemas.microsoft.com/office/drawing/2014/main" xmlns="" id="{49168D13-79C0-4CA6-8A27-8BF9231CE1EF}"/>
                  </a:ext>
                </a:extLst>
              </p:cNvPr>
              <p:cNvSpPr/>
              <p:nvPr/>
            </p:nvSpPr>
            <p:spPr bwMode="auto">
              <a:xfrm>
                <a:off x="5646344" y="3213462"/>
                <a:ext cx="899312" cy="900726"/>
              </a:xfrm>
              <a:custGeom>
                <a:avLst/>
                <a:gdLst>
                  <a:gd name="T0" fmla="*/ 1066 w 1272"/>
                  <a:gd name="T1" fmla="*/ 168 h 1274"/>
                  <a:gd name="T2" fmla="*/ 1132 w 1272"/>
                  <a:gd name="T3" fmla="*/ 238 h 1274"/>
                  <a:gd name="T4" fmla="*/ 1186 w 1272"/>
                  <a:gd name="T5" fmla="*/ 316 h 1274"/>
                  <a:gd name="T6" fmla="*/ 1226 w 1272"/>
                  <a:gd name="T7" fmla="*/ 398 h 1274"/>
                  <a:gd name="T8" fmla="*/ 1254 w 1272"/>
                  <a:gd name="T9" fmla="*/ 486 h 1274"/>
                  <a:gd name="T10" fmla="*/ 1270 w 1272"/>
                  <a:gd name="T11" fmla="*/ 576 h 1274"/>
                  <a:gd name="T12" fmla="*/ 1272 w 1272"/>
                  <a:gd name="T13" fmla="*/ 668 h 1274"/>
                  <a:gd name="T14" fmla="*/ 1260 w 1272"/>
                  <a:gd name="T15" fmla="*/ 760 h 1274"/>
                  <a:gd name="T16" fmla="*/ 1236 w 1272"/>
                  <a:gd name="T17" fmla="*/ 850 h 1274"/>
                  <a:gd name="T18" fmla="*/ 1198 w 1272"/>
                  <a:gd name="T19" fmla="*/ 936 h 1274"/>
                  <a:gd name="T20" fmla="*/ 1146 w 1272"/>
                  <a:gd name="T21" fmla="*/ 1016 h 1274"/>
                  <a:gd name="T22" fmla="*/ 1106 w 1272"/>
                  <a:gd name="T23" fmla="*/ 1068 h 1274"/>
                  <a:gd name="T24" fmla="*/ 1036 w 1272"/>
                  <a:gd name="T25" fmla="*/ 1134 h 1274"/>
                  <a:gd name="T26" fmla="*/ 958 w 1272"/>
                  <a:gd name="T27" fmla="*/ 1186 h 1274"/>
                  <a:gd name="T28" fmla="*/ 874 w 1272"/>
                  <a:gd name="T29" fmla="*/ 1228 h 1274"/>
                  <a:gd name="T30" fmla="*/ 786 w 1272"/>
                  <a:gd name="T31" fmla="*/ 1256 h 1274"/>
                  <a:gd name="T32" fmla="*/ 696 w 1272"/>
                  <a:gd name="T33" fmla="*/ 1272 h 1274"/>
                  <a:gd name="T34" fmla="*/ 604 w 1272"/>
                  <a:gd name="T35" fmla="*/ 1274 h 1274"/>
                  <a:gd name="T36" fmla="*/ 514 w 1272"/>
                  <a:gd name="T37" fmla="*/ 1262 h 1274"/>
                  <a:gd name="T38" fmla="*/ 424 w 1272"/>
                  <a:gd name="T39" fmla="*/ 1238 h 1274"/>
                  <a:gd name="T40" fmla="*/ 338 w 1272"/>
                  <a:gd name="T41" fmla="*/ 1200 h 1274"/>
                  <a:gd name="T42" fmla="*/ 256 w 1272"/>
                  <a:gd name="T43" fmla="*/ 1148 h 1274"/>
                  <a:gd name="T44" fmla="*/ 206 w 1272"/>
                  <a:gd name="T45" fmla="*/ 1106 h 1274"/>
                  <a:gd name="T46" fmla="*/ 140 w 1272"/>
                  <a:gd name="T47" fmla="*/ 1036 h 1274"/>
                  <a:gd name="T48" fmla="*/ 86 w 1272"/>
                  <a:gd name="T49" fmla="*/ 958 h 1274"/>
                  <a:gd name="T50" fmla="*/ 46 w 1272"/>
                  <a:gd name="T51" fmla="*/ 876 h 1274"/>
                  <a:gd name="T52" fmla="*/ 18 w 1272"/>
                  <a:gd name="T53" fmla="*/ 788 h 1274"/>
                  <a:gd name="T54" fmla="*/ 2 w 1272"/>
                  <a:gd name="T55" fmla="*/ 698 h 1274"/>
                  <a:gd name="T56" fmla="*/ 0 w 1272"/>
                  <a:gd name="T57" fmla="*/ 606 h 1274"/>
                  <a:gd name="T58" fmla="*/ 10 w 1272"/>
                  <a:gd name="T59" fmla="*/ 514 h 1274"/>
                  <a:gd name="T60" fmla="*/ 36 w 1272"/>
                  <a:gd name="T61" fmla="*/ 426 h 1274"/>
                  <a:gd name="T62" fmla="*/ 74 w 1272"/>
                  <a:gd name="T63" fmla="*/ 338 h 1274"/>
                  <a:gd name="T64" fmla="*/ 124 w 1272"/>
                  <a:gd name="T65" fmla="*/ 258 h 1274"/>
                  <a:gd name="T66" fmla="*/ 166 w 1272"/>
                  <a:gd name="T67" fmla="*/ 208 h 1274"/>
                  <a:gd name="T68" fmla="*/ 236 w 1272"/>
                  <a:gd name="T69" fmla="*/ 142 h 1274"/>
                  <a:gd name="T70" fmla="*/ 314 w 1272"/>
                  <a:gd name="T71" fmla="*/ 88 h 1274"/>
                  <a:gd name="T72" fmla="*/ 398 w 1272"/>
                  <a:gd name="T73" fmla="*/ 46 h 1274"/>
                  <a:gd name="T74" fmla="*/ 486 w 1272"/>
                  <a:gd name="T75" fmla="*/ 18 h 1274"/>
                  <a:gd name="T76" fmla="*/ 576 w 1272"/>
                  <a:gd name="T77" fmla="*/ 4 h 1274"/>
                  <a:gd name="T78" fmla="*/ 668 w 1272"/>
                  <a:gd name="T79" fmla="*/ 2 h 1274"/>
                  <a:gd name="T80" fmla="*/ 758 w 1272"/>
                  <a:gd name="T81" fmla="*/ 12 h 1274"/>
                  <a:gd name="T82" fmla="*/ 848 w 1272"/>
                  <a:gd name="T83" fmla="*/ 36 h 1274"/>
                  <a:gd name="T84" fmla="*/ 934 w 1272"/>
                  <a:gd name="T85" fmla="*/ 74 h 1274"/>
                  <a:gd name="T86" fmla="*/ 1016 w 1272"/>
                  <a:gd name="T87" fmla="*/ 126 h 1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72" h="1274">
                    <a:moveTo>
                      <a:pt x="1042" y="146"/>
                    </a:moveTo>
                    <a:lnTo>
                      <a:pt x="1042" y="146"/>
                    </a:lnTo>
                    <a:lnTo>
                      <a:pt x="1066" y="168"/>
                    </a:lnTo>
                    <a:lnTo>
                      <a:pt x="1090" y="190"/>
                    </a:lnTo>
                    <a:lnTo>
                      <a:pt x="1112" y="214"/>
                    </a:lnTo>
                    <a:lnTo>
                      <a:pt x="1132" y="238"/>
                    </a:lnTo>
                    <a:lnTo>
                      <a:pt x="1152" y="264"/>
                    </a:lnTo>
                    <a:lnTo>
                      <a:pt x="1170" y="290"/>
                    </a:lnTo>
                    <a:lnTo>
                      <a:pt x="1186" y="316"/>
                    </a:lnTo>
                    <a:lnTo>
                      <a:pt x="1200" y="342"/>
                    </a:lnTo>
                    <a:lnTo>
                      <a:pt x="1214" y="370"/>
                    </a:lnTo>
                    <a:lnTo>
                      <a:pt x="1226" y="398"/>
                    </a:lnTo>
                    <a:lnTo>
                      <a:pt x="1238" y="428"/>
                    </a:lnTo>
                    <a:lnTo>
                      <a:pt x="1246" y="456"/>
                    </a:lnTo>
                    <a:lnTo>
                      <a:pt x="1254" y="486"/>
                    </a:lnTo>
                    <a:lnTo>
                      <a:pt x="1260" y="516"/>
                    </a:lnTo>
                    <a:lnTo>
                      <a:pt x="1266" y="546"/>
                    </a:lnTo>
                    <a:lnTo>
                      <a:pt x="1270" y="576"/>
                    </a:lnTo>
                    <a:lnTo>
                      <a:pt x="1272" y="608"/>
                    </a:lnTo>
                    <a:lnTo>
                      <a:pt x="1272" y="638"/>
                    </a:lnTo>
                    <a:lnTo>
                      <a:pt x="1272" y="668"/>
                    </a:lnTo>
                    <a:lnTo>
                      <a:pt x="1270" y="700"/>
                    </a:lnTo>
                    <a:lnTo>
                      <a:pt x="1266" y="730"/>
                    </a:lnTo>
                    <a:lnTo>
                      <a:pt x="1260" y="760"/>
                    </a:lnTo>
                    <a:lnTo>
                      <a:pt x="1254" y="790"/>
                    </a:lnTo>
                    <a:lnTo>
                      <a:pt x="1246" y="820"/>
                    </a:lnTo>
                    <a:lnTo>
                      <a:pt x="1236" y="850"/>
                    </a:lnTo>
                    <a:lnTo>
                      <a:pt x="1226" y="878"/>
                    </a:lnTo>
                    <a:lnTo>
                      <a:pt x="1212" y="908"/>
                    </a:lnTo>
                    <a:lnTo>
                      <a:pt x="1198" y="936"/>
                    </a:lnTo>
                    <a:lnTo>
                      <a:pt x="1182" y="964"/>
                    </a:lnTo>
                    <a:lnTo>
                      <a:pt x="1166" y="990"/>
                    </a:lnTo>
                    <a:lnTo>
                      <a:pt x="1146" y="1016"/>
                    </a:lnTo>
                    <a:lnTo>
                      <a:pt x="1126" y="1042"/>
                    </a:lnTo>
                    <a:lnTo>
                      <a:pt x="1126" y="1042"/>
                    </a:lnTo>
                    <a:lnTo>
                      <a:pt x="1106" y="1068"/>
                    </a:lnTo>
                    <a:lnTo>
                      <a:pt x="1082" y="1090"/>
                    </a:lnTo>
                    <a:lnTo>
                      <a:pt x="1060" y="1112"/>
                    </a:lnTo>
                    <a:lnTo>
                      <a:pt x="1036" y="1134"/>
                    </a:lnTo>
                    <a:lnTo>
                      <a:pt x="1010" y="1152"/>
                    </a:lnTo>
                    <a:lnTo>
                      <a:pt x="984" y="1170"/>
                    </a:lnTo>
                    <a:lnTo>
                      <a:pt x="958" y="1186"/>
                    </a:lnTo>
                    <a:lnTo>
                      <a:pt x="930" y="1202"/>
                    </a:lnTo>
                    <a:lnTo>
                      <a:pt x="902" y="1216"/>
                    </a:lnTo>
                    <a:lnTo>
                      <a:pt x="874" y="1228"/>
                    </a:lnTo>
                    <a:lnTo>
                      <a:pt x="846" y="1238"/>
                    </a:lnTo>
                    <a:lnTo>
                      <a:pt x="816" y="1248"/>
                    </a:lnTo>
                    <a:lnTo>
                      <a:pt x="786" y="1256"/>
                    </a:lnTo>
                    <a:lnTo>
                      <a:pt x="756" y="1262"/>
                    </a:lnTo>
                    <a:lnTo>
                      <a:pt x="726" y="1268"/>
                    </a:lnTo>
                    <a:lnTo>
                      <a:pt x="696" y="1272"/>
                    </a:lnTo>
                    <a:lnTo>
                      <a:pt x="666" y="1274"/>
                    </a:lnTo>
                    <a:lnTo>
                      <a:pt x="636" y="1274"/>
                    </a:lnTo>
                    <a:lnTo>
                      <a:pt x="604" y="1274"/>
                    </a:lnTo>
                    <a:lnTo>
                      <a:pt x="574" y="1270"/>
                    </a:lnTo>
                    <a:lnTo>
                      <a:pt x="544" y="1268"/>
                    </a:lnTo>
                    <a:lnTo>
                      <a:pt x="514" y="1262"/>
                    </a:lnTo>
                    <a:lnTo>
                      <a:pt x="484" y="1256"/>
                    </a:lnTo>
                    <a:lnTo>
                      <a:pt x="454" y="1248"/>
                    </a:lnTo>
                    <a:lnTo>
                      <a:pt x="424" y="1238"/>
                    </a:lnTo>
                    <a:lnTo>
                      <a:pt x="394" y="1226"/>
                    </a:lnTo>
                    <a:lnTo>
                      <a:pt x="366" y="1214"/>
                    </a:lnTo>
                    <a:lnTo>
                      <a:pt x="338" y="1200"/>
                    </a:lnTo>
                    <a:lnTo>
                      <a:pt x="310" y="1184"/>
                    </a:lnTo>
                    <a:lnTo>
                      <a:pt x="282" y="1166"/>
                    </a:lnTo>
                    <a:lnTo>
                      <a:pt x="256" y="1148"/>
                    </a:lnTo>
                    <a:lnTo>
                      <a:pt x="230" y="1128"/>
                    </a:lnTo>
                    <a:lnTo>
                      <a:pt x="230" y="1128"/>
                    </a:lnTo>
                    <a:lnTo>
                      <a:pt x="206" y="1106"/>
                    </a:lnTo>
                    <a:lnTo>
                      <a:pt x="182" y="1084"/>
                    </a:lnTo>
                    <a:lnTo>
                      <a:pt x="160" y="1060"/>
                    </a:lnTo>
                    <a:lnTo>
                      <a:pt x="140" y="1036"/>
                    </a:lnTo>
                    <a:lnTo>
                      <a:pt x="120" y="1012"/>
                    </a:lnTo>
                    <a:lnTo>
                      <a:pt x="102" y="986"/>
                    </a:lnTo>
                    <a:lnTo>
                      <a:pt x="86" y="958"/>
                    </a:lnTo>
                    <a:lnTo>
                      <a:pt x="72" y="932"/>
                    </a:lnTo>
                    <a:lnTo>
                      <a:pt x="58" y="904"/>
                    </a:lnTo>
                    <a:lnTo>
                      <a:pt x="46" y="876"/>
                    </a:lnTo>
                    <a:lnTo>
                      <a:pt x="34" y="846"/>
                    </a:lnTo>
                    <a:lnTo>
                      <a:pt x="26" y="818"/>
                    </a:lnTo>
                    <a:lnTo>
                      <a:pt x="18" y="788"/>
                    </a:lnTo>
                    <a:lnTo>
                      <a:pt x="10" y="758"/>
                    </a:lnTo>
                    <a:lnTo>
                      <a:pt x="6" y="728"/>
                    </a:lnTo>
                    <a:lnTo>
                      <a:pt x="2" y="698"/>
                    </a:lnTo>
                    <a:lnTo>
                      <a:pt x="0" y="668"/>
                    </a:lnTo>
                    <a:lnTo>
                      <a:pt x="0" y="636"/>
                    </a:lnTo>
                    <a:lnTo>
                      <a:pt x="0" y="606"/>
                    </a:lnTo>
                    <a:lnTo>
                      <a:pt x="2" y="576"/>
                    </a:lnTo>
                    <a:lnTo>
                      <a:pt x="6" y="544"/>
                    </a:lnTo>
                    <a:lnTo>
                      <a:pt x="10" y="514"/>
                    </a:lnTo>
                    <a:lnTo>
                      <a:pt x="18" y="484"/>
                    </a:lnTo>
                    <a:lnTo>
                      <a:pt x="26" y="454"/>
                    </a:lnTo>
                    <a:lnTo>
                      <a:pt x="36" y="426"/>
                    </a:lnTo>
                    <a:lnTo>
                      <a:pt x="46" y="396"/>
                    </a:lnTo>
                    <a:lnTo>
                      <a:pt x="60" y="368"/>
                    </a:lnTo>
                    <a:lnTo>
                      <a:pt x="74" y="338"/>
                    </a:lnTo>
                    <a:lnTo>
                      <a:pt x="88" y="312"/>
                    </a:lnTo>
                    <a:lnTo>
                      <a:pt x="106" y="284"/>
                    </a:lnTo>
                    <a:lnTo>
                      <a:pt x="124" y="258"/>
                    </a:lnTo>
                    <a:lnTo>
                      <a:pt x="146" y="232"/>
                    </a:lnTo>
                    <a:lnTo>
                      <a:pt x="146" y="232"/>
                    </a:lnTo>
                    <a:lnTo>
                      <a:pt x="166" y="208"/>
                    </a:lnTo>
                    <a:lnTo>
                      <a:pt x="190" y="184"/>
                    </a:lnTo>
                    <a:lnTo>
                      <a:pt x="212" y="162"/>
                    </a:lnTo>
                    <a:lnTo>
                      <a:pt x="236" y="142"/>
                    </a:lnTo>
                    <a:lnTo>
                      <a:pt x="262" y="122"/>
                    </a:lnTo>
                    <a:lnTo>
                      <a:pt x="288" y="104"/>
                    </a:lnTo>
                    <a:lnTo>
                      <a:pt x="314" y="88"/>
                    </a:lnTo>
                    <a:lnTo>
                      <a:pt x="342" y="72"/>
                    </a:lnTo>
                    <a:lnTo>
                      <a:pt x="370" y="58"/>
                    </a:lnTo>
                    <a:lnTo>
                      <a:pt x="398" y="46"/>
                    </a:lnTo>
                    <a:lnTo>
                      <a:pt x="426" y="36"/>
                    </a:lnTo>
                    <a:lnTo>
                      <a:pt x="456" y="26"/>
                    </a:lnTo>
                    <a:lnTo>
                      <a:pt x="486" y="18"/>
                    </a:lnTo>
                    <a:lnTo>
                      <a:pt x="516" y="12"/>
                    </a:lnTo>
                    <a:lnTo>
                      <a:pt x="546" y="8"/>
                    </a:lnTo>
                    <a:lnTo>
                      <a:pt x="576" y="4"/>
                    </a:lnTo>
                    <a:lnTo>
                      <a:pt x="606" y="2"/>
                    </a:lnTo>
                    <a:lnTo>
                      <a:pt x="636" y="0"/>
                    </a:lnTo>
                    <a:lnTo>
                      <a:pt x="668" y="2"/>
                    </a:lnTo>
                    <a:lnTo>
                      <a:pt x="698" y="4"/>
                    </a:lnTo>
                    <a:lnTo>
                      <a:pt x="728" y="8"/>
                    </a:lnTo>
                    <a:lnTo>
                      <a:pt x="758" y="12"/>
                    </a:lnTo>
                    <a:lnTo>
                      <a:pt x="788" y="18"/>
                    </a:lnTo>
                    <a:lnTo>
                      <a:pt x="818" y="28"/>
                    </a:lnTo>
                    <a:lnTo>
                      <a:pt x="848" y="36"/>
                    </a:lnTo>
                    <a:lnTo>
                      <a:pt x="878" y="48"/>
                    </a:lnTo>
                    <a:lnTo>
                      <a:pt x="906" y="60"/>
                    </a:lnTo>
                    <a:lnTo>
                      <a:pt x="934" y="74"/>
                    </a:lnTo>
                    <a:lnTo>
                      <a:pt x="962" y="90"/>
                    </a:lnTo>
                    <a:lnTo>
                      <a:pt x="990" y="108"/>
                    </a:lnTo>
                    <a:lnTo>
                      <a:pt x="1016" y="126"/>
                    </a:lnTo>
                    <a:lnTo>
                      <a:pt x="1042" y="146"/>
                    </a:lnTo>
                    <a:lnTo>
                      <a:pt x="1042" y="146"/>
                    </a:lnTo>
                    <a:close/>
                  </a:path>
                </a:pathLst>
              </a:custGeom>
              <a:solidFill>
                <a:schemeClr val="bg1"/>
              </a:solidFill>
              <a:ln w="57150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88" name="ïŝ1íḓe">
                <a:extLst>
                  <a:ext uri="{FF2B5EF4-FFF2-40B4-BE49-F238E27FC236}">
                    <a16:creationId xmlns:a16="http://schemas.microsoft.com/office/drawing/2014/main" xmlns="" id="{4089DA1C-1EDD-43AA-A2A5-734D90B8F1B4}"/>
                  </a:ext>
                </a:extLst>
              </p:cNvPr>
              <p:cNvSpPr/>
              <p:nvPr/>
            </p:nvSpPr>
            <p:spPr>
              <a:xfrm>
                <a:off x="5901616" y="3464365"/>
                <a:ext cx="388771" cy="398919"/>
              </a:xfrm>
              <a:custGeom>
                <a:avLst/>
                <a:gdLst>
                  <a:gd name="T0" fmla="*/ 4313 w 5734"/>
                  <a:gd name="T1" fmla="*/ 3918 h 5892"/>
                  <a:gd name="T2" fmla="*/ 5734 w 5734"/>
                  <a:gd name="T3" fmla="*/ 2497 h 5892"/>
                  <a:gd name="T4" fmla="*/ 4313 w 5734"/>
                  <a:gd name="T5" fmla="*/ 1076 h 5892"/>
                  <a:gd name="T6" fmla="*/ 4149 w 5734"/>
                  <a:gd name="T7" fmla="*/ 1085 h 5892"/>
                  <a:gd name="T8" fmla="*/ 3733 w 5734"/>
                  <a:gd name="T9" fmla="*/ 378 h 5892"/>
                  <a:gd name="T10" fmla="*/ 2768 w 5734"/>
                  <a:gd name="T11" fmla="*/ 0 h 5892"/>
                  <a:gd name="T12" fmla="*/ 1389 w 5734"/>
                  <a:gd name="T13" fmla="*/ 1076 h 5892"/>
                  <a:gd name="T14" fmla="*/ 0 w 5734"/>
                  <a:gd name="T15" fmla="*/ 2497 h 5892"/>
                  <a:gd name="T16" fmla="*/ 1421 w 5734"/>
                  <a:gd name="T17" fmla="*/ 3918 h 5892"/>
                  <a:gd name="T18" fmla="*/ 2140 w 5734"/>
                  <a:gd name="T19" fmla="*/ 3918 h 5892"/>
                  <a:gd name="T20" fmla="*/ 2140 w 5734"/>
                  <a:gd name="T21" fmla="*/ 4472 h 5892"/>
                  <a:gd name="T22" fmla="*/ 1315 w 5734"/>
                  <a:gd name="T23" fmla="*/ 4472 h 5892"/>
                  <a:gd name="T24" fmla="*/ 954 w 5734"/>
                  <a:gd name="T25" fmla="*/ 4259 h 5892"/>
                  <a:gd name="T26" fmla="*/ 540 w 5734"/>
                  <a:gd name="T27" fmla="*/ 4672 h 5892"/>
                  <a:gd name="T28" fmla="*/ 954 w 5734"/>
                  <a:gd name="T29" fmla="*/ 5086 h 5892"/>
                  <a:gd name="T30" fmla="*/ 1315 w 5734"/>
                  <a:gd name="T31" fmla="*/ 4872 h 5892"/>
                  <a:gd name="T32" fmla="*/ 2340 w 5734"/>
                  <a:gd name="T33" fmla="*/ 4872 h 5892"/>
                  <a:gd name="T34" fmla="*/ 2540 w 5734"/>
                  <a:gd name="T35" fmla="*/ 4672 h 5892"/>
                  <a:gd name="T36" fmla="*/ 2540 w 5734"/>
                  <a:gd name="T37" fmla="*/ 3918 h 5892"/>
                  <a:gd name="T38" fmla="*/ 2667 w 5734"/>
                  <a:gd name="T39" fmla="*/ 3918 h 5892"/>
                  <a:gd name="T40" fmla="*/ 2667 w 5734"/>
                  <a:gd name="T41" fmla="*/ 5117 h 5892"/>
                  <a:gd name="T42" fmla="*/ 2454 w 5734"/>
                  <a:gd name="T43" fmla="*/ 5479 h 5892"/>
                  <a:gd name="T44" fmla="*/ 2867 w 5734"/>
                  <a:gd name="T45" fmla="*/ 5892 h 5892"/>
                  <a:gd name="T46" fmla="*/ 3280 w 5734"/>
                  <a:gd name="T47" fmla="*/ 5479 h 5892"/>
                  <a:gd name="T48" fmla="*/ 3067 w 5734"/>
                  <a:gd name="T49" fmla="*/ 5117 h 5892"/>
                  <a:gd name="T50" fmla="*/ 3067 w 5734"/>
                  <a:gd name="T51" fmla="*/ 3918 h 5892"/>
                  <a:gd name="T52" fmla="*/ 3194 w 5734"/>
                  <a:gd name="T53" fmla="*/ 3918 h 5892"/>
                  <a:gd name="T54" fmla="*/ 3194 w 5734"/>
                  <a:gd name="T55" fmla="*/ 4691 h 5892"/>
                  <a:gd name="T56" fmla="*/ 3394 w 5734"/>
                  <a:gd name="T57" fmla="*/ 4891 h 5892"/>
                  <a:gd name="T58" fmla="*/ 4430 w 5734"/>
                  <a:gd name="T59" fmla="*/ 4891 h 5892"/>
                  <a:gd name="T60" fmla="*/ 4780 w 5734"/>
                  <a:gd name="T61" fmla="*/ 5085 h 5892"/>
                  <a:gd name="T62" fmla="*/ 5194 w 5734"/>
                  <a:gd name="T63" fmla="*/ 4672 h 5892"/>
                  <a:gd name="T64" fmla="*/ 4780 w 5734"/>
                  <a:gd name="T65" fmla="*/ 4259 h 5892"/>
                  <a:gd name="T66" fmla="*/ 4409 w 5734"/>
                  <a:gd name="T67" fmla="*/ 4491 h 5892"/>
                  <a:gd name="T68" fmla="*/ 3594 w 5734"/>
                  <a:gd name="T69" fmla="*/ 4491 h 5892"/>
                  <a:gd name="T70" fmla="*/ 3594 w 5734"/>
                  <a:gd name="T71" fmla="*/ 3918 h 5892"/>
                  <a:gd name="T72" fmla="*/ 4313 w 5734"/>
                  <a:gd name="T73" fmla="*/ 3918 h 5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734" h="5892">
                    <a:moveTo>
                      <a:pt x="4313" y="3918"/>
                    </a:moveTo>
                    <a:cubicBezTo>
                      <a:pt x="5096" y="3918"/>
                      <a:pt x="5734" y="3280"/>
                      <a:pt x="5734" y="2497"/>
                    </a:cubicBezTo>
                    <a:cubicBezTo>
                      <a:pt x="5734" y="1713"/>
                      <a:pt x="5096" y="1076"/>
                      <a:pt x="4313" y="1076"/>
                    </a:cubicBezTo>
                    <a:cubicBezTo>
                      <a:pt x="4258" y="1076"/>
                      <a:pt x="4203" y="1079"/>
                      <a:pt x="4149" y="1085"/>
                    </a:cubicBezTo>
                    <a:cubicBezTo>
                      <a:pt x="4084" y="816"/>
                      <a:pt x="3940" y="570"/>
                      <a:pt x="3733" y="378"/>
                    </a:cubicBezTo>
                    <a:cubicBezTo>
                      <a:pt x="3470" y="134"/>
                      <a:pt x="3127" y="0"/>
                      <a:pt x="2768" y="0"/>
                    </a:cubicBezTo>
                    <a:cubicBezTo>
                      <a:pt x="2107" y="0"/>
                      <a:pt x="1544" y="451"/>
                      <a:pt x="1389" y="1076"/>
                    </a:cubicBezTo>
                    <a:cubicBezTo>
                      <a:pt x="620" y="1093"/>
                      <a:pt x="0" y="1724"/>
                      <a:pt x="0" y="2497"/>
                    </a:cubicBezTo>
                    <a:cubicBezTo>
                      <a:pt x="0" y="3281"/>
                      <a:pt x="638" y="3918"/>
                      <a:pt x="1421" y="3918"/>
                    </a:cubicBezTo>
                    <a:lnTo>
                      <a:pt x="2140" y="3918"/>
                    </a:lnTo>
                    <a:lnTo>
                      <a:pt x="2140" y="4472"/>
                    </a:lnTo>
                    <a:lnTo>
                      <a:pt x="1315" y="4472"/>
                    </a:lnTo>
                    <a:cubicBezTo>
                      <a:pt x="1245" y="4345"/>
                      <a:pt x="1109" y="4259"/>
                      <a:pt x="954" y="4259"/>
                    </a:cubicBezTo>
                    <a:cubicBezTo>
                      <a:pt x="726" y="4259"/>
                      <a:pt x="540" y="4444"/>
                      <a:pt x="540" y="4672"/>
                    </a:cubicBezTo>
                    <a:cubicBezTo>
                      <a:pt x="540" y="4900"/>
                      <a:pt x="726" y="5086"/>
                      <a:pt x="954" y="5086"/>
                    </a:cubicBezTo>
                    <a:cubicBezTo>
                      <a:pt x="1109" y="5086"/>
                      <a:pt x="1245" y="4999"/>
                      <a:pt x="1315" y="4872"/>
                    </a:cubicBezTo>
                    <a:lnTo>
                      <a:pt x="2340" y="4872"/>
                    </a:lnTo>
                    <a:cubicBezTo>
                      <a:pt x="2451" y="4872"/>
                      <a:pt x="2540" y="4783"/>
                      <a:pt x="2540" y="4672"/>
                    </a:cubicBezTo>
                    <a:lnTo>
                      <a:pt x="2540" y="3918"/>
                    </a:lnTo>
                    <a:lnTo>
                      <a:pt x="2667" y="3918"/>
                    </a:lnTo>
                    <a:lnTo>
                      <a:pt x="2667" y="5117"/>
                    </a:lnTo>
                    <a:cubicBezTo>
                      <a:pt x="2540" y="5188"/>
                      <a:pt x="2454" y="5323"/>
                      <a:pt x="2454" y="5479"/>
                    </a:cubicBezTo>
                    <a:cubicBezTo>
                      <a:pt x="2454" y="5707"/>
                      <a:pt x="2639" y="5892"/>
                      <a:pt x="2867" y="5892"/>
                    </a:cubicBezTo>
                    <a:cubicBezTo>
                      <a:pt x="3095" y="5892"/>
                      <a:pt x="3280" y="5707"/>
                      <a:pt x="3280" y="5479"/>
                    </a:cubicBezTo>
                    <a:cubicBezTo>
                      <a:pt x="3280" y="5323"/>
                      <a:pt x="3194" y="5188"/>
                      <a:pt x="3067" y="5117"/>
                    </a:cubicBezTo>
                    <a:lnTo>
                      <a:pt x="3067" y="3918"/>
                    </a:lnTo>
                    <a:lnTo>
                      <a:pt x="3194" y="3918"/>
                    </a:lnTo>
                    <a:lnTo>
                      <a:pt x="3194" y="4691"/>
                    </a:lnTo>
                    <a:cubicBezTo>
                      <a:pt x="3194" y="4802"/>
                      <a:pt x="3283" y="4891"/>
                      <a:pt x="3394" y="4891"/>
                    </a:cubicBezTo>
                    <a:lnTo>
                      <a:pt x="4430" y="4891"/>
                    </a:lnTo>
                    <a:cubicBezTo>
                      <a:pt x="4503" y="5008"/>
                      <a:pt x="4633" y="5085"/>
                      <a:pt x="4780" y="5085"/>
                    </a:cubicBezTo>
                    <a:cubicBezTo>
                      <a:pt x="5008" y="5085"/>
                      <a:pt x="5194" y="4900"/>
                      <a:pt x="5194" y="4672"/>
                    </a:cubicBezTo>
                    <a:cubicBezTo>
                      <a:pt x="5194" y="4444"/>
                      <a:pt x="5008" y="4259"/>
                      <a:pt x="4780" y="4259"/>
                    </a:cubicBezTo>
                    <a:cubicBezTo>
                      <a:pt x="4617" y="4259"/>
                      <a:pt x="4476" y="4354"/>
                      <a:pt x="4409" y="4491"/>
                    </a:cubicBezTo>
                    <a:lnTo>
                      <a:pt x="3594" y="4491"/>
                    </a:lnTo>
                    <a:lnTo>
                      <a:pt x="3594" y="3918"/>
                    </a:lnTo>
                    <a:lnTo>
                      <a:pt x="4313" y="3918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17" name="iŝlíḋê">
              <a:extLst>
                <a:ext uri="{FF2B5EF4-FFF2-40B4-BE49-F238E27FC236}">
                  <a16:creationId xmlns:a16="http://schemas.microsoft.com/office/drawing/2014/main" xmlns="" id="{242C1805-FB48-4472-B5E9-68D55C3A4BE2}"/>
                </a:ext>
              </a:extLst>
            </p:cNvPr>
            <p:cNvSpPr/>
            <p:nvPr/>
          </p:nvSpPr>
          <p:spPr bwMode="auto">
            <a:xfrm>
              <a:off x="3457374" y="2893030"/>
              <a:ext cx="5277250" cy="3127353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  <a:scene3d>
              <a:camera prst="isometricOffAxis1Top">
                <a:rot lat="17411170" lon="18596411" rev="2947935"/>
              </a:camera>
              <a:lightRig rig="threePt" dir="t"/>
            </a:scene3d>
          </p:spPr>
          <p:txBody>
            <a:bodyPr wrap="square" lIns="91440" tIns="45720" rIns="91440" bIns="45720" anchor="ctr">
              <a:noAutofit/>
            </a:bodyPr>
            <a:lstStyle/>
            <a:p>
              <a:pPr algn="ctr"/>
              <a:endParaRPr/>
            </a:p>
          </p:txBody>
        </p:sp>
        <p:grpSp>
          <p:nvGrpSpPr>
            <p:cNvPr id="18" name="ïS1íḓê">
              <a:extLst>
                <a:ext uri="{FF2B5EF4-FFF2-40B4-BE49-F238E27FC236}">
                  <a16:creationId xmlns:a16="http://schemas.microsoft.com/office/drawing/2014/main" xmlns="" id="{18277724-5819-4B41-97DD-D43B59D0EB6D}"/>
                </a:ext>
              </a:extLst>
            </p:cNvPr>
            <p:cNvGrpSpPr/>
            <p:nvPr/>
          </p:nvGrpSpPr>
          <p:grpSpPr>
            <a:xfrm>
              <a:off x="3914776" y="2946080"/>
              <a:ext cx="4362448" cy="3030889"/>
              <a:chOff x="3903484" y="1987629"/>
              <a:chExt cx="4385034" cy="3046583"/>
            </a:xfrm>
          </p:grpSpPr>
          <p:sp>
            <p:nvSpPr>
              <p:cNvPr id="19" name="î$ḷîḍê">
                <a:extLst>
                  <a:ext uri="{FF2B5EF4-FFF2-40B4-BE49-F238E27FC236}">
                    <a16:creationId xmlns:a16="http://schemas.microsoft.com/office/drawing/2014/main" xmlns="" id="{260C884F-8721-4F1B-BCF3-84C4D99CDF35}"/>
                  </a:ext>
                </a:extLst>
              </p:cNvPr>
              <p:cNvSpPr/>
              <p:nvPr/>
            </p:nvSpPr>
            <p:spPr bwMode="auto">
              <a:xfrm>
                <a:off x="3903484" y="2435595"/>
                <a:ext cx="4385034" cy="2598617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25400" cap="flat" cmpd="sng" algn="ctr">
                <a:noFill/>
                <a:prstDash val="solid"/>
              </a:ln>
              <a:effectLst/>
              <a:scene3d>
                <a:camera prst="isometricOffAxis1Top">
                  <a:rot lat="17411170" lon="18596411" rev="2947935"/>
                </a:camera>
                <a:lightRig rig="threePt" dir="t"/>
              </a:scene3d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0" name="îS1íḓé">
                <a:extLst>
                  <a:ext uri="{FF2B5EF4-FFF2-40B4-BE49-F238E27FC236}">
                    <a16:creationId xmlns:a16="http://schemas.microsoft.com/office/drawing/2014/main" xmlns="" id="{767888BA-2BC5-4799-B6DD-092A28B1DF5A}"/>
                  </a:ext>
                </a:extLst>
              </p:cNvPr>
              <p:cNvSpPr/>
              <p:nvPr/>
            </p:nvSpPr>
            <p:spPr bwMode="auto">
              <a:xfrm>
                <a:off x="4502732" y="2791846"/>
                <a:ext cx="3186536" cy="1888374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  <a:scene3d>
                <a:camera prst="isometricOffAxis1Top">
                  <a:rot lat="17411170" lon="18596411" rev="2947935"/>
                </a:camera>
                <a:lightRig rig="threePt" dir="t"/>
              </a:scene3d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grpSp>
            <p:nvGrpSpPr>
              <p:cNvPr id="21" name="iŝḷiḍè">
                <a:extLst>
                  <a:ext uri="{FF2B5EF4-FFF2-40B4-BE49-F238E27FC236}">
                    <a16:creationId xmlns:a16="http://schemas.microsoft.com/office/drawing/2014/main" xmlns="" id="{63E233CE-226C-4728-8C0B-A3F240F8BC72}"/>
                  </a:ext>
                </a:extLst>
              </p:cNvPr>
              <p:cNvGrpSpPr/>
              <p:nvPr/>
            </p:nvGrpSpPr>
            <p:grpSpPr>
              <a:xfrm>
                <a:off x="4058839" y="1987629"/>
                <a:ext cx="3630428" cy="1876694"/>
                <a:chOff x="1489576" y="1175752"/>
                <a:chExt cx="9568609" cy="4042773"/>
              </a:xfrm>
              <a:solidFill>
                <a:srgbClr val="B7CDD8"/>
              </a:solidFill>
            </p:grpSpPr>
            <p:grpSp>
              <p:nvGrpSpPr>
                <p:cNvPr id="22" name="î$1ïḑé">
                  <a:extLst>
                    <a:ext uri="{FF2B5EF4-FFF2-40B4-BE49-F238E27FC236}">
                      <a16:creationId xmlns:a16="http://schemas.microsoft.com/office/drawing/2014/main" xmlns="" id="{F7960C86-9DC0-4849-B753-966783766C99}"/>
                    </a:ext>
                  </a:extLst>
                </p:cNvPr>
                <p:cNvGrpSpPr/>
                <p:nvPr/>
              </p:nvGrpSpPr>
              <p:grpSpPr>
                <a:xfrm>
                  <a:off x="5385561" y="1195387"/>
                  <a:ext cx="5672624" cy="3721938"/>
                  <a:chOff x="3875479" y="1499885"/>
                  <a:chExt cx="5467545" cy="3787060"/>
                </a:xfrm>
                <a:grpFill/>
              </p:grpSpPr>
              <p:sp>
                <p:nvSpPr>
                  <p:cNvPr id="78" name="iṡḻïḑé">
                    <a:extLst>
                      <a:ext uri="{FF2B5EF4-FFF2-40B4-BE49-F238E27FC236}">
                        <a16:creationId xmlns:a16="http://schemas.microsoft.com/office/drawing/2014/main" xmlns="" id="{32A0D134-C5B4-4500-A1D3-5CBA3A692B5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903833" y="2473621"/>
                    <a:ext cx="144608" cy="117690"/>
                  </a:xfrm>
                  <a:custGeom>
                    <a:avLst/>
                    <a:gdLst>
                      <a:gd name="T0" fmla="*/ 2147483647 w 82"/>
                      <a:gd name="T1" fmla="*/ 2147483647 h 70"/>
                      <a:gd name="T2" fmla="*/ 2147483647 w 82"/>
                      <a:gd name="T3" fmla="*/ 2147483647 h 70"/>
                      <a:gd name="T4" fmla="*/ 2147483647 w 82"/>
                      <a:gd name="T5" fmla="*/ 2147483647 h 70"/>
                      <a:gd name="T6" fmla="*/ 2147483647 w 82"/>
                      <a:gd name="T7" fmla="*/ 2147483647 h 70"/>
                      <a:gd name="T8" fmla="*/ 2147483647 w 82"/>
                      <a:gd name="T9" fmla="*/ 2147483647 h 70"/>
                      <a:gd name="T10" fmla="*/ 2147483647 w 82"/>
                      <a:gd name="T11" fmla="*/ 2147483647 h 70"/>
                      <a:gd name="T12" fmla="*/ 2147483647 w 82"/>
                      <a:gd name="T13" fmla="*/ 2147483647 h 70"/>
                      <a:gd name="T14" fmla="*/ 2147483647 w 82"/>
                      <a:gd name="T15" fmla="*/ 2147483647 h 70"/>
                      <a:gd name="T16" fmla="*/ 2147483647 w 82"/>
                      <a:gd name="T17" fmla="*/ 2147483647 h 70"/>
                      <a:gd name="T18" fmla="*/ 2147483647 w 82"/>
                      <a:gd name="T19" fmla="*/ 2147483647 h 70"/>
                      <a:gd name="T20" fmla="*/ 2147483647 w 82"/>
                      <a:gd name="T21" fmla="*/ 2147483647 h 70"/>
                      <a:gd name="T22" fmla="*/ 2147483647 w 82"/>
                      <a:gd name="T23" fmla="*/ 2147483647 h 70"/>
                      <a:gd name="T24" fmla="*/ 2147483647 w 82"/>
                      <a:gd name="T25" fmla="*/ 2147483647 h 70"/>
                      <a:gd name="T26" fmla="*/ 2147483647 w 82"/>
                      <a:gd name="T27" fmla="*/ 2147483647 h 70"/>
                      <a:gd name="T28" fmla="*/ 2147483647 w 82"/>
                      <a:gd name="T29" fmla="*/ 2147483647 h 70"/>
                      <a:gd name="T30" fmla="*/ 2147483647 w 82"/>
                      <a:gd name="T31" fmla="*/ 2147483647 h 70"/>
                      <a:gd name="T32" fmla="*/ 2147483647 w 82"/>
                      <a:gd name="T33" fmla="*/ 2147483647 h 70"/>
                      <a:gd name="T34" fmla="*/ 2147483647 w 82"/>
                      <a:gd name="T35" fmla="*/ 2147483647 h 70"/>
                      <a:gd name="T36" fmla="*/ 2147483647 w 82"/>
                      <a:gd name="T37" fmla="*/ 2147483647 h 70"/>
                      <a:gd name="T38" fmla="*/ 2147483647 w 82"/>
                      <a:gd name="T39" fmla="*/ 2147483647 h 70"/>
                      <a:gd name="T40" fmla="*/ 2147483647 w 82"/>
                      <a:gd name="T41" fmla="*/ 2147483647 h 70"/>
                      <a:gd name="T42" fmla="*/ 0 w 82"/>
                      <a:gd name="T43" fmla="*/ 0 h 70"/>
                      <a:gd name="T44" fmla="*/ 2147483647 w 82"/>
                      <a:gd name="T45" fmla="*/ 0 h 70"/>
                      <a:gd name="T46" fmla="*/ 2147483647 w 82"/>
                      <a:gd name="T47" fmla="*/ 2147483647 h 70"/>
                      <a:gd name="T48" fmla="*/ 2147483647 w 82"/>
                      <a:gd name="T49" fmla="*/ 2147483647 h 70"/>
                      <a:gd name="T50" fmla="*/ 2147483647 w 82"/>
                      <a:gd name="T51" fmla="*/ 2147483647 h 70"/>
                      <a:gd name="T52" fmla="*/ 2147483647 w 82"/>
                      <a:gd name="T53" fmla="*/ 2147483647 h 70"/>
                      <a:gd name="T54" fmla="*/ 2147483647 w 82"/>
                      <a:gd name="T55" fmla="*/ 2147483647 h 70"/>
                      <a:gd name="T56" fmla="*/ 2147483647 w 82"/>
                      <a:gd name="T57" fmla="*/ 2147483647 h 70"/>
                      <a:gd name="T58" fmla="*/ 2147483647 w 82"/>
                      <a:gd name="T59" fmla="*/ 2147483647 h 70"/>
                      <a:gd name="T60" fmla="*/ 2147483647 w 82"/>
                      <a:gd name="T61" fmla="*/ 2147483647 h 70"/>
                      <a:gd name="T62" fmla="*/ 2147483647 w 82"/>
                      <a:gd name="T63" fmla="*/ 2147483647 h 70"/>
                      <a:gd name="T64" fmla="*/ 2147483647 w 82"/>
                      <a:gd name="T65" fmla="*/ 2147483647 h 70"/>
                      <a:gd name="T66" fmla="*/ 2147483647 w 82"/>
                      <a:gd name="T67" fmla="*/ 2147483647 h 70"/>
                      <a:gd name="T68" fmla="*/ 2147483647 w 82"/>
                      <a:gd name="T69" fmla="*/ 2147483647 h 70"/>
                      <a:gd name="T70" fmla="*/ 2147483647 w 82"/>
                      <a:gd name="T71" fmla="*/ 2147483647 h 70"/>
                      <a:gd name="T72" fmla="*/ 2147483647 w 82"/>
                      <a:gd name="T73" fmla="*/ 2147483647 h 70"/>
                      <a:gd name="T74" fmla="*/ 2147483647 w 82"/>
                      <a:gd name="T75" fmla="*/ 2147483647 h 70"/>
                      <a:gd name="T76" fmla="*/ 2147483647 w 82"/>
                      <a:gd name="T77" fmla="*/ 2147483647 h 70"/>
                      <a:gd name="T78" fmla="*/ 2147483647 w 82"/>
                      <a:gd name="T79" fmla="*/ 2147483647 h 70"/>
                      <a:gd name="T80" fmla="*/ 2147483647 w 82"/>
                      <a:gd name="T81" fmla="*/ 2147483647 h 70"/>
                      <a:gd name="T82" fmla="*/ 2147483647 w 82"/>
                      <a:gd name="T83" fmla="*/ 2147483647 h 70"/>
                      <a:gd name="T84" fmla="*/ 2147483647 w 82"/>
                      <a:gd name="T85" fmla="*/ 2147483647 h 70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w 82"/>
                      <a:gd name="T130" fmla="*/ 0 h 70"/>
                      <a:gd name="T131" fmla="*/ 82 w 82"/>
                      <a:gd name="T132" fmla="*/ 70 h 70"/>
                    </a:gdLst>
                    <a:ahLst/>
                    <a:cxnLst>
                      <a:cxn ang="T86">
                        <a:pos x="T0" y="T1"/>
                      </a:cxn>
                      <a:cxn ang="T87">
                        <a:pos x="T2" y="T3"/>
                      </a:cxn>
                      <a:cxn ang="T88">
                        <a:pos x="T4" y="T5"/>
                      </a:cxn>
                      <a:cxn ang="T89">
                        <a:pos x="T6" y="T7"/>
                      </a:cxn>
                      <a:cxn ang="T90">
                        <a:pos x="T8" y="T9"/>
                      </a:cxn>
                      <a:cxn ang="T91">
                        <a:pos x="T10" y="T11"/>
                      </a:cxn>
                      <a:cxn ang="T92">
                        <a:pos x="T12" y="T13"/>
                      </a:cxn>
                      <a:cxn ang="T93">
                        <a:pos x="T14" y="T15"/>
                      </a:cxn>
                      <a:cxn ang="T94">
                        <a:pos x="T16" y="T17"/>
                      </a:cxn>
                      <a:cxn ang="T95">
                        <a:pos x="T18" y="T19"/>
                      </a:cxn>
                      <a:cxn ang="T96">
                        <a:pos x="T20" y="T21"/>
                      </a:cxn>
                      <a:cxn ang="T97">
                        <a:pos x="T22" y="T23"/>
                      </a:cxn>
                      <a:cxn ang="T98">
                        <a:pos x="T24" y="T25"/>
                      </a:cxn>
                      <a:cxn ang="T99">
                        <a:pos x="T26" y="T27"/>
                      </a:cxn>
                      <a:cxn ang="T100">
                        <a:pos x="T28" y="T29"/>
                      </a:cxn>
                      <a:cxn ang="T101">
                        <a:pos x="T30" y="T31"/>
                      </a:cxn>
                      <a:cxn ang="T102">
                        <a:pos x="T32" y="T33"/>
                      </a:cxn>
                      <a:cxn ang="T103">
                        <a:pos x="T34" y="T35"/>
                      </a:cxn>
                      <a:cxn ang="T104">
                        <a:pos x="T36" y="T37"/>
                      </a:cxn>
                      <a:cxn ang="T105">
                        <a:pos x="T38" y="T39"/>
                      </a:cxn>
                      <a:cxn ang="T106">
                        <a:pos x="T40" y="T41"/>
                      </a:cxn>
                      <a:cxn ang="T107">
                        <a:pos x="T42" y="T43"/>
                      </a:cxn>
                      <a:cxn ang="T108">
                        <a:pos x="T44" y="T45"/>
                      </a:cxn>
                      <a:cxn ang="T109">
                        <a:pos x="T46" y="T47"/>
                      </a:cxn>
                      <a:cxn ang="T110">
                        <a:pos x="T48" y="T49"/>
                      </a:cxn>
                      <a:cxn ang="T111">
                        <a:pos x="T50" y="T51"/>
                      </a:cxn>
                      <a:cxn ang="T112">
                        <a:pos x="T52" y="T53"/>
                      </a:cxn>
                      <a:cxn ang="T113">
                        <a:pos x="T54" y="T55"/>
                      </a:cxn>
                      <a:cxn ang="T114">
                        <a:pos x="T56" y="T57"/>
                      </a:cxn>
                      <a:cxn ang="T115">
                        <a:pos x="T58" y="T59"/>
                      </a:cxn>
                      <a:cxn ang="T116">
                        <a:pos x="T60" y="T61"/>
                      </a:cxn>
                      <a:cxn ang="T117">
                        <a:pos x="T62" y="T63"/>
                      </a:cxn>
                      <a:cxn ang="T118">
                        <a:pos x="T64" y="T65"/>
                      </a:cxn>
                      <a:cxn ang="T119">
                        <a:pos x="T66" y="T67"/>
                      </a:cxn>
                      <a:cxn ang="T120">
                        <a:pos x="T68" y="T69"/>
                      </a:cxn>
                      <a:cxn ang="T121">
                        <a:pos x="T70" y="T71"/>
                      </a:cxn>
                      <a:cxn ang="T122">
                        <a:pos x="T72" y="T73"/>
                      </a:cxn>
                      <a:cxn ang="T123">
                        <a:pos x="T74" y="T75"/>
                      </a:cxn>
                      <a:cxn ang="T124">
                        <a:pos x="T76" y="T77"/>
                      </a:cxn>
                      <a:cxn ang="T125">
                        <a:pos x="T78" y="T79"/>
                      </a:cxn>
                      <a:cxn ang="T126">
                        <a:pos x="T80" y="T81"/>
                      </a:cxn>
                      <a:cxn ang="T127">
                        <a:pos x="T82" y="T83"/>
                      </a:cxn>
                      <a:cxn ang="T128">
                        <a:pos x="T84" y="T85"/>
                      </a:cxn>
                    </a:cxnLst>
                    <a:rect l="T129" t="T130" r="T131" b="T132"/>
                    <a:pathLst>
                      <a:path w="82" h="70">
                        <a:moveTo>
                          <a:pt x="28" y="52"/>
                        </a:moveTo>
                        <a:lnTo>
                          <a:pt x="20" y="54"/>
                        </a:lnTo>
                        <a:lnTo>
                          <a:pt x="14" y="56"/>
                        </a:lnTo>
                        <a:lnTo>
                          <a:pt x="26" y="62"/>
                        </a:lnTo>
                        <a:lnTo>
                          <a:pt x="30" y="64"/>
                        </a:lnTo>
                        <a:lnTo>
                          <a:pt x="36" y="70"/>
                        </a:lnTo>
                        <a:lnTo>
                          <a:pt x="20" y="70"/>
                        </a:lnTo>
                        <a:lnTo>
                          <a:pt x="14" y="62"/>
                        </a:lnTo>
                        <a:lnTo>
                          <a:pt x="12" y="58"/>
                        </a:lnTo>
                        <a:lnTo>
                          <a:pt x="8" y="56"/>
                        </a:lnTo>
                        <a:lnTo>
                          <a:pt x="10" y="50"/>
                        </a:lnTo>
                        <a:lnTo>
                          <a:pt x="14" y="46"/>
                        </a:lnTo>
                        <a:lnTo>
                          <a:pt x="12" y="44"/>
                        </a:lnTo>
                        <a:lnTo>
                          <a:pt x="10" y="40"/>
                        </a:lnTo>
                        <a:lnTo>
                          <a:pt x="18" y="40"/>
                        </a:lnTo>
                        <a:lnTo>
                          <a:pt x="16" y="34"/>
                        </a:lnTo>
                        <a:lnTo>
                          <a:pt x="14" y="28"/>
                        </a:lnTo>
                        <a:lnTo>
                          <a:pt x="14" y="16"/>
                        </a:lnTo>
                        <a:lnTo>
                          <a:pt x="10" y="12"/>
                        </a:lnTo>
                        <a:lnTo>
                          <a:pt x="6" y="8"/>
                        </a:lnTo>
                        <a:lnTo>
                          <a:pt x="2" y="4"/>
                        </a:lnTo>
                        <a:lnTo>
                          <a:pt x="0" y="0"/>
                        </a:lnTo>
                        <a:lnTo>
                          <a:pt x="4" y="0"/>
                        </a:lnTo>
                        <a:lnTo>
                          <a:pt x="12" y="4"/>
                        </a:lnTo>
                        <a:lnTo>
                          <a:pt x="24" y="14"/>
                        </a:lnTo>
                        <a:lnTo>
                          <a:pt x="40" y="22"/>
                        </a:lnTo>
                        <a:lnTo>
                          <a:pt x="46" y="24"/>
                        </a:lnTo>
                        <a:lnTo>
                          <a:pt x="54" y="26"/>
                        </a:lnTo>
                        <a:lnTo>
                          <a:pt x="60" y="26"/>
                        </a:lnTo>
                        <a:lnTo>
                          <a:pt x="66" y="24"/>
                        </a:lnTo>
                        <a:lnTo>
                          <a:pt x="74" y="20"/>
                        </a:lnTo>
                        <a:lnTo>
                          <a:pt x="74" y="30"/>
                        </a:lnTo>
                        <a:lnTo>
                          <a:pt x="74" y="34"/>
                        </a:lnTo>
                        <a:lnTo>
                          <a:pt x="76" y="36"/>
                        </a:lnTo>
                        <a:lnTo>
                          <a:pt x="82" y="42"/>
                        </a:lnTo>
                        <a:lnTo>
                          <a:pt x="78" y="44"/>
                        </a:lnTo>
                        <a:lnTo>
                          <a:pt x="72" y="44"/>
                        </a:lnTo>
                        <a:lnTo>
                          <a:pt x="60" y="46"/>
                        </a:lnTo>
                        <a:lnTo>
                          <a:pt x="60" y="62"/>
                        </a:lnTo>
                        <a:lnTo>
                          <a:pt x="52" y="60"/>
                        </a:lnTo>
                        <a:lnTo>
                          <a:pt x="44" y="56"/>
                        </a:lnTo>
                        <a:lnTo>
                          <a:pt x="38" y="54"/>
                        </a:lnTo>
                        <a:lnTo>
                          <a:pt x="28" y="5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79" name="î$ľïḋé">
                    <a:extLst>
                      <a:ext uri="{FF2B5EF4-FFF2-40B4-BE49-F238E27FC236}">
                        <a16:creationId xmlns:a16="http://schemas.microsoft.com/office/drawing/2014/main" xmlns="" id="{ECB58049-9EB8-489B-9AF9-43DD52793B9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819823" y="2598314"/>
                    <a:ext cx="238258" cy="246586"/>
                  </a:xfrm>
                  <a:custGeom>
                    <a:avLst/>
                    <a:gdLst>
                      <a:gd name="T0" fmla="*/ 2147483647 w 136"/>
                      <a:gd name="T1" fmla="*/ 2147483647 h 148"/>
                      <a:gd name="T2" fmla="*/ 2147483647 w 136"/>
                      <a:gd name="T3" fmla="*/ 0 h 148"/>
                      <a:gd name="T4" fmla="*/ 2147483647 w 136"/>
                      <a:gd name="T5" fmla="*/ 2147483647 h 148"/>
                      <a:gd name="T6" fmla="*/ 2147483647 w 136"/>
                      <a:gd name="T7" fmla="*/ 2147483647 h 148"/>
                      <a:gd name="T8" fmla="*/ 2147483647 w 136"/>
                      <a:gd name="T9" fmla="*/ 2147483647 h 148"/>
                      <a:gd name="T10" fmla="*/ 2147483647 w 136"/>
                      <a:gd name="T11" fmla="*/ 2147483647 h 148"/>
                      <a:gd name="T12" fmla="*/ 2147483647 w 136"/>
                      <a:gd name="T13" fmla="*/ 2147483647 h 148"/>
                      <a:gd name="T14" fmla="*/ 2147483647 w 136"/>
                      <a:gd name="T15" fmla="*/ 2147483647 h 148"/>
                      <a:gd name="T16" fmla="*/ 2147483647 w 136"/>
                      <a:gd name="T17" fmla="*/ 2147483647 h 148"/>
                      <a:gd name="T18" fmla="*/ 2147483647 w 136"/>
                      <a:gd name="T19" fmla="*/ 2147483647 h 148"/>
                      <a:gd name="T20" fmla="*/ 2147483647 w 136"/>
                      <a:gd name="T21" fmla="*/ 2147483647 h 148"/>
                      <a:gd name="T22" fmla="*/ 2147483647 w 136"/>
                      <a:gd name="T23" fmla="*/ 2147483647 h 148"/>
                      <a:gd name="T24" fmla="*/ 2147483647 w 136"/>
                      <a:gd name="T25" fmla="*/ 2147483647 h 148"/>
                      <a:gd name="T26" fmla="*/ 2147483647 w 136"/>
                      <a:gd name="T27" fmla="*/ 2147483647 h 148"/>
                      <a:gd name="T28" fmla="*/ 2147483647 w 136"/>
                      <a:gd name="T29" fmla="*/ 2147483647 h 148"/>
                      <a:gd name="T30" fmla="*/ 2147483647 w 136"/>
                      <a:gd name="T31" fmla="*/ 2147483647 h 148"/>
                      <a:gd name="T32" fmla="*/ 2147483647 w 136"/>
                      <a:gd name="T33" fmla="*/ 2147483647 h 148"/>
                      <a:gd name="T34" fmla="*/ 2147483647 w 136"/>
                      <a:gd name="T35" fmla="*/ 2147483647 h 148"/>
                      <a:gd name="T36" fmla="*/ 2147483647 w 136"/>
                      <a:gd name="T37" fmla="*/ 2147483647 h 148"/>
                      <a:gd name="T38" fmla="*/ 2147483647 w 136"/>
                      <a:gd name="T39" fmla="*/ 2147483647 h 148"/>
                      <a:gd name="T40" fmla="*/ 2147483647 w 136"/>
                      <a:gd name="T41" fmla="*/ 2147483647 h 148"/>
                      <a:gd name="T42" fmla="*/ 2147483647 w 136"/>
                      <a:gd name="T43" fmla="*/ 2147483647 h 148"/>
                      <a:gd name="T44" fmla="*/ 2147483647 w 136"/>
                      <a:gd name="T45" fmla="*/ 2147483647 h 148"/>
                      <a:gd name="T46" fmla="*/ 2147483647 w 136"/>
                      <a:gd name="T47" fmla="*/ 2147483647 h 148"/>
                      <a:gd name="T48" fmla="*/ 0 w 136"/>
                      <a:gd name="T49" fmla="*/ 2147483647 h 148"/>
                      <a:gd name="T50" fmla="*/ 2147483647 w 136"/>
                      <a:gd name="T51" fmla="*/ 2147483647 h 148"/>
                      <a:gd name="T52" fmla="*/ 2147483647 w 136"/>
                      <a:gd name="T53" fmla="*/ 2147483647 h 148"/>
                      <a:gd name="T54" fmla="*/ 2147483647 w 136"/>
                      <a:gd name="T55" fmla="*/ 2147483647 h 148"/>
                      <a:gd name="T56" fmla="*/ 2147483647 w 136"/>
                      <a:gd name="T57" fmla="*/ 2147483647 h 148"/>
                      <a:gd name="T58" fmla="*/ 2147483647 w 136"/>
                      <a:gd name="T59" fmla="*/ 2147483647 h 148"/>
                      <a:gd name="T60" fmla="*/ 2147483647 w 136"/>
                      <a:gd name="T61" fmla="*/ 2147483647 h 148"/>
                      <a:gd name="T62" fmla="*/ 2147483647 w 136"/>
                      <a:gd name="T63" fmla="*/ 2147483647 h 148"/>
                      <a:gd name="T64" fmla="*/ 2147483647 w 136"/>
                      <a:gd name="T65" fmla="*/ 2147483647 h 148"/>
                      <a:gd name="T66" fmla="*/ 2147483647 w 136"/>
                      <a:gd name="T67" fmla="*/ 2147483647 h 148"/>
                      <a:gd name="T68" fmla="*/ 2147483647 w 136"/>
                      <a:gd name="T69" fmla="*/ 2147483647 h 148"/>
                      <a:gd name="T70" fmla="*/ 2147483647 w 136"/>
                      <a:gd name="T71" fmla="*/ 2147483647 h 148"/>
                      <a:gd name="T72" fmla="*/ 2147483647 w 136"/>
                      <a:gd name="T73" fmla="*/ 2147483647 h 148"/>
                      <a:gd name="T74" fmla="*/ 2147483647 w 136"/>
                      <a:gd name="T75" fmla="*/ 2147483647 h 148"/>
                      <a:gd name="T76" fmla="*/ 2147483647 w 136"/>
                      <a:gd name="T77" fmla="*/ 2147483647 h 148"/>
                      <a:gd name="T78" fmla="*/ 2147483647 w 136"/>
                      <a:gd name="T79" fmla="*/ 2147483647 h 148"/>
                      <a:gd name="T80" fmla="*/ 2147483647 w 136"/>
                      <a:gd name="T81" fmla="*/ 2147483647 h 148"/>
                      <a:gd name="T82" fmla="*/ 2147483647 w 136"/>
                      <a:gd name="T83" fmla="*/ 2147483647 h 148"/>
                      <a:gd name="T84" fmla="*/ 2147483647 w 136"/>
                      <a:gd name="T85" fmla="*/ 2147483647 h 148"/>
                      <a:gd name="T86" fmla="*/ 2147483647 w 136"/>
                      <a:gd name="T87" fmla="*/ 2147483647 h 148"/>
                      <a:gd name="T88" fmla="*/ 2147483647 w 136"/>
                      <a:gd name="T89" fmla="*/ 2147483647 h 148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w 136"/>
                      <a:gd name="T136" fmla="*/ 0 h 148"/>
                      <a:gd name="T137" fmla="*/ 136 w 136"/>
                      <a:gd name="T138" fmla="*/ 148 h 148"/>
                    </a:gdLst>
                    <a:ahLst/>
                    <a:cxnLst>
                      <a:cxn ang="T90">
                        <a:pos x="T0" y="T1"/>
                      </a:cxn>
                      <a:cxn ang="T91">
                        <a:pos x="T2" y="T3"/>
                      </a:cxn>
                      <a:cxn ang="T92">
                        <a:pos x="T4" y="T5"/>
                      </a:cxn>
                      <a:cxn ang="T93">
                        <a:pos x="T6" y="T7"/>
                      </a:cxn>
                      <a:cxn ang="T94">
                        <a:pos x="T8" y="T9"/>
                      </a:cxn>
                      <a:cxn ang="T95">
                        <a:pos x="T10" y="T11"/>
                      </a:cxn>
                      <a:cxn ang="T96">
                        <a:pos x="T12" y="T13"/>
                      </a:cxn>
                      <a:cxn ang="T97">
                        <a:pos x="T14" y="T15"/>
                      </a:cxn>
                      <a:cxn ang="T98">
                        <a:pos x="T16" y="T17"/>
                      </a:cxn>
                      <a:cxn ang="T99">
                        <a:pos x="T18" y="T19"/>
                      </a:cxn>
                      <a:cxn ang="T100">
                        <a:pos x="T20" y="T21"/>
                      </a:cxn>
                      <a:cxn ang="T101">
                        <a:pos x="T22" y="T23"/>
                      </a:cxn>
                      <a:cxn ang="T102">
                        <a:pos x="T24" y="T25"/>
                      </a:cxn>
                      <a:cxn ang="T103">
                        <a:pos x="T26" y="T27"/>
                      </a:cxn>
                      <a:cxn ang="T104">
                        <a:pos x="T28" y="T29"/>
                      </a:cxn>
                      <a:cxn ang="T105">
                        <a:pos x="T30" y="T31"/>
                      </a:cxn>
                      <a:cxn ang="T106">
                        <a:pos x="T32" y="T33"/>
                      </a:cxn>
                      <a:cxn ang="T107">
                        <a:pos x="T34" y="T35"/>
                      </a:cxn>
                      <a:cxn ang="T108">
                        <a:pos x="T36" y="T37"/>
                      </a:cxn>
                      <a:cxn ang="T109">
                        <a:pos x="T38" y="T39"/>
                      </a:cxn>
                      <a:cxn ang="T110">
                        <a:pos x="T40" y="T41"/>
                      </a:cxn>
                      <a:cxn ang="T111">
                        <a:pos x="T42" y="T43"/>
                      </a:cxn>
                      <a:cxn ang="T112">
                        <a:pos x="T44" y="T45"/>
                      </a:cxn>
                      <a:cxn ang="T113">
                        <a:pos x="T46" y="T47"/>
                      </a:cxn>
                      <a:cxn ang="T114">
                        <a:pos x="T48" y="T49"/>
                      </a:cxn>
                      <a:cxn ang="T115">
                        <a:pos x="T50" y="T51"/>
                      </a:cxn>
                      <a:cxn ang="T116">
                        <a:pos x="T52" y="T53"/>
                      </a:cxn>
                      <a:cxn ang="T117">
                        <a:pos x="T54" y="T55"/>
                      </a:cxn>
                      <a:cxn ang="T118">
                        <a:pos x="T56" y="T57"/>
                      </a:cxn>
                      <a:cxn ang="T119">
                        <a:pos x="T58" y="T59"/>
                      </a:cxn>
                      <a:cxn ang="T120">
                        <a:pos x="T60" y="T61"/>
                      </a:cxn>
                      <a:cxn ang="T121">
                        <a:pos x="T62" y="T63"/>
                      </a:cxn>
                      <a:cxn ang="T122">
                        <a:pos x="T64" y="T65"/>
                      </a:cxn>
                      <a:cxn ang="T123">
                        <a:pos x="T66" y="T67"/>
                      </a:cxn>
                      <a:cxn ang="T124">
                        <a:pos x="T68" y="T69"/>
                      </a:cxn>
                      <a:cxn ang="T125">
                        <a:pos x="T70" y="T71"/>
                      </a:cxn>
                      <a:cxn ang="T126">
                        <a:pos x="T72" y="T73"/>
                      </a:cxn>
                      <a:cxn ang="T127">
                        <a:pos x="T74" y="T75"/>
                      </a:cxn>
                      <a:cxn ang="T128">
                        <a:pos x="T76" y="T77"/>
                      </a:cxn>
                      <a:cxn ang="T129">
                        <a:pos x="T78" y="T79"/>
                      </a:cxn>
                      <a:cxn ang="T130">
                        <a:pos x="T80" y="T81"/>
                      </a:cxn>
                      <a:cxn ang="T131">
                        <a:pos x="T82" y="T83"/>
                      </a:cxn>
                      <a:cxn ang="T132">
                        <a:pos x="T84" y="T85"/>
                      </a:cxn>
                      <a:cxn ang="T133">
                        <a:pos x="T86" y="T87"/>
                      </a:cxn>
                      <a:cxn ang="T134">
                        <a:pos x="T88" y="T89"/>
                      </a:cxn>
                    </a:cxnLst>
                    <a:rect l="T135" t="T136" r="T137" b="T138"/>
                    <a:pathLst>
                      <a:path w="136" h="148">
                        <a:moveTo>
                          <a:pt x="76" y="12"/>
                        </a:moveTo>
                        <a:lnTo>
                          <a:pt x="78" y="6"/>
                        </a:lnTo>
                        <a:lnTo>
                          <a:pt x="80" y="4"/>
                        </a:lnTo>
                        <a:lnTo>
                          <a:pt x="86" y="0"/>
                        </a:lnTo>
                        <a:lnTo>
                          <a:pt x="98" y="10"/>
                        </a:lnTo>
                        <a:lnTo>
                          <a:pt x="110" y="24"/>
                        </a:lnTo>
                        <a:lnTo>
                          <a:pt x="116" y="30"/>
                        </a:lnTo>
                        <a:lnTo>
                          <a:pt x="118" y="38"/>
                        </a:lnTo>
                        <a:lnTo>
                          <a:pt x="122" y="46"/>
                        </a:lnTo>
                        <a:lnTo>
                          <a:pt x="122" y="52"/>
                        </a:lnTo>
                        <a:lnTo>
                          <a:pt x="120" y="56"/>
                        </a:lnTo>
                        <a:lnTo>
                          <a:pt x="118" y="60"/>
                        </a:lnTo>
                        <a:lnTo>
                          <a:pt x="126" y="78"/>
                        </a:lnTo>
                        <a:lnTo>
                          <a:pt x="136" y="102"/>
                        </a:lnTo>
                        <a:lnTo>
                          <a:pt x="134" y="110"/>
                        </a:lnTo>
                        <a:lnTo>
                          <a:pt x="132" y="114"/>
                        </a:lnTo>
                        <a:lnTo>
                          <a:pt x="130" y="114"/>
                        </a:lnTo>
                        <a:lnTo>
                          <a:pt x="126" y="114"/>
                        </a:lnTo>
                        <a:lnTo>
                          <a:pt x="126" y="110"/>
                        </a:lnTo>
                        <a:lnTo>
                          <a:pt x="130" y="106"/>
                        </a:lnTo>
                        <a:lnTo>
                          <a:pt x="122" y="108"/>
                        </a:lnTo>
                        <a:lnTo>
                          <a:pt x="118" y="110"/>
                        </a:lnTo>
                        <a:lnTo>
                          <a:pt x="116" y="120"/>
                        </a:lnTo>
                        <a:lnTo>
                          <a:pt x="116" y="116"/>
                        </a:lnTo>
                        <a:lnTo>
                          <a:pt x="114" y="114"/>
                        </a:lnTo>
                        <a:lnTo>
                          <a:pt x="108" y="120"/>
                        </a:lnTo>
                        <a:lnTo>
                          <a:pt x="104" y="122"/>
                        </a:lnTo>
                        <a:lnTo>
                          <a:pt x="100" y="122"/>
                        </a:lnTo>
                        <a:lnTo>
                          <a:pt x="92" y="122"/>
                        </a:lnTo>
                        <a:lnTo>
                          <a:pt x="88" y="120"/>
                        </a:lnTo>
                        <a:lnTo>
                          <a:pt x="84" y="120"/>
                        </a:lnTo>
                        <a:lnTo>
                          <a:pt x="82" y="120"/>
                        </a:lnTo>
                        <a:lnTo>
                          <a:pt x="82" y="122"/>
                        </a:lnTo>
                        <a:lnTo>
                          <a:pt x="86" y="128"/>
                        </a:lnTo>
                        <a:lnTo>
                          <a:pt x="90" y="132"/>
                        </a:lnTo>
                        <a:lnTo>
                          <a:pt x="86" y="138"/>
                        </a:lnTo>
                        <a:lnTo>
                          <a:pt x="82" y="148"/>
                        </a:lnTo>
                        <a:lnTo>
                          <a:pt x="74" y="144"/>
                        </a:lnTo>
                        <a:lnTo>
                          <a:pt x="70" y="138"/>
                        </a:lnTo>
                        <a:lnTo>
                          <a:pt x="66" y="132"/>
                        </a:lnTo>
                        <a:lnTo>
                          <a:pt x="64" y="122"/>
                        </a:lnTo>
                        <a:lnTo>
                          <a:pt x="54" y="122"/>
                        </a:lnTo>
                        <a:lnTo>
                          <a:pt x="46" y="124"/>
                        </a:lnTo>
                        <a:lnTo>
                          <a:pt x="38" y="126"/>
                        </a:lnTo>
                        <a:lnTo>
                          <a:pt x="30" y="130"/>
                        </a:lnTo>
                        <a:lnTo>
                          <a:pt x="20" y="130"/>
                        </a:lnTo>
                        <a:lnTo>
                          <a:pt x="20" y="136"/>
                        </a:lnTo>
                        <a:lnTo>
                          <a:pt x="8" y="134"/>
                        </a:lnTo>
                        <a:lnTo>
                          <a:pt x="2" y="134"/>
                        </a:lnTo>
                        <a:lnTo>
                          <a:pt x="0" y="132"/>
                        </a:lnTo>
                        <a:lnTo>
                          <a:pt x="0" y="128"/>
                        </a:lnTo>
                        <a:lnTo>
                          <a:pt x="6" y="126"/>
                        </a:lnTo>
                        <a:lnTo>
                          <a:pt x="8" y="124"/>
                        </a:lnTo>
                        <a:lnTo>
                          <a:pt x="14" y="116"/>
                        </a:lnTo>
                        <a:lnTo>
                          <a:pt x="20" y="108"/>
                        </a:lnTo>
                        <a:lnTo>
                          <a:pt x="24" y="106"/>
                        </a:lnTo>
                        <a:lnTo>
                          <a:pt x="28" y="106"/>
                        </a:lnTo>
                        <a:lnTo>
                          <a:pt x="34" y="106"/>
                        </a:lnTo>
                        <a:lnTo>
                          <a:pt x="36" y="104"/>
                        </a:lnTo>
                        <a:lnTo>
                          <a:pt x="42" y="102"/>
                        </a:lnTo>
                        <a:lnTo>
                          <a:pt x="46" y="102"/>
                        </a:lnTo>
                        <a:lnTo>
                          <a:pt x="52" y="102"/>
                        </a:lnTo>
                        <a:lnTo>
                          <a:pt x="54" y="104"/>
                        </a:lnTo>
                        <a:lnTo>
                          <a:pt x="60" y="108"/>
                        </a:lnTo>
                        <a:lnTo>
                          <a:pt x="62" y="106"/>
                        </a:lnTo>
                        <a:lnTo>
                          <a:pt x="62" y="102"/>
                        </a:lnTo>
                        <a:lnTo>
                          <a:pt x="62" y="96"/>
                        </a:lnTo>
                        <a:lnTo>
                          <a:pt x="60" y="94"/>
                        </a:lnTo>
                        <a:lnTo>
                          <a:pt x="62" y="90"/>
                        </a:lnTo>
                        <a:lnTo>
                          <a:pt x="64" y="86"/>
                        </a:lnTo>
                        <a:lnTo>
                          <a:pt x="68" y="84"/>
                        </a:lnTo>
                        <a:lnTo>
                          <a:pt x="68" y="80"/>
                        </a:lnTo>
                        <a:lnTo>
                          <a:pt x="68" y="78"/>
                        </a:lnTo>
                        <a:lnTo>
                          <a:pt x="68" y="74"/>
                        </a:lnTo>
                        <a:lnTo>
                          <a:pt x="70" y="78"/>
                        </a:lnTo>
                        <a:lnTo>
                          <a:pt x="68" y="82"/>
                        </a:lnTo>
                        <a:lnTo>
                          <a:pt x="76" y="80"/>
                        </a:lnTo>
                        <a:lnTo>
                          <a:pt x="82" y="78"/>
                        </a:lnTo>
                        <a:lnTo>
                          <a:pt x="86" y="76"/>
                        </a:lnTo>
                        <a:lnTo>
                          <a:pt x="90" y="72"/>
                        </a:lnTo>
                        <a:lnTo>
                          <a:pt x="92" y="60"/>
                        </a:lnTo>
                        <a:lnTo>
                          <a:pt x="94" y="50"/>
                        </a:lnTo>
                        <a:lnTo>
                          <a:pt x="94" y="44"/>
                        </a:lnTo>
                        <a:lnTo>
                          <a:pt x="92" y="40"/>
                        </a:lnTo>
                        <a:lnTo>
                          <a:pt x="88" y="32"/>
                        </a:lnTo>
                        <a:lnTo>
                          <a:pt x="84" y="26"/>
                        </a:lnTo>
                        <a:lnTo>
                          <a:pt x="82" y="24"/>
                        </a:lnTo>
                        <a:lnTo>
                          <a:pt x="80" y="20"/>
                        </a:lnTo>
                        <a:lnTo>
                          <a:pt x="78" y="16"/>
                        </a:lnTo>
                        <a:lnTo>
                          <a:pt x="76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80" name="ïšḷïḋè">
                    <a:extLst>
                      <a:ext uri="{FF2B5EF4-FFF2-40B4-BE49-F238E27FC236}">
                        <a16:creationId xmlns:a16="http://schemas.microsoft.com/office/drawing/2014/main" xmlns="" id="{45A5E370-4E68-4A0B-B214-8A183B7D736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874913" y="2816880"/>
                    <a:ext cx="53711" cy="42031"/>
                  </a:xfrm>
                  <a:custGeom>
                    <a:avLst/>
                    <a:gdLst>
                      <a:gd name="T0" fmla="*/ 2147483647 w 32"/>
                      <a:gd name="T1" fmla="*/ 2147483647 h 26"/>
                      <a:gd name="T2" fmla="*/ 2147483647 w 32"/>
                      <a:gd name="T3" fmla="*/ 2147483647 h 26"/>
                      <a:gd name="T4" fmla="*/ 2147483647 w 32"/>
                      <a:gd name="T5" fmla="*/ 0 h 26"/>
                      <a:gd name="T6" fmla="*/ 2147483647 w 32"/>
                      <a:gd name="T7" fmla="*/ 0 h 26"/>
                      <a:gd name="T8" fmla="*/ 2147483647 w 32"/>
                      <a:gd name="T9" fmla="*/ 2147483647 h 26"/>
                      <a:gd name="T10" fmla="*/ 2147483647 w 32"/>
                      <a:gd name="T11" fmla="*/ 2147483647 h 26"/>
                      <a:gd name="T12" fmla="*/ 2147483647 w 32"/>
                      <a:gd name="T13" fmla="*/ 2147483647 h 26"/>
                      <a:gd name="T14" fmla="*/ 2147483647 w 32"/>
                      <a:gd name="T15" fmla="*/ 2147483647 h 26"/>
                      <a:gd name="T16" fmla="*/ 2147483647 w 32"/>
                      <a:gd name="T17" fmla="*/ 2147483647 h 26"/>
                      <a:gd name="T18" fmla="*/ 2147483647 w 32"/>
                      <a:gd name="T19" fmla="*/ 2147483647 h 26"/>
                      <a:gd name="T20" fmla="*/ 2147483647 w 32"/>
                      <a:gd name="T21" fmla="*/ 2147483647 h 26"/>
                      <a:gd name="T22" fmla="*/ 2147483647 w 32"/>
                      <a:gd name="T23" fmla="*/ 2147483647 h 26"/>
                      <a:gd name="T24" fmla="*/ 2147483647 w 32"/>
                      <a:gd name="T25" fmla="*/ 2147483647 h 26"/>
                      <a:gd name="T26" fmla="*/ 2147483647 w 32"/>
                      <a:gd name="T27" fmla="*/ 2147483647 h 26"/>
                      <a:gd name="T28" fmla="*/ 0 w 32"/>
                      <a:gd name="T29" fmla="*/ 2147483647 h 26"/>
                      <a:gd name="T30" fmla="*/ 0 w 32"/>
                      <a:gd name="T31" fmla="*/ 2147483647 h 26"/>
                      <a:gd name="T32" fmla="*/ 2147483647 w 32"/>
                      <a:gd name="T33" fmla="*/ 2147483647 h 26"/>
                      <a:gd name="T34" fmla="*/ 2147483647 w 32"/>
                      <a:gd name="T35" fmla="*/ 2147483647 h 26"/>
                      <a:gd name="T36" fmla="*/ 2147483647 w 32"/>
                      <a:gd name="T37" fmla="*/ 2147483647 h 26"/>
                      <a:gd name="T38" fmla="*/ 2147483647 w 32"/>
                      <a:gd name="T39" fmla="*/ 2147483647 h 2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w 32"/>
                      <a:gd name="T61" fmla="*/ 0 h 26"/>
                      <a:gd name="T62" fmla="*/ 32 w 32"/>
                      <a:gd name="T63" fmla="*/ 26 h 26"/>
                    </a:gdLst>
                    <a:ahLst/>
                    <a:cxnLst>
                      <a:cxn ang="T40">
                        <a:pos x="T0" y="T1"/>
                      </a:cxn>
                      <a:cxn ang="T41">
                        <a:pos x="T2" y="T3"/>
                      </a:cxn>
                      <a:cxn ang="T42">
                        <a:pos x="T4" y="T5"/>
                      </a:cxn>
                      <a:cxn ang="T43">
                        <a:pos x="T6" y="T7"/>
                      </a:cxn>
                      <a:cxn ang="T44">
                        <a:pos x="T8" y="T9"/>
                      </a:cxn>
                      <a:cxn ang="T45">
                        <a:pos x="T10" y="T11"/>
                      </a:cxn>
                      <a:cxn ang="T46">
                        <a:pos x="T12" y="T13"/>
                      </a:cxn>
                      <a:cxn ang="T47">
                        <a:pos x="T14" y="T15"/>
                      </a:cxn>
                      <a:cxn ang="T48">
                        <a:pos x="T16" y="T17"/>
                      </a:cxn>
                      <a:cxn ang="T49">
                        <a:pos x="T18" y="T19"/>
                      </a:cxn>
                      <a:cxn ang="T50">
                        <a:pos x="T20" y="T21"/>
                      </a:cxn>
                      <a:cxn ang="T51">
                        <a:pos x="T22" y="T23"/>
                      </a:cxn>
                      <a:cxn ang="T52">
                        <a:pos x="T24" y="T25"/>
                      </a:cxn>
                      <a:cxn ang="T53">
                        <a:pos x="T26" y="T27"/>
                      </a:cxn>
                      <a:cxn ang="T54">
                        <a:pos x="T28" y="T29"/>
                      </a:cxn>
                      <a:cxn ang="T55">
                        <a:pos x="T30" y="T31"/>
                      </a:cxn>
                      <a:cxn ang="T56">
                        <a:pos x="T32" y="T33"/>
                      </a:cxn>
                      <a:cxn ang="T57">
                        <a:pos x="T34" y="T35"/>
                      </a:cxn>
                      <a:cxn ang="T58">
                        <a:pos x="T36" y="T37"/>
                      </a:cxn>
                      <a:cxn ang="T59">
                        <a:pos x="T38" y="T39"/>
                      </a:cxn>
                    </a:cxnLst>
                    <a:rect l="T60" t="T61" r="T62" b="T63"/>
                    <a:pathLst>
                      <a:path w="32" h="26">
                        <a:moveTo>
                          <a:pt x="14" y="4"/>
                        </a:moveTo>
                        <a:lnTo>
                          <a:pt x="16" y="4"/>
                        </a:lnTo>
                        <a:lnTo>
                          <a:pt x="14" y="0"/>
                        </a:lnTo>
                        <a:lnTo>
                          <a:pt x="22" y="0"/>
                        </a:lnTo>
                        <a:lnTo>
                          <a:pt x="26" y="2"/>
                        </a:lnTo>
                        <a:lnTo>
                          <a:pt x="32" y="8"/>
                        </a:lnTo>
                        <a:lnTo>
                          <a:pt x="30" y="12"/>
                        </a:lnTo>
                        <a:lnTo>
                          <a:pt x="24" y="14"/>
                        </a:lnTo>
                        <a:lnTo>
                          <a:pt x="14" y="16"/>
                        </a:lnTo>
                        <a:lnTo>
                          <a:pt x="14" y="24"/>
                        </a:lnTo>
                        <a:lnTo>
                          <a:pt x="12" y="26"/>
                        </a:lnTo>
                        <a:lnTo>
                          <a:pt x="10" y="26"/>
                        </a:lnTo>
                        <a:lnTo>
                          <a:pt x="6" y="24"/>
                        </a:lnTo>
                        <a:lnTo>
                          <a:pt x="4" y="20"/>
                        </a:lnTo>
                        <a:lnTo>
                          <a:pt x="0" y="14"/>
                        </a:lnTo>
                        <a:lnTo>
                          <a:pt x="0" y="8"/>
                        </a:lnTo>
                        <a:lnTo>
                          <a:pt x="2" y="6"/>
                        </a:lnTo>
                        <a:lnTo>
                          <a:pt x="4" y="4"/>
                        </a:lnTo>
                        <a:lnTo>
                          <a:pt x="8" y="4"/>
                        </a:lnTo>
                        <a:lnTo>
                          <a:pt x="14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81" name="ïṩļíďé">
                    <a:extLst>
                      <a:ext uri="{FF2B5EF4-FFF2-40B4-BE49-F238E27FC236}">
                        <a16:creationId xmlns:a16="http://schemas.microsoft.com/office/drawing/2014/main" xmlns="" id="{95CFB60A-4523-4B94-9FFE-F94191B75EE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803296" y="2826687"/>
                    <a:ext cx="71616" cy="84063"/>
                  </a:xfrm>
                  <a:custGeom>
                    <a:avLst/>
                    <a:gdLst>
                      <a:gd name="T0" fmla="*/ 2147483647 w 40"/>
                      <a:gd name="T1" fmla="*/ 2147483647 h 52"/>
                      <a:gd name="T2" fmla="*/ 2147483647 w 40"/>
                      <a:gd name="T3" fmla="*/ 2147483647 h 52"/>
                      <a:gd name="T4" fmla="*/ 2147483647 w 40"/>
                      <a:gd name="T5" fmla="*/ 2147483647 h 52"/>
                      <a:gd name="T6" fmla="*/ 0 w 40"/>
                      <a:gd name="T7" fmla="*/ 2147483647 h 52"/>
                      <a:gd name="T8" fmla="*/ 2147483647 w 40"/>
                      <a:gd name="T9" fmla="*/ 2147483647 h 52"/>
                      <a:gd name="T10" fmla="*/ 2147483647 w 40"/>
                      <a:gd name="T11" fmla="*/ 2147483647 h 52"/>
                      <a:gd name="T12" fmla="*/ 2147483647 w 40"/>
                      <a:gd name="T13" fmla="*/ 0 h 52"/>
                      <a:gd name="T14" fmla="*/ 2147483647 w 40"/>
                      <a:gd name="T15" fmla="*/ 2147483647 h 52"/>
                      <a:gd name="T16" fmla="*/ 2147483647 w 40"/>
                      <a:gd name="T17" fmla="*/ 2147483647 h 52"/>
                      <a:gd name="T18" fmla="*/ 2147483647 w 40"/>
                      <a:gd name="T19" fmla="*/ 2147483647 h 52"/>
                      <a:gd name="T20" fmla="*/ 2147483647 w 40"/>
                      <a:gd name="T21" fmla="*/ 2147483647 h 52"/>
                      <a:gd name="T22" fmla="*/ 2147483647 w 40"/>
                      <a:gd name="T23" fmla="*/ 2147483647 h 52"/>
                      <a:gd name="T24" fmla="*/ 2147483647 w 40"/>
                      <a:gd name="T25" fmla="*/ 2147483647 h 52"/>
                      <a:gd name="T26" fmla="*/ 2147483647 w 40"/>
                      <a:gd name="T27" fmla="*/ 2147483647 h 52"/>
                      <a:gd name="T28" fmla="*/ 2147483647 w 40"/>
                      <a:gd name="T29" fmla="*/ 2147483647 h 52"/>
                      <a:gd name="T30" fmla="*/ 2147483647 w 40"/>
                      <a:gd name="T31" fmla="*/ 2147483647 h 52"/>
                      <a:gd name="T32" fmla="*/ 2147483647 w 40"/>
                      <a:gd name="T33" fmla="*/ 2147483647 h 52"/>
                      <a:gd name="T34" fmla="*/ 2147483647 w 40"/>
                      <a:gd name="T35" fmla="*/ 2147483647 h 52"/>
                      <a:gd name="T36" fmla="*/ 2147483647 w 40"/>
                      <a:gd name="T37" fmla="*/ 2147483647 h 52"/>
                      <a:gd name="T38" fmla="*/ 2147483647 w 40"/>
                      <a:gd name="T39" fmla="*/ 2147483647 h 52"/>
                      <a:gd name="T40" fmla="*/ 2147483647 w 40"/>
                      <a:gd name="T41" fmla="*/ 2147483647 h 52"/>
                      <a:gd name="T42" fmla="*/ 2147483647 w 40"/>
                      <a:gd name="T43" fmla="*/ 2147483647 h 52"/>
                      <a:gd name="T44" fmla="*/ 2147483647 w 40"/>
                      <a:gd name="T45" fmla="*/ 2147483647 h 52"/>
                      <a:gd name="T46" fmla="*/ 2147483647 w 40"/>
                      <a:gd name="T47" fmla="*/ 2147483647 h 52"/>
                      <a:gd name="T48" fmla="*/ 2147483647 w 40"/>
                      <a:gd name="T49" fmla="*/ 2147483647 h 52"/>
                      <a:gd name="T50" fmla="*/ 2147483647 w 40"/>
                      <a:gd name="T51" fmla="*/ 2147483647 h 52"/>
                      <a:gd name="T52" fmla="*/ 2147483647 w 40"/>
                      <a:gd name="T53" fmla="*/ 2147483647 h 52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w 40"/>
                      <a:gd name="T82" fmla="*/ 0 h 52"/>
                      <a:gd name="T83" fmla="*/ 40 w 40"/>
                      <a:gd name="T84" fmla="*/ 52 h 52"/>
                    </a:gdLst>
                    <a:ahLst/>
                    <a:cxnLst>
                      <a:cxn ang="T54">
                        <a:pos x="T0" y="T1"/>
                      </a:cxn>
                      <a:cxn ang="T55">
                        <a:pos x="T2" y="T3"/>
                      </a:cxn>
                      <a:cxn ang="T56">
                        <a:pos x="T4" y="T5"/>
                      </a:cxn>
                      <a:cxn ang="T57">
                        <a:pos x="T6" y="T7"/>
                      </a:cxn>
                      <a:cxn ang="T58">
                        <a:pos x="T8" y="T9"/>
                      </a:cxn>
                      <a:cxn ang="T59">
                        <a:pos x="T10" y="T11"/>
                      </a:cxn>
                      <a:cxn ang="T60">
                        <a:pos x="T12" y="T13"/>
                      </a:cxn>
                      <a:cxn ang="T61">
                        <a:pos x="T14" y="T15"/>
                      </a:cxn>
                      <a:cxn ang="T62">
                        <a:pos x="T16" y="T17"/>
                      </a:cxn>
                      <a:cxn ang="T63">
                        <a:pos x="T18" y="T19"/>
                      </a:cxn>
                      <a:cxn ang="T64">
                        <a:pos x="T20" y="T21"/>
                      </a:cxn>
                      <a:cxn ang="T65">
                        <a:pos x="T22" y="T23"/>
                      </a:cxn>
                      <a:cxn ang="T66">
                        <a:pos x="T24" y="T25"/>
                      </a:cxn>
                      <a:cxn ang="T67">
                        <a:pos x="T26" y="T27"/>
                      </a:cxn>
                      <a:cxn ang="T68">
                        <a:pos x="T28" y="T29"/>
                      </a:cxn>
                      <a:cxn ang="T69">
                        <a:pos x="T30" y="T31"/>
                      </a:cxn>
                      <a:cxn ang="T70">
                        <a:pos x="T32" y="T33"/>
                      </a:cxn>
                      <a:cxn ang="T71">
                        <a:pos x="T34" y="T35"/>
                      </a:cxn>
                      <a:cxn ang="T72">
                        <a:pos x="T36" y="T37"/>
                      </a:cxn>
                      <a:cxn ang="T73">
                        <a:pos x="T38" y="T39"/>
                      </a:cxn>
                      <a:cxn ang="T74">
                        <a:pos x="T40" y="T41"/>
                      </a:cxn>
                      <a:cxn ang="T75">
                        <a:pos x="T42" y="T43"/>
                      </a:cxn>
                      <a:cxn ang="T76">
                        <a:pos x="T44" y="T45"/>
                      </a:cxn>
                      <a:cxn ang="T77">
                        <a:pos x="T46" y="T47"/>
                      </a:cxn>
                      <a:cxn ang="T78">
                        <a:pos x="T48" y="T49"/>
                      </a:cxn>
                      <a:cxn ang="T79">
                        <a:pos x="T50" y="T51"/>
                      </a:cxn>
                      <a:cxn ang="T80">
                        <a:pos x="T52" y="T53"/>
                      </a:cxn>
                    </a:cxnLst>
                    <a:rect l="T81" t="T82" r="T83" b="T84"/>
                    <a:pathLst>
                      <a:path w="40" h="52">
                        <a:moveTo>
                          <a:pt x="12" y="24"/>
                        </a:moveTo>
                        <a:lnTo>
                          <a:pt x="4" y="20"/>
                        </a:lnTo>
                        <a:lnTo>
                          <a:pt x="2" y="16"/>
                        </a:lnTo>
                        <a:lnTo>
                          <a:pt x="0" y="12"/>
                        </a:lnTo>
                        <a:lnTo>
                          <a:pt x="2" y="8"/>
                        </a:lnTo>
                        <a:lnTo>
                          <a:pt x="6" y="4"/>
                        </a:lnTo>
                        <a:lnTo>
                          <a:pt x="14" y="0"/>
                        </a:lnTo>
                        <a:lnTo>
                          <a:pt x="18" y="4"/>
                        </a:lnTo>
                        <a:lnTo>
                          <a:pt x="18" y="6"/>
                        </a:lnTo>
                        <a:lnTo>
                          <a:pt x="28" y="6"/>
                        </a:lnTo>
                        <a:lnTo>
                          <a:pt x="30" y="12"/>
                        </a:lnTo>
                        <a:lnTo>
                          <a:pt x="32" y="16"/>
                        </a:lnTo>
                        <a:lnTo>
                          <a:pt x="40" y="22"/>
                        </a:lnTo>
                        <a:lnTo>
                          <a:pt x="36" y="24"/>
                        </a:lnTo>
                        <a:lnTo>
                          <a:pt x="34" y="28"/>
                        </a:lnTo>
                        <a:lnTo>
                          <a:pt x="36" y="32"/>
                        </a:lnTo>
                        <a:lnTo>
                          <a:pt x="38" y="36"/>
                        </a:lnTo>
                        <a:lnTo>
                          <a:pt x="38" y="40"/>
                        </a:lnTo>
                        <a:lnTo>
                          <a:pt x="40" y="42"/>
                        </a:lnTo>
                        <a:lnTo>
                          <a:pt x="38" y="48"/>
                        </a:lnTo>
                        <a:lnTo>
                          <a:pt x="38" y="52"/>
                        </a:lnTo>
                        <a:lnTo>
                          <a:pt x="32" y="50"/>
                        </a:lnTo>
                        <a:lnTo>
                          <a:pt x="24" y="46"/>
                        </a:lnTo>
                        <a:lnTo>
                          <a:pt x="18" y="42"/>
                        </a:lnTo>
                        <a:lnTo>
                          <a:pt x="18" y="36"/>
                        </a:lnTo>
                        <a:lnTo>
                          <a:pt x="18" y="30"/>
                        </a:lnTo>
                        <a:lnTo>
                          <a:pt x="12" y="2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82" name="íṡlîdê">
                    <a:extLst>
                      <a:ext uri="{FF2B5EF4-FFF2-40B4-BE49-F238E27FC236}">
                        <a16:creationId xmlns:a16="http://schemas.microsoft.com/office/drawing/2014/main" xmlns="" id="{B07BC031-6102-485F-9879-CAF912FBEAF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35276" y="3088685"/>
                    <a:ext cx="42693" cy="95272"/>
                  </a:xfrm>
                  <a:custGeom>
                    <a:avLst/>
                    <a:gdLst>
                      <a:gd name="T0" fmla="*/ 2147483647 w 24"/>
                      <a:gd name="T1" fmla="*/ 0 h 56"/>
                      <a:gd name="T2" fmla="*/ 2147483647 w 24"/>
                      <a:gd name="T3" fmla="*/ 2147483647 h 56"/>
                      <a:gd name="T4" fmla="*/ 2147483647 w 24"/>
                      <a:gd name="T5" fmla="*/ 2147483647 h 56"/>
                      <a:gd name="T6" fmla="*/ 2147483647 w 24"/>
                      <a:gd name="T7" fmla="*/ 2147483647 h 56"/>
                      <a:gd name="T8" fmla="*/ 2147483647 w 24"/>
                      <a:gd name="T9" fmla="*/ 2147483647 h 56"/>
                      <a:gd name="T10" fmla="*/ 2147483647 w 24"/>
                      <a:gd name="T11" fmla="*/ 2147483647 h 56"/>
                      <a:gd name="T12" fmla="*/ 0 w 24"/>
                      <a:gd name="T13" fmla="*/ 2147483647 h 56"/>
                      <a:gd name="T14" fmla="*/ 0 w 24"/>
                      <a:gd name="T15" fmla="*/ 2147483647 h 56"/>
                      <a:gd name="T16" fmla="*/ 2147483647 w 24"/>
                      <a:gd name="T17" fmla="*/ 2147483647 h 56"/>
                      <a:gd name="T18" fmla="*/ 2147483647 w 24"/>
                      <a:gd name="T19" fmla="*/ 2147483647 h 56"/>
                      <a:gd name="T20" fmla="*/ 2147483647 w 24"/>
                      <a:gd name="T21" fmla="*/ 2147483647 h 56"/>
                      <a:gd name="T22" fmla="*/ 2147483647 w 24"/>
                      <a:gd name="T23" fmla="*/ 2147483647 h 56"/>
                      <a:gd name="T24" fmla="*/ 2147483647 w 24"/>
                      <a:gd name="T25" fmla="*/ 0 h 5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w 24"/>
                      <a:gd name="T40" fmla="*/ 0 h 56"/>
                      <a:gd name="T41" fmla="*/ 24 w 24"/>
                      <a:gd name="T42" fmla="*/ 56 h 56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T39" t="T40" r="T41" b="T42"/>
                    <a:pathLst>
                      <a:path w="24" h="56">
                        <a:moveTo>
                          <a:pt x="24" y="0"/>
                        </a:moveTo>
                        <a:lnTo>
                          <a:pt x="24" y="12"/>
                        </a:lnTo>
                        <a:lnTo>
                          <a:pt x="22" y="32"/>
                        </a:lnTo>
                        <a:lnTo>
                          <a:pt x="16" y="56"/>
                        </a:lnTo>
                        <a:lnTo>
                          <a:pt x="4" y="44"/>
                        </a:lnTo>
                        <a:lnTo>
                          <a:pt x="2" y="38"/>
                        </a:lnTo>
                        <a:lnTo>
                          <a:pt x="0" y="32"/>
                        </a:lnTo>
                        <a:lnTo>
                          <a:pt x="0" y="20"/>
                        </a:lnTo>
                        <a:lnTo>
                          <a:pt x="4" y="10"/>
                        </a:lnTo>
                        <a:lnTo>
                          <a:pt x="8" y="4"/>
                        </a:lnTo>
                        <a:lnTo>
                          <a:pt x="12" y="4"/>
                        </a:lnTo>
                        <a:lnTo>
                          <a:pt x="18" y="2"/>
                        </a:lnTo>
                        <a:lnTo>
                          <a:pt x="24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83" name="ïṡḻídè">
                    <a:extLst>
                      <a:ext uri="{FF2B5EF4-FFF2-40B4-BE49-F238E27FC236}">
                        <a16:creationId xmlns:a16="http://schemas.microsoft.com/office/drawing/2014/main" xmlns="" id="{F984EA4F-AF0F-4A78-B480-74C2E08491B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346061" y="3242801"/>
                    <a:ext cx="57844" cy="57443"/>
                  </a:xfrm>
                  <a:custGeom>
                    <a:avLst/>
                    <a:gdLst>
                      <a:gd name="T0" fmla="*/ 2147483647 w 34"/>
                      <a:gd name="T1" fmla="*/ 2147483647 h 36"/>
                      <a:gd name="T2" fmla="*/ 2147483647 w 34"/>
                      <a:gd name="T3" fmla="*/ 2147483647 h 36"/>
                      <a:gd name="T4" fmla="*/ 2147483647 w 34"/>
                      <a:gd name="T5" fmla="*/ 2147483647 h 36"/>
                      <a:gd name="T6" fmla="*/ 2147483647 w 34"/>
                      <a:gd name="T7" fmla="*/ 2147483647 h 36"/>
                      <a:gd name="T8" fmla="*/ 0 w 34"/>
                      <a:gd name="T9" fmla="*/ 2147483647 h 36"/>
                      <a:gd name="T10" fmla="*/ 2147483647 w 34"/>
                      <a:gd name="T11" fmla="*/ 2147483647 h 36"/>
                      <a:gd name="T12" fmla="*/ 2147483647 w 34"/>
                      <a:gd name="T13" fmla="*/ 2147483647 h 36"/>
                      <a:gd name="T14" fmla="*/ 2147483647 w 34"/>
                      <a:gd name="T15" fmla="*/ 2147483647 h 36"/>
                      <a:gd name="T16" fmla="*/ 2147483647 w 34"/>
                      <a:gd name="T17" fmla="*/ 2147483647 h 36"/>
                      <a:gd name="T18" fmla="*/ 2147483647 w 34"/>
                      <a:gd name="T19" fmla="*/ 0 h 36"/>
                      <a:gd name="T20" fmla="*/ 2147483647 w 34"/>
                      <a:gd name="T21" fmla="*/ 2147483647 h 36"/>
                      <a:gd name="T22" fmla="*/ 2147483647 w 34"/>
                      <a:gd name="T23" fmla="*/ 2147483647 h 36"/>
                      <a:gd name="T24" fmla="*/ 2147483647 w 34"/>
                      <a:gd name="T25" fmla="*/ 2147483647 h 36"/>
                      <a:gd name="T26" fmla="*/ 2147483647 w 34"/>
                      <a:gd name="T27" fmla="*/ 2147483647 h 36"/>
                      <a:gd name="T28" fmla="*/ 2147483647 w 34"/>
                      <a:gd name="T29" fmla="*/ 2147483647 h 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w 34"/>
                      <a:gd name="T46" fmla="*/ 0 h 36"/>
                      <a:gd name="T47" fmla="*/ 34 w 34"/>
                      <a:gd name="T48" fmla="*/ 36 h 3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T45" t="T46" r="T47" b="T48"/>
                    <a:pathLst>
                      <a:path w="34" h="36">
                        <a:moveTo>
                          <a:pt x="18" y="36"/>
                        </a:moveTo>
                        <a:lnTo>
                          <a:pt x="12" y="34"/>
                        </a:lnTo>
                        <a:lnTo>
                          <a:pt x="6" y="30"/>
                        </a:lnTo>
                        <a:lnTo>
                          <a:pt x="2" y="24"/>
                        </a:lnTo>
                        <a:lnTo>
                          <a:pt x="0" y="20"/>
                        </a:lnTo>
                        <a:lnTo>
                          <a:pt x="2" y="16"/>
                        </a:lnTo>
                        <a:lnTo>
                          <a:pt x="4" y="12"/>
                        </a:lnTo>
                        <a:lnTo>
                          <a:pt x="12" y="6"/>
                        </a:lnTo>
                        <a:lnTo>
                          <a:pt x="26" y="2"/>
                        </a:lnTo>
                        <a:lnTo>
                          <a:pt x="34" y="0"/>
                        </a:lnTo>
                        <a:lnTo>
                          <a:pt x="34" y="10"/>
                        </a:lnTo>
                        <a:lnTo>
                          <a:pt x="30" y="20"/>
                        </a:lnTo>
                        <a:lnTo>
                          <a:pt x="24" y="32"/>
                        </a:lnTo>
                        <a:lnTo>
                          <a:pt x="22" y="34"/>
                        </a:lnTo>
                        <a:lnTo>
                          <a:pt x="18" y="3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84" name="iS1îḓê">
                    <a:extLst>
                      <a:ext uri="{FF2B5EF4-FFF2-40B4-BE49-F238E27FC236}">
                        <a16:creationId xmlns:a16="http://schemas.microsoft.com/office/drawing/2014/main" xmlns="" id="{71FAD050-0DF0-44DF-935C-5C4F1A9480F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569313" y="3560840"/>
                    <a:ext cx="64729" cy="120491"/>
                  </a:xfrm>
                  <a:custGeom>
                    <a:avLst/>
                    <a:gdLst>
                      <a:gd name="T0" fmla="*/ 2147483647 w 36"/>
                      <a:gd name="T1" fmla="*/ 2147483647 h 70"/>
                      <a:gd name="T2" fmla="*/ 2147483647 w 36"/>
                      <a:gd name="T3" fmla="*/ 2147483647 h 70"/>
                      <a:gd name="T4" fmla="*/ 2147483647 w 36"/>
                      <a:gd name="T5" fmla="*/ 2147483647 h 70"/>
                      <a:gd name="T6" fmla="*/ 2147483647 w 36"/>
                      <a:gd name="T7" fmla="*/ 2147483647 h 70"/>
                      <a:gd name="T8" fmla="*/ 2147483647 w 36"/>
                      <a:gd name="T9" fmla="*/ 2147483647 h 70"/>
                      <a:gd name="T10" fmla="*/ 2147483647 w 36"/>
                      <a:gd name="T11" fmla="*/ 2147483647 h 70"/>
                      <a:gd name="T12" fmla="*/ 2147483647 w 36"/>
                      <a:gd name="T13" fmla="*/ 2147483647 h 70"/>
                      <a:gd name="T14" fmla="*/ 2147483647 w 36"/>
                      <a:gd name="T15" fmla="*/ 2147483647 h 70"/>
                      <a:gd name="T16" fmla="*/ 2147483647 w 36"/>
                      <a:gd name="T17" fmla="*/ 2147483647 h 70"/>
                      <a:gd name="T18" fmla="*/ 2147483647 w 36"/>
                      <a:gd name="T19" fmla="*/ 2147483647 h 70"/>
                      <a:gd name="T20" fmla="*/ 0 w 36"/>
                      <a:gd name="T21" fmla="*/ 2147483647 h 70"/>
                      <a:gd name="T22" fmla="*/ 2147483647 w 36"/>
                      <a:gd name="T23" fmla="*/ 2147483647 h 70"/>
                      <a:gd name="T24" fmla="*/ 2147483647 w 36"/>
                      <a:gd name="T25" fmla="*/ 2147483647 h 70"/>
                      <a:gd name="T26" fmla="*/ 2147483647 w 36"/>
                      <a:gd name="T27" fmla="*/ 2147483647 h 70"/>
                      <a:gd name="T28" fmla="*/ 2147483647 w 36"/>
                      <a:gd name="T29" fmla="*/ 0 h 70"/>
                      <a:gd name="T30" fmla="*/ 2147483647 w 36"/>
                      <a:gd name="T31" fmla="*/ 2147483647 h 70"/>
                      <a:gd name="T32" fmla="*/ 2147483647 w 36"/>
                      <a:gd name="T33" fmla="*/ 2147483647 h 70"/>
                      <a:gd name="T34" fmla="*/ 2147483647 w 36"/>
                      <a:gd name="T35" fmla="*/ 2147483647 h 70"/>
                      <a:gd name="T36" fmla="*/ 2147483647 w 36"/>
                      <a:gd name="T37" fmla="*/ 2147483647 h 70"/>
                      <a:gd name="T38" fmla="*/ 2147483647 w 36"/>
                      <a:gd name="T39" fmla="*/ 2147483647 h 70"/>
                      <a:gd name="T40" fmla="*/ 2147483647 w 36"/>
                      <a:gd name="T41" fmla="*/ 2147483647 h 70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36"/>
                      <a:gd name="T64" fmla="*/ 0 h 70"/>
                      <a:gd name="T65" fmla="*/ 36 w 36"/>
                      <a:gd name="T66" fmla="*/ 70 h 70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36" h="70">
                        <a:moveTo>
                          <a:pt x="36" y="52"/>
                        </a:moveTo>
                        <a:lnTo>
                          <a:pt x="34" y="58"/>
                        </a:lnTo>
                        <a:lnTo>
                          <a:pt x="30" y="64"/>
                        </a:lnTo>
                        <a:lnTo>
                          <a:pt x="22" y="68"/>
                        </a:lnTo>
                        <a:lnTo>
                          <a:pt x="16" y="70"/>
                        </a:lnTo>
                        <a:lnTo>
                          <a:pt x="12" y="68"/>
                        </a:lnTo>
                        <a:lnTo>
                          <a:pt x="8" y="64"/>
                        </a:lnTo>
                        <a:lnTo>
                          <a:pt x="6" y="60"/>
                        </a:lnTo>
                        <a:lnTo>
                          <a:pt x="4" y="54"/>
                        </a:lnTo>
                        <a:lnTo>
                          <a:pt x="2" y="44"/>
                        </a:lnTo>
                        <a:lnTo>
                          <a:pt x="0" y="34"/>
                        </a:lnTo>
                        <a:lnTo>
                          <a:pt x="2" y="24"/>
                        </a:lnTo>
                        <a:lnTo>
                          <a:pt x="4" y="18"/>
                        </a:lnTo>
                        <a:lnTo>
                          <a:pt x="6" y="10"/>
                        </a:lnTo>
                        <a:lnTo>
                          <a:pt x="8" y="0"/>
                        </a:lnTo>
                        <a:lnTo>
                          <a:pt x="14" y="2"/>
                        </a:lnTo>
                        <a:lnTo>
                          <a:pt x="16" y="8"/>
                        </a:lnTo>
                        <a:lnTo>
                          <a:pt x="26" y="20"/>
                        </a:lnTo>
                        <a:lnTo>
                          <a:pt x="34" y="36"/>
                        </a:lnTo>
                        <a:lnTo>
                          <a:pt x="36" y="44"/>
                        </a:lnTo>
                        <a:lnTo>
                          <a:pt x="36" y="5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85" name="íṣḻiḓè">
                    <a:extLst>
                      <a:ext uri="{FF2B5EF4-FFF2-40B4-BE49-F238E27FC236}">
                        <a16:creationId xmlns:a16="http://schemas.microsoft.com/office/drawing/2014/main" xmlns="" id="{5D95E24F-1B9F-443E-8B9D-5B8EE1521E8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139479" y="3144726"/>
                    <a:ext cx="261671" cy="452541"/>
                  </a:xfrm>
                  <a:custGeom>
                    <a:avLst/>
                    <a:gdLst>
                      <a:gd name="T0" fmla="*/ 2147483647 w 150"/>
                      <a:gd name="T1" fmla="*/ 2147483647 h 270"/>
                      <a:gd name="T2" fmla="*/ 2147483647 w 150"/>
                      <a:gd name="T3" fmla="*/ 2147483647 h 270"/>
                      <a:gd name="T4" fmla="*/ 2147483647 w 150"/>
                      <a:gd name="T5" fmla="*/ 2147483647 h 270"/>
                      <a:gd name="T6" fmla="*/ 2147483647 w 150"/>
                      <a:gd name="T7" fmla="*/ 2147483647 h 270"/>
                      <a:gd name="T8" fmla="*/ 2147483647 w 150"/>
                      <a:gd name="T9" fmla="*/ 2147483647 h 270"/>
                      <a:gd name="T10" fmla="*/ 2147483647 w 150"/>
                      <a:gd name="T11" fmla="*/ 2147483647 h 270"/>
                      <a:gd name="T12" fmla="*/ 2147483647 w 150"/>
                      <a:gd name="T13" fmla="*/ 2147483647 h 270"/>
                      <a:gd name="T14" fmla="*/ 2147483647 w 150"/>
                      <a:gd name="T15" fmla="*/ 2147483647 h 270"/>
                      <a:gd name="T16" fmla="*/ 2147483647 w 150"/>
                      <a:gd name="T17" fmla="*/ 2147483647 h 270"/>
                      <a:gd name="T18" fmla="*/ 2147483647 w 150"/>
                      <a:gd name="T19" fmla="*/ 2147483647 h 270"/>
                      <a:gd name="T20" fmla="*/ 2147483647 w 150"/>
                      <a:gd name="T21" fmla="*/ 2147483647 h 270"/>
                      <a:gd name="T22" fmla="*/ 2147483647 w 150"/>
                      <a:gd name="T23" fmla="*/ 2147483647 h 270"/>
                      <a:gd name="T24" fmla="*/ 2147483647 w 150"/>
                      <a:gd name="T25" fmla="*/ 2147483647 h 270"/>
                      <a:gd name="T26" fmla="*/ 2147483647 w 150"/>
                      <a:gd name="T27" fmla="*/ 2147483647 h 270"/>
                      <a:gd name="T28" fmla="*/ 2147483647 w 150"/>
                      <a:gd name="T29" fmla="*/ 2147483647 h 270"/>
                      <a:gd name="T30" fmla="*/ 2147483647 w 150"/>
                      <a:gd name="T31" fmla="*/ 2147483647 h 270"/>
                      <a:gd name="T32" fmla="*/ 2147483647 w 150"/>
                      <a:gd name="T33" fmla="*/ 2147483647 h 270"/>
                      <a:gd name="T34" fmla="*/ 2147483647 w 150"/>
                      <a:gd name="T35" fmla="*/ 2147483647 h 270"/>
                      <a:gd name="T36" fmla="*/ 0 w 150"/>
                      <a:gd name="T37" fmla="*/ 2147483647 h 270"/>
                      <a:gd name="T38" fmla="*/ 2147483647 w 150"/>
                      <a:gd name="T39" fmla="*/ 2147483647 h 270"/>
                      <a:gd name="T40" fmla="*/ 2147483647 w 150"/>
                      <a:gd name="T41" fmla="*/ 2147483647 h 270"/>
                      <a:gd name="T42" fmla="*/ 2147483647 w 150"/>
                      <a:gd name="T43" fmla="*/ 2147483647 h 270"/>
                      <a:gd name="T44" fmla="*/ 2147483647 w 150"/>
                      <a:gd name="T45" fmla="*/ 2147483647 h 270"/>
                      <a:gd name="T46" fmla="*/ 2147483647 w 150"/>
                      <a:gd name="T47" fmla="*/ 2147483647 h 270"/>
                      <a:gd name="T48" fmla="*/ 2147483647 w 150"/>
                      <a:gd name="T49" fmla="*/ 2147483647 h 270"/>
                      <a:gd name="T50" fmla="*/ 2147483647 w 150"/>
                      <a:gd name="T51" fmla="*/ 2147483647 h 270"/>
                      <a:gd name="T52" fmla="*/ 2147483647 w 150"/>
                      <a:gd name="T53" fmla="*/ 2147483647 h 270"/>
                      <a:gd name="T54" fmla="*/ 2147483647 w 150"/>
                      <a:gd name="T55" fmla="*/ 2147483647 h 270"/>
                      <a:gd name="T56" fmla="*/ 2147483647 w 150"/>
                      <a:gd name="T57" fmla="*/ 2147483647 h 270"/>
                      <a:gd name="T58" fmla="*/ 2147483647 w 150"/>
                      <a:gd name="T59" fmla="*/ 2147483647 h 270"/>
                      <a:gd name="T60" fmla="*/ 2147483647 w 150"/>
                      <a:gd name="T61" fmla="*/ 2147483647 h 270"/>
                      <a:gd name="T62" fmla="*/ 2147483647 w 150"/>
                      <a:gd name="T63" fmla="*/ 2147483647 h 270"/>
                      <a:gd name="T64" fmla="*/ 2147483647 w 150"/>
                      <a:gd name="T65" fmla="*/ 2147483647 h 270"/>
                      <a:gd name="T66" fmla="*/ 2147483647 w 150"/>
                      <a:gd name="T67" fmla="*/ 2147483647 h 270"/>
                      <a:gd name="T68" fmla="*/ 2147483647 w 150"/>
                      <a:gd name="T69" fmla="*/ 2147483647 h 270"/>
                      <a:gd name="T70" fmla="*/ 2147483647 w 150"/>
                      <a:gd name="T71" fmla="*/ 2147483647 h 270"/>
                      <a:gd name="T72" fmla="*/ 2147483647 w 150"/>
                      <a:gd name="T73" fmla="*/ 2147483647 h 270"/>
                      <a:gd name="T74" fmla="*/ 2147483647 w 150"/>
                      <a:gd name="T75" fmla="*/ 2147483647 h 270"/>
                      <a:gd name="T76" fmla="*/ 2147483647 w 150"/>
                      <a:gd name="T77" fmla="*/ 2147483647 h 270"/>
                      <a:gd name="T78" fmla="*/ 2147483647 w 150"/>
                      <a:gd name="T79" fmla="*/ 2147483647 h 270"/>
                      <a:gd name="T80" fmla="*/ 2147483647 w 150"/>
                      <a:gd name="T81" fmla="*/ 2147483647 h 270"/>
                      <a:gd name="T82" fmla="*/ 2147483647 w 150"/>
                      <a:gd name="T83" fmla="*/ 2147483647 h 270"/>
                      <a:gd name="T84" fmla="*/ 2147483647 w 150"/>
                      <a:gd name="T85" fmla="*/ 2147483647 h 270"/>
                      <a:gd name="T86" fmla="*/ 2147483647 w 150"/>
                      <a:gd name="T87" fmla="*/ 2147483647 h 270"/>
                      <a:gd name="T88" fmla="*/ 2147483647 w 150"/>
                      <a:gd name="T89" fmla="*/ 2147483647 h 270"/>
                      <a:gd name="T90" fmla="*/ 2147483647 w 150"/>
                      <a:gd name="T91" fmla="*/ 2147483647 h 270"/>
                      <a:gd name="T92" fmla="*/ 2147483647 w 150"/>
                      <a:gd name="T93" fmla="*/ 2147483647 h 270"/>
                      <a:gd name="T94" fmla="*/ 2147483647 w 150"/>
                      <a:gd name="T95" fmla="*/ 2147483647 h 270"/>
                      <a:gd name="T96" fmla="*/ 2147483647 w 150"/>
                      <a:gd name="T97" fmla="*/ 2147483647 h 270"/>
                      <a:gd name="T98" fmla="*/ 2147483647 w 150"/>
                      <a:gd name="T99" fmla="*/ 2147483647 h 270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150"/>
                      <a:gd name="T151" fmla="*/ 0 h 270"/>
                      <a:gd name="T152" fmla="*/ 150 w 150"/>
                      <a:gd name="T153" fmla="*/ 270 h 270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150" h="270">
                        <a:moveTo>
                          <a:pt x="64" y="232"/>
                        </a:moveTo>
                        <a:lnTo>
                          <a:pt x="70" y="228"/>
                        </a:lnTo>
                        <a:lnTo>
                          <a:pt x="78" y="226"/>
                        </a:lnTo>
                        <a:lnTo>
                          <a:pt x="96" y="220"/>
                        </a:lnTo>
                        <a:lnTo>
                          <a:pt x="92" y="216"/>
                        </a:lnTo>
                        <a:lnTo>
                          <a:pt x="90" y="216"/>
                        </a:lnTo>
                        <a:lnTo>
                          <a:pt x="88" y="214"/>
                        </a:lnTo>
                        <a:lnTo>
                          <a:pt x="112" y="200"/>
                        </a:lnTo>
                        <a:lnTo>
                          <a:pt x="114" y="198"/>
                        </a:lnTo>
                        <a:lnTo>
                          <a:pt x="116" y="194"/>
                        </a:lnTo>
                        <a:lnTo>
                          <a:pt x="114" y="190"/>
                        </a:lnTo>
                        <a:lnTo>
                          <a:pt x="114" y="186"/>
                        </a:lnTo>
                        <a:lnTo>
                          <a:pt x="114" y="182"/>
                        </a:lnTo>
                        <a:lnTo>
                          <a:pt x="112" y="176"/>
                        </a:lnTo>
                        <a:lnTo>
                          <a:pt x="112" y="160"/>
                        </a:lnTo>
                        <a:lnTo>
                          <a:pt x="106" y="146"/>
                        </a:lnTo>
                        <a:lnTo>
                          <a:pt x="100" y="136"/>
                        </a:lnTo>
                        <a:lnTo>
                          <a:pt x="86" y="118"/>
                        </a:lnTo>
                        <a:lnTo>
                          <a:pt x="82" y="112"/>
                        </a:lnTo>
                        <a:lnTo>
                          <a:pt x="76" y="106"/>
                        </a:lnTo>
                        <a:lnTo>
                          <a:pt x="70" y="106"/>
                        </a:lnTo>
                        <a:lnTo>
                          <a:pt x="68" y="102"/>
                        </a:lnTo>
                        <a:lnTo>
                          <a:pt x="66" y="96"/>
                        </a:lnTo>
                        <a:lnTo>
                          <a:pt x="60" y="92"/>
                        </a:lnTo>
                        <a:lnTo>
                          <a:pt x="52" y="86"/>
                        </a:lnTo>
                        <a:lnTo>
                          <a:pt x="42" y="78"/>
                        </a:lnTo>
                        <a:lnTo>
                          <a:pt x="34" y="70"/>
                        </a:lnTo>
                        <a:lnTo>
                          <a:pt x="32" y="64"/>
                        </a:lnTo>
                        <a:lnTo>
                          <a:pt x="30" y="60"/>
                        </a:lnTo>
                        <a:lnTo>
                          <a:pt x="38" y="58"/>
                        </a:lnTo>
                        <a:lnTo>
                          <a:pt x="42" y="54"/>
                        </a:lnTo>
                        <a:lnTo>
                          <a:pt x="42" y="48"/>
                        </a:lnTo>
                        <a:lnTo>
                          <a:pt x="26" y="44"/>
                        </a:lnTo>
                        <a:lnTo>
                          <a:pt x="14" y="38"/>
                        </a:lnTo>
                        <a:lnTo>
                          <a:pt x="8" y="34"/>
                        </a:lnTo>
                        <a:lnTo>
                          <a:pt x="4" y="30"/>
                        </a:lnTo>
                        <a:lnTo>
                          <a:pt x="0" y="24"/>
                        </a:lnTo>
                        <a:lnTo>
                          <a:pt x="0" y="18"/>
                        </a:lnTo>
                        <a:lnTo>
                          <a:pt x="0" y="14"/>
                        </a:lnTo>
                        <a:lnTo>
                          <a:pt x="10" y="14"/>
                        </a:lnTo>
                        <a:lnTo>
                          <a:pt x="16" y="14"/>
                        </a:lnTo>
                        <a:lnTo>
                          <a:pt x="26" y="12"/>
                        </a:lnTo>
                        <a:lnTo>
                          <a:pt x="34" y="6"/>
                        </a:lnTo>
                        <a:lnTo>
                          <a:pt x="42" y="2"/>
                        </a:lnTo>
                        <a:lnTo>
                          <a:pt x="50" y="0"/>
                        </a:lnTo>
                        <a:lnTo>
                          <a:pt x="56" y="2"/>
                        </a:lnTo>
                        <a:lnTo>
                          <a:pt x="60" y="4"/>
                        </a:lnTo>
                        <a:lnTo>
                          <a:pt x="66" y="6"/>
                        </a:lnTo>
                        <a:lnTo>
                          <a:pt x="70" y="6"/>
                        </a:lnTo>
                        <a:lnTo>
                          <a:pt x="72" y="12"/>
                        </a:lnTo>
                        <a:lnTo>
                          <a:pt x="74" y="16"/>
                        </a:lnTo>
                        <a:lnTo>
                          <a:pt x="82" y="24"/>
                        </a:lnTo>
                        <a:lnTo>
                          <a:pt x="90" y="28"/>
                        </a:lnTo>
                        <a:lnTo>
                          <a:pt x="98" y="30"/>
                        </a:lnTo>
                        <a:lnTo>
                          <a:pt x="96" y="36"/>
                        </a:lnTo>
                        <a:lnTo>
                          <a:pt x="94" y="42"/>
                        </a:lnTo>
                        <a:lnTo>
                          <a:pt x="90" y="42"/>
                        </a:lnTo>
                        <a:lnTo>
                          <a:pt x="84" y="42"/>
                        </a:lnTo>
                        <a:lnTo>
                          <a:pt x="82" y="42"/>
                        </a:lnTo>
                        <a:lnTo>
                          <a:pt x="82" y="48"/>
                        </a:lnTo>
                        <a:lnTo>
                          <a:pt x="80" y="52"/>
                        </a:lnTo>
                        <a:lnTo>
                          <a:pt x="76" y="56"/>
                        </a:lnTo>
                        <a:lnTo>
                          <a:pt x="72" y="64"/>
                        </a:lnTo>
                        <a:lnTo>
                          <a:pt x="70" y="70"/>
                        </a:lnTo>
                        <a:lnTo>
                          <a:pt x="72" y="84"/>
                        </a:lnTo>
                        <a:lnTo>
                          <a:pt x="76" y="88"/>
                        </a:lnTo>
                        <a:lnTo>
                          <a:pt x="78" y="92"/>
                        </a:lnTo>
                        <a:lnTo>
                          <a:pt x="86" y="96"/>
                        </a:lnTo>
                        <a:lnTo>
                          <a:pt x="98" y="110"/>
                        </a:lnTo>
                        <a:lnTo>
                          <a:pt x="110" y="124"/>
                        </a:lnTo>
                        <a:lnTo>
                          <a:pt x="122" y="136"/>
                        </a:lnTo>
                        <a:lnTo>
                          <a:pt x="138" y="148"/>
                        </a:lnTo>
                        <a:lnTo>
                          <a:pt x="138" y="156"/>
                        </a:lnTo>
                        <a:lnTo>
                          <a:pt x="142" y="170"/>
                        </a:lnTo>
                        <a:lnTo>
                          <a:pt x="150" y="192"/>
                        </a:lnTo>
                        <a:lnTo>
                          <a:pt x="146" y="198"/>
                        </a:lnTo>
                        <a:lnTo>
                          <a:pt x="146" y="204"/>
                        </a:lnTo>
                        <a:lnTo>
                          <a:pt x="146" y="210"/>
                        </a:lnTo>
                        <a:lnTo>
                          <a:pt x="144" y="214"/>
                        </a:lnTo>
                        <a:lnTo>
                          <a:pt x="138" y="220"/>
                        </a:lnTo>
                        <a:lnTo>
                          <a:pt x="128" y="228"/>
                        </a:lnTo>
                        <a:lnTo>
                          <a:pt x="120" y="232"/>
                        </a:lnTo>
                        <a:lnTo>
                          <a:pt x="112" y="234"/>
                        </a:lnTo>
                        <a:lnTo>
                          <a:pt x="104" y="242"/>
                        </a:lnTo>
                        <a:lnTo>
                          <a:pt x="98" y="254"/>
                        </a:lnTo>
                        <a:lnTo>
                          <a:pt x="88" y="266"/>
                        </a:lnTo>
                        <a:lnTo>
                          <a:pt x="84" y="270"/>
                        </a:lnTo>
                        <a:lnTo>
                          <a:pt x="78" y="270"/>
                        </a:lnTo>
                        <a:lnTo>
                          <a:pt x="76" y="270"/>
                        </a:lnTo>
                        <a:lnTo>
                          <a:pt x="74" y="268"/>
                        </a:lnTo>
                        <a:lnTo>
                          <a:pt x="74" y="260"/>
                        </a:lnTo>
                        <a:lnTo>
                          <a:pt x="74" y="252"/>
                        </a:lnTo>
                        <a:lnTo>
                          <a:pt x="76" y="246"/>
                        </a:lnTo>
                        <a:lnTo>
                          <a:pt x="76" y="242"/>
                        </a:lnTo>
                        <a:lnTo>
                          <a:pt x="74" y="236"/>
                        </a:lnTo>
                        <a:lnTo>
                          <a:pt x="70" y="236"/>
                        </a:lnTo>
                        <a:lnTo>
                          <a:pt x="66" y="234"/>
                        </a:lnTo>
                        <a:lnTo>
                          <a:pt x="62" y="234"/>
                        </a:lnTo>
                        <a:lnTo>
                          <a:pt x="60" y="234"/>
                        </a:lnTo>
                        <a:lnTo>
                          <a:pt x="64" y="23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86" name="íṧḷîḑè">
                    <a:extLst>
                      <a:ext uri="{FF2B5EF4-FFF2-40B4-BE49-F238E27FC236}">
                        <a16:creationId xmlns:a16="http://schemas.microsoft.com/office/drawing/2014/main" xmlns="" id="{4F386C7E-8C69-4614-AE87-B4962CA9514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191813" y="3412329"/>
                    <a:ext cx="151494" cy="127496"/>
                  </a:xfrm>
                  <a:custGeom>
                    <a:avLst/>
                    <a:gdLst>
                      <a:gd name="T0" fmla="*/ 2147483647 w 86"/>
                      <a:gd name="T1" fmla="*/ 0 h 76"/>
                      <a:gd name="T2" fmla="*/ 2147483647 w 86"/>
                      <a:gd name="T3" fmla="*/ 0 h 76"/>
                      <a:gd name="T4" fmla="*/ 2147483647 w 86"/>
                      <a:gd name="T5" fmla="*/ 2147483647 h 76"/>
                      <a:gd name="T6" fmla="*/ 2147483647 w 86"/>
                      <a:gd name="T7" fmla="*/ 0 h 76"/>
                      <a:gd name="T8" fmla="*/ 2147483647 w 86"/>
                      <a:gd name="T9" fmla="*/ 0 h 76"/>
                      <a:gd name="T10" fmla="*/ 2147483647 w 86"/>
                      <a:gd name="T11" fmla="*/ 0 h 76"/>
                      <a:gd name="T12" fmla="*/ 2147483647 w 86"/>
                      <a:gd name="T13" fmla="*/ 2147483647 h 76"/>
                      <a:gd name="T14" fmla="*/ 2147483647 w 86"/>
                      <a:gd name="T15" fmla="*/ 2147483647 h 76"/>
                      <a:gd name="T16" fmla="*/ 2147483647 w 86"/>
                      <a:gd name="T17" fmla="*/ 2147483647 h 76"/>
                      <a:gd name="T18" fmla="*/ 2147483647 w 86"/>
                      <a:gd name="T19" fmla="*/ 2147483647 h 76"/>
                      <a:gd name="T20" fmla="*/ 2147483647 w 86"/>
                      <a:gd name="T21" fmla="*/ 2147483647 h 76"/>
                      <a:gd name="T22" fmla="*/ 2147483647 w 86"/>
                      <a:gd name="T23" fmla="*/ 2147483647 h 76"/>
                      <a:gd name="T24" fmla="*/ 2147483647 w 86"/>
                      <a:gd name="T25" fmla="*/ 2147483647 h 76"/>
                      <a:gd name="T26" fmla="*/ 2147483647 w 86"/>
                      <a:gd name="T27" fmla="*/ 2147483647 h 76"/>
                      <a:gd name="T28" fmla="*/ 2147483647 w 86"/>
                      <a:gd name="T29" fmla="*/ 2147483647 h 76"/>
                      <a:gd name="T30" fmla="*/ 2147483647 w 86"/>
                      <a:gd name="T31" fmla="*/ 2147483647 h 76"/>
                      <a:gd name="T32" fmla="*/ 2147483647 w 86"/>
                      <a:gd name="T33" fmla="*/ 2147483647 h 76"/>
                      <a:gd name="T34" fmla="*/ 0 w 86"/>
                      <a:gd name="T35" fmla="*/ 2147483647 h 76"/>
                      <a:gd name="T36" fmla="*/ 2147483647 w 86"/>
                      <a:gd name="T37" fmla="*/ 2147483647 h 76"/>
                      <a:gd name="T38" fmla="*/ 2147483647 w 86"/>
                      <a:gd name="T39" fmla="*/ 2147483647 h 76"/>
                      <a:gd name="T40" fmla="*/ 2147483647 w 86"/>
                      <a:gd name="T41" fmla="*/ 2147483647 h 76"/>
                      <a:gd name="T42" fmla="*/ 2147483647 w 86"/>
                      <a:gd name="T43" fmla="*/ 2147483647 h 76"/>
                      <a:gd name="T44" fmla="*/ 2147483647 w 86"/>
                      <a:gd name="T45" fmla="*/ 2147483647 h 76"/>
                      <a:gd name="T46" fmla="*/ 2147483647 w 86"/>
                      <a:gd name="T47" fmla="*/ 2147483647 h 76"/>
                      <a:gd name="T48" fmla="*/ 2147483647 w 86"/>
                      <a:gd name="T49" fmla="*/ 2147483647 h 76"/>
                      <a:gd name="T50" fmla="*/ 2147483647 w 86"/>
                      <a:gd name="T51" fmla="*/ 2147483647 h 76"/>
                      <a:gd name="T52" fmla="*/ 2147483647 w 86"/>
                      <a:gd name="T53" fmla="*/ 2147483647 h 76"/>
                      <a:gd name="T54" fmla="*/ 2147483647 w 86"/>
                      <a:gd name="T55" fmla="*/ 2147483647 h 76"/>
                      <a:gd name="T56" fmla="*/ 2147483647 w 86"/>
                      <a:gd name="T57" fmla="*/ 2147483647 h 76"/>
                      <a:gd name="T58" fmla="*/ 2147483647 w 86"/>
                      <a:gd name="T59" fmla="*/ 2147483647 h 76"/>
                      <a:gd name="T60" fmla="*/ 2147483647 w 86"/>
                      <a:gd name="T61" fmla="*/ 2147483647 h 76"/>
                      <a:gd name="T62" fmla="*/ 2147483647 w 86"/>
                      <a:gd name="T63" fmla="*/ 2147483647 h 76"/>
                      <a:gd name="T64" fmla="*/ 2147483647 w 86"/>
                      <a:gd name="T65" fmla="*/ 2147483647 h 76"/>
                      <a:gd name="T66" fmla="*/ 2147483647 w 86"/>
                      <a:gd name="T67" fmla="*/ 2147483647 h 76"/>
                      <a:gd name="T68" fmla="*/ 2147483647 w 86"/>
                      <a:gd name="T69" fmla="*/ 2147483647 h 76"/>
                      <a:gd name="T70" fmla="*/ 2147483647 w 86"/>
                      <a:gd name="T71" fmla="*/ 2147483647 h 76"/>
                      <a:gd name="T72" fmla="*/ 2147483647 w 86"/>
                      <a:gd name="T73" fmla="*/ 2147483647 h 76"/>
                      <a:gd name="T74" fmla="*/ 2147483647 w 86"/>
                      <a:gd name="T75" fmla="*/ 2147483647 h 76"/>
                      <a:gd name="T76" fmla="*/ 2147483647 w 86"/>
                      <a:gd name="T77" fmla="*/ 2147483647 h 76"/>
                      <a:gd name="T78" fmla="*/ 2147483647 w 86"/>
                      <a:gd name="T79" fmla="*/ 2147483647 h 76"/>
                      <a:gd name="T80" fmla="*/ 2147483647 w 86"/>
                      <a:gd name="T81" fmla="*/ 2147483647 h 76"/>
                      <a:gd name="T82" fmla="*/ 2147483647 w 86"/>
                      <a:gd name="T83" fmla="*/ 2147483647 h 76"/>
                      <a:gd name="T84" fmla="*/ 2147483647 w 86"/>
                      <a:gd name="T85" fmla="*/ 2147483647 h 76"/>
                      <a:gd name="T86" fmla="*/ 2147483647 w 86"/>
                      <a:gd name="T87" fmla="*/ 2147483647 h 76"/>
                      <a:gd name="T88" fmla="*/ 2147483647 w 86"/>
                      <a:gd name="T89" fmla="*/ 0 h 76"/>
                      <a:gd name="T90" fmla="*/ 2147483647 w 86"/>
                      <a:gd name="T91" fmla="*/ 0 h 7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w 86"/>
                      <a:gd name="T139" fmla="*/ 0 h 76"/>
                      <a:gd name="T140" fmla="*/ 86 w 86"/>
                      <a:gd name="T141" fmla="*/ 76 h 76"/>
                    </a:gdLst>
                    <a:ahLst/>
                    <a:cxnLst>
                      <a:cxn ang="T92">
                        <a:pos x="T0" y="T1"/>
                      </a:cxn>
                      <a:cxn ang="T93">
                        <a:pos x="T2" y="T3"/>
                      </a:cxn>
                      <a:cxn ang="T94">
                        <a:pos x="T4" y="T5"/>
                      </a:cxn>
                      <a:cxn ang="T95">
                        <a:pos x="T6" y="T7"/>
                      </a:cxn>
                      <a:cxn ang="T96">
                        <a:pos x="T8" y="T9"/>
                      </a:cxn>
                      <a:cxn ang="T97">
                        <a:pos x="T10" y="T11"/>
                      </a:cxn>
                      <a:cxn ang="T98">
                        <a:pos x="T12" y="T13"/>
                      </a:cxn>
                      <a:cxn ang="T99">
                        <a:pos x="T14" y="T15"/>
                      </a:cxn>
                      <a:cxn ang="T100">
                        <a:pos x="T16" y="T17"/>
                      </a:cxn>
                      <a:cxn ang="T101">
                        <a:pos x="T18" y="T19"/>
                      </a:cxn>
                      <a:cxn ang="T102">
                        <a:pos x="T20" y="T21"/>
                      </a:cxn>
                      <a:cxn ang="T103">
                        <a:pos x="T22" y="T23"/>
                      </a:cxn>
                      <a:cxn ang="T104">
                        <a:pos x="T24" y="T25"/>
                      </a:cxn>
                      <a:cxn ang="T105">
                        <a:pos x="T26" y="T27"/>
                      </a:cxn>
                      <a:cxn ang="T106">
                        <a:pos x="T28" y="T29"/>
                      </a:cxn>
                      <a:cxn ang="T107">
                        <a:pos x="T30" y="T31"/>
                      </a:cxn>
                      <a:cxn ang="T108">
                        <a:pos x="T32" y="T33"/>
                      </a:cxn>
                      <a:cxn ang="T109">
                        <a:pos x="T34" y="T35"/>
                      </a:cxn>
                      <a:cxn ang="T110">
                        <a:pos x="T36" y="T37"/>
                      </a:cxn>
                      <a:cxn ang="T111">
                        <a:pos x="T38" y="T39"/>
                      </a:cxn>
                      <a:cxn ang="T112">
                        <a:pos x="T40" y="T41"/>
                      </a:cxn>
                      <a:cxn ang="T113">
                        <a:pos x="T42" y="T43"/>
                      </a:cxn>
                      <a:cxn ang="T114">
                        <a:pos x="T44" y="T45"/>
                      </a:cxn>
                      <a:cxn ang="T115">
                        <a:pos x="T46" y="T47"/>
                      </a:cxn>
                      <a:cxn ang="T116">
                        <a:pos x="T48" y="T49"/>
                      </a:cxn>
                      <a:cxn ang="T117">
                        <a:pos x="T50" y="T51"/>
                      </a:cxn>
                      <a:cxn ang="T118">
                        <a:pos x="T52" y="T53"/>
                      </a:cxn>
                      <a:cxn ang="T119">
                        <a:pos x="T54" y="T55"/>
                      </a:cxn>
                      <a:cxn ang="T120">
                        <a:pos x="T56" y="T57"/>
                      </a:cxn>
                      <a:cxn ang="T121">
                        <a:pos x="T58" y="T59"/>
                      </a:cxn>
                      <a:cxn ang="T122">
                        <a:pos x="T60" y="T61"/>
                      </a:cxn>
                      <a:cxn ang="T123">
                        <a:pos x="T62" y="T63"/>
                      </a:cxn>
                      <a:cxn ang="T124">
                        <a:pos x="T64" y="T65"/>
                      </a:cxn>
                      <a:cxn ang="T125">
                        <a:pos x="T66" y="T67"/>
                      </a:cxn>
                      <a:cxn ang="T126">
                        <a:pos x="T68" y="T69"/>
                      </a:cxn>
                      <a:cxn ang="T127">
                        <a:pos x="T70" y="T71"/>
                      </a:cxn>
                      <a:cxn ang="T128">
                        <a:pos x="T72" y="T73"/>
                      </a:cxn>
                      <a:cxn ang="T129">
                        <a:pos x="T74" y="T75"/>
                      </a:cxn>
                      <a:cxn ang="T130">
                        <a:pos x="T76" y="T77"/>
                      </a:cxn>
                      <a:cxn ang="T131">
                        <a:pos x="T78" y="T79"/>
                      </a:cxn>
                      <a:cxn ang="T132">
                        <a:pos x="T80" y="T81"/>
                      </a:cxn>
                      <a:cxn ang="T133">
                        <a:pos x="T82" y="T83"/>
                      </a:cxn>
                      <a:cxn ang="T134">
                        <a:pos x="T84" y="T85"/>
                      </a:cxn>
                      <a:cxn ang="T135">
                        <a:pos x="T86" y="T87"/>
                      </a:cxn>
                      <a:cxn ang="T136">
                        <a:pos x="T88" y="T89"/>
                      </a:cxn>
                      <a:cxn ang="T137">
                        <a:pos x="T90" y="T91"/>
                      </a:cxn>
                    </a:cxnLst>
                    <a:rect l="T138" t="T139" r="T140" b="T141"/>
                    <a:pathLst>
                      <a:path w="86" h="76">
                        <a:moveTo>
                          <a:pt x="80" y="0"/>
                        </a:moveTo>
                        <a:lnTo>
                          <a:pt x="78" y="0"/>
                        </a:lnTo>
                        <a:lnTo>
                          <a:pt x="74" y="2"/>
                        </a:lnTo>
                        <a:lnTo>
                          <a:pt x="70" y="0"/>
                        </a:lnTo>
                        <a:lnTo>
                          <a:pt x="66" y="0"/>
                        </a:lnTo>
                        <a:lnTo>
                          <a:pt x="62" y="0"/>
                        </a:lnTo>
                        <a:lnTo>
                          <a:pt x="60" y="4"/>
                        </a:lnTo>
                        <a:lnTo>
                          <a:pt x="58" y="10"/>
                        </a:lnTo>
                        <a:lnTo>
                          <a:pt x="52" y="8"/>
                        </a:lnTo>
                        <a:lnTo>
                          <a:pt x="46" y="4"/>
                        </a:lnTo>
                        <a:lnTo>
                          <a:pt x="40" y="2"/>
                        </a:lnTo>
                        <a:lnTo>
                          <a:pt x="30" y="2"/>
                        </a:lnTo>
                        <a:lnTo>
                          <a:pt x="18" y="2"/>
                        </a:lnTo>
                        <a:lnTo>
                          <a:pt x="10" y="6"/>
                        </a:lnTo>
                        <a:lnTo>
                          <a:pt x="6" y="10"/>
                        </a:lnTo>
                        <a:lnTo>
                          <a:pt x="2" y="14"/>
                        </a:lnTo>
                        <a:lnTo>
                          <a:pt x="2" y="20"/>
                        </a:lnTo>
                        <a:lnTo>
                          <a:pt x="0" y="26"/>
                        </a:lnTo>
                        <a:lnTo>
                          <a:pt x="2" y="30"/>
                        </a:lnTo>
                        <a:lnTo>
                          <a:pt x="4" y="36"/>
                        </a:lnTo>
                        <a:lnTo>
                          <a:pt x="6" y="40"/>
                        </a:lnTo>
                        <a:lnTo>
                          <a:pt x="8" y="46"/>
                        </a:lnTo>
                        <a:lnTo>
                          <a:pt x="10" y="52"/>
                        </a:lnTo>
                        <a:lnTo>
                          <a:pt x="10" y="54"/>
                        </a:lnTo>
                        <a:lnTo>
                          <a:pt x="12" y="58"/>
                        </a:lnTo>
                        <a:lnTo>
                          <a:pt x="14" y="62"/>
                        </a:lnTo>
                        <a:lnTo>
                          <a:pt x="18" y="66"/>
                        </a:lnTo>
                        <a:lnTo>
                          <a:pt x="24" y="66"/>
                        </a:lnTo>
                        <a:lnTo>
                          <a:pt x="24" y="76"/>
                        </a:lnTo>
                        <a:lnTo>
                          <a:pt x="30" y="74"/>
                        </a:lnTo>
                        <a:lnTo>
                          <a:pt x="34" y="72"/>
                        </a:lnTo>
                        <a:lnTo>
                          <a:pt x="40" y="68"/>
                        </a:lnTo>
                        <a:lnTo>
                          <a:pt x="48" y="66"/>
                        </a:lnTo>
                        <a:lnTo>
                          <a:pt x="66" y="60"/>
                        </a:lnTo>
                        <a:lnTo>
                          <a:pt x="62" y="56"/>
                        </a:lnTo>
                        <a:lnTo>
                          <a:pt x="60" y="56"/>
                        </a:lnTo>
                        <a:lnTo>
                          <a:pt x="58" y="54"/>
                        </a:lnTo>
                        <a:lnTo>
                          <a:pt x="82" y="40"/>
                        </a:lnTo>
                        <a:lnTo>
                          <a:pt x="84" y="38"/>
                        </a:lnTo>
                        <a:lnTo>
                          <a:pt x="86" y="34"/>
                        </a:lnTo>
                        <a:lnTo>
                          <a:pt x="84" y="30"/>
                        </a:lnTo>
                        <a:lnTo>
                          <a:pt x="84" y="26"/>
                        </a:lnTo>
                        <a:lnTo>
                          <a:pt x="84" y="22"/>
                        </a:lnTo>
                        <a:lnTo>
                          <a:pt x="82" y="16"/>
                        </a:lnTo>
                        <a:lnTo>
                          <a:pt x="82" y="0"/>
                        </a:lnTo>
                        <a:lnTo>
                          <a:pt x="8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87" name="iṧľíḑe">
                    <a:extLst>
                      <a:ext uri="{FF2B5EF4-FFF2-40B4-BE49-F238E27FC236}">
                        <a16:creationId xmlns:a16="http://schemas.microsoft.com/office/drawing/2014/main" xmlns="" id="{D40F39D2-5C2C-4183-A0CA-01B8E2B5F95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091277" y="3169945"/>
                    <a:ext cx="243767" cy="260596"/>
                  </a:xfrm>
                  <a:custGeom>
                    <a:avLst/>
                    <a:gdLst>
                      <a:gd name="T0" fmla="*/ 2147483647 w 140"/>
                      <a:gd name="T1" fmla="*/ 2147483647 h 156"/>
                      <a:gd name="T2" fmla="*/ 2147483647 w 140"/>
                      <a:gd name="T3" fmla="*/ 2147483647 h 156"/>
                      <a:gd name="T4" fmla="*/ 2147483647 w 140"/>
                      <a:gd name="T5" fmla="*/ 2147483647 h 156"/>
                      <a:gd name="T6" fmla="*/ 2147483647 w 140"/>
                      <a:gd name="T7" fmla="*/ 2147483647 h 156"/>
                      <a:gd name="T8" fmla="*/ 2147483647 w 140"/>
                      <a:gd name="T9" fmla="*/ 2147483647 h 156"/>
                      <a:gd name="T10" fmla="*/ 2147483647 w 140"/>
                      <a:gd name="T11" fmla="*/ 2147483647 h 156"/>
                      <a:gd name="T12" fmla="*/ 2147483647 w 140"/>
                      <a:gd name="T13" fmla="*/ 2147483647 h 156"/>
                      <a:gd name="T14" fmla="*/ 2147483647 w 140"/>
                      <a:gd name="T15" fmla="*/ 2147483647 h 156"/>
                      <a:gd name="T16" fmla="*/ 2147483647 w 140"/>
                      <a:gd name="T17" fmla="*/ 2147483647 h 156"/>
                      <a:gd name="T18" fmla="*/ 2147483647 w 140"/>
                      <a:gd name="T19" fmla="*/ 2147483647 h 156"/>
                      <a:gd name="T20" fmla="*/ 2147483647 w 140"/>
                      <a:gd name="T21" fmla="*/ 2147483647 h 156"/>
                      <a:gd name="T22" fmla="*/ 2147483647 w 140"/>
                      <a:gd name="T23" fmla="*/ 2147483647 h 156"/>
                      <a:gd name="T24" fmla="*/ 2147483647 w 140"/>
                      <a:gd name="T25" fmla="*/ 2147483647 h 156"/>
                      <a:gd name="T26" fmla="*/ 2147483647 w 140"/>
                      <a:gd name="T27" fmla="*/ 2147483647 h 156"/>
                      <a:gd name="T28" fmla="*/ 2147483647 w 140"/>
                      <a:gd name="T29" fmla="*/ 2147483647 h 156"/>
                      <a:gd name="T30" fmla="*/ 2147483647 w 140"/>
                      <a:gd name="T31" fmla="*/ 2147483647 h 156"/>
                      <a:gd name="T32" fmla="*/ 0 w 140"/>
                      <a:gd name="T33" fmla="*/ 2147483647 h 156"/>
                      <a:gd name="T34" fmla="*/ 2147483647 w 140"/>
                      <a:gd name="T35" fmla="*/ 2147483647 h 156"/>
                      <a:gd name="T36" fmla="*/ 2147483647 w 140"/>
                      <a:gd name="T37" fmla="*/ 2147483647 h 156"/>
                      <a:gd name="T38" fmla="*/ 2147483647 w 140"/>
                      <a:gd name="T39" fmla="*/ 2147483647 h 156"/>
                      <a:gd name="T40" fmla="*/ 2147483647 w 140"/>
                      <a:gd name="T41" fmla="*/ 2147483647 h 156"/>
                      <a:gd name="T42" fmla="*/ 2147483647 w 140"/>
                      <a:gd name="T43" fmla="*/ 2147483647 h 156"/>
                      <a:gd name="T44" fmla="*/ 2147483647 w 140"/>
                      <a:gd name="T45" fmla="*/ 2147483647 h 156"/>
                      <a:gd name="T46" fmla="*/ 2147483647 w 140"/>
                      <a:gd name="T47" fmla="*/ 2147483647 h 156"/>
                      <a:gd name="T48" fmla="*/ 2147483647 w 140"/>
                      <a:gd name="T49" fmla="*/ 2147483647 h 156"/>
                      <a:gd name="T50" fmla="*/ 2147483647 w 140"/>
                      <a:gd name="T51" fmla="*/ 2147483647 h 156"/>
                      <a:gd name="T52" fmla="*/ 2147483647 w 140"/>
                      <a:gd name="T53" fmla="*/ 2147483647 h 156"/>
                      <a:gd name="T54" fmla="*/ 2147483647 w 140"/>
                      <a:gd name="T55" fmla="*/ 2147483647 h 156"/>
                      <a:gd name="T56" fmla="*/ 2147483647 w 140"/>
                      <a:gd name="T57" fmla="*/ 2147483647 h 156"/>
                      <a:gd name="T58" fmla="*/ 2147483647 w 140"/>
                      <a:gd name="T59" fmla="*/ 2147483647 h 156"/>
                      <a:gd name="T60" fmla="*/ 2147483647 w 140"/>
                      <a:gd name="T61" fmla="*/ 2147483647 h 156"/>
                      <a:gd name="T62" fmla="*/ 2147483647 w 140"/>
                      <a:gd name="T63" fmla="*/ 2147483647 h 156"/>
                      <a:gd name="T64" fmla="*/ 2147483647 w 140"/>
                      <a:gd name="T65" fmla="*/ 2147483647 h 156"/>
                      <a:gd name="T66" fmla="*/ 2147483647 w 140"/>
                      <a:gd name="T67" fmla="*/ 2147483647 h 156"/>
                      <a:gd name="T68" fmla="*/ 2147483647 w 140"/>
                      <a:gd name="T69" fmla="*/ 2147483647 h 156"/>
                      <a:gd name="T70" fmla="*/ 2147483647 w 140"/>
                      <a:gd name="T71" fmla="*/ 2147483647 h 156"/>
                      <a:gd name="T72" fmla="*/ 2147483647 w 140"/>
                      <a:gd name="T73" fmla="*/ 2147483647 h 156"/>
                      <a:gd name="T74" fmla="*/ 2147483647 w 140"/>
                      <a:gd name="T75" fmla="*/ 2147483647 h 156"/>
                      <a:gd name="T76" fmla="*/ 2147483647 w 140"/>
                      <a:gd name="T77" fmla="*/ 2147483647 h 156"/>
                      <a:gd name="T78" fmla="*/ 2147483647 w 140"/>
                      <a:gd name="T79" fmla="*/ 2147483647 h 15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w 140"/>
                      <a:gd name="T121" fmla="*/ 0 h 156"/>
                      <a:gd name="T122" fmla="*/ 140 w 140"/>
                      <a:gd name="T123" fmla="*/ 156 h 156"/>
                    </a:gdLst>
                    <a:ahLst/>
                    <a:cxnLst>
                      <a:cxn ang="T80">
                        <a:pos x="T0" y="T1"/>
                      </a:cxn>
                      <a:cxn ang="T81">
                        <a:pos x="T2" y="T3"/>
                      </a:cxn>
                      <a:cxn ang="T82">
                        <a:pos x="T4" y="T5"/>
                      </a:cxn>
                      <a:cxn ang="T83">
                        <a:pos x="T6" y="T7"/>
                      </a:cxn>
                      <a:cxn ang="T84">
                        <a:pos x="T8" y="T9"/>
                      </a:cxn>
                      <a:cxn ang="T85">
                        <a:pos x="T10" y="T11"/>
                      </a:cxn>
                      <a:cxn ang="T86">
                        <a:pos x="T12" y="T13"/>
                      </a:cxn>
                      <a:cxn ang="T87">
                        <a:pos x="T14" y="T15"/>
                      </a:cxn>
                      <a:cxn ang="T88">
                        <a:pos x="T16" y="T17"/>
                      </a:cxn>
                      <a:cxn ang="T89">
                        <a:pos x="T18" y="T19"/>
                      </a:cxn>
                      <a:cxn ang="T90">
                        <a:pos x="T20" y="T21"/>
                      </a:cxn>
                      <a:cxn ang="T91">
                        <a:pos x="T22" y="T23"/>
                      </a:cxn>
                      <a:cxn ang="T92">
                        <a:pos x="T24" y="T25"/>
                      </a:cxn>
                      <a:cxn ang="T93">
                        <a:pos x="T26" y="T27"/>
                      </a:cxn>
                      <a:cxn ang="T94">
                        <a:pos x="T28" y="T29"/>
                      </a:cxn>
                      <a:cxn ang="T95">
                        <a:pos x="T30" y="T31"/>
                      </a:cxn>
                      <a:cxn ang="T96">
                        <a:pos x="T32" y="T33"/>
                      </a:cxn>
                      <a:cxn ang="T97">
                        <a:pos x="T34" y="T35"/>
                      </a:cxn>
                      <a:cxn ang="T98">
                        <a:pos x="T36" y="T37"/>
                      </a:cxn>
                      <a:cxn ang="T99">
                        <a:pos x="T38" y="T39"/>
                      </a:cxn>
                      <a:cxn ang="T100">
                        <a:pos x="T40" y="T41"/>
                      </a:cxn>
                      <a:cxn ang="T101">
                        <a:pos x="T42" y="T43"/>
                      </a:cxn>
                      <a:cxn ang="T102">
                        <a:pos x="T44" y="T45"/>
                      </a:cxn>
                      <a:cxn ang="T103">
                        <a:pos x="T46" y="T47"/>
                      </a:cxn>
                      <a:cxn ang="T104">
                        <a:pos x="T48" y="T49"/>
                      </a:cxn>
                      <a:cxn ang="T105">
                        <a:pos x="T50" y="T51"/>
                      </a:cxn>
                      <a:cxn ang="T106">
                        <a:pos x="T52" y="T53"/>
                      </a:cxn>
                      <a:cxn ang="T107">
                        <a:pos x="T54" y="T55"/>
                      </a:cxn>
                      <a:cxn ang="T108">
                        <a:pos x="T56" y="T57"/>
                      </a:cxn>
                      <a:cxn ang="T109">
                        <a:pos x="T58" y="T59"/>
                      </a:cxn>
                      <a:cxn ang="T110">
                        <a:pos x="T60" y="T61"/>
                      </a:cxn>
                      <a:cxn ang="T111">
                        <a:pos x="T62" y="T63"/>
                      </a:cxn>
                      <a:cxn ang="T112">
                        <a:pos x="T64" y="T65"/>
                      </a:cxn>
                      <a:cxn ang="T113">
                        <a:pos x="T66" y="T67"/>
                      </a:cxn>
                      <a:cxn ang="T114">
                        <a:pos x="T68" y="T69"/>
                      </a:cxn>
                      <a:cxn ang="T115">
                        <a:pos x="T70" y="T71"/>
                      </a:cxn>
                      <a:cxn ang="T116">
                        <a:pos x="T72" y="T73"/>
                      </a:cxn>
                      <a:cxn ang="T117">
                        <a:pos x="T74" y="T75"/>
                      </a:cxn>
                      <a:cxn ang="T118">
                        <a:pos x="T76" y="T77"/>
                      </a:cxn>
                      <a:cxn ang="T119">
                        <a:pos x="T78" y="T79"/>
                      </a:cxn>
                    </a:cxnLst>
                    <a:rect l="T120" t="T121" r="T122" b="T123"/>
                    <a:pathLst>
                      <a:path w="140" h="156">
                        <a:moveTo>
                          <a:pt x="104" y="150"/>
                        </a:moveTo>
                        <a:lnTo>
                          <a:pt x="102" y="124"/>
                        </a:lnTo>
                        <a:lnTo>
                          <a:pt x="98" y="120"/>
                        </a:lnTo>
                        <a:lnTo>
                          <a:pt x="94" y="116"/>
                        </a:lnTo>
                        <a:lnTo>
                          <a:pt x="90" y="108"/>
                        </a:lnTo>
                        <a:lnTo>
                          <a:pt x="88" y="102"/>
                        </a:lnTo>
                        <a:lnTo>
                          <a:pt x="88" y="98"/>
                        </a:lnTo>
                        <a:lnTo>
                          <a:pt x="86" y="94"/>
                        </a:lnTo>
                        <a:lnTo>
                          <a:pt x="80" y="90"/>
                        </a:lnTo>
                        <a:lnTo>
                          <a:pt x="74" y="84"/>
                        </a:lnTo>
                        <a:lnTo>
                          <a:pt x="70" y="76"/>
                        </a:lnTo>
                        <a:lnTo>
                          <a:pt x="66" y="76"/>
                        </a:lnTo>
                        <a:lnTo>
                          <a:pt x="62" y="78"/>
                        </a:lnTo>
                        <a:lnTo>
                          <a:pt x="58" y="82"/>
                        </a:lnTo>
                        <a:lnTo>
                          <a:pt x="56" y="86"/>
                        </a:lnTo>
                        <a:lnTo>
                          <a:pt x="52" y="88"/>
                        </a:lnTo>
                        <a:lnTo>
                          <a:pt x="50" y="86"/>
                        </a:lnTo>
                        <a:lnTo>
                          <a:pt x="48" y="84"/>
                        </a:lnTo>
                        <a:lnTo>
                          <a:pt x="46" y="82"/>
                        </a:lnTo>
                        <a:lnTo>
                          <a:pt x="44" y="80"/>
                        </a:lnTo>
                        <a:lnTo>
                          <a:pt x="40" y="80"/>
                        </a:lnTo>
                        <a:lnTo>
                          <a:pt x="36" y="84"/>
                        </a:lnTo>
                        <a:lnTo>
                          <a:pt x="28" y="90"/>
                        </a:lnTo>
                        <a:lnTo>
                          <a:pt x="26" y="70"/>
                        </a:lnTo>
                        <a:lnTo>
                          <a:pt x="26" y="64"/>
                        </a:lnTo>
                        <a:lnTo>
                          <a:pt x="26" y="58"/>
                        </a:lnTo>
                        <a:lnTo>
                          <a:pt x="22" y="56"/>
                        </a:lnTo>
                        <a:lnTo>
                          <a:pt x="18" y="56"/>
                        </a:lnTo>
                        <a:lnTo>
                          <a:pt x="16" y="56"/>
                        </a:lnTo>
                        <a:lnTo>
                          <a:pt x="12" y="56"/>
                        </a:lnTo>
                        <a:lnTo>
                          <a:pt x="8" y="52"/>
                        </a:lnTo>
                        <a:lnTo>
                          <a:pt x="6" y="44"/>
                        </a:lnTo>
                        <a:lnTo>
                          <a:pt x="4" y="40"/>
                        </a:lnTo>
                        <a:lnTo>
                          <a:pt x="0" y="38"/>
                        </a:lnTo>
                        <a:lnTo>
                          <a:pt x="8" y="32"/>
                        </a:lnTo>
                        <a:lnTo>
                          <a:pt x="10" y="28"/>
                        </a:lnTo>
                        <a:lnTo>
                          <a:pt x="10" y="24"/>
                        </a:lnTo>
                        <a:lnTo>
                          <a:pt x="12" y="22"/>
                        </a:lnTo>
                        <a:lnTo>
                          <a:pt x="16" y="18"/>
                        </a:lnTo>
                        <a:lnTo>
                          <a:pt x="20" y="22"/>
                        </a:lnTo>
                        <a:lnTo>
                          <a:pt x="22" y="22"/>
                        </a:lnTo>
                        <a:lnTo>
                          <a:pt x="26" y="20"/>
                        </a:lnTo>
                        <a:lnTo>
                          <a:pt x="22" y="14"/>
                        </a:lnTo>
                        <a:lnTo>
                          <a:pt x="20" y="8"/>
                        </a:lnTo>
                        <a:lnTo>
                          <a:pt x="20" y="4"/>
                        </a:lnTo>
                        <a:lnTo>
                          <a:pt x="22" y="2"/>
                        </a:lnTo>
                        <a:lnTo>
                          <a:pt x="28" y="0"/>
                        </a:lnTo>
                        <a:lnTo>
                          <a:pt x="28" y="4"/>
                        </a:lnTo>
                        <a:lnTo>
                          <a:pt x="28" y="10"/>
                        </a:lnTo>
                        <a:lnTo>
                          <a:pt x="32" y="16"/>
                        </a:lnTo>
                        <a:lnTo>
                          <a:pt x="36" y="20"/>
                        </a:lnTo>
                        <a:lnTo>
                          <a:pt x="42" y="24"/>
                        </a:lnTo>
                        <a:lnTo>
                          <a:pt x="54" y="30"/>
                        </a:lnTo>
                        <a:lnTo>
                          <a:pt x="70" y="34"/>
                        </a:lnTo>
                        <a:lnTo>
                          <a:pt x="70" y="40"/>
                        </a:lnTo>
                        <a:lnTo>
                          <a:pt x="66" y="44"/>
                        </a:lnTo>
                        <a:lnTo>
                          <a:pt x="58" y="46"/>
                        </a:lnTo>
                        <a:lnTo>
                          <a:pt x="60" y="50"/>
                        </a:lnTo>
                        <a:lnTo>
                          <a:pt x="62" y="56"/>
                        </a:lnTo>
                        <a:lnTo>
                          <a:pt x="70" y="64"/>
                        </a:lnTo>
                        <a:lnTo>
                          <a:pt x="80" y="72"/>
                        </a:lnTo>
                        <a:lnTo>
                          <a:pt x="88" y="78"/>
                        </a:lnTo>
                        <a:lnTo>
                          <a:pt x="94" y="82"/>
                        </a:lnTo>
                        <a:lnTo>
                          <a:pt x="96" y="88"/>
                        </a:lnTo>
                        <a:lnTo>
                          <a:pt x="98" y="92"/>
                        </a:lnTo>
                        <a:lnTo>
                          <a:pt x="104" y="92"/>
                        </a:lnTo>
                        <a:lnTo>
                          <a:pt x="110" y="98"/>
                        </a:lnTo>
                        <a:lnTo>
                          <a:pt x="114" y="104"/>
                        </a:lnTo>
                        <a:lnTo>
                          <a:pt x="128" y="122"/>
                        </a:lnTo>
                        <a:lnTo>
                          <a:pt x="134" y="132"/>
                        </a:lnTo>
                        <a:lnTo>
                          <a:pt x="140" y="146"/>
                        </a:lnTo>
                        <a:lnTo>
                          <a:pt x="138" y="146"/>
                        </a:lnTo>
                        <a:lnTo>
                          <a:pt x="136" y="146"/>
                        </a:lnTo>
                        <a:lnTo>
                          <a:pt x="132" y="148"/>
                        </a:lnTo>
                        <a:lnTo>
                          <a:pt x="128" y="146"/>
                        </a:lnTo>
                        <a:lnTo>
                          <a:pt x="124" y="146"/>
                        </a:lnTo>
                        <a:lnTo>
                          <a:pt x="120" y="146"/>
                        </a:lnTo>
                        <a:lnTo>
                          <a:pt x="118" y="150"/>
                        </a:lnTo>
                        <a:lnTo>
                          <a:pt x="116" y="156"/>
                        </a:lnTo>
                        <a:lnTo>
                          <a:pt x="110" y="154"/>
                        </a:lnTo>
                        <a:lnTo>
                          <a:pt x="104" y="15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88" name="íS1îdê">
                    <a:extLst>
                      <a:ext uri="{FF2B5EF4-FFF2-40B4-BE49-F238E27FC236}">
                        <a16:creationId xmlns:a16="http://schemas.microsoft.com/office/drawing/2014/main" xmlns="" id="{A2058D83-5D95-484D-82F3-13B3FCA665A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033433" y="3231593"/>
                    <a:ext cx="238258" cy="453942"/>
                  </a:xfrm>
                  <a:custGeom>
                    <a:avLst/>
                    <a:gdLst>
                      <a:gd name="T0" fmla="*/ 2147483647 w 136"/>
                      <a:gd name="T1" fmla="*/ 2147483647 h 272"/>
                      <a:gd name="T2" fmla="*/ 2147483647 w 136"/>
                      <a:gd name="T3" fmla="*/ 2147483647 h 272"/>
                      <a:gd name="T4" fmla="*/ 2147483647 w 136"/>
                      <a:gd name="T5" fmla="*/ 2147483647 h 272"/>
                      <a:gd name="T6" fmla="*/ 2147483647 w 136"/>
                      <a:gd name="T7" fmla="*/ 2147483647 h 272"/>
                      <a:gd name="T8" fmla="*/ 2147483647 w 136"/>
                      <a:gd name="T9" fmla="*/ 2147483647 h 272"/>
                      <a:gd name="T10" fmla="*/ 2147483647 w 136"/>
                      <a:gd name="T11" fmla="*/ 2147483647 h 272"/>
                      <a:gd name="T12" fmla="*/ 2147483647 w 136"/>
                      <a:gd name="T13" fmla="*/ 2147483647 h 272"/>
                      <a:gd name="T14" fmla="*/ 2147483647 w 136"/>
                      <a:gd name="T15" fmla="*/ 2147483647 h 272"/>
                      <a:gd name="T16" fmla="*/ 2147483647 w 136"/>
                      <a:gd name="T17" fmla="*/ 2147483647 h 272"/>
                      <a:gd name="T18" fmla="*/ 2147483647 w 136"/>
                      <a:gd name="T19" fmla="*/ 2147483647 h 272"/>
                      <a:gd name="T20" fmla="*/ 2147483647 w 136"/>
                      <a:gd name="T21" fmla="*/ 2147483647 h 272"/>
                      <a:gd name="T22" fmla="*/ 2147483647 w 136"/>
                      <a:gd name="T23" fmla="*/ 2147483647 h 272"/>
                      <a:gd name="T24" fmla="*/ 2147483647 w 136"/>
                      <a:gd name="T25" fmla="*/ 2147483647 h 272"/>
                      <a:gd name="T26" fmla="*/ 2147483647 w 136"/>
                      <a:gd name="T27" fmla="*/ 2147483647 h 272"/>
                      <a:gd name="T28" fmla="*/ 2147483647 w 136"/>
                      <a:gd name="T29" fmla="*/ 2147483647 h 272"/>
                      <a:gd name="T30" fmla="*/ 2147483647 w 136"/>
                      <a:gd name="T31" fmla="*/ 2147483647 h 272"/>
                      <a:gd name="T32" fmla="*/ 2147483647 w 136"/>
                      <a:gd name="T33" fmla="*/ 2147483647 h 272"/>
                      <a:gd name="T34" fmla="*/ 2147483647 w 136"/>
                      <a:gd name="T35" fmla="*/ 2147483647 h 272"/>
                      <a:gd name="T36" fmla="*/ 2147483647 w 136"/>
                      <a:gd name="T37" fmla="*/ 2147483647 h 272"/>
                      <a:gd name="T38" fmla="*/ 2147483647 w 136"/>
                      <a:gd name="T39" fmla="*/ 2147483647 h 272"/>
                      <a:gd name="T40" fmla="*/ 2147483647 w 136"/>
                      <a:gd name="T41" fmla="*/ 2147483647 h 272"/>
                      <a:gd name="T42" fmla="*/ 2147483647 w 136"/>
                      <a:gd name="T43" fmla="*/ 2147483647 h 272"/>
                      <a:gd name="T44" fmla="*/ 2147483647 w 136"/>
                      <a:gd name="T45" fmla="*/ 2147483647 h 272"/>
                      <a:gd name="T46" fmla="*/ 2147483647 w 136"/>
                      <a:gd name="T47" fmla="*/ 2147483647 h 272"/>
                      <a:gd name="T48" fmla="*/ 2147483647 w 136"/>
                      <a:gd name="T49" fmla="*/ 2147483647 h 272"/>
                      <a:gd name="T50" fmla="*/ 2147483647 w 136"/>
                      <a:gd name="T51" fmla="*/ 2147483647 h 272"/>
                      <a:gd name="T52" fmla="*/ 2147483647 w 136"/>
                      <a:gd name="T53" fmla="*/ 2147483647 h 272"/>
                      <a:gd name="T54" fmla="*/ 2147483647 w 136"/>
                      <a:gd name="T55" fmla="*/ 2147483647 h 272"/>
                      <a:gd name="T56" fmla="*/ 2147483647 w 136"/>
                      <a:gd name="T57" fmla="*/ 2147483647 h 272"/>
                      <a:gd name="T58" fmla="*/ 2147483647 w 136"/>
                      <a:gd name="T59" fmla="*/ 2147483647 h 272"/>
                      <a:gd name="T60" fmla="*/ 2147483647 w 136"/>
                      <a:gd name="T61" fmla="*/ 2147483647 h 272"/>
                      <a:gd name="T62" fmla="*/ 2147483647 w 136"/>
                      <a:gd name="T63" fmla="*/ 2147483647 h 272"/>
                      <a:gd name="T64" fmla="*/ 2147483647 w 136"/>
                      <a:gd name="T65" fmla="*/ 2147483647 h 272"/>
                      <a:gd name="T66" fmla="*/ 2147483647 w 136"/>
                      <a:gd name="T67" fmla="*/ 2147483647 h 272"/>
                      <a:gd name="T68" fmla="*/ 2147483647 w 136"/>
                      <a:gd name="T69" fmla="*/ 2147483647 h 272"/>
                      <a:gd name="T70" fmla="*/ 2147483647 w 136"/>
                      <a:gd name="T71" fmla="*/ 2147483647 h 272"/>
                      <a:gd name="T72" fmla="*/ 2147483647 w 136"/>
                      <a:gd name="T73" fmla="*/ 2147483647 h 272"/>
                      <a:gd name="T74" fmla="*/ 2147483647 w 136"/>
                      <a:gd name="T75" fmla="*/ 2147483647 h 272"/>
                      <a:gd name="T76" fmla="*/ 2147483647 w 136"/>
                      <a:gd name="T77" fmla="*/ 2147483647 h 272"/>
                      <a:gd name="T78" fmla="*/ 2147483647 w 136"/>
                      <a:gd name="T79" fmla="*/ 2147483647 h 272"/>
                      <a:gd name="T80" fmla="*/ 2147483647 w 136"/>
                      <a:gd name="T81" fmla="*/ 2147483647 h 272"/>
                      <a:gd name="T82" fmla="*/ 2147483647 w 136"/>
                      <a:gd name="T83" fmla="*/ 2147483647 h 272"/>
                      <a:gd name="T84" fmla="*/ 2147483647 w 136"/>
                      <a:gd name="T85" fmla="*/ 2147483647 h 272"/>
                      <a:gd name="T86" fmla="*/ 2147483647 w 136"/>
                      <a:gd name="T87" fmla="*/ 2147483647 h 272"/>
                      <a:gd name="T88" fmla="*/ 2147483647 w 136"/>
                      <a:gd name="T89" fmla="*/ 2147483647 h 272"/>
                      <a:gd name="T90" fmla="*/ 2147483647 w 136"/>
                      <a:gd name="T91" fmla="*/ 2147483647 h 272"/>
                      <a:gd name="T92" fmla="*/ 2147483647 w 136"/>
                      <a:gd name="T93" fmla="*/ 2147483647 h 272"/>
                      <a:gd name="T94" fmla="*/ 2147483647 w 136"/>
                      <a:gd name="T95" fmla="*/ 2147483647 h 272"/>
                      <a:gd name="T96" fmla="*/ 2147483647 w 136"/>
                      <a:gd name="T97" fmla="*/ 2147483647 h 272"/>
                      <a:gd name="T98" fmla="*/ 2147483647 w 136"/>
                      <a:gd name="T99" fmla="*/ 2147483647 h 272"/>
                      <a:gd name="T100" fmla="*/ 2147483647 w 136"/>
                      <a:gd name="T101" fmla="*/ 2147483647 h 272"/>
                      <a:gd name="T102" fmla="*/ 2147483647 w 136"/>
                      <a:gd name="T103" fmla="*/ 2147483647 h 272"/>
                      <a:gd name="T104" fmla="*/ 2147483647 w 136"/>
                      <a:gd name="T105" fmla="*/ 2147483647 h 272"/>
                      <a:gd name="T106" fmla="*/ 2147483647 w 136"/>
                      <a:gd name="T107" fmla="*/ 2147483647 h 272"/>
                      <a:gd name="T108" fmla="*/ 2147483647 w 136"/>
                      <a:gd name="T109" fmla="*/ 2147483647 h 272"/>
                      <a:gd name="T110" fmla="*/ 2147483647 w 136"/>
                      <a:gd name="T111" fmla="*/ 2147483647 h 272"/>
                      <a:gd name="T112" fmla="*/ 2147483647 w 136"/>
                      <a:gd name="T113" fmla="*/ 2147483647 h 272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w 136"/>
                      <a:gd name="T172" fmla="*/ 0 h 272"/>
                      <a:gd name="T173" fmla="*/ 136 w 136"/>
                      <a:gd name="T174" fmla="*/ 272 h 272"/>
                    </a:gdLst>
                    <a:ahLst/>
                    <a:cxnLst>
                      <a:cxn ang="T114">
                        <a:pos x="T0" y="T1"/>
                      </a:cxn>
                      <a:cxn ang="T115">
                        <a:pos x="T2" y="T3"/>
                      </a:cxn>
                      <a:cxn ang="T116">
                        <a:pos x="T4" y="T5"/>
                      </a:cxn>
                      <a:cxn ang="T117">
                        <a:pos x="T6" y="T7"/>
                      </a:cxn>
                      <a:cxn ang="T118">
                        <a:pos x="T8" y="T9"/>
                      </a:cxn>
                      <a:cxn ang="T119">
                        <a:pos x="T10" y="T11"/>
                      </a:cxn>
                      <a:cxn ang="T120">
                        <a:pos x="T12" y="T13"/>
                      </a:cxn>
                      <a:cxn ang="T121">
                        <a:pos x="T14" y="T15"/>
                      </a:cxn>
                      <a:cxn ang="T122">
                        <a:pos x="T16" y="T17"/>
                      </a:cxn>
                      <a:cxn ang="T123">
                        <a:pos x="T18" y="T19"/>
                      </a:cxn>
                      <a:cxn ang="T124">
                        <a:pos x="T20" y="T21"/>
                      </a:cxn>
                      <a:cxn ang="T125">
                        <a:pos x="T22" y="T23"/>
                      </a:cxn>
                      <a:cxn ang="T126">
                        <a:pos x="T24" y="T25"/>
                      </a:cxn>
                      <a:cxn ang="T127">
                        <a:pos x="T26" y="T27"/>
                      </a:cxn>
                      <a:cxn ang="T128">
                        <a:pos x="T28" y="T29"/>
                      </a:cxn>
                      <a:cxn ang="T129">
                        <a:pos x="T30" y="T31"/>
                      </a:cxn>
                      <a:cxn ang="T130">
                        <a:pos x="T32" y="T33"/>
                      </a:cxn>
                      <a:cxn ang="T131">
                        <a:pos x="T34" y="T35"/>
                      </a:cxn>
                      <a:cxn ang="T132">
                        <a:pos x="T36" y="T37"/>
                      </a:cxn>
                      <a:cxn ang="T133">
                        <a:pos x="T38" y="T39"/>
                      </a:cxn>
                      <a:cxn ang="T134">
                        <a:pos x="T40" y="T41"/>
                      </a:cxn>
                      <a:cxn ang="T135">
                        <a:pos x="T42" y="T43"/>
                      </a:cxn>
                      <a:cxn ang="T136">
                        <a:pos x="T44" y="T45"/>
                      </a:cxn>
                      <a:cxn ang="T137">
                        <a:pos x="T46" y="T47"/>
                      </a:cxn>
                      <a:cxn ang="T138">
                        <a:pos x="T48" y="T49"/>
                      </a:cxn>
                      <a:cxn ang="T139">
                        <a:pos x="T50" y="T51"/>
                      </a:cxn>
                      <a:cxn ang="T140">
                        <a:pos x="T52" y="T53"/>
                      </a:cxn>
                      <a:cxn ang="T141">
                        <a:pos x="T54" y="T55"/>
                      </a:cxn>
                      <a:cxn ang="T142">
                        <a:pos x="T56" y="T57"/>
                      </a:cxn>
                      <a:cxn ang="T143">
                        <a:pos x="T58" y="T59"/>
                      </a:cxn>
                      <a:cxn ang="T144">
                        <a:pos x="T60" y="T61"/>
                      </a:cxn>
                      <a:cxn ang="T145">
                        <a:pos x="T62" y="T63"/>
                      </a:cxn>
                      <a:cxn ang="T146">
                        <a:pos x="T64" y="T65"/>
                      </a:cxn>
                      <a:cxn ang="T147">
                        <a:pos x="T66" y="T67"/>
                      </a:cxn>
                      <a:cxn ang="T148">
                        <a:pos x="T68" y="T69"/>
                      </a:cxn>
                      <a:cxn ang="T149">
                        <a:pos x="T70" y="T71"/>
                      </a:cxn>
                      <a:cxn ang="T150">
                        <a:pos x="T72" y="T73"/>
                      </a:cxn>
                      <a:cxn ang="T151">
                        <a:pos x="T74" y="T75"/>
                      </a:cxn>
                      <a:cxn ang="T152">
                        <a:pos x="T76" y="T77"/>
                      </a:cxn>
                      <a:cxn ang="T153">
                        <a:pos x="T78" y="T79"/>
                      </a:cxn>
                      <a:cxn ang="T154">
                        <a:pos x="T80" y="T81"/>
                      </a:cxn>
                      <a:cxn ang="T155">
                        <a:pos x="T82" y="T83"/>
                      </a:cxn>
                      <a:cxn ang="T156">
                        <a:pos x="T84" y="T85"/>
                      </a:cxn>
                      <a:cxn ang="T157">
                        <a:pos x="T86" y="T87"/>
                      </a:cxn>
                      <a:cxn ang="T158">
                        <a:pos x="T88" y="T89"/>
                      </a:cxn>
                      <a:cxn ang="T159">
                        <a:pos x="T90" y="T91"/>
                      </a:cxn>
                      <a:cxn ang="T160">
                        <a:pos x="T92" y="T93"/>
                      </a:cxn>
                      <a:cxn ang="T161">
                        <a:pos x="T94" y="T95"/>
                      </a:cxn>
                      <a:cxn ang="T162">
                        <a:pos x="T96" y="T97"/>
                      </a:cxn>
                      <a:cxn ang="T163">
                        <a:pos x="T98" y="T99"/>
                      </a:cxn>
                      <a:cxn ang="T164">
                        <a:pos x="T100" y="T101"/>
                      </a:cxn>
                      <a:cxn ang="T165">
                        <a:pos x="T102" y="T103"/>
                      </a:cxn>
                      <a:cxn ang="T166">
                        <a:pos x="T104" y="T105"/>
                      </a:cxn>
                      <a:cxn ang="T167">
                        <a:pos x="T106" y="T107"/>
                      </a:cxn>
                      <a:cxn ang="T168">
                        <a:pos x="T108" y="T109"/>
                      </a:cxn>
                      <a:cxn ang="T169">
                        <a:pos x="T110" y="T111"/>
                      </a:cxn>
                      <a:cxn ang="T170">
                        <a:pos x="T112" y="T113"/>
                      </a:cxn>
                    </a:cxnLst>
                    <a:rect l="T171" t="T172" r="T173" b="T174"/>
                    <a:pathLst>
                      <a:path w="136" h="272">
                        <a:moveTo>
                          <a:pt x="104" y="266"/>
                        </a:moveTo>
                        <a:lnTo>
                          <a:pt x="96" y="266"/>
                        </a:lnTo>
                        <a:lnTo>
                          <a:pt x="94" y="272"/>
                        </a:lnTo>
                        <a:lnTo>
                          <a:pt x="92" y="272"/>
                        </a:lnTo>
                        <a:lnTo>
                          <a:pt x="88" y="272"/>
                        </a:lnTo>
                        <a:lnTo>
                          <a:pt x="84" y="272"/>
                        </a:lnTo>
                        <a:lnTo>
                          <a:pt x="82" y="272"/>
                        </a:lnTo>
                        <a:lnTo>
                          <a:pt x="76" y="264"/>
                        </a:lnTo>
                        <a:lnTo>
                          <a:pt x="72" y="258"/>
                        </a:lnTo>
                        <a:lnTo>
                          <a:pt x="68" y="254"/>
                        </a:lnTo>
                        <a:lnTo>
                          <a:pt x="62" y="254"/>
                        </a:lnTo>
                        <a:lnTo>
                          <a:pt x="56" y="242"/>
                        </a:lnTo>
                        <a:lnTo>
                          <a:pt x="50" y="236"/>
                        </a:lnTo>
                        <a:lnTo>
                          <a:pt x="44" y="230"/>
                        </a:lnTo>
                        <a:lnTo>
                          <a:pt x="38" y="226"/>
                        </a:lnTo>
                        <a:lnTo>
                          <a:pt x="34" y="232"/>
                        </a:lnTo>
                        <a:lnTo>
                          <a:pt x="32" y="228"/>
                        </a:lnTo>
                        <a:lnTo>
                          <a:pt x="30" y="220"/>
                        </a:lnTo>
                        <a:lnTo>
                          <a:pt x="30" y="206"/>
                        </a:lnTo>
                        <a:lnTo>
                          <a:pt x="32" y="172"/>
                        </a:lnTo>
                        <a:lnTo>
                          <a:pt x="38" y="172"/>
                        </a:lnTo>
                        <a:lnTo>
                          <a:pt x="42" y="166"/>
                        </a:lnTo>
                        <a:lnTo>
                          <a:pt x="44" y="162"/>
                        </a:lnTo>
                        <a:lnTo>
                          <a:pt x="44" y="156"/>
                        </a:lnTo>
                        <a:lnTo>
                          <a:pt x="44" y="146"/>
                        </a:lnTo>
                        <a:lnTo>
                          <a:pt x="40" y="134"/>
                        </a:lnTo>
                        <a:lnTo>
                          <a:pt x="34" y="124"/>
                        </a:lnTo>
                        <a:lnTo>
                          <a:pt x="30" y="116"/>
                        </a:lnTo>
                        <a:lnTo>
                          <a:pt x="18" y="106"/>
                        </a:lnTo>
                        <a:lnTo>
                          <a:pt x="20" y="100"/>
                        </a:lnTo>
                        <a:lnTo>
                          <a:pt x="20" y="94"/>
                        </a:lnTo>
                        <a:lnTo>
                          <a:pt x="22" y="88"/>
                        </a:lnTo>
                        <a:lnTo>
                          <a:pt x="22" y="82"/>
                        </a:lnTo>
                        <a:lnTo>
                          <a:pt x="22" y="74"/>
                        </a:lnTo>
                        <a:lnTo>
                          <a:pt x="20" y="68"/>
                        </a:lnTo>
                        <a:lnTo>
                          <a:pt x="12" y="58"/>
                        </a:lnTo>
                        <a:lnTo>
                          <a:pt x="4" y="50"/>
                        </a:lnTo>
                        <a:lnTo>
                          <a:pt x="2" y="44"/>
                        </a:lnTo>
                        <a:lnTo>
                          <a:pt x="0" y="34"/>
                        </a:lnTo>
                        <a:lnTo>
                          <a:pt x="2" y="26"/>
                        </a:lnTo>
                        <a:lnTo>
                          <a:pt x="4" y="22"/>
                        </a:lnTo>
                        <a:lnTo>
                          <a:pt x="8" y="16"/>
                        </a:lnTo>
                        <a:lnTo>
                          <a:pt x="10" y="14"/>
                        </a:lnTo>
                        <a:lnTo>
                          <a:pt x="22" y="6"/>
                        </a:lnTo>
                        <a:lnTo>
                          <a:pt x="32" y="0"/>
                        </a:lnTo>
                        <a:lnTo>
                          <a:pt x="36" y="2"/>
                        </a:lnTo>
                        <a:lnTo>
                          <a:pt x="38" y="6"/>
                        </a:lnTo>
                        <a:lnTo>
                          <a:pt x="40" y="14"/>
                        </a:lnTo>
                        <a:lnTo>
                          <a:pt x="44" y="18"/>
                        </a:lnTo>
                        <a:lnTo>
                          <a:pt x="48" y="18"/>
                        </a:lnTo>
                        <a:lnTo>
                          <a:pt x="50" y="18"/>
                        </a:lnTo>
                        <a:lnTo>
                          <a:pt x="54" y="18"/>
                        </a:lnTo>
                        <a:lnTo>
                          <a:pt x="58" y="20"/>
                        </a:lnTo>
                        <a:lnTo>
                          <a:pt x="58" y="26"/>
                        </a:lnTo>
                        <a:lnTo>
                          <a:pt x="58" y="32"/>
                        </a:lnTo>
                        <a:lnTo>
                          <a:pt x="60" y="52"/>
                        </a:lnTo>
                        <a:lnTo>
                          <a:pt x="68" y="46"/>
                        </a:lnTo>
                        <a:lnTo>
                          <a:pt x="72" y="42"/>
                        </a:lnTo>
                        <a:lnTo>
                          <a:pt x="76" y="42"/>
                        </a:lnTo>
                        <a:lnTo>
                          <a:pt x="78" y="44"/>
                        </a:lnTo>
                        <a:lnTo>
                          <a:pt x="80" y="46"/>
                        </a:lnTo>
                        <a:lnTo>
                          <a:pt x="82" y="48"/>
                        </a:lnTo>
                        <a:lnTo>
                          <a:pt x="84" y="50"/>
                        </a:lnTo>
                        <a:lnTo>
                          <a:pt x="88" y="48"/>
                        </a:lnTo>
                        <a:lnTo>
                          <a:pt x="90" y="44"/>
                        </a:lnTo>
                        <a:lnTo>
                          <a:pt x="94" y="40"/>
                        </a:lnTo>
                        <a:lnTo>
                          <a:pt x="98" y="38"/>
                        </a:lnTo>
                        <a:lnTo>
                          <a:pt x="102" y="38"/>
                        </a:lnTo>
                        <a:lnTo>
                          <a:pt x="106" y="46"/>
                        </a:lnTo>
                        <a:lnTo>
                          <a:pt x="112" y="52"/>
                        </a:lnTo>
                        <a:lnTo>
                          <a:pt x="118" y="56"/>
                        </a:lnTo>
                        <a:lnTo>
                          <a:pt x="120" y="60"/>
                        </a:lnTo>
                        <a:lnTo>
                          <a:pt x="120" y="64"/>
                        </a:lnTo>
                        <a:lnTo>
                          <a:pt x="122" y="70"/>
                        </a:lnTo>
                        <a:lnTo>
                          <a:pt x="126" y="78"/>
                        </a:lnTo>
                        <a:lnTo>
                          <a:pt x="130" y="82"/>
                        </a:lnTo>
                        <a:lnTo>
                          <a:pt x="134" y="86"/>
                        </a:lnTo>
                        <a:lnTo>
                          <a:pt x="136" y="112"/>
                        </a:lnTo>
                        <a:lnTo>
                          <a:pt x="130" y="110"/>
                        </a:lnTo>
                        <a:lnTo>
                          <a:pt x="120" y="110"/>
                        </a:lnTo>
                        <a:lnTo>
                          <a:pt x="108" y="110"/>
                        </a:lnTo>
                        <a:lnTo>
                          <a:pt x="100" y="114"/>
                        </a:lnTo>
                        <a:lnTo>
                          <a:pt x="96" y="118"/>
                        </a:lnTo>
                        <a:lnTo>
                          <a:pt x="92" y="122"/>
                        </a:lnTo>
                        <a:lnTo>
                          <a:pt x="92" y="128"/>
                        </a:lnTo>
                        <a:lnTo>
                          <a:pt x="90" y="134"/>
                        </a:lnTo>
                        <a:lnTo>
                          <a:pt x="92" y="138"/>
                        </a:lnTo>
                        <a:lnTo>
                          <a:pt x="94" y="144"/>
                        </a:lnTo>
                        <a:lnTo>
                          <a:pt x="96" y="148"/>
                        </a:lnTo>
                        <a:lnTo>
                          <a:pt x="98" y="154"/>
                        </a:lnTo>
                        <a:lnTo>
                          <a:pt x="92" y="152"/>
                        </a:lnTo>
                        <a:lnTo>
                          <a:pt x="86" y="150"/>
                        </a:lnTo>
                        <a:lnTo>
                          <a:pt x="76" y="144"/>
                        </a:lnTo>
                        <a:lnTo>
                          <a:pt x="68" y="136"/>
                        </a:lnTo>
                        <a:lnTo>
                          <a:pt x="60" y="128"/>
                        </a:lnTo>
                        <a:lnTo>
                          <a:pt x="52" y="128"/>
                        </a:lnTo>
                        <a:lnTo>
                          <a:pt x="52" y="150"/>
                        </a:lnTo>
                        <a:lnTo>
                          <a:pt x="50" y="158"/>
                        </a:lnTo>
                        <a:lnTo>
                          <a:pt x="48" y="166"/>
                        </a:lnTo>
                        <a:lnTo>
                          <a:pt x="48" y="176"/>
                        </a:lnTo>
                        <a:lnTo>
                          <a:pt x="46" y="188"/>
                        </a:lnTo>
                        <a:lnTo>
                          <a:pt x="48" y="192"/>
                        </a:lnTo>
                        <a:lnTo>
                          <a:pt x="48" y="200"/>
                        </a:lnTo>
                        <a:lnTo>
                          <a:pt x="52" y="204"/>
                        </a:lnTo>
                        <a:lnTo>
                          <a:pt x="60" y="206"/>
                        </a:lnTo>
                        <a:lnTo>
                          <a:pt x="60" y="216"/>
                        </a:lnTo>
                        <a:lnTo>
                          <a:pt x="62" y="220"/>
                        </a:lnTo>
                        <a:lnTo>
                          <a:pt x="66" y="224"/>
                        </a:lnTo>
                        <a:lnTo>
                          <a:pt x="66" y="234"/>
                        </a:lnTo>
                        <a:lnTo>
                          <a:pt x="68" y="238"/>
                        </a:lnTo>
                        <a:lnTo>
                          <a:pt x="70" y="240"/>
                        </a:lnTo>
                        <a:lnTo>
                          <a:pt x="74" y="244"/>
                        </a:lnTo>
                        <a:lnTo>
                          <a:pt x="84" y="248"/>
                        </a:lnTo>
                        <a:lnTo>
                          <a:pt x="104" y="26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89" name="îṥḻíḓè">
                    <a:extLst>
                      <a:ext uri="{FF2B5EF4-FFF2-40B4-BE49-F238E27FC236}">
                        <a16:creationId xmlns:a16="http://schemas.microsoft.com/office/drawing/2014/main" xmlns="" id="{49E3EC5B-5824-4ED3-B325-CC188AC22F9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142234" y="3656114"/>
                    <a:ext cx="126704" cy="170929"/>
                  </a:xfrm>
                  <a:custGeom>
                    <a:avLst/>
                    <a:gdLst>
                      <a:gd name="T0" fmla="*/ 2147483647 w 72"/>
                      <a:gd name="T1" fmla="*/ 2147483647 h 102"/>
                      <a:gd name="T2" fmla="*/ 2147483647 w 72"/>
                      <a:gd name="T3" fmla="*/ 2147483647 h 102"/>
                      <a:gd name="T4" fmla="*/ 2147483647 w 72"/>
                      <a:gd name="T5" fmla="*/ 2147483647 h 102"/>
                      <a:gd name="T6" fmla="*/ 2147483647 w 72"/>
                      <a:gd name="T7" fmla="*/ 2147483647 h 102"/>
                      <a:gd name="T8" fmla="*/ 2147483647 w 72"/>
                      <a:gd name="T9" fmla="*/ 2147483647 h 102"/>
                      <a:gd name="T10" fmla="*/ 2147483647 w 72"/>
                      <a:gd name="T11" fmla="*/ 2147483647 h 102"/>
                      <a:gd name="T12" fmla="*/ 2147483647 w 72"/>
                      <a:gd name="T13" fmla="*/ 2147483647 h 102"/>
                      <a:gd name="T14" fmla="*/ 2147483647 w 72"/>
                      <a:gd name="T15" fmla="*/ 2147483647 h 102"/>
                      <a:gd name="T16" fmla="*/ 2147483647 w 72"/>
                      <a:gd name="T17" fmla="*/ 2147483647 h 102"/>
                      <a:gd name="T18" fmla="*/ 2147483647 w 72"/>
                      <a:gd name="T19" fmla="*/ 0 h 102"/>
                      <a:gd name="T20" fmla="*/ 0 w 72"/>
                      <a:gd name="T21" fmla="*/ 0 h 102"/>
                      <a:gd name="T22" fmla="*/ 2147483647 w 72"/>
                      <a:gd name="T23" fmla="*/ 2147483647 h 102"/>
                      <a:gd name="T24" fmla="*/ 2147483647 w 72"/>
                      <a:gd name="T25" fmla="*/ 2147483647 h 102"/>
                      <a:gd name="T26" fmla="*/ 2147483647 w 72"/>
                      <a:gd name="T27" fmla="*/ 2147483647 h 102"/>
                      <a:gd name="T28" fmla="*/ 2147483647 w 72"/>
                      <a:gd name="T29" fmla="*/ 2147483647 h 102"/>
                      <a:gd name="T30" fmla="*/ 2147483647 w 72"/>
                      <a:gd name="T31" fmla="*/ 2147483647 h 102"/>
                      <a:gd name="T32" fmla="*/ 2147483647 w 72"/>
                      <a:gd name="T33" fmla="*/ 2147483647 h 102"/>
                      <a:gd name="T34" fmla="*/ 2147483647 w 72"/>
                      <a:gd name="T35" fmla="*/ 2147483647 h 102"/>
                      <a:gd name="T36" fmla="*/ 2147483647 w 72"/>
                      <a:gd name="T37" fmla="*/ 2147483647 h 102"/>
                      <a:gd name="T38" fmla="*/ 2147483647 w 72"/>
                      <a:gd name="T39" fmla="*/ 2147483647 h 102"/>
                      <a:gd name="T40" fmla="*/ 2147483647 w 72"/>
                      <a:gd name="T41" fmla="*/ 2147483647 h 102"/>
                      <a:gd name="T42" fmla="*/ 2147483647 w 72"/>
                      <a:gd name="T43" fmla="*/ 2147483647 h 102"/>
                      <a:gd name="T44" fmla="*/ 2147483647 w 72"/>
                      <a:gd name="T45" fmla="*/ 2147483647 h 102"/>
                      <a:gd name="T46" fmla="*/ 2147483647 w 72"/>
                      <a:gd name="T47" fmla="*/ 2147483647 h 102"/>
                      <a:gd name="T48" fmla="*/ 2147483647 w 72"/>
                      <a:gd name="T49" fmla="*/ 2147483647 h 102"/>
                      <a:gd name="T50" fmla="*/ 2147483647 w 72"/>
                      <a:gd name="T51" fmla="*/ 2147483647 h 102"/>
                      <a:gd name="T52" fmla="*/ 2147483647 w 72"/>
                      <a:gd name="T53" fmla="*/ 2147483647 h 102"/>
                      <a:gd name="T54" fmla="*/ 2147483647 w 72"/>
                      <a:gd name="T55" fmla="*/ 2147483647 h 102"/>
                      <a:gd name="T56" fmla="*/ 2147483647 w 72"/>
                      <a:gd name="T57" fmla="*/ 2147483647 h 102"/>
                      <a:gd name="T58" fmla="*/ 2147483647 w 72"/>
                      <a:gd name="T59" fmla="*/ 2147483647 h 102"/>
                      <a:gd name="T60" fmla="*/ 2147483647 w 72"/>
                      <a:gd name="T61" fmla="*/ 2147483647 h 102"/>
                      <a:gd name="T62" fmla="*/ 2147483647 w 72"/>
                      <a:gd name="T63" fmla="*/ 2147483647 h 102"/>
                      <a:gd name="T64" fmla="*/ 2147483647 w 72"/>
                      <a:gd name="T65" fmla="*/ 2147483647 h 102"/>
                      <a:gd name="T66" fmla="*/ 2147483647 w 72"/>
                      <a:gd name="T67" fmla="*/ 2147483647 h 102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w 72"/>
                      <a:gd name="T103" fmla="*/ 0 h 102"/>
                      <a:gd name="T104" fmla="*/ 72 w 72"/>
                      <a:gd name="T105" fmla="*/ 102 h 102"/>
                    </a:gdLst>
                    <a:ahLst/>
                    <a:cxnLst>
                      <a:cxn ang="T68">
                        <a:pos x="T0" y="T1"/>
                      </a:cxn>
                      <a:cxn ang="T69">
                        <a:pos x="T2" y="T3"/>
                      </a:cxn>
                      <a:cxn ang="T70">
                        <a:pos x="T4" y="T5"/>
                      </a:cxn>
                      <a:cxn ang="T71">
                        <a:pos x="T6" y="T7"/>
                      </a:cxn>
                      <a:cxn ang="T72">
                        <a:pos x="T8" y="T9"/>
                      </a:cxn>
                      <a:cxn ang="T73">
                        <a:pos x="T10" y="T11"/>
                      </a:cxn>
                      <a:cxn ang="T74">
                        <a:pos x="T12" y="T13"/>
                      </a:cxn>
                      <a:cxn ang="T75">
                        <a:pos x="T14" y="T15"/>
                      </a:cxn>
                      <a:cxn ang="T76">
                        <a:pos x="T16" y="T17"/>
                      </a:cxn>
                      <a:cxn ang="T77">
                        <a:pos x="T18" y="T19"/>
                      </a:cxn>
                      <a:cxn ang="T78">
                        <a:pos x="T20" y="T21"/>
                      </a:cxn>
                      <a:cxn ang="T79">
                        <a:pos x="T22" y="T23"/>
                      </a:cxn>
                      <a:cxn ang="T80">
                        <a:pos x="T24" y="T25"/>
                      </a:cxn>
                      <a:cxn ang="T81">
                        <a:pos x="T26" y="T27"/>
                      </a:cxn>
                      <a:cxn ang="T82">
                        <a:pos x="T28" y="T29"/>
                      </a:cxn>
                      <a:cxn ang="T83">
                        <a:pos x="T30" y="T31"/>
                      </a:cxn>
                      <a:cxn ang="T84">
                        <a:pos x="T32" y="T33"/>
                      </a:cxn>
                      <a:cxn ang="T85">
                        <a:pos x="T34" y="T35"/>
                      </a:cxn>
                      <a:cxn ang="T86">
                        <a:pos x="T36" y="T37"/>
                      </a:cxn>
                      <a:cxn ang="T87">
                        <a:pos x="T38" y="T39"/>
                      </a:cxn>
                      <a:cxn ang="T88">
                        <a:pos x="T40" y="T41"/>
                      </a:cxn>
                      <a:cxn ang="T89">
                        <a:pos x="T42" y="T43"/>
                      </a:cxn>
                      <a:cxn ang="T90">
                        <a:pos x="T44" y="T45"/>
                      </a:cxn>
                      <a:cxn ang="T91">
                        <a:pos x="T46" y="T47"/>
                      </a:cxn>
                      <a:cxn ang="T92">
                        <a:pos x="T48" y="T49"/>
                      </a:cxn>
                      <a:cxn ang="T93">
                        <a:pos x="T50" y="T51"/>
                      </a:cxn>
                      <a:cxn ang="T94">
                        <a:pos x="T52" y="T53"/>
                      </a:cxn>
                      <a:cxn ang="T95">
                        <a:pos x="T54" y="T55"/>
                      </a:cxn>
                      <a:cxn ang="T96">
                        <a:pos x="T56" y="T57"/>
                      </a:cxn>
                      <a:cxn ang="T97">
                        <a:pos x="T58" y="T59"/>
                      </a:cxn>
                      <a:cxn ang="T98">
                        <a:pos x="T60" y="T61"/>
                      </a:cxn>
                      <a:cxn ang="T99">
                        <a:pos x="T62" y="T63"/>
                      </a:cxn>
                      <a:cxn ang="T100">
                        <a:pos x="T64" y="T65"/>
                      </a:cxn>
                      <a:cxn ang="T101">
                        <a:pos x="T66" y="T67"/>
                      </a:cxn>
                    </a:cxnLst>
                    <a:rect l="T102" t="T103" r="T104" b="T105"/>
                    <a:pathLst>
                      <a:path w="72" h="102">
                        <a:moveTo>
                          <a:pt x="42" y="12"/>
                        </a:moveTo>
                        <a:lnTo>
                          <a:pt x="34" y="12"/>
                        </a:lnTo>
                        <a:lnTo>
                          <a:pt x="32" y="18"/>
                        </a:lnTo>
                        <a:lnTo>
                          <a:pt x="30" y="18"/>
                        </a:lnTo>
                        <a:lnTo>
                          <a:pt x="26" y="18"/>
                        </a:lnTo>
                        <a:lnTo>
                          <a:pt x="22" y="18"/>
                        </a:lnTo>
                        <a:lnTo>
                          <a:pt x="20" y="18"/>
                        </a:lnTo>
                        <a:lnTo>
                          <a:pt x="14" y="10"/>
                        </a:lnTo>
                        <a:lnTo>
                          <a:pt x="10" y="4"/>
                        </a:lnTo>
                        <a:lnTo>
                          <a:pt x="6" y="0"/>
                        </a:lnTo>
                        <a:lnTo>
                          <a:pt x="0" y="0"/>
                        </a:lnTo>
                        <a:lnTo>
                          <a:pt x="2" y="8"/>
                        </a:lnTo>
                        <a:lnTo>
                          <a:pt x="4" y="14"/>
                        </a:lnTo>
                        <a:lnTo>
                          <a:pt x="6" y="24"/>
                        </a:lnTo>
                        <a:lnTo>
                          <a:pt x="10" y="36"/>
                        </a:lnTo>
                        <a:lnTo>
                          <a:pt x="14" y="46"/>
                        </a:lnTo>
                        <a:lnTo>
                          <a:pt x="18" y="54"/>
                        </a:lnTo>
                        <a:lnTo>
                          <a:pt x="34" y="72"/>
                        </a:lnTo>
                        <a:lnTo>
                          <a:pt x="50" y="86"/>
                        </a:lnTo>
                        <a:lnTo>
                          <a:pt x="58" y="96"/>
                        </a:lnTo>
                        <a:lnTo>
                          <a:pt x="66" y="102"/>
                        </a:lnTo>
                        <a:lnTo>
                          <a:pt x="68" y="100"/>
                        </a:lnTo>
                        <a:lnTo>
                          <a:pt x="70" y="100"/>
                        </a:lnTo>
                        <a:lnTo>
                          <a:pt x="72" y="96"/>
                        </a:lnTo>
                        <a:lnTo>
                          <a:pt x="72" y="90"/>
                        </a:lnTo>
                        <a:lnTo>
                          <a:pt x="70" y="84"/>
                        </a:lnTo>
                        <a:lnTo>
                          <a:pt x="66" y="74"/>
                        </a:lnTo>
                        <a:lnTo>
                          <a:pt x="62" y="68"/>
                        </a:lnTo>
                        <a:lnTo>
                          <a:pt x="60" y="64"/>
                        </a:lnTo>
                        <a:lnTo>
                          <a:pt x="58" y="60"/>
                        </a:lnTo>
                        <a:lnTo>
                          <a:pt x="58" y="40"/>
                        </a:lnTo>
                        <a:lnTo>
                          <a:pt x="58" y="32"/>
                        </a:lnTo>
                        <a:lnTo>
                          <a:pt x="52" y="24"/>
                        </a:lnTo>
                        <a:lnTo>
                          <a:pt x="42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90" name="í$ļîde">
                    <a:extLst>
                      <a:ext uri="{FF2B5EF4-FFF2-40B4-BE49-F238E27FC236}">
                        <a16:creationId xmlns:a16="http://schemas.microsoft.com/office/drawing/2014/main" xmlns="" id="{C64485C5-9697-4780-A86A-79CAAC6D704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876430" y="2987808"/>
                    <a:ext cx="235504" cy="531001"/>
                  </a:xfrm>
                  <a:custGeom>
                    <a:avLst/>
                    <a:gdLst>
                      <a:gd name="T0" fmla="*/ 0 w 134"/>
                      <a:gd name="T1" fmla="*/ 2147483647 h 318"/>
                      <a:gd name="T2" fmla="*/ 2147483647 w 134"/>
                      <a:gd name="T3" fmla="*/ 2147483647 h 318"/>
                      <a:gd name="T4" fmla="*/ 2147483647 w 134"/>
                      <a:gd name="T5" fmla="*/ 2147483647 h 318"/>
                      <a:gd name="T6" fmla="*/ 2147483647 w 134"/>
                      <a:gd name="T7" fmla="*/ 2147483647 h 318"/>
                      <a:gd name="T8" fmla="*/ 2147483647 w 134"/>
                      <a:gd name="T9" fmla="*/ 2147483647 h 318"/>
                      <a:gd name="T10" fmla="*/ 2147483647 w 134"/>
                      <a:gd name="T11" fmla="*/ 2147483647 h 318"/>
                      <a:gd name="T12" fmla="*/ 2147483647 w 134"/>
                      <a:gd name="T13" fmla="*/ 2147483647 h 318"/>
                      <a:gd name="T14" fmla="*/ 2147483647 w 134"/>
                      <a:gd name="T15" fmla="*/ 2147483647 h 318"/>
                      <a:gd name="T16" fmla="*/ 2147483647 w 134"/>
                      <a:gd name="T17" fmla="*/ 2147483647 h 318"/>
                      <a:gd name="T18" fmla="*/ 2147483647 w 134"/>
                      <a:gd name="T19" fmla="*/ 2147483647 h 318"/>
                      <a:gd name="T20" fmla="*/ 2147483647 w 134"/>
                      <a:gd name="T21" fmla="*/ 2147483647 h 318"/>
                      <a:gd name="T22" fmla="*/ 2147483647 w 134"/>
                      <a:gd name="T23" fmla="*/ 2147483647 h 318"/>
                      <a:gd name="T24" fmla="*/ 2147483647 w 134"/>
                      <a:gd name="T25" fmla="*/ 2147483647 h 318"/>
                      <a:gd name="T26" fmla="*/ 2147483647 w 134"/>
                      <a:gd name="T27" fmla="*/ 2147483647 h 318"/>
                      <a:gd name="T28" fmla="*/ 2147483647 w 134"/>
                      <a:gd name="T29" fmla="*/ 2147483647 h 318"/>
                      <a:gd name="T30" fmla="*/ 2147483647 w 134"/>
                      <a:gd name="T31" fmla="*/ 2147483647 h 318"/>
                      <a:gd name="T32" fmla="*/ 2147483647 w 134"/>
                      <a:gd name="T33" fmla="*/ 2147483647 h 318"/>
                      <a:gd name="T34" fmla="*/ 2147483647 w 134"/>
                      <a:gd name="T35" fmla="*/ 2147483647 h 318"/>
                      <a:gd name="T36" fmla="*/ 2147483647 w 134"/>
                      <a:gd name="T37" fmla="*/ 2147483647 h 318"/>
                      <a:gd name="T38" fmla="*/ 2147483647 w 134"/>
                      <a:gd name="T39" fmla="*/ 2147483647 h 318"/>
                      <a:gd name="T40" fmla="*/ 2147483647 w 134"/>
                      <a:gd name="T41" fmla="*/ 2147483647 h 318"/>
                      <a:gd name="T42" fmla="*/ 2147483647 w 134"/>
                      <a:gd name="T43" fmla="*/ 2147483647 h 318"/>
                      <a:gd name="T44" fmla="*/ 2147483647 w 134"/>
                      <a:gd name="T45" fmla="*/ 2147483647 h 318"/>
                      <a:gd name="T46" fmla="*/ 2147483647 w 134"/>
                      <a:gd name="T47" fmla="*/ 2147483647 h 318"/>
                      <a:gd name="T48" fmla="*/ 2147483647 w 134"/>
                      <a:gd name="T49" fmla="*/ 2147483647 h 318"/>
                      <a:gd name="T50" fmla="*/ 2147483647 w 134"/>
                      <a:gd name="T51" fmla="*/ 2147483647 h 318"/>
                      <a:gd name="T52" fmla="*/ 2147483647 w 134"/>
                      <a:gd name="T53" fmla="*/ 2147483647 h 318"/>
                      <a:gd name="T54" fmla="*/ 2147483647 w 134"/>
                      <a:gd name="T55" fmla="*/ 2147483647 h 318"/>
                      <a:gd name="T56" fmla="*/ 2147483647 w 134"/>
                      <a:gd name="T57" fmla="*/ 2147483647 h 318"/>
                      <a:gd name="T58" fmla="*/ 2147483647 w 134"/>
                      <a:gd name="T59" fmla="*/ 2147483647 h 318"/>
                      <a:gd name="T60" fmla="*/ 2147483647 w 134"/>
                      <a:gd name="T61" fmla="*/ 2147483647 h 318"/>
                      <a:gd name="T62" fmla="*/ 2147483647 w 134"/>
                      <a:gd name="T63" fmla="*/ 2147483647 h 318"/>
                      <a:gd name="T64" fmla="*/ 2147483647 w 134"/>
                      <a:gd name="T65" fmla="*/ 2147483647 h 318"/>
                      <a:gd name="T66" fmla="*/ 2147483647 w 134"/>
                      <a:gd name="T67" fmla="*/ 2147483647 h 318"/>
                      <a:gd name="T68" fmla="*/ 2147483647 w 134"/>
                      <a:gd name="T69" fmla="*/ 2147483647 h 318"/>
                      <a:gd name="T70" fmla="*/ 2147483647 w 134"/>
                      <a:gd name="T71" fmla="*/ 2147483647 h 318"/>
                      <a:gd name="T72" fmla="*/ 2147483647 w 134"/>
                      <a:gd name="T73" fmla="*/ 2147483647 h 318"/>
                      <a:gd name="T74" fmla="*/ 2147483647 w 134"/>
                      <a:gd name="T75" fmla="*/ 2147483647 h 318"/>
                      <a:gd name="T76" fmla="*/ 2147483647 w 134"/>
                      <a:gd name="T77" fmla="*/ 2147483647 h 318"/>
                      <a:gd name="T78" fmla="*/ 2147483647 w 134"/>
                      <a:gd name="T79" fmla="*/ 2147483647 h 318"/>
                      <a:gd name="T80" fmla="*/ 2147483647 w 134"/>
                      <a:gd name="T81" fmla="*/ 2147483647 h 318"/>
                      <a:gd name="T82" fmla="*/ 2147483647 w 134"/>
                      <a:gd name="T83" fmla="*/ 2147483647 h 318"/>
                      <a:gd name="T84" fmla="*/ 2147483647 w 134"/>
                      <a:gd name="T85" fmla="*/ 2147483647 h 318"/>
                      <a:gd name="T86" fmla="*/ 2147483647 w 134"/>
                      <a:gd name="T87" fmla="*/ 2147483647 h 318"/>
                      <a:gd name="T88" fmla="*/ 2147483647 w 134"/>
                      <a:gd name="T89" fmla="*/ 2147483647 h 318"/>
                      <a:gd name="T90" fmla="*/ 2147483647 w 134"/>
                      <a:gd name="T91" fmla="*/ 2147483647 h 318"/>
                      <a:gd name="T92" fmla="*/ 2147483647 w 134"/>
                      <a:gd name="T93" fmla="*/ 0 h 318"/>
                      <a:gd name="T94" fmla="*/ 2147483647 w 134"/>
                      <a:gd name="T95" fmla="*/ 2147483647 h 318"/>
                      <a:gd name="T96" fmla="*/ 2147483647 w 134"/>
                      <a:gd name="T97" fmla="*/ 2147483647 h 318"/>
                      <a:gd name="T98" fmla="*/ 2147483647 w 134"/>
                      <a:gd name="T99" fmla="*/ 2147483647 h 318"/>
                      <a:gd name="T100" fmla="*/ 2147483647 w 134"/>
                      <a:gd name="T101" fmla="*/ 2147483647 h 318"/>
                      <a:gd name="T102" fmla="*/ 2147483647 w 134"/>
                      <a:gd name="T103" fmla="*/ 2147483647 h 318"/>
                      <a:gd name="T104" fmla="*/ 2147483647 w 134"/>
                      <a:gd name="T105" fmla="*/ 2147483647 h 318"/>
                      <a:gd name="T106" fmla="*/ 2147483647 w 134"/>
                      <a:gd name="T107" fmla="*/ 2147483647 h 318"/>
                      <a:gd name="T108" fmla="*/ 2147483647 w 134"/>
                      <a:gd name="T109" fmla="*/ 2147483647 h 318"/>
                      <a:gd name="T110" fmla="*/ 2147483647 w 134"/>
                      <a:gd name="T111" fmla="*/ 2147483647 h 318"/>
                      <a:gd name="T112" fmla="*/ 2147483647 w 134"/>
                      <a:gd name="T113" fmla="*/ 2147483647 h 318"/>
                      <a:gd name="T114" fmla="*/ 2147483647 w 134"/>
                      <a:gd name="T115" fmla="*/ 2147483647 h 318"/>
                      <a:gd name="T116" fmla="*/ 2147483647 w 134"/>
                      <a:gd name="T117" fmla="*/ 2147483647 h 318"/>
                      <a:gd name="T118" fmla="*/ 2147483647 w 134"/>
                      <a:gd name="T119" fmla="*/ 2147483647 h 318"/>
                      <a:gd name="T120" fmla="*/ 2147483647 w 134"/>
                      <a:gd name="T121" fmla="*/ 2147483647 h 318"/>
                      <a:gd name="T122" fmla="*/ 0 w 134"/>
                      <a:gd name="T123" fmla="*/ 2147483647 h 318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60000 65536"/>
                      <a:gd name="T181" fmla="*/ 0 60000 65536"/>
                      <a:gd name="T182" fmla="*/ 0 60000 65536"/>
                      <a:gd name="T183" fmla="*/ 0 60000 65536"/>
                      <a:gd name="T184" fmla="*/ 0 60000 65536"/>
                      <a:gd name="T185" fmla="*/ 0 60000 65536"/>
                      <a:gd name="T186" fmla="*/ 0 w 134"/>
                      <a:gd name="T187" fmla="*/ 0 h 318"/>
                      <a:gd name="T188" fmla="*/ 134 w 134"/>
                      <a:gd name="T189" fmla="*/ 318 h 318"/>
                    </a:gdLst>
                    <a:ahLst/>
                    <a:cxnLst>
                      <a:cxn ang="T124">
                        <a:pos x="T0" y="T1"/>
                      </a:cxn>
                      <a:cxn ang="T125">
                        <a:pos x="T2" y="T3"/>
                      </a:cxn>
                      <a:cxn ang="T126">
                        <a:pos x="T4" y="T5"/>
                      </a:cxn>
                      <a:cxn ang="T127">
                        <a:pos x="T6" y="T7"/>
                      </a:cxn>
                      <a:cxn ang="T128">
                        <a:pos x="T8" y="T9"/>
                      </a:cxn>
                      <a:cxn ang="T129">
                        <a:pos x="T10" y="T11"/>
                      </a:cxn>
                      <a:cxn ang="T130">
                        <a:pos x="T12" y="T13"/>
                      </a:cxn>
                      <a:cxn ang="T131">
                        <a:pos x="T14" y="T15"/>
                      </a:cxn>
                      <a:cxn ang="T132">
                        <a:pos x="T16" y="T17"/>
                      </a:cxn>
                      <a:cxn ang="T133">
                        <a:pos x="T18" y="T19"/>
                      </a:cxn>
                      <a:cxn ang="T134">
                        <a:pos x="T20" y="T21"/>
                      </a:cxn>
                      <a:cxn ang="T135">
                        <a:pos x="T22" y="T23"/>
                      </a:cxn>
                      <a:cxn ang="T136">
                        <a:pos x="T24" y="T25"/>
                      </a:cxn>
                      <a:cxn ang="T137">
                        <a:pos x="T26" y="T27"/>
                      </a:cxn>
                      <a:cxn ang="T138">
                        <a:pos x="T28" y="T29"/>
                      </a:cxn>
                      <a:cxn ang="T139">
                        <a:pos x="T30" y="T31"/>
                      </a:cxn>
                      <a:cxn ang="T140">
                        <a:pos x="T32" y="T33"/>
                      </a:cxn>
                      <a:cxn ang="T141">
                        <a:pos x="T34" y="T35"/>
                      </a:cxn>
                      <a:cxn ang="T142">
                        <a:pos x="T36" y="T37"/>
                      </a:cxn>
                      <a:cxn ang="T143">
                        <a:pos x="T38" y="T39"/>
                      </a:cxn>
                      <a:cxn ang="T144">
                        <a:pos x="T40" y="T41"/>
                      </a:cxn>
                      <a:cxn ang="T145">
                        <a:pos x="T42" y="T43"/>
                      </a:cxn>
                      <a:cxn ang="T146">
                        <a:pos x="T44" y="T45"/>
                      </a:cxn>
                      <a:cxn ang="T147">
                        <a:pos x="T46" y="T47"/>
                      </a:cxn>
                      <a:cxn ang="T148">
                        <a:pos x="T48" y="T49"/>
                      </a:cxn>
                      <a:cxn ang="T149">
                        <a:pos x="T50" y="T51"/>
                      </a:cxn>
                      <a:cxn ang="T150">
                        <a:pos x="T52" y="T53"/>
                      </a:cxn>
                      <a:cxn ang="T151">
                        <a:pos x="T54" y="T55"/>
                      </a:cxn>
                      <a:cxn ang="T152">
                        <a:pos x="T56" y="T57"/>
                      </a:cxn>
                      <a:cxn ang="T153">
                        <a:pos x="T58" y="T59"/>
                      </a:cxn>
                      <a:cxn ang="T154">
                        <a:pos x="T60" y="T61"/>
                      </a:cxn>
                      <a:cxn ang="T155">
                        <a:pos x="T62" y="T63"/>
                      </a:cxn>
                      <a:cxn ang="T156">
                        <a:pos x="T64" y="T65"/>
                      </a:cxn>
                      <a:cxn ang="T157">
                        <a:pos x="T66" y="T67"/>
                      </a:cxn>
                      <a:cxn ang="T158">
                        <a:pos x="T68" y="T69"/>
                      </a:cxn>
                      <a:cxn ang="T159">
                        <a:pos x="T70" y="T71"/>
                      </a:cxn>
                      <a:cxn ang="T160">
                        <a:pos x="T72" y="T73"/>
                      </a:cxn>
                      <a:cxn ang="T161">
                        <a:pos x="T74" y="T75"/>
                      </a:cxn>
                      <a:cxn ang="T162">
                        <a:pos x="T76" y="T77"/>
                      </a:cxn>
                      <a:cxn ang="T163">
                        <a:pos x="T78" y="T79"/>
                      </a:cxn>
                      <a:cxn ang="T164">
                        <a:pos x="T80" y="T81"/>
                      </a:cxn>
                      <a:cxn ang="T165">
                        <a:pos x="T82" y="T83"/>
                      </a:cxn>
                      <a:cxn ang="T166">
                        <a:pos x="T84" y="T85"/>
                      </a:cxn>
                      <a:cxn ang="T167">
                        <a:pos x="T86" y="T87"/>
                      </a:cxn>
                      <a:cxn ang="T168">
                        <a:pos x="T88" y="T89"/>
                      </a:cxn>
                      <a:cxn ang="T169">
                        <a:pos x="T90" y="T91"/>
                      </a:cxn>
                      <a:cxn ang="T170">
                        <a:pos x="T92" y="T93"/>
                      </a:cxn>
                      <a:cxn ang="T171">
                        <a:pos x="T94" y="T95"/>
                      </a:cxn>
                      <a:cxn ang="T172">
                        <a:pos x="T96" y="T97"/>
                      </a:cxn>
                      <a:cxn ang="T173">
                        <a:pos x="T98" y="T99"/>
                      </a:cxn>
                      <a:cxn ang="T174">
                        <a:pos x="T100" y="T101"/>
                      </a:cxn>
                      <a:cxn ang="T175">
                        <a:pos x="T102" y="T103"/>
                      </a:cxn>
                      <a:cxn ang="T176">
                        <a:pos x="T104" y="T105"/>
                      </a:cxn>
                      <a:cxn ang="T177">
                        <a:pos x="T106" y="T107"/>
                      </a:cxn>
                      <a:cxn ang="T178">
                        <a:pos x="T108" y="T109"/>
                      </a:cxn>
                      <a:cxn ang="T179">
                        <a:pos x="T110" y="T111"/>
                      </a:cxn>
                      <a:cxn ang="T180">
                        <a:pos x="T112" y="T113"/>
                      </a:cxn>
                      <a:cxn ang="T181">
                        <a:pos x="T114" y="T115"/>
                      </a:cxn>
                      <a:cxn ang="T182">
                        <a:pos x="T116" y="T117"/>
                      </a:cxn>
                      <a:cxn ang="T183">
                        <a:pos x="T118" y="T119"/>
                      </a:cxn>
                      <a:cxn ang="T184">
                        <a:pos x="T120" y="T121"/>
                      </a:cxn>
                      <a:cxn ang="T185">
                        <a:pos x="T122" y="T123"/>
                      </a:cxn>
                    </a:cxnLst>
                    <a:rect l="T186" t="T187" r="T188" b="T189"/>
                    <a:pathLst>
                      <a:path w="134" h="318">
                        <a:moveTo>
                          <a:pt x="0" y="136"/>
                        </a:moveTo>
                        <a:lnTo>
                          <a:pt x="0" y="140"/>
                        </a:lnTo>
                        <a:lnTo>
                          <a:pt x="14" y="152"/>
                        </a:lnTo>
                        <a:lnTo>
                          <a:pt x="28" y="166"/>
                        </a:lnTo>
                        <a:lnTo>
                          <a:pt x="36" y="172"/>
                        </a:lnTo>
                        <a:lnTo>
                          <a:pt x="42" y="180"/>
                        </a:lnTo>
                        <a:lnTo>
                          <a:pt x="46" y="190"/>
                        </a:lnTo>
                        <a:lnTo>
                          <a:pt x="48" y="198"/>
                        </a:lnTo>
                        <a:lnTo>
                          <a:pt x="48" y="204"/>
                        </a:lnTo>
                        <a:lnTo>
                          <a:pt x="46" y="212"/>
                        </a:lnTo>
                        <a:lnTo>
                          <a:pt x="44" y="218"/>
                        </a:lnTo>
                        <a:lnTo>
                          <a:pt x="44" y="224"/>
                        </a:lnTo>
                        <a:lnTo>
                          <a:pt x="44" y="226"/>
                        </a:lnTo>
                        <a:lnTo>
                          <a:pt x="48" y="226"/>
                        </a:lnTo>
                        <a:lnTo>
                          <a:pt x="56" y="224"/>
                        </a:lnTo>
                        <a:lnTo>
                          <a:pt x="58" y="228"/>
                        </a:lnTo>
                        <a:lnTo>
                          <a:pt x="62" y="228"/>
                        </a:lnTo>
                        <a:lnTo>
                          <a:pt x="66" y="228"/>
                        </a:lnTo>
                        <a:lnTo>
                          <a:pt x="72" y="228"/>
                        </a:lnTo>
                        <a:lnTo>
                          <a:pt x="80" y="224"/>
                        </a:lnTo>
                        <a:lnTo>
                          <a:pt x="84" y="216"/>
                        </a:lnTo>
                        <a:lnTo>
                          <a:pt x="84" y="206"/>
                        </a:lnTo>
                        <a:lnTo>
                          <a:pt x="90" y="212"/>
                        </a:lnTo>
                        <a:lnTo>
                          <a:pt x="96" y="220"/>
                        </a:lnTo>
                        <a:lnTo>
                          <a:pt x="102" y="234"/>
                        </a:lnTo>
                        <a:lnTo>
                          <a:pt x="106" y="252"/>
                        </a:lnTo>
                        <a:lnTo>
                          <a:pt x="110" y="268"/>
                        </a:lnTo>
                        <a:lnTo>
                          <a:pt x="118" y="276"/>
                        </a:lnTo>
                        <a:lnTo>
                          <a:pt x="122" y="282"/>
                        </a:lnTo>
                        <a:lnTo>
                          <a:pt x="122" y="286"/>
                        </a:lnTo>
                        <a:lnTo>
                          <a:pt x="124" y="304"/>
                        </a:lnTo>
                        <a:lnTo>
                          <a:pt x="124" y="310"/>
                        </a:lnTo>
                        <a:lnTo>
                          <a:pt x="122" y="318"/>
                        </a:lnTo>
                        <a:lnTo>
                          <a:pt x="128" y="318"/>
                        </a:lnTo>
                        <a:lnTo>
                          <a:pt x="132" y="312"/>
                        </a:lnTo>
                        <a:lnTo>
                          <a:pt x="134" y="308"/>
                        </a:lnTo>
                        <a:lnTo>
                          <a:pt x="134" y="302"/>
                        </a:lnTo>
                        <a:lnTo>
                          <a:pt x="134" y="292"/>
                        </a:lnTo>
                        <a:lnTo>
                          <a:pt x="130" y="280"/>
                        </a:lnTo>
                        <a:lnTo>
                          <a:pt x="124" y="270"/>
                        </a:lnTo>
                        <a:lnTo>
                          <a:pt x="120" y="262"/>
                        </a:lnTo>
                        <a:lnTo>
                          <a:pt x="108" y="252"/>
                        </a:lnTo>
                        <a:lnTo>
                          <a:pt x="110" y="246"/>
                        </a:lnTo>
                        <a:lnTo>
                          <a:pt x="110" y="240"/>
                        </a:lnTo>
                        <a:lnTo>
                          <a:pt x="112" y="234"/>
                        </a:lnTo>
                        <a:lnTo>
                          <a:pt x="112" y="228"/>
                        </a:lnTo>
                        <a:lnTo>
                          <a:pt x="112" y="220"/>
                        </a:lnTo>
                        <a:lnTo>
                          <a:pt x="110" y="214"/>
                        </a:lnTo>
                        <a:lnTo>
                          <a:pt x="102" y="204"/>
                        </a:lnTo>
                        <a:lnTo>
                          <a:pt x="94" y="196"/>
                        </a:lnTo>
                        <a:lnTo>
                          <a:pt x="92" y="190"/>
                        </a:lnTo>
                        <a:lnTo>
                          <a:pt x="90" y="180"/>
                        </a:lnTo>
                        <a:lnTo>
                          <a:pt x="92" y="172"/>
                        </a:lnTo>
                        <a:lnTo>
                          <a:pt x="94" y="168"/>
                        </a:lnTo>
                        <a:lnTo>
                          <a:pt x="98" y="162"/>
                        </a:lnTo>
                        <a:lnTo>
                          <a:pt x="106" y="156"/>
                        </a:lnTo>
                        <a:lnTo>
                          <a:pt x="118" y="148"/>
                        </a:lnTo>
                        <a:lnTo>
                          <a:pt x="124" y="144"/>
                        </a:lnTo>
                        <a:lnTo>
                          <a:pt x="130" y="140"/>
                        </a:lnTo>
                        <a:lnTo>
                          <a:pt x="132" y="134"/>
                        </a:lnTo>
                        <a:lnTo>
                          <a:pt x="134" y="130"/>
                        </a:lnTo>
                        <a:lnTo>
                          <a:pt x="132" y="128"/>
                        </a:lnTo>
                        <a:lnTo>
                          <a:pt x="126" y="126"/>
                        </a:lnTo>
                        <a:lnTo>
                          <a:pt x="120" y="122"/>
                        </a:lnTo>
                        <a:lnTo>
                          <a:pt x="114" y="118"/>
                        </a:lnTo>
                        <a:lnTo>
                          <a:pt x="108" y="116"/>
                        </a:lnTo>
                        <a:lnTo>
                          <a:pt x="110" y="106"/>
                        </a:lnTo>
                        <a:lnTo>
                          <a:pt x="110" y="102"/>
                        </a:lnTo>
                        <a:lnTo>
                          <a:pt x="108" y="98"/>
                        </a:lnTo>
                        <a:lnTo>
                          <a:pt x="104" y="96"/>
                        </a:lnTo>
                        <a:lnTo>
                          <a:pt x="100" y="94"/>
                        </a:lnTo>
                        <a:lnTo>
                          <a:pt x="98" y="90"/>
                        </a:lnTo>
                        <a:lnTo>
                          <a:pt x="96" y="84"/>
                        </a:lnTo>
                        <a:lnTo>
                          <a:pt x="94" y="82"/>
                        </a:lnTo>
                        <a:lnTo>
                          <a:pt x="90" y="82"/>
                        </a:lnTo>
                        <a:lnTo>
                          <a:pt x="84" y="82"/>
                        </a:lnTo>
                        <a:lnTo>
                          <a:pt x="80" y="80"/>
                        </a:lnTo>
                        <a:lnTo>
                          <a:pt x="78" y="76"/>
                        </a:lnTo>
                        <a:lnTo>
                          <a:pt x="76" y="68"/>
                        </a:lnTo>
                        <a:lnTo>
                          <a:pt x="76" y="64"/>
                        </a:lnTo>
                        <a:lnTo>
                          <a:pt x="78" y="58"/>
                        </a:lnTo>
                        <a:lnTo>
                          <a:pt x="82" y="52"/>
                        </a:lnTo>
                        <a:lnTo>
                          <a:pt x="88" y="50"/>
                        </a:lnTo>
                        <a:lnTo>
                          <a:pt x="86" y="48"/>
                        </a:lnTo>
                        <a:lnTo>
                          <a:pt x="88" y="44"/>
                        </a:lnTo>
                        <a:lnTo>
                          <a:pt x="84" y="28"/>
                        </a:lnTo>
                        <a:lnTo>
                          <a:pt x="82" y="18"/>
                        </a:lnTo>
                        <a:lnTo>
                          <a:pt x="80" y="14"/>
                        </a:lnTo>
                        <a:lnTo>
                          <a:pt x="76" y="14"/>
                        </a:lnTo>
                        <a:lnTo>
                          <a:pt x="72" y="12"/>
                        </a:lnTo>
                        <a:lnTo>
                          <a:pt x="72" y="10"/>
                        </a:lnTo>
                        <a:lnTo>
                          <a:pt x="68" y="4"/>
                        </a:lnTo>
                        <a:lnTo>
                          <a:pt x="66" y="2"/>
                        </a:lnTo>
                        <a:lnTo>
                          <a:pt x="62" y="0"/>
                        </a:lnTo>
                        <a:lnTo>
                          <a:pt x="56" y="0"/>
                        </a:lnTo>
                        <a:lnTo>
                          <a:pt x="56" y="8"/>
                        </a:lnTo>
                        <a:lnTo>
                          <a:pt x="54" y="14"/>
                        </a:lnTo>
                        <a:lnTo>
                          <a:pt x="56" y="20"/>
                        </a:lnTo>
                        <a:lnTo>
                          <a:pt x="50" y="20"/>
                        </a:lnTo>
                        <a:lnTo>
                          <a:pt x="44" y="22"/>
                        </a:lnTo>
                        <a:lnTo>
                          <a:pt x="36" y="28"/>
                        </a:lnTo>
                        <a:lnTo>
                          <a:pt x="30" y="34"/>
                        </a:lnTo>
                        <a:lnTo>
                          <a:pt x="28" y="36"/>
                        </a:lnTo>
                        <a:lnTo>
                          <a:pt x="30" y="40"/>
                        </a:lnTo>
                        <a:lnTo>
                          <a:pt x="32" y="42"/>
                        </a:lnTo>
                        <a:lnTo>
                          <a:pt x="26" y="60"/>
                        </a:lnTo>
                        <a:lnTo>
                          <a:pt x="26" y="62"/>
                        </a:lnTo>
                        <a:lnTo>
                          <a:pt x="28" y="64"/>
                        </a:lnTo>
                        <a:lnTo>
                          <a:pt x="30" y="64"/>
                        </a:lnTo>
                        <a:lnTo>
                          <a:pt x="28" y="70"/>
                        </a:lnTo>
                        <a:lnTo>
                          <a:pt x="26" y="74"/>
                        </a:lnTo>
                        <a:lnTo>
                          <a:pt x="20" y="84"/>
                        </a:lnTo>
                        <a:lnTo>
                          <a:pt x="18" y="84"/>
                        </a:lnTo>
                        <a:lnTo>
                          <a:pt x="16" y="82"/>
                        </a:lnTo>
                        <a:lnTo>
                          <a:pt x="12" y="86"/>
                        </a:lnTo>
                        <a:lnTo>
                          <a:pt x="10" y="86"/>
                        </a:lnTo>
                        <a:lnTo>
                          <a:pt x="12" y="92"/>
                        </a:lnTo>
                        <a:lnTo>
                          <a:pt x="12" y="100"/>
                        </a:lnTo>
                        <a:lnTo>
                          <a:pt x="10" y="110"/>
                        </a:lnTo>
                        <a:lnTo>
                          <a:pt x="10" y="118"/>
                        </a:lnTo>
                        <a:lnTo>
                          <a:pt x="4" y="118"/>
                        </a:lnTo>
                        <a:lnTo>
                          <a:pt x="2" y="124"/>
                        </a:lnTo>
                        <a:lnTo>
                          <a:pt x="0" y="130"/>
                        </a:lnTo>
                        <a:lnTo>
                          <a:pt x="0" y="13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91" name="îṡļïḋè">
                    <a:extLst>
                      <a:ext uri="{FF2B5EF4-FFF2-40B4-BE49-F238E27FC236}">
                        <a16:creationId xmlns:a16="http://schemas.microsoft.com/office/drawing/2014/main" xmlns="" id="{7BFD1242-47E8-49DC-B46F-AF03792A335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741464" y="3052258"/>
                    <a:ext cx="147361" cy="161122"/>
                  </a:xfrm>
                  <a:custGeom>
                    <a:avLst/>
                    <a:gdLst>
                      <a:gd name="T0" fmla="*/ 2147483647 w 84"/>
                      <a:gd name="T1" fmla="*/ 2147483647 h 96"/>
                      <a:gd name="T2" fmla="*/ 2147483647 w 84"/>
                      <a:gd name="T3" fmla="*/ 2147483647 h 96"/>
                      <a:gd name="T4" fmla="*/ 2147483647 w 84"/>
                      <a:gd name="T5" fmla="*/ 2147483647 h 96"/>
                      <a:gd name="T6" fmla="*/ 2147483647 w 84"/>
                      <a:gd name="T7" fmla="*/ 2147483647 h 96"/>
                      <a:gd name="T8" fmla="*/ 2147483647 w 84"/>
                      <a:gd name="T9" fmla="*/ 2147483647 h 96"/>
                      <a:gd name="T10" fmla="*/ 2147483647 w 84"/>
                      <a:gd name="T11" fmla="*/ 2147483647 h 96"/>
                      <a:gd name="T12" fmla="*/ 2147483647 w 84"/>
                      <a:gd name="T13" fmla="*/ 2147483647 h 96"/>
                      <a:gd name="T14" fmla="*/ 2147483647 w 84"/>
                      <a:gd name="T15" fmla="*/ 2147483647 h 96"/>
                      <a:gd name="T16" fmla="*/ 2147483647 w 84"/>
                      <a:gd name="T17" fmla="*/ 2147483647 h 96"/>
                      <a:gd name="T18" fmla="*/ 2147483647 w 84"/>
                      <a:gd name="T19" fmla="*/ 2147483647 h 96"/>
                      <a:gd name="T20" fmla="*/ 2147483647 w 84"/>
                      <a:gd name="T21" fmla="*/ 2147483647 h 96"/>
                      <a:gd name="T22" fmla="*/ 2147483647 w 84"/>
                      <a:gd name="T23" fmla="*/ 2147483647 h 96"/>
                      <a:gd name="T24" fmla="*/ 2147483647 w 84"/>
                      <a:gd name="T25" fmla="*/ 2147483647 h 96"/>
                      <a:gd name="T26" fmla="*/ 2147483647 w 84"/>
                      <a:gd name="T27" fmla="*/ 2147483647 h 96"/>
                      <a:gd name="T28" fmla="*/ 2147483647 w 84"/>
                      <a:gd name="T29" fmla="*/ 2147483647 h 96"/>
                      <a:gd name="T30" fmla="*/ 2147483647 w 84"/>
                      <a:gd name="T31" fmla="*/ 2147483647 h 96"/>
                      <a:gd name="T32" fmla="*/ 2147483647 w 84"/>
                      <a:gd name="T33" fmla="*/ 2147483647 h 96"/>
                      <a:gd name="T34" fmla="*/ 0 w 84"/>
                      <a:gd name="T35" fmla="*/ 2147483647 h 96"/>
                      <a:gd name="T36" fmla="*/ 2147483647 w 84"/>
                      <a:gd name="T37" fmla="*/ 0 h 96"/>
                      <a:gd name="T38" fmla="*/ 2147483647 w 84"/>
                      <a:gd name="T39" fmla="*/ 2147483647 h 96"/>
                      <a:gd name="T40" fmla="*/ 2147483647 w 84"/>
                      <a:gd name="T41" fmla="*/ 2147483647 h 96"/>
                      <a:gd name="T42" fmla="*/ 2147483647 w 84"/>
                      <a:gd name="T43" fmla="*/ 2147483647 h 96"/>
                      <a:gd name="T44" fmla="*/ 2147483647 w 84"/>
                      <a:gd name="T45" fmla="*/ 2147483647 h 96"/>
                      <a:gd name="T46" fmla="*/ 2147483647 w 84"/>
                      <a:gd name="T47" fmla="*/ 2147483647 h 96"/>
                      <a:gd name="T48" fmla="*/ 2147483647 w 84"/>
                      <a:gd name="T49" fmla="*/ 2147483647 h 96"/>
                      <a:gd name="T50" fmla="*/ 2147483647 w 84"/>
                      <a:gd name="T51" fmla="*/ 2147483647 h 96"/>
                      <a:gd name="T52" fmla="*/ 2147483647 w 84"/>
                      <a:gd name="T53" fmla="*/ 2147483647 h 96"/>
                      <a:gd name="T54" fmla="*/ 2147483647 w 84"/>
                      <a:gd name="T55" fmla="*/ 2147483647 h 96"/>
                      <a:gd name="T56" fmla="*/ 2147483647 w 84"/>
                      <a:gd name="T57" fmla="*/ 2147483647 h 96"/>
                      <a:gd name="T58" fmla="*/ 2147483647 w 84"/>
                      <a:gd name="T59" fmla="*/ 2147483647 h 96"/>
                      <a:gd name="T60" fmla="*/ 2147483647 w 84"/>
                      <a:gd name="T61" fmla="*/ 2147483647 h 96"/>
                      <a:gd name="T62" fmla="*/ 2147483647 w 84"/>
                      <a:gd name="T63" fmla="*/ 2147483647 h 9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w 84"/>
                      <a:gd name="T97" fmla="*/ 0 h 96"/>
                      <a:gd name="T98" fmla="*/ 84 w 84"/>
                      <a:gd name="T99" fmla="*/ 96 h 96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T96" t="T97" r="T98" b="T99"/>
                    <a:pathLst>
                      <a:path w="84" h="96">
                        <a:moveTo>
                          <a:pt x="82" y="82"/>
                        </a:moveTo>
                        <a:lnTo>
                          <a:pt x="80" y="86"/>
                        </a:lnTo>
                        <a:lnTo>
                          <a:pt x="78" y="96"/>
                        </a:lnTo>
                        <a:lnTo>
                          <a:pt x="74" y="88"/>
                        </a:lnTo>
                        <a:lnTo>
                          <a:pt x="72" y="84"/>
                        </a:lnTo>
                        <a:lnTo>
                          <a:pt x="70" y="76"/>
                        </a:lnTo>
                        <a:lnTo>
                          <a:pt x="64" y="70"/>
                        </a:lnTo>
                        <a:lnTo>
                          <a:pt x="58" y="72"/>
                        </a:lnTo>
                        <a:lnTo>
                          <a:pt x="52" y="72"/>
                        </a:lnTo>
                        <a:lnTo>
                          <a:pt x="50" y="70"/>
                        </a:lnTo>
                        <a:lnTo>
                          <a:pt x="48" y="68"/>
                        </a:lnTo>
                        <a:lnTo>
                          <a:pt x="46" y="66"/>
                        </a:lnTo>
                        <a:lnTo>
                          <a:pt x="46" y="72"/>
                        </a:lnTo>
                        <a:lnTo>
                          <a:pt x="40" y="80"/>
                        </a:lnTo>
                        <a:lnTo>
                          <a:pt x="32" y="84"/>
                        </a:lnTo>
                        <a:lnTo>
                          <a:pt x="26" y="86"/>
                        </a:lnTo>
                        <a:lnTo>
                          <a:pt x="24" y="76"/>
                        </a:lnTo>
                        <a:lnTo>
                          <a:pt x="22" y="70"/>
                        </a:lnTo>
                        <a:lnTo>
                          <a:pt x="22" y="62"/>
                        </a:lnTo>
                        <a:lnTo>
                          <a:pt x="20" y="58"/>
                        </a:lnTo>
                        <a:lnTo>
                          <a:pt x="18" y="54"/>
                        </a:lnTo>
                        <a:lnTo>
                          <a:pt x="14" y="52"/>
                        </a:lnTo>
                        <a:lnTo>
                          <a:pt x="14" y="50"/>
                        </a:lnTo>
                        <a:lnTo>
                          <a:pt x="16" y="40"/>
                        </a:lnTo>
                        <a:lnTo>
                          <a:pt x="10" y="36"/>
                        </a:lnTo>
                        <a:lnTo>
                          <a:pt x="8" y="34"/>
                        </a:lnTo>
                        <a:lnTo>
                          <a:pt x="6" y="30"/>
                        </a:lnTo>
                        <a:lnTo>
                          <a:pt x="6" y="28"/>
                        </a:lnTo>
                        <a:lnTo>
                          <a:pt x="8" y="26"/>
                        </a:lnTo>
                        <a:lnTo>
                          <a:pt x="10" y="26"/>
                        </a:lnTo>
                        <a:lnTo>
                          <a:pt x="12" y="22"/>
                        </a:lnTo>
                        <a:lnTo>
                          <a:pt x="10" y="18"/>
                        </a:lnTo>
                        <a:lnTo>
                          <a:pt x="6" y="14"/>
                        </a:lnTo>
                        <a:lnTo>
                          <a:pt x="2" y="10"/>
                        </a:lnTo>
                        <a:lnTo>
                          <a:pt x="0" y="6"/>
                        </a:lnTo>
                        <a:lnTo>
                          <a:pt x="0" y="4"/>
                        </a:lnTo>
                        <a:lnTo>
                          <a:pt x="2" y="2"/>
                        </a:lnTo>
                        <a:lnTo>
                          <a:pt x="6" y="0"/>
                        </a:lnTo>
                        <a:lnTo>
                          <a:pt x="20" y="6"/>
                        </a:lnTo>
                        <a:lnTo>
                          <a:pt x="24" y="10"/>
                        </a:lnTo>
                        <a:lnTo>
                          <a:pt x="28" y="12"/>
                        </a:lnTo>
                        <a:lnTo>
                          <a:pt x="28" y="16"/>
                        </a:lnTo>
                        <a:lnTo>
                          <a:pt x="28" y="20"/>
                        </a:lnTo>
                        <a:lnTo>
                          <a:pt x="28" y="22"/>
                        </a:lnTo>
                        <a:lnTo>
                          <a:pt x="30" y="24"/>
                        </a:lnTo>
                        <a:lnTo>
                          <a:pt x="34" y="26"/>
                        </a:lnTo>
                        <a:lnTo>
                          <a:pt x="38" y="26"/>
                        </a:lnTo>
                        <a:lnTo>
                          <a:pt x="46" y="26"/>
                        </a:lnTo>
                        <a:lnTo>
                          <a:pt x="70" y="26"/>
                        </a:lnTo>
                        <a:lnTo>
                          <a:pt x="70" y="30"/>
                        </a:lnTo>
                        <a:lnTo>
                          <a:pt x="52" y="50"/>
                        </a:lnTo>
                        <a:lnTo>
                          <a:pt x="56" y="56"/>
                        </a:lnTo>
                        <a:lnTo>
                          <a:pt x="60" y="60"/>
                        </a:lnTo>
                        <a:lnTo>
                          <a:pt x="62" y="62"/>
                        </a:lnTo>
                        <a:lnTo>
                          <a:pt x="66" y="60"/>
                        </a:lnTo>
                        <a:lnTo>
                          <a:pt x="68" y="56"/>
                        </a:lnTo>
                        <a:lnTo>
                          <a:pt x="68" y="52"/>
                        </a:lnTo>
                        <a:lnTo>
                          <a:pt x="70" y="50"/>
                        </a:lnTo>
                        <a:lnTo>
                          <a:pt x="74" y="56"/>
                        </a:lnTo>
                        <a:lnTo>
                          <a:pt x="78" y="66"/>
                        </a:lnTo>
                        <a:lnTo>
                          <a:pt x="78" y="76"/>
                        </a:lnTo>
                        <a:lnTo>
                          <a:pt x="82" y="78"/>
                        </a:lnTo>
                        <a:lnTo>
                          <a:pt x="84" y="80"/>
                        </a:lnTo>
                        <a:lnTo>
                          <a:pt x="82" y="8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92" name="iśḷîḋe">
                    <a:extLst>
                      <a:ext uri="{FF2B5EF4-FFF2-40B4-BE49-F238E27FC236}">
                        <a16:creationId xmlns:a16="http://schemas.microsoft.com/office/drawing/2014/main" xmlns="" id="{C0785BE7-1519-40E4-B7EC-FC7EB286088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216744" y="2769244"/>
                    <a:ext cx="758845" cy="839233"/>
                  </a:xfrm>
                  <a:custGeom>
                    <a:avLst/>
                    <a:gdLst>
                      <a:gd name="T0" fmla="*/ 2147483647 w 434"/>
                      <a:gd name="T1" fmla="*/ 2147483647 h 502"/>
                      <a:gd name="T2" fmla="*/ 2147483647 w 434"/>
                      <a:gd name="T3" fmla="*/ 2147483647 h 502"/>
                      <a:gd name="T4" fmla="*/ 2147483647 w 434"/>
                      <a:gd name="T5" fmla="*/ 2147483647 h 502"/>
                      <a:gd name="T6" fmla="*/ 2147483647 w 434"/>
                      <a:gd name="T7" fmla="*/ 2147483647 h 502"/>
                      <a:gd name="T8" fmla="*/ 2147483647 w 434"/>
                      <a:gd name="T9" fmla="*/ 2147483647 h 502"/>
                      <a:gd name="T10" fmla="*/ 2147483647 w 434"/>
                      <a:gd name="T11" fmla="*/ 2147483647 h 502"/>
                      <a:gd name="T12" fmla="*/ 2147483647 w 434"/>
                      <a:gd name="T13" fmla="*/ 2147483647 h 502"/>
                      <a:gd name="T14" fmla="*/ 2147483647 w 434"/>
                      <a:gd name="T15" fmla="*/ 2147483647 h 502"/>
                      <a:gd name="T16" fmla="*/ 2147483647 w 434"/>
                      <a:gd name="T17" fmla="*/ 2147483647 h 502"/>
                      <a:gd name="T18" fmla="*/ 2147483647 w 434"/>
                      <a:gd name="T19" fmla="*/ 2147483647 h 502"/>
                      <a:gd name="T20" fmla="*/ 2147483647 w 434"/>
                      <a:gd name="T21" fmla="*/ 2147483647 h 502"/>
                      <a:gd name="T22" fmla="*/ 2147483647 w 434"/>
                      <a:gd name="T23" fmla="*/ 2147483647 h 502"/>
                      <a:gd name="T24" fmla="*/ 2147483647 w 434"/>
                      <a:gd name="T25" fmla="*/ 2147483647 h 502"/>
                      <a:gd name="T26" fmla="*/ 2147483647 w 434"/>
                      <a:gd name="T27" fmla="*/ 2147483647 h 502"/>
                      <a:gd name="T28" fmla="*/ 2147483647 w 434"/>
                      <a:gd name="T29" fmla="*/ 2147483647 h 502"/>
                      <a:gd name="T30" fmla="*/ 2147483647 w 434"/>
                      <a:gd name="T31" fmla="*/ 2147483647 h 502"/>
                      <a:gd name="T32" fmla="*/ 2147483647 w 434"/>
                      <a:gd name="T33" fmla="*/ 2147483647 h 502"/>
                      <a:gd name="T34" fmla="*/ 2147483647 w 434"/>
                      <a:gd name="T35" fmla="*/ 2147483647 h 502"/>
                      <a:gd name="T36" fmla="*/ 2147483647 w 434"/>
                      <a:gd name="T37" fmla="*/ 2147483647 h 502"/>
                      <a:gd name="T38" fmla="*/ 2147483647 w 434"/>
                      <a:gd name="T39" fmla="*/ 2147483647 h 502"/>
                      <a:gd name="T40" fmla="*/ 2147483647 w 434"/>
                      <a:gd name="T41" fmla="*/ 2147483647 h 502"/>
                      <a:gd name="T42" fmla="*/ 2147483647 w 434"/>
                      <a:gd name="T43" fmla="*/ 2147483647 h 502"/>
                      <a:gd name="T44" fmla="*/ 2147483647 w 434"/>
                      <a:gd name="T45" fmla="*/ 2147483647 h 502"/>
                      <a:gd name="T46" fmla="*/ 2147483647 w 434"/>
                      <a:gd name="T47" fmla="*/ 2147483647 h 502"/>
                      <a:gd name="T48" fmla="*/ 2147483647 w 434"/>
                      <a:gd name="T49" fmla="*/ 2147483647 h 502"/>
                      <a:gd name="T50" fmla="*/ 2147483647 w 434"/>
                      <a:gd name="T51" fmla="*/ 2147483647 h 502"/>
                      <a:gd name="T52" fmla="*/ 2147483647 w 434"/>
                      <a:gd name="T53" fmla="*/ 2147483647 h 502"/>
                      <a:gd name="T54" fmla="*/ 2147483647 w 434"/>
                      <a:gd name="T55" fmla="*/ 2147483647 h 502"/>
                      <a:gd name="T56" fmla="*/ 2147483647 w 434"/>
                      <a:gd name="T57" fmla="*/ 2147483647 h 502"/>
                      <a:gd name="T58" fmla="*/ 2147483647 w 434"/>
                      <a:gd name="T59" fmla="*/ 2147483647 h 502"/>
                      <a:gd name="T60" fmla="*/ 2147483647 w 434"/>
                      <a:gd name="T61" fmla="*/ 2147483647 h 502"/>
                      <a:gd name="T62" fmla="*/ 0 w 434"/>
                      <a:gd name="T63" fmla="*/ 2147483647 h 502"/>
                      <a:gd name="T64" fmla="*/ 2147483647 w 434"/>
                      <a:gd name="T65" fmla="*/ 2147483647 h 502"/>
                      <a:gd name="T66" fmla="*/ 2147483647 w 434"/>
                      <a:gd name="T67" fmla="*/ 2147483647 h 502"/>
                      <a:gd name="T68" fmla="*/ 2147483647 w 434"/>
                      <a:gd name="T69" fmla="*/ 2147483647 h 502"/>
                      <a:gd name="T70" fmla="*/ 2147483647 w 434"/>
                      <a:gd name="T71" fmla="*/ 2147483647 h 502"/>
                      <a:gd name="T72" fmla="*/ 2147483647 w 434"/>
                      <a:gd name="T73" fmla="*/ 2147483647 h 502"/>
                      <a:gd name="T74" fmla="*/ 2147483647 w 434"/>
                      <a:gd name="T75" fmla="*/ 2147483647 h 502"/>
                      <a:gd name="T76" fmla="*/ 2147483647 w 434"/>
                      <a:gd name="T77" fmla="*/ 2147483647 h 502"/>
                      <a:gd name="T78" fmla="*/ 2147483647 w 434"/>
                      <a:gd name="T79" fmla="*/ 2147483647 h 502"/>
                      <a:gd name="T80" fmla="*/ 2147483647 w 434"/>
                      <a:gd name="T81" fmla="*/ 2147483647 h 502"/>
                      <a:gd name="T82" fmla="*/ 2147483647 w 434"/>
                      <a:gd name="T83" fmla="*/ 2147483647 h 502"/>
                      <a:gd name="T84" fmla="*/ 2147483647 w 434"/>
                      <a:gd name="T85" fmla="*/ 2147483647 h 502"/>
                      <a:gd name="T86" fmla="*/ 2147483647 w 434"/>
                      <a:gd name="T87" fmla="*/ 0 h 502"/>
                      <a:gd name="T88" fmla="*/ 2147483647 w 434"/>
                      <a:gd name="T89" fmla="*/ 2147483647 h 502"/>
                      <a:gd name="T90" fmla="*/ 2147483647 w 434"/>
                      <a:gd name="T91" fmla="*/ 2147483647 h 502"/>
                      <a:gd name="T92" fmla="*/ 2147483647 w 434"/>
                      <a:gd name="T93" fmla="*/ 2147483647 h 502"/>
                      <a:gd name="T94" fmla="*/ 2147483647 w 434"/>
                      <a:gd name="T95" fmla="*/ 2147483647 h 502"/>
                      <a:gd name="T96" fmla="*/ 2147483647 w 434"/>
                      <a:gd name="T97" fmla="*/ 2147483647 h 502"/>
                      <a:gd name="T98" fmla="*/ 2147483647 w 434"/>
                      <a:gd name="T99" fmla="*/ 2147483647 h 502"/>
                      <a:gd name="T100" fmla="*/ 2147483647 w 434"/>
                      <a:gd name="T101" fmla="*/ 2147483647 h 502"/>
                      <a:gd name="T102" fmla="*/ 2147483647 w 434"/>
                      <a:gd name="T103" fmla="*/ 2147483647 h 502"/>
                      <a:gd name="T104" fmla="*/ 2147483647 w 434"/>
                      <a:gd name="T105" fmla="*/ 2147483647 h 502"/>
                      <a:gd name="T106" fmla="*/ 2147483647 w 434"/>
                      <a:gd name="T107" fmla="*/ 2147483647 h 502"/>
                      <a:gd name="T108" fmla="*/ 2147483647 w 434"/>
                      <a:gd name="T109" fmla="*/ 2147483647 h 502"/>
                      <a:gd name="T110" fmla="*/ 2147483647 w 434"/>
                      <a:gd name="T111" fmla="*/ 2147483647 h 502"/>
                      <a:gd name="T112" fmla="*/ 2147483647 w 434"/>
                      <a:gd name="T113" fmla="*/ 2147483647 h 502"/>
                      <a:gd name="T114" fmla="*/ 2147483647 w 434"/>
                      <a:gd name="T115" fmla="*/ 2147483647 h 502"/>
                      <a:gd name="T116" fmla="*/ 2147483647 w 434"/>
                      <a:gd name="T117" fmla="*/ 2147483647 h 502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w 434"/>
                      <a:gd name="T178" fmla="*/ 0 h 502"/>
                      <a:gd name="T179" fmla="*/ 434 w 434"/>
                      <a:gd name="T180" fmla="*/ 502 h 502"/>
                    </a:gdLst>
                    <a:ahLst/>
                    <a:cxnLst>
                      <a:cxn ang="T118">
                        <a:pos x="T0" y="T1"/>
                      </a:cxn>
                      <a:cxn ang="T119">
                        <a:pos x="T2" y="T3"/>
                      </a:cxn>
                      <a:cxn ang="T120">
                        <a:pos x="T4" y="T5"/>
                      </a:cxn>
                      <a:cxn ang="T121">
                        <a:pos x="T6" y="T7"/>
                      </a:cxn>
                      <a:cxn ang="T122">
                        <a:pos x="T8" y="T9"/>
                      </a:cxn>
                      <a:cxn ang="T123">
                        <a:pos x="T10" y="T11"/>
                      </a:cxn>
                      <a:cxn ang="T124">
                        <a:pos x="T12" y="T13"/>
                      </a:cxn>
                      <a:cxn ang="T125">
                        <a:pos x="T14" y="T15"/>
                      </a:cxn>
                      <a:cxn ang="T126">
                        <a:pos x="T16" y="T17"/>
                      </a:cxn>
                      <a:cxn ang="T127">
                        <a:pos x="T18" y="T19"/>
                      </a:cxn>
                      <a:cxn ang="T128">
                        <a:pos x="T20" y="T21"/>
                      </a:cxn>
                      <a:cxn ang="T129">
                        <a:pos x="T22" y="T23"/>
                      </a:cxn>
                      <a:cxn ang="T130">
                        <a:pos x="T24" y="T25"/>
                      </a:cxn>
                      <a:cxn ang="T131">
                        <a:pos x="T26" y="T27"/>
                      </a:cxn>
                      <a:cxn ang="T132">
                        <a:pos x="T28" y="T29"/>
                      </a:cxn>
                      <a:cxn ang="T133">
                        <a:pos x="T30" y="T31"/>
                      </a:cxn>
                      <a:cxn ang="T134">
                        <a:pos x="T32" y="T33"/>
                      </a:cxn>
                      <a:cxn ang="T135">
                        <a:pos x="T34" y="T35"/>
                      </a:cxn>
                      <a:cxn ang="T136">
                        <a:pos x="T36" y="T37"/>
                      </a:cxn>
                      <a:cxn ang="T137">
                        <a:pos x="T38" y="T39"/>
                      </a:cxn>
                      <a:cxn ang="T138">
                        <a:pos x="T40" y="T41"/>
                      </a:cxn>
                      <a:cxn ang="T139">
                        <a:pos x="T42" y="T43"/>
                      </a:cxn>
                      <a:cxn ang="T140">
                        <a:pos x="T44" y="T45"/>
                      </a:cxn>
                      <a:cxn ang="T141">
                        <a:pos x="T46" y="T47"/>
                      </a:cxn>
                      <a:cxn ang="T142">
                        <a:pos x="T48" y="T49"/>
                      </a:cxn>
                      <a:cxn ang="T143">
                        <a:pos x="T50" y="T51"/>
                      </a:cxn>
                      <a:cxn ang="T144">
                        <a:pos x="T52" y="T53"/>
                      </a:cxn>
                      <a:cxn ang="T145">
                        <a:pos x="T54" y="T55"/>
                      </a:cxn>
                      <a:cxn ang="T146">
                        <a:pos x="T56" y="T57"/>
                      </a:cxn>
                      <a:cxn ang="T147">
                        <a:pos x="T58" y="T59"/>
                      </a:cxn>
                      <a:cxn ang="T148">
                        <a:pos x="T60" y="T61"/>
                      </a:cxn>
                      <a:cxn ang="T149">
                        <a:pos x="T62" y="T63"/>
                      </a:cxn>
                      <a:cxn ang="T150">
                        <a:pos x="T64" y="T65"/>
                      </a:cxn>
                      <a:cxn ang="T151">
                        <a:pos x="T66" y="T67"/>
                      </a:cxn>
                      <a:cxn ang="T152">
                        <a:pos x="T68" y="T69"/>
                      </a:cxn>
                      <a:cxn ang="T153">
                        <a:pos x="T70" y="T71"/>
                      </a:cxn>
                      <a:cxn ang="T154">
                        <a:pos x="T72" y="T73"/>
                      </a:cxn>
                      <a:cxn ang="T155">
                        <a:pos x="T74" y="T75"/>
                      </a:cxn>
                      <a:cxn ang="T156">
                        <a:pos x="T76" y="T77"/>
                      </a:cxn>
                      <a:cxn ang="T157">
                        <a:pos x="T78" y="T79"/>
                      </a:cxn>
                      <a:cxn ang="T158">
                        <a:pos x="T80" y="T81"/>
                      </a:cxn>
                      <a:cxn ang="T159">
                        <a:pos x="T82" y="T83"/>
                      </a:cxn>
                      <a:cxn ang="T160">
                        <a:pos x="T84" y="T85"/>
                      </a:cxn>
                      <a:cxn ang="T161">
                        <a:pos x="T86" y="T87"/>
                      </a:cxn>
                      <a:cxn ang="T162">
                        <a:pos x="T88" y="T89"/>
                      </a:cxn>
                      <a:cxn ang="T163">
                        <a:pos x="T90" y="T91"/>
                      </a:cxn>
                      <a:cxn ang="T164">
                        <a:pos x="T92" y="T93"/>
                      </a:cxn>
                      <a:cxn ang="T165">
                        <a:pos x="T94" y="T95"/>
                      </a:cxn>
                      <a:cxn ang="T166">
                        <a:pos x="T96" y="T97"/>
                      </a:cxn>
                      <a:cxn ang="T167">
                        <a:pos x="T98" y="T99"/>
                      </a:cxn>
                      <a:cxn ang="T168">
                        <a:pos x="T100" y="T101"/>
                      </a:cxn>
                      <a:cxn ang="T169">
                        <a:pos x="T102" y="T103"/>
                      </a:cxn>
                      <a:cxn ang="T170">
                        <a:pos x="T104" y="T105"/>
                      </a:cxn>
                      <a:cxn ang="T171">
                        <a:pos x="T106" y="T107"/>
                      </a:cxn>
                      <a:cxn ang="T172">
                        <a:pos x="T108" y="T109"/>
                      </a:cxn>
                      <a:cxn ang="T173">
                        <a:pos x="T110" y="T111"/>
                      </a:cxn>
                      <a:cxn ang="T174">
                        <a:pos x="T112" y="T113"/>
                      </a:cxn>
                      <a:cxn ang="T175">
                        <a:pos x="T114" y="T115"/>
                      </a:cxn>
                      <a:cxn ang="T176">
                        <a:pos x="T116" y="T117"/>
                      </a:cxn>
                    </a:cxnLst>
                    <a:rect l="T177" t="T178" r="T179" b="T180"/>
                    <a:pathLst>
                      <a:path w="434" h="502">
                        <a:moveTo>
                          <a:pt x="434" y="132"/>
                        </a:moveTo>
                        <a:lnTo>
                          <a:pt x="434" y="140"/>
                        </a:lnTo>
                        <a:lnTo>
                          <a:pt x="432" y="146"/>
                        </a:lnTo>
                        <a:lnTo>
                          <a:pt x="434" y="152"/>
                        </a:lnTo>
                        <a:lnTo>
                          <a:pt x="428" y="152"/>
                        </a:lnTo>
                        <a:lnTo>
                          <a:pt x="422" y="154"/>
                        </a:lnTo>
                        <a:lnTo>
                          <a:pt x="414" y="160"/>
                        </a:lnTo>
                        <a:lnTo>
                          <a:pt x="408" y="166"/>
                        </a:lnTo>
                        <a:lnTo>
                          <a:pt x="406" y="168"/>
                        </a:lnTo>
                        <a:lnTo>
                          <a:pt x="408" y="172"/>
                        </a:lnTo>
                        <a:lnTo>
                          <a:pt x="410" y="174"/>
                        </a:lnTo>
                        <a:lnTo>
                          <a:pt x="404" y="192"/>
                        </a:lnTo>
                        <a:lnTo>
                          <a:pt x="404" y="194"/>
                        </a:lnTo>
                        <a:lnTo>
                          <a:pt x="406" y="196"/>
                        </a:lnTo>
                        <a:lnTo>
                          <a:pt x="408" y="196"/>
                        </a:lnTo>
                        <a:lnTo>
                          <a:pt x="406" y="202"/>
                        </a:lnTo>
                        <a:lnTo>
                          <a:pt x="404" y="206"/>
                        </a:lnTo>
                        <a:lnTo>
                          <a:pt x="398" y="216"/>
                        </a:lnTo>
                        <a:lnTo>
                          <a:pt x="396" y="216"/>
                        </a:lnTo>
                        <a:lnTo>
                          <a:pt x="394" y="214"/>
                        </a:lnTo>
                        <a:lnTo>
                          <a:pt x="390" y="218"/>
                        </a:lnTo>
                        <a:lnTo>
                          <a:pt x="388" y="218"/>
                        </a:lnTo>
                        <a:lnTo>
                          <a:pt x="390" y="222"/>
                        </a:lnTo>
                        <a:lnTo>
                          <a:pt x="390" y="226"/>
                        </a:lnTo>
                        <a:lnTo>
                          <a:pt x="388" y="250"/>
                        </a:lnTo>
                        <a:lnTo>
                          <a:pt x="384" y="250"/>
                        </a:lnTo>
                        <a:lnTo>
                          <a:pt x="382" y="248"/>
                        </a:lnTo>
                        <a:lnTo>
                          <a:pt x="380" y="246"/>
                        </a:lnTo>
                        <a:lnTo>
                          <a:pt x="378" y="236"/>
                        </a:lnTo>
                        <a:lnTo>
                          <a:pt x="374" y="226"/>
                        </a:lnTo>
                        <a:lnTo>
                          <a:pt x="370" y="220"/>
                        </a:lnTo>
                        <a:lnTo>
                          <a:pt x="368" y="222"/>
                        </a:lnTo>
                        <a:lnTo>
                          <a:pt x="368" y="226"/>
                        </a:lnTo>
                        <a:lnTo>
                          <a:pt x="366" y="230"/>
                        </a:lnTo>
                        <a:lnTo>
                          <a:pt x="362" y="232"/>
                        </a:lnTo>
                        <a:lnTo>
                          <a:pt x="360" y="230"/>
                        </a:lnTo>
                        <a:lnTo>
                          <a:pt x="356" y="226"/>
                        </a:lnTo>
                        <a:lnTo>
                          <a:pt x="352" y="220"/>
                        </a:lnTo>
                        <a:lnTo>
                          <a:pt x="370" y="200"/>
                        </a:lnTo>
                        <a:lnTo>
                          <a:pt x="370" y="196"/>
                        </a:lnTo>
                        <a:lnTo>
                          <a:pt x="346" y="196"/>
                        </a:lnTo>
                        <a:lnTo>
                          <a:pt x="338" y="196"/>
                        </a:lnTo>
                        <a:lnTo>
                          <a:pt x="334" y="196"/>
                        </a:lnTo>
                        <a:lnTo>
                          <a:pt x="330" y="194"/>
                        </a:lnTo>
                        <a:lnTo>
                          <a:pt x="328" y="192"/>
                        </a:lnTo>
                        <a:lnTo>
                          <a:pt x="328" y="190"/>
                        </a:lnTo>
                        <a:lnTo>
                          <a:pt x="328" y="186"/>
                        </a:lnTo>
                        <a:lnTo>
                          <a:pt x="328" y="182"/>
                        </a:lnTo>
                        <a:lnTo>
                          <a:pt x="324" y="180"/>
                        </a:lnTo>
                        <a:lnTo>
                          <a:pt x="320" y="176"/>
                        </a:lnTo>
                        <a:lnTo>
                          <a:pt x="306" y="170"/>
                        </a:lnTo>
                        <a:lnTo>
                          <a:pt x="302" y="172"/>
                        </a:lnTo>
                        <a:lnTo>
                          <a:pt x="300" y="174"/>
                        </a:lnTo>
                        <a:lnTo>
                          <a:pt x="300" y="176"/>
                        </a:lnTo>
                        <a:lnTo>
                          <a:pt x="302" y="180"/>
                        </a:lnTo>
                        <a:lnTo>
                          <a:pt x="306" y="184"/>
                        </a:lnTo>
                        <a:lnTo>
                          <a:pt x="310" y="188"/>
                        </a:lnTo>
                        <a:lnTo>
                          <a:pt x="312" y="192"/>
                        </a:lnTo>
                        <a:lnTo>
                          <a:pt x="310" y="196"/>
                        </a:lnTo>
                        <a:lnTo>
                          <a:pt x="308" y="196"/>
                        </a:lnTo>
                        <a:lnTo>
                          <a:pt x="306" y="198"/>
                        </a:lnTo>
                        <a:lnTo>
                          <a:pt x="306" y="200"/>
                        </a:lnTo>
                        <a:lnTo>
                          <a:pt x="308" y="204"/>
                        </a:lnTo>
                        <a:lnTo>
                          <a:pt x="310" y="206"/>
                        </a:lnTo>
                        <a:lnTo>
                          <a:pt x="316" y="210"/>
                        </a:lnTo>
                        <a:lnTo>
                          <a:pt x="314" y="220"/>
                        </a:lnTo>
                        <a:lnTo>
                          <a:pt x="314" y="222"/>
                        </a:lnTo>
                        <a:lnTo>
                          <a:pt x="318" y="224"/>
                        </a:lnTo>
                        <a:lnTo>
                          <a:pt x="320" y="228"/>
                        </a:lnTo>
                        <a:lnTo>
                          <a:pt x="322" y="232"/>
                        </a:lnTo>
                        <a:lnTo>
                          <a:pt x="322" y="240"/>
                        </a:lnTo>
                        <a:lnTo>
                          <a:pt x="324" y="246"/>
                        </a:lnTo>
                        <a:lnTo>
                          <a:pt x="326" y="256"/>
                        </a:lnTo>
                        <a:lnTo>
                          <a:pt x="318" y="256"/>
                        </a:lnTo>
                        <a:lnTo>
                          <a:pt x="310" y="256"/>
                        </a:lnTo>
                        <a:lnTo>
                          <a:pt x="312" y="256"/>
                        </a:lnTo>
                        <a:lnTo>
                          <a:pt x="302" y="260"/>
                        </a:lnTo>
                        <a:lnTo>
                          <a:pt x="298" y="266"/>
                        </a:lnTo>
                        <a:lnTo>
                          <a:pt x="296" y="282"/>
                        </a:lnTo>
                        <a:lnTo>
                          <a:pt x="292" y="288"/>
                        </a:lnTo>
                        <a:lnTo>
                          <a:pt x="286" y="290"/>
                        </a:lnTo>
                        <a:lnTo>
                          <a:pt x="280" y="292"/>
                        </a:lnTo>
                        <a:lnTo>
                          <a:pt x="272" y="296"/>
                        </a:lnTo>
                        <a:lnTo>
                          <a:pt x="270" y="300"/>
                        </a:lnTo>
                        <a:lnTo>
                          <a:pt x="266" y="306"/>
                        </a:lnTo>
                        <a:lnTo>
                          <a:pt x="260" y="318"/>
                        </a:lnTo>
                        <a:lnTo>
                          <a:pt x="246" y="334"/>
                        </a:lnTo>
                        <a:lnTo>
                          <a:pt x="232" y="352"/>
                        </a:lnTo>
                        <a:lnTo>
                          <a:pt x="226" y="358"/>
                        </a:lnTo>
                        <a:lnTo>
                          <a:pt x="222" y="360"/>
                        </a:lnTo>
                        <a:lnTo>
                          <a:pt x="212" y="364"/>
                        </a:lnTo>
                        <a:lnTo>
                          <a:pt x="206" y="366"/>
                        </a:lnTo>
                        <a:lnTo>
                          <a:pt x="202" y="370"/>
                        </a:lnTo>
                        <a:lnTo>
                          <a:pt x="200" y="376"/>
                        </a:lnTo>
                        <a:lnTo>
                          <a:pt x="198" y="382"/>
                        </a:lnTo>
                        <a:lnTo>
                          <a:pt x="200" y="388"/>
                        </a:lnTo>
                        <a:lnTo>
                          <a:pt x="202" y="398"/>
                        </a:lnTo>
                        <a:lnTo>
                          <a:pt x="206" y="406"/>
                        </a:lnTo>
                        <a:lnTo>
                          <a:pt x="208" y="416"/>
                        </a:lnTo>
                        <a:lnTo>
                          <a:pt x="206" y="426"/>
                        </a:lnTo>
                        <a:lnTo>
                          <a:pt x="204" y="432"/>
                        </a:lnTo>
                        <a:lnTo>
                          <a:pt x="202" y="436"/>
                        </a:lnTo>
                        <a:lnTo>
                          <a:pt x="202" y="442"/>
                        </a:lnTo>
                        <a:lnTo>
                          <a:pt x="202" y="446"/>
                        </a:lnTo>
                        <a:lnTo>
                          <a:pt x="204" y="450"/>
                        </a:lnTo>
                        <a:lnTo>
                          <a:pt x="206" y="452"/>
                        </a:lnTo>
                        <a:lnTo>
                          <a:pt x="206" y="456"/>
                        </a:lnTo>
                        <a:lnTo>
                          <a:pt x="204" y="464"/>
                        </a:lnTo>
                        <a:lnTo>
                          <a:pt x="198" y="468"/>
                        </a:lnTo>
                        <a:lnTo>
                          <a:pt x="194" y="472"/>
                        </a:lnTo>
                        <a:lnTo>
                          <a:pt x="192" y="478"/>
                        </a:lnTo>
                        <a:lnTo>
                          <a:pt x="194" y="484"/>
                        </a:lnTo>
                        <a:lnTo>
                          <a:pt x="196" y="486"/>
                        </a:lnTo>
                        <a:lnTo>
                          <a:pt x="188" y="488"/>
                        </a:lnTo>
                        <a:lnTo>
                          <a:pt x="186" y="490"/>
                        </a:lnTo>
                        <a:lnTo>
                          <a:pt x="184" y="492"/>
                        </a:lnTo>
                        <a:lnTo>
                          <a:pt x="182" y="496"/>
                        </a:lnTo>
                        <a:lnTo>
                          <a:pt x="178" y="500"/>
                        </a:lnTo>
                        <a:lnTo>
                          <a:pt x="174" y="502"/>
                        </a:lnTo>
                        <a:lnTo>
                          <a:pt x="170" y="502"/>
                        </a:lnTo>
                        <a:lnTo>
                          <a:pt x="164" y="500"/>
                        </a:lnTo>
                        <a:lnTo>
                          <a:pt x="160" y="496"/>
                        </a:lnTo>
                        <a:lnTo>
                          <a:pt x="154" y="490"/>
                        </a:lnTo>
                        <a:lnTo>
                          <a:pt x="150" y="482"/>
                        </a:lnTo>
                        <a:lnTo>
                          <a:pt x="142" y="466"/>
                        </a:lnTo>
                        <a:lnTo>
                          <a:pt x="138" y="450"/>
                        </a:lnTo>
                        <a:lnTo>
                          <a:pt x="134" y="438"/>
                        </a:lnTo>
                        <a:lnTo>
                          <a:pt x="126" y="420"/>
                        </a:lnTo>
                        <a:lnTo>
                          <a:pt x="118" y="404"/>
                        </a:lnTo>
                        <a:lnTo>
                          <a:pt x="110" y="388"/>
                        </a:lnTo>
                        <a:lnTo>
                          <a:pt x="100" y="360"/>
                        </a:lnTo>
                        <a:lnTo>
                          <a:pt x="86" y="332"/>
                        </a:lnTo>
                        <a:lnTo>
                          <a:pt x="82" y="316"/>
                        </a:lnTo>
                        <a:lnTo>
                          <a:pt x="78" y="302"/>
                        </a:lnTo>
                        <a:lnTo>
                          <a:pt x="76" y="284"/>
                        </a:lnTo>
                        <a:lnTo>
                          <a:pt x="76" y="268"/>
                        </a:lnTo>
                        <a:lnTo>
                          <a:pt x="74" y="260"/>
                        </a:lnTo>
                        <a:lnTo>
                          <a:pt x="72" y="256"/>
                        </a:lnTo>
                        <a:lnTo>
                          <a:pt x="68" y="248"/>
                        </a:lnTo>
                        <a:lnTo>
                          <a:pt x="66" y="258"/>
                        </a:lnTo>
                        <a:lnTo>
                          <a:pt x="62" y="268"/>
                        </a:lnTo>
                        <a:lnTo>
                          <a:pt x="58" y="276"/>
                        </a:lnTo>
                        <a:lnTo>
                          <a:pt x="54" y="278"/>
                        </a:lnTo>
                        <a:lnTo>
                          <a:pt x="50" y="278"/>
                        </a:lnTo>
                        <a:lnTo>
                          <a:pt x="44" y="276"/>
                        </a:lnTo>
                        <a:lnTo>
                          <a:pt x="38" y="274"/>
                        </a:lnTo>
                        <a:lnTo>
                          <a:pt x="28" y="266"/>
                        </a:lnTo>
                        <a:lnTo>
                          <a:pt x="20" y="256"/>
                        </a:lnTo>
                        <a:lnTo>
                          <a:pt x="14" y="248"/>
                        </a:lnTo>
                        <a:lnTo>
                          <a:pt x="20" y="246"/>
                        </a:lnTo>
                        <a:lnTo>
                          <a:pt x="24" y="244"/>
                        </a:lnTo>
                        <a:lnTo>
                          <a:pt x="30" y="240"/>
                        </a:lnTo>
                        <a:lnTo>
                          <a:pt x="32" y="234"/>
                        </a:lnTo>
                        <a:lnTo>
                          <a:pt x="24" y="238"/>
                        </a:lnTo>
                        <a:lnTo>
                          <a:pt x="24" y="240"/>
                        </a:lnTo>
                        <a:lnTo>
                          <a:pt x="20" y="242"/>
                        </a:lnTo>
                        <a:lnTo>
                          <a:pt x="14" y="238"/>
                        </a:lnTo>
                        <a:lnTo>
                          <a:pt x="8" y="232"/>
                        </a:lnTo>
                        <a:lnTo>
                          <a:pt x="2" y="224"/>
                        </a:lnTo>
                        <a:lnTo>
                          <a:pt x="0" y="220"/>
                        </a:lnTo>
                        <a:lnTo>
                          <a:pt x="0" y="214"/>
                        </a:lnTo>
                        <a:lnTo>
                          <a:pt x="2" y="212"/>
                        </a:lnTo>
                        <a:lnTo>
                          <a:pt x="4" y="210"/>
                        </a:lnTo>
                        <a:lnTo>
                          <a:pt x="8" y="210"/>
                        </a:lnTo>
                        <a:lnTo>
                          <a:pt x="12" y="210"/>
                        </a:lnTo>
                        <a:lnTo>
                          <a:pt x="16" y="212"/>
                        </a:lnTo>
                        <a:lnTo>
                          <a:pt x="20" y="214"/>
                        </a:lnTo>
                        <a:lnTo>
                          <a:pt x="30" y="212"/>
                        </a:lnTo>
                        <a:lnTo>
                          <a:pt x="36" y="208"/>
                        </a:lnTo>
                        <a:lnTo>
                          <a:pt x="38" y="204"/>
                        </a:lnTo>
                        <a:lnTo>
                          <a:pt x="36" y="196"/>
                        </a:lnTo>
                        <a:lnTo>
                          <a:pt x="32" y="192"/>
                        </a:lnTo>
                        <a:lnTo>
                          <a:pt x="24" y="184"/>
                        </a:lnTo>
                        <a:lnTo>
                          <a:pt x="22" y="182"/>
                        </a:lnTo>
                        <a:lnTo>
                          <a:pt x="20" y="178"/>
                        </a:lnTo>
                        <a:lnTo>
                          <a:pt x="20" y="170"/>
                        </a:lnTo>
                        <a:lnTo>
                          <a:pt x="18" y="168"/>
                        </a:lnTo>
                        <a:lnTo>
                          <a:pt x="14" y="168"/>
                        </a:lnTo>
                        <a:lnTo>
                          <a:pt x="10" y="164"/>
                        </a:lnTo>
                        <a:lnTo>
                          <a:pt x="8" y="160"/>
                        </a:lnTo>
                        <a:lnTo>
                          <a:pt x="10" y="156"/>
                        </a:lnTo>
                        <a:lnTo>
                          <a:pt x="14" y="150"/>
                        </a:lnTo>
                        <a:lnTo>
                          <a:pt x="18" y="144"/>
                        </a:lnTo>
                        <a:lnTo>
                          <a:pt x="22" y="142"/>
                        </a:lnTo>
                        <a:lnTo>
                          <a:pt x="26" y="144"/>
                        </a:lnTo>
                        <a:lnTo>
                          <a:pt x="30" y="146"/>
                        </a:lnTo>
                        <a:lnTo>
                          <a:pt x="34" y="146"/>
                        </a:lnTo>
                        <a:lnTo>
                          <a:pt x="38" y="142"/>
                        </a:lnTo>
                        <a:lnTo>
                          <a:pt x="44" y="136"/>
                        </a:lnTo>
                        <a:lnTo>
                          <a:pt x="52" y="124"/>
                        </a:lnTo>
                        <a:lnTo>
                          <a:pt x="56" y="118"/>
                        </a:lnTo>
                        <a:lnTo>
                          <a:pt x="58" y="110"/>
                        </a:lnTo>
                        <a:lnTo>
                          <a:pt x="62" y="104"/>
                        </a:lnTo>
                        <a:lnTo>
                          <a:pt x="66" y="98"/>
                        </a:lnTo>
                        <a:lnTo>
                          <a:pt x="68" y="92"/>
                        </a:lnTo>
                        <a:lnTo>
                          <a:pt x="72" y="88"/>
                        </a:lnTo>
                        <a:lnTo>
                          <a:pt x="72" y="74"/>
                        </a:lnTo>
                        <a:lnTo>
                          <a:pt x="74" y="70"/>
                        </a:lnTo>
                        <a:lnTo>
                          <a:pt x="78" y="68"/>
                        </a:lnTo>
                        <a:lnTo>
                          <a:pt x="78" y="66"/>
                        </a:lnTo>
                        <a:lnTo>
                          <a:pt x="80" y="62"/>
                        </a:lnTo>
                        <a:lnTo>
                          <a:pt x="72" y="58"/>
                        </a:lnTo>
                        <a:lnTo>
                          <a:pt x="62" y="50"/>
                        </a:lnTo>
                        <a:lnTo>
                          <a:pt x="54" y="38"/>
                        </a:lnTo>
                        <a:lnTo>
                          <a:pt x="52" y="34"/>
                        </a:lnTo>
                        <a:lnTo>
                          <a:pt x="52" y="30"/>
                        </a:lnTo>
                        <a:lnTo>
                          <a:pt x="50" y="28"/>
                        </a:lnTo>
                        <a:lnTo>
                          <a:pt x="54" y="22"/>
                        </a:lnTo>
                        <a:lnTo>
                          <a:pt x="58" y="18"/>
                        </a:lnTo>
                        <a:lnTo>
                          <a:pt x="62" y="20"/>
                        </a:lnTo>
                        <a:lnTo>
                          <a:pt x="66" y="22"/>
                        </a:lnTo>
                        <a:lnTo>
                          <a:pt x="68" y="22"/>
                        </a:lnTo>
                        <a:lnTo>
                          <a:pt x="72" y="24"/>
                        </a:lnTo>
                        <a:lnTo>
                          <a:pt x="80" y="22"/>
                        </a:lnTo>
                        <a:lnTo>
                          <a:pt x="88" y="18"/>
                        </a:lnTo>
                        <a:lnTo>
                          <a:pt x="98" y="10"/>
                        </a:lnTo>
                        <a:lnTo>
                          <a:pt x="108" y="4"/>
                        </a:lnTo>
                        <a:lnTo>
                          <a:pt x="114" y="0"/>
                        </a:lnTo>
                        <a:lnTo>
                          <a:pt x="120" y="0"/>
                        </a:lnTo>
                        <a:lnTo>
                          <a:pt x="128" y="0"/>
                        </a:lnTo>
                        <a:lnTo>
                          <a:pt x="134" y="4"/>
                        </a:lnTo>
                        <a:lnTo>
                          <a:pt x="136" y="4"/>
                        </a:lnTo>
                        <a:lnTo>
                          <a:pt x="142" y="6"/>
                        </a:lnTo>
                        <a:lnTo>
                          <a:pt x="142" y="12"/>
                        </a:lnTo>
                        <a:lnTo>
                          <a:pt x="140" y="16"/>
                        </a:lnTo>
                        <a:lnTo>
                          <a:pt x="134" y="24"/>
                        </a:lnTo>
                        <a:lnTo>
                          <a:pt x="132" y="32"/>
                        </a:lnTo>
                        <a:lnTo>
                          <a:pt x="130" y="38"/>
                        </a:lnTo>
                        <a:lnTo>
                          <a:pt x="132" y="42"/>
                        </a:lnTo>
                        <a:lnTo>
                          <a:pt x="134" y="48"/>
                        </a:lnTo>
                        <a:lnTo>
                          <a:pt x="142" y="56"/>
                        </a:lnTo>
                        <a:lnTo>
                          <a:pt x="140" y="58"/>
                        </a:lnTo>
                        <a:lnTo>
                          <a:pt x="138" y="58"/>
                        </a:lnTo>
                        <a:lnTo>
                          <a:pt x="132" y="60"/>
                        </a:lnTo>
                        <a:lnTo>
                          <a:pt x="134" y="68"/>
                        </a:lnTo>
                        <a:lnTo>
                          <a:pt x="134" y="72"/>
                        </a:lnTo>
                        <a:lnTo>
                          <a:pt x="136" y="76"/>
                        </a:lnTo>
                        <a:lnTo>
                          <a:pt x="138" y="80"/>
                        </a:lnTo>
                        <a:lnTo>
                          <a:pt x="146" y="84"/>
                        </a:lnTo>
                        <a:lnTo>
                          <a:pt x="156" y="88"/>
                        </a:lnTo>
                        <a:lnTo>
                          <a:pt x="164" y="96"/>
                        </a:lnTo>
                        <a:lnTo>
                          <a:pt x="172" y="104"/>
                        </a:lnTo>
                        <a:lnTo>
                          <a:pt x="168" y="112"/>
                        </a:lnTo>
                        <a:lnTo>
                          <a:pt x="166" y="122"/>
                        </a:lnTo>
                        <a:lnTo>
                          <a:pt x="168" y="126"/>
                        </a:lnTo>
                        <a:lnTo>
                          <a:pt x="170" y="128"/>
                        </a:lnTo>
                        <a:lnTo>
                          <a:pt x="176" y="132"/>
                        </a:lnTo>
                        <a:lnTo>
                          <a:pt x="198" y="142"/>
                        </a:lnTo>
                        <a:lnTo>
                          <a:pt x="210" y="150"/>
                        </a:lnTo>
                        <a:lnTo>
                          <a:pt x="220" y="154"/>
                        </a:lnTo>
                        <a:lnTo>
                          <a:pt x="230" y="150"/>
                        </a:lnTo>
                        <a:lnTo>
                          <a:pt x="234" y="152"/>
                        </a:lnTo>
                        <a:lnTo>
                          <a:pt x="238" y="152"/>
                        </a:lnTo>
                        <a:lnTo>
                          <a:pt x="244" y="158"/>
                        </a:lnTo>
                        <a:lnTo>
                          <a:pt x="248" y="164"/>
                        </a:lnTo>
                        <a:lnTo>
                          <a:pt x="264" y="168"/>
                        </a:lnTo>
                        <a:lnTo>
                          <a:pt x="278" y="170"/>
                        </a:lnTo>
                        <a:lnTo>
                          <a:pt x="288" y="170"/>
                        </a:lnTo>
                        <a:lnTo>
                          <a:pt x="296" y="170"/>
                        </a:lnTo>
                        <a:lnTo>
                          <a:pt x="298" y="168"/>
                        </a:lnTo>
                        <a:lnTo>
                          <a:pt x="298" y="166"/>
                        </a:lnTo>
                        <a:lnTo>
                          <a:pt x="298" y="162"/>
                        </a:lnTo>
                        <a:lnTo>
                          <a:pt x="296" y="158"/>
                        </a:lnTo>
                        <a:lnTo>
                          <a:pt x="294" y="154"/>
                        </a:lnTo>
                        <a:lnTo>
                          <a:pt x="294" y="148"/>
                        </a:lnTo>
                        <a:lnTo>
                          <a:pt x="294" y="144"/>
                        </a:lnTo>
                        <a:lnTo>
                          <a:pt x="298" y="142"/>
                        </a:lnTo>
                        <a:lnTo>
                          <a:pt x="304" y="140"/>
                        </a:lnTo>
                        <a:lnTo>
                          <a:pt x="306" y="148"/>
                        </a:lnTo>
                        <a:lnTo>
                          <a:pt x="308" y="158"/>
                        </a:lnTo>
                        <a:lnTo>
                          <a:pt x="314" y="164"/>
                        </a:lnTo>
                        <a:lnTo>
                          <a:pt x="318" y="166"/>
                        </a:lnTo>
                        <a:lnTo>
                          <a:pt x="322" y="166"/>
                        </a:lnTo>
                        <a:lnTo>
                          <a:pt x="342" y="166"/>
                        </a:lnTo>
                        <a:lnTo>
                          <a:pt x="348" y="166"/>
                        </a:lnTo>
                        <a:lnTo>
                          <a:pt x="352" y="164"/>
                        </a:lnTo>
                        <a:lnTo>
                          <a:pt x="354" y="162"/>
                        </a:lnTo>
                        <a:lnTo>
                          <a:pt x="358" y="158"/>
                        </a:lnTo>
                        <a:lnTo>
                          <a:pt x="360" y="150"/>
                        </a:lnTo>
                        <a:lnTo>
                          <a:pt x="364" y="140"/>
                        </a:lnTo>
                        <a:lnTo>
                          <a:pt x="368" y="134"/>
                        </a:lnTo>
                        <a:lnTo>
                          <a:pt x="376" y="126"/>
                        </a:lnTo>
                        <a:lnTo>
                          <a:pt x="382" y="122"/>
                        </a:lnTo>
                        <a:lnTo>
                          <a:pt x="392" y="118"/>
                        </a:lnTo>
                        <a:lnTo>
                          <a:pt x="394" y="120"/>
                        </a:lnTo>
                        <a:lnTo>
                          <a:pt x="396" y="120"/>
                        </a:lnTo>
                        <a:lnTo>
                          <a:pt x="400" y="122"/>
                        </a:lnTo>
                        <a:lnTo>
                          <a:pt x="402" y="120"/>
                        </a:lnTo>
                        <a:lnTo>
                          <a:pt x="406" y="118"/>
                        </a:lnTo>
                        <a:lnTo>
                          <a:pt x="406" y="116"/>
                        </a:lnTo>
                        <a:lnTo>
                          <a:pt x="412" y="116"/>
                        </a:lnTo>
                        <a:lnTo>
                          <a:pt x="420" y="124"/>
                        </a:lnTo>
                        <a:lnTo>
                          <a:pt x="420" y="128"/>
                        </a:lnTo>
                        <a:lnTo>
                          <a:pt x="420" y="130"/>
                        </a:lnTo>
                        <a:lnTo>
                          <a:pt x="424" y="134"/>
                        </a:lnTo>
                        <a:lnTo>
                          <a:pt x="430" y="136"/>
                        </a:lnTo>
                        <a:lnTo>
                          <a:pt x="434" y="136"/>
                        </a:lnTo>
                        <a:lnTo>
                          <a:pt x="434" y="13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93" name="ïŝļïḍê">
                    <a:extLst>
                      <a:ext uri="{FF2B5EF4-FFF2-40B4-BE49-F238E27FC236}">
                        <a16:creationId xmlns:a16="http://schemas.microsoft.com/office/drawing/2014/main" xmlns="" id="{77F43BCF-AD38-46FE-8944-603051A2772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751104" y="2999016"/>
                    <a:ext cx="89519" cy="47636"/>
                  </a:xfrm>
                  <a:custGeom>
                    <a:avLst/>
                    <a:gdLst>
                      <a:gd name="T0" fmla="*/ 2147483647 w 50"/>
                      <a:gd name="T1" fmla="*/ 2147483647 h 28"/>
                      <a:gd name="T2" fmla="*/ 2147483647 w 50"/>
                      <a:gd name="T3" fmla="*/ 2147483647 h 28"/>
                      <a:gd name="T4" fmla="*/ 2147483647 w 50"/>
                      <a:gd name="T5" fmla="*/ 2147483647 h 28"/>
                      <a:gd name="T6" fmla="*/ 2147483647 w 50"/>
                      <a:gd name="T7" fmla="*/ 2147483647 h 28"/>
                      <a:gd name="T8" fmla="*/ 2147483647 w 50"/>
                      <a:gd name="T9" fmla="*/ 0 h 28"/>
                      <a:gd name="T10" fmla="*/ 2147483647 w 50"/>
                      <a:gd name="T11" fmla="*/ 2147483647 h 28"/>
                      <a:gd name="T12" fmla="*/ 2147483647 w 50"/>
                      <a:gd name="T13" fmla="*/ 2147483647 h 28"/>
                      <a:gd name="T14" fmla="*/ 2147483647 w 50"/>
                      <a:gd name="T15" fmla="*/ 2147483647 h 28"/>
                      <a:gd name="T16" fmla="*/ 0 w 50"/>
                      <a:gd name="T17" fmla="*/ 2147483647 h 28"/>
                      <a:gd name="T18" fmla="*/ 2147483647 w 50"/>
                      <a:gd name="T19" fmla="*/ 2147483647 h 28"/>
                      <a:gd name="T20" fmla="*/ 2147483647 w 50"/>
                      <a:gd name="T21" fmla="*/ 2147483647 h 28"/>
                      <a:gd name="T22" fmla="*/ 2147483647 w 50"/>
                      <a:gd name="T23" fmla="*/ 2147483647 h 28"/>
                      <a:gd name="T24" fmla="*/ 2147483647 w 50"/>
                      <a:gd name="T25" fmla="*/ 2147483647 h 28"/>
                      <a:gd name="T26" fmla="*/ 2147483647 w 50"/>
                      <a:gd name="T27" fmla="*/ 2147483647 h 28"/>
                      <a:gd name="T28" fmla="*/ 2147483647 w 50"/>
                      <a:gd name="T29" fmla="*/ 2147483647 h 28"/>
                      <a:gd name="T30" fmla="*/ 2147483647 w 50"/>
                      <a:gd name="T31" fmla="*/ 2147483647 h 28"/>
                      <a:gd name="T32" fmla="*/ 2147483647 w 50"/>
                      <a:gd name="T33" fmla="*/ 2147483647 h 28"/>
                      <a:gd name="T34" fmla="*/ 2147483647 w 50"/>
                      <a:gd name="T35" fmla="*/ 2147483647 h 28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50"/>
                      <a:gd name="T55" fmla="*/ 0 h 28"/>
                      <a:gd name="T56" fmla="*/ 50 w 50"/>
                      <a:gd name="T57" fmla="*/ 28 h 28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50" h="28">
                        <a:moveTo>
                          <a:pt x="50" y="20"/>
                        </a:moveTo>
                        <a:lnTo>
                          <a:pt x="46" y="14"/>
                        </a:lnTo>
                        <a:lnTo>
                          <a:pt x="36" y="6"/>
                        </a:lnTo>
                        <a:lnTo>
                          <a:pt x="26" y="2"/>
                        </a:lnTo>
                        <a:lnTo>
                          <a:pt x="16" y="0"/>
                        </a:lnTo>
                        <a:lnTo>
                          <a:pt x="12" y="2"/>
                        </a:lnTo>
                        <a:lnTo>
                          <a:pt x="8" y="4"/>
                        </a:lnTo>
                        <a:lnTo>
                          <a:pt x="4" y="10"/>
                        </a:lnTo>
                        <a:lnTo>
                          <a:pt x="0" y="14"/>
                        </a:lnTo>
                        <a:lnTo>
                          <a:pt x="2" y="18"/>
                        </a:lnTo>
                        <a:lnTo>
                          <a:pt x="2" y="20"/>
                        </a:lnTo>
                        <a:lnTo>
                          <a:pt x="10" y="28"/>
                        </a:lnTo>
                        <a:lnTo>
                          <a:pt x="16" y="28"/>
                        </a:lnTo>
                        <a:lnTo>
                          <a:pt x="36" y="28"/>
                        </a:lnTo>
                        <a:lnTo>
                          <a:pt x="42" y="28"/>
                        </a:lnTo>
                        <a:lnTo>
                          <a:pt x="46" y="26"/>
                        </a:lnTo>
                        <a:lnTo>
                          <a:pt x="50" y="22"/>
                        </a:lnTo>
                        <a:lnTo>
                          <a:pt x="50" y="2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94" name="ïšļiḍe">
                    <a:extLst>
                      <a:ext uri="{FF2B5EF4-FFF2-40B4-BE49-F238E27FC236}">
                        <a16:creationId xmlns:a16="http://schemas.microsoft.com/office/drawing/2014/main" xmlns="" id="{AEAFEDA9-B195-414F-AB3C-C4C91434268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508715" y="2935969"/>
                    <a:ext cx="229996" cy="116288"/>
                  </a:xfrm>
                  <a:custGeom>
                    <a:avLst/>
                    <a:gdLst>
                      <a:gd name="T0" fmla="*/ 2147483647 w 132"/>
                      <a:gd name="T1" fmla="*/ 2147483647 h 70"/>
                      <a:gd name="T2" fmla="*/ 2147483647 w 132"/>
                      <a:gd name="T3" fmla="*/ 2147483647 h 70"/>
                      <a:gd name="T4" fmla="*/ 2147483647 w 132"/>
                      <a:gd name="T5" fmla="*/ 2147483647 h 70"/>
                      <a:gd name="T6" fmla="*/ 2147483647 w 132"/>
                      <a:gd name="T7" fmla="*/ 2147483647 h 70"/>
                      <a:gd name="T8" fmla="*/ 2147483647 w 132"/>
                      <a:gd name="T9" fmla="*/ 2147483647 h 70"/>
                      <a:gd name="T10" fmla="*/ 2147483647 w 132"/>
                      <a:gd name="T11" fmla="*/ 2147483647 h 70"/>
                      <a:gd name="T12" fmla="*/ 2147483647 w 132"/>
                      <a:gd name="T13" fmla="*/ 2147483647 h 70"/>
                      <a:gd name="T14" fmla="*/ 2147483647 w 132"/>
                      <a:gd name="T15" fmla="*/ 2147483647 h 70"/>
                      <a:gd name="T16" fmla="*/ 2147483647 w 132"/>
                      <a:gd name="T17" fmla="*/ 2147483647 h 70"/>
                      <a:gd name="T18" fmla="*/ 2147483647 w 132"/>
                      <a:gd name="T19" fmla="*/ 2147483647 h 70"/>
                      <a:gd name="T20" fmla="*/ 2147483647 w 132"/>
                      <a:gd name="T21" fmla="*/ 2147483647 h 70"/>
                      <a:gd name="T22" fmla="*/ 2147483647 w 132"/>
                      <a:gd name="T23" fmla="*/ 2147483647 h 70"/>
                      <a:gd name="T24" fmla="*/ 2147483647 w 132"/>
                      <a:gd name="T25" fmla="*/ 2147483647 h 70"/>
                      <a:gd name="T26" fmla="*/ 2147483647 w 132"/>
                      <a:gd name="T27" fmla="*/ 2147483647 h 70"/>
                      <a:gd name="T28" fmla="*/ 2147483647 w 132"/>
                      <a:gd name="T29" fmla="*/ 2147483647 h 70"/>
                      <a:gd name="T30" fmla="*/ 2147483647 w 132"/>
                      <a:gd name="T31" fmla="*/ 0 h 70"/>
                      <a:gd name="T32" fmla="*/ 2147483647 w 132"/>
                      <a:gd name="T33" fmla="*/ 0 h 70"/>
                      <a:gd name="T34" fmla="*/ 2147483647 w 132"/>
                      <a:gd name="T35" fmla="*/ 2147483647 h 70"/>
                      <a:gd name="T36" fmla="*/ 2147483647 w 132"/>
                      <a:gd name="T37" fmla="*/ 2147483647 h 70"/>
                      <a:gd name="T38" fmla="*/ 2147483647 w 132"/>
                      <a:gd name="T39" fmla="*/ 2147483647 h 70"/>
                      <a:gd name="T40" fmla="*/ 2147483647 w 132"/>
                      <a:gd name="T41" fmla="*/ 2147483647 h 70"/>
                      <a:gd name="T42" fmla="*/ 2147483647 w 132"/>
                      <a:gd name="T43" fmla="*/ 2147483647 h 70"/>
                      <a:gd name="T44" fmla="*/ 0 w 132"/>
                      <a:gd name="T45" fmla="*/ 2147483647 h 70"/>
                      <a:gd name="T46" fmla="*/ 2147483647 w 132"/>
                      <a:gd name="T47" fmla="*/ 2147483647 h 70"/>
                      <a:gd name="T48" fmla="*/ 2147483647 w 132"/>
                      <a:gd name="T49" fmla="*/ 2147483647 h 70"/>
                      <a:gd name="T50" fmla="*/ 2147483647 w 132"/>
                      <a:gd name="T51" fmla="*/ 2147483647 h 70"/>
                      <a:gd name="T52" fmla="*/ 2147483647 w 132"/>
                      <a:gd name="T53" fmla="*/ 2147483647 h 70"/>
                      <a:gd name="T54" fmla="*/ 2147483647 w 132"/>
                      <a:gd name="T55" fmla="*/ 2147483647 h 70"/>
                      <a:gd name="T56" fmla="*/ 2147483647 w 132"/>
                      <a:gd name="T57" fmla="*/ 2147483647 h 70"/>
                      <a:gd name="T58" fmla="*/ 2147483647 w 132"/>
                      <a:gd name="T59" fmla="*/ 2147483647 h 70"/>
                      <a:gd name="T60" fmla="*/ 2147483647 w 132"/>
                      <a:gd name="T61" fmla="*/ 2147483647 h 70"/>
                      <a:gd name="T62" fmla="*/ 2147483647 w 132"/>
                      <a:gd name="T63" fmla="*/ 2147483647 h 70"/>
                      <a:gd name="T64" fmla="*/ 2147483647 w 132"/>
                      <a:gd name="T65" fmla="*/ 2147483647 h 70"/>
                      <a:gd name="T66" fmla="*/ 2147483647 w 132"/>
                      <a:gd name="T67" fmla="*/ 2147483647 h 70"/>
                      <a:gd name="T68" fmla="*/ 2147483647 w 132"/>
                      <a:gd name="T69" fmla="*/ 2147483647 h 70"/>
                      <a:gd name="T70" fmla="*/ 2147483647 w 132"/>
                      <a:gd name="T71" fmla="*/ 2147483647 h 70"/>
                      <a:gd name="T72" fmla="*/ 2147483647 w 132"/>
                      <a:gd name="T73" fmla="*/ 2147483647 h 70"/>
                      <a:gd name="T74" fmla="*/ 2147483647 w 132"/>
                      <a:gd name="T75" fmla="*/ 2147483647 h 70"/>
                      <a:gd name="T76" fmla="*/ 2147483647 w 132"/>
                      <a:gd name="T77" fmla="*/ 2147483647 h 70"/>
                      <a:gd name="T78" fmla="*/ 2147483647 w 132"/>
                      <a:gd name="T79" fmla="*/ 2147483647 h 70"/>
                      <a:gd name="T80" fmla="*/ 2147483647 w 132"/>
                      <a:gd name="T81" fmla="*/ 2147483647 h 70"/>
                      <a:gd name="T82" fmla="*/ 2147483647 w 132"/>
                      <a:gd name="T83" fmla="*/ 2147483647 h 70"/>
                      <a:gd name="T84" fmla="*/ 2147483647 w 132"/>
                      <a:gd name="T85" fmla="*/ 2147483647 h 70"/>
                      <a:gd name="T86" fmla="*/ 2147483647 w 132"/>
                      <a:gd name="T87" fmla="*/ 2147483647 h 70"/>
                      <a:gd name="T88" fmla="*/ 2147483647 w 132"/>
                      <a:gd name="T89" fmla="*/ 2147483647 h 70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w 132"/>
                      <a:gd name="T136" fmla="*/ 0 h 70"/>
                      <a:gd name="T137" fmla="*/ 132 w 132"/>
                      <a:gd name="T138" fmla="*/ 70 h 70"/>
                    </a:gdLst>
                    <a:ahLst/>
                    <a:cxnLst>
                      <a:cxn ang="T90">
                        <a:pos x="T0" y="T1"/>
                      </a:cxn>
                      <a:cxn ang="T91">
                        <a:pos x="T2" y="T3"/>
                      </a:cxn>
                      <a:cxn ang="T92">
                        <a:pos x="T4" y="T5"/>
                      </a:cxn>
                      <a:cxn ang="T93">
                        <a:pos x="T6" y="T7"/>
                      </a:cxn>
                      <a:cxn ang="T94">
                        <a:pos x="T8" y="T9"/>
                      </a:cxn>
                      <a:cxn ang="T95">
                        <a:pos x="T10" y="T11"/>
                      </a:cxn>
                      <a:cxn ang="T96">
                        <a:pos x="T12" y="T13"/>
                      </a:cxn>
                      <a:cxn ang="T97">
                        <a:pos x="T14" y="T15"/>
                      </a:cxn>
                      <a:cxn ang="T98">
                        <a:pos x="T16" y="T17"/>
                      </a:cxn>
                      <a:cxn ang="T99">
                        <a:pos x="T18" y="T19"/>
                      </a:cxn>
                      <a:cxn ang="T100">
                        <a:pos x="T20" y="T21"/>
                      </a:cxn>
                      <a:cxn ang="T101">
                        <a:pos x="T22" y="T23"/>
                      </a:cxn>
                      <a:cxn ang="T102">
                        <a:pos x="T24" y="T25"/>
                      </a:cxn>
                      <a:cxn ang="T103">
                        <a:pos x="T26" y="T27"/>
                      </a:cxn>
                      <a:cxn ang="T104">
                        <a:pos x="T28" y="T29"/>
                      </a:cxn>
                      <a:cxn ang="T105">
                        <a:pos x="T30" y="T31"/>
                      </a:cxn>
                      <a:cxn ang="T106">
                        <a:pos x="T32" y="T33"/>
                      </a:cxn>
                      <a:cxn ang="T107">
                        <a:pos x="T34" y="T35"/>
                      </a:cxn>
                      <a:cxn ang="T108">
                        <a:pos x="T36" y="T37"/>
                      </a:cxn>
                      <a:cxn ang="T109">
                        <a:pos x="T38" y="T39"/>
                      </a:cxn>
                      <a:cxn ang="T110">
                        <a:pos x="T40" y="T41"/>
                      </a:cxn>
                      <a:cxn ang="T111">
                        <a:pos x="T42" y="T43"/>
                      </a:cxn>
                      <a:cxn ang="T112">
                        <a:pos x="T44" y="T45"/>
                      </a:cxn>
                      <a:cxn ang="T113">
                        <a:pos x="T46" y="T47"/>
                      </a:cxn>
                      <a:cxn ang="T114">
                        <a:pos x="T48" y="T49"/>
                      </a:cxn>
                      <a:cxn ang="T115">
                        <a:pos x="T50" y="T51"/>
                      </a:cxn>
                      <a:cxn ang="T116">
                        <a:pos x="T52" y="T53"/>
                      </a:cxn>
                      <a:cxn ang="T117">
                        <a:pos x="T54" y="T55"/>
                      </a:cxn>
                      <a:cxn ang="T118">
                        <a:pos x="T56" y="T57"/>
                      </a:cxn>
                      <a:cxn ang="T119">
                        <a:pos x="T58" y="T59"/>
                      </a:cxn>
                      <a:cxn ang="T120">
                        <a:pos x="T60" y="T61"/>
                      </a:cxn>
                      <a:cxn ang="T121">
                        <a:pos x="T62" y="T63"/>
                      </a:cxn>
                      <a:cxn ang="T122">
                        <a:pos x="T64" y="T65"/>
                      </a:cxn>
                      <a:cxn ang="T123">
                        <a:pos x="T66" y="T67"/>
                      </a:cxn>
                      <a:cxn ang="T124">
                        <a:pos x="T68" y="T69"/>
                      </a:cxn>
                      <a:cxn ang="T125">
                        <a:pos x="T70" y="T71"/>
                      </a:cxn>
                      <a:cxn ang="T126">
                        <a:pos x="T72" y="T73"/>
                      </a:cxn>
                      <a:cxn ang="T127">
                        <a:pos x="T74" y="T75"/>
                      </a:cxn>
                      <a:cxn ang="T128">
                        <a:pos x="T76" y="T77"/>
                      </a:cxn>
                      <a:cxn ang="T129">
                        <a:pos x="T78" y="T79"/>
                      </a:cxn>
                      <a:cxn ang="T130">
                        <a:pos x="T80" y="T81"/>
                      </a:cxn>
                      <a:cxn ang="T131">
                        <a:pos x="T82" y="T83"/>
                      </a:cxn>
                      <a:cxn ang="T132">
                        <a:pos x="T84" y="T85"/>
                      </a:cxn>
                      <a:cxn ang="T133">
                        <a:pos x="T86" y="T87"/>
                      </a:cxn>
                      <a:cxn ang="T134">
                        <a:pos x="T88" y="T89"/>
                      </a:cxn>
                    </a:cxnLst>
                    <a:rect l="T135" t="T136" r="T137" b="T138"/>
                    <a:pathLst>
                      <a:path w="132" h="70">
                        <a:moveTo>
                          <a:pt x="128" y="46"/>
                        </a:moveTo>
                        <a:lnTo>
                          <a:pt x="110" y="46"/>
                        </a:lnTo>
                        <a:lnTo>
                          <a:pt x="104" y="44"/>
                        </a:lnTo>
                        <a:lnTo>
                          <a:pt x="98" y="40"/>
                        </a:lnTo>
                        <a:lnTo>
                          <a:pt x="96" y="40"/>
                        </a:lnTo>
                        <a:lnTo>
                          <a:pt x="94" y="40"/>
                        </a:lnTo>
                        <a:lnTo>
                          <a:pt x="90" y="40"/>
                        </a:lnTo>
                        <a:lnTo>
                          <a:pt x="84" y="38"/>
                        </a:lnTo>
                        <a:lnTo>
                          <a:pt x="80" y="36"/>
                        </a:lnTo>
                        <a:lnTo>
                          <a:pt x="76" y="32"/>
                        </a:lnTo>
                        <a:lnTo>
                          <a:pt x="74" y="30"/>
                        </a:lnTo>
                        <a:lnTo>
                          <a:pt x="62" y="26"/>
                        </a:lnTo>
                        <a:lnTo>
                          <a:pt x="52" y="22"/>
                        </a:lnTo>
                        <a:lnTo>
                          <a:pt x="44" y="16"/>
                        </a:lnTo>
                        <a:lnTo>
                          <a:pt x="34" y="8"/>
                        </a:lnTo>
                        <a:lnTo>
                          <a:pt x="22" y="0"/>
                        </a:lnTo>
                        <a:lnTo>
                          <a:pt x="20" y="0"/>
                        </a:lnTo>
                        <a:lnTo>
                          <a:pt x="18" y="2"/>
                        </a:lnTo>
                        <a:lnTo>
                          <a:pt x="16" y="4"/>
                        </a:lnTo>
                        <a:lnTo>
                          <a:pt x="12" y="4"/>
                        </a:lnTo>
                        <a:lnTo>
                          <a:pt x="6" y="4"/>
                        </a:lnTo>
                        <a:lnTo>
                          <a:pt x="2" y="12"/>
                        </a:lnTo>
                        <a:lnTo>
                          <a:pt x="0" y="22"/>
                        </a:lnTo>
                        <a:lnTo>
                          <a:pt x="2" y="26"/>
                        </a:lnTo>
                        <a:lnTo>
                          <a:pt x="4" y="28"/>
                        </a:lnTo>
                        <a:lnTo>
                          <a:pt x="10" y="32"/>
                        </a:lnTo>
                        <a:lnTo>
                          <a:pt x="32" y="42"/>
                        </a:lnTo>
                        <a:lnTo>
                          <a:pt x="44" y="50"/>
                        </a:lnTo>
                        <a:lnTo>
                          <a:pt x="54" y="54"/>
                        </a:lnTo>
                        <a:lnTo>
                          <a:pt x="64" y="50"/>
                        </a:lnTo>
                        <a:lnTo>
                          <a:pt x="68" y="52"/>
                        </a:lnTo>
                        <a:lnTo>
                          <a:pt x="72" y="52"/>
                        </a:lnTo>
                        <a:lnTo>
                          <a:pt x="78" y="58"/>
                        </a:lnTo>
                        <a:lnTo>
                          <a:pt x="82" y="64"/>
                        </a:lnTo>
                        <a:lnTo>
                          <a:pt x="98" y="68"/>
                        </a:lnTo>
                        <a:lnTo>
                          <a:pt x="112" y="70"/>
                        </a:lnTo>
                        <a:lnTo>
                          <a:pt x="122" y="70"/>
                        </a:lnTo>
                        <a:lnTo>
                          <a:pt x="130" y="70"/>
                        </a:lnTo>
                        <a:lnTo>
                          <a:pt x="132" y="68"/>
                        </a:lnTo>
                        <a:lnTo>
                          <a:pt x="132" y="66"/>
                        </a:lnTo>
                        <a:lnTo>
                          <a:pt x="132" y="62"/>
                        </a:lnTo>
                        <a:lnTo>
                          <a:pt x="130" y="58"/>
                        </a:lnTo>
                        <a:lnTo>
                          <a:pt x="128" y="54"/>
                        </a:lnTo>
                        <a:lnTo>
                          <a:pt x="128" y="48"/>
                        </a:lnTo>
                        <a:lnTo>
                          <a:pt x="128" y="4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95" name="îş1íḍè">
                    <a:extLst>
                      <a:ext uri="{FF2B5EF4-FFF2-40B4-BE49-F238E27FC236}">
                        <a16:creationId xmlns:a16="http://schemas.microsoft.com/office/drawing/2014/main" xmlns="" id="{45118EB1-7CEC-4BA7-9D31-3C3CCDE6E6B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79863" y="2732816"/>
                    <a:ext cx="420050" cy="403504"/>
                  </a:xfrm>
                  <a:custGeom>
                    <a:avLst/>
                    <a:gdLst>
                      <a:gd name="T0" fmla="*/ 2147483647 w 240"/>
                      <a:gd name="T1" fmla="*/ 2147483647 h 242"/>
                      <a:gd name="T2" fmla="*/ 2147483647 w 240"/>
                      <a:gd name="T3" fmla="*/ 2147483647 h 242"/>
                      <a:gd name="T4" fmla="*/ 2147483647 w 240"/>
                      <a:gd name="T5" fmla="*/ 2147483647 h 242"/>
                      <a:gd name="T6" fmla="*/ 2147483647 w 240"/>
                      <a:gd name="T7" fmla="*/ 2147483647 h 242"/>
                      <a:gd name="T8" fmla="*/ 2147483647 w 240"/>
                      <a:gd name="T9" fmla="*/ 2147483647 h 242"/>
                      <a:gd name="T10" fmla="*/ 2147483647 w 240"/>
                      <a:gd name="T11" fmla="*/ 2147483647 h 242"/>
                      <a:gd name="T12" fmla="*/ 2147483647 w 240"/>
                      <a:gd name="T13" fmla="*/ 2147483647 h 242"/>
                      <a:gd name="T14" fmla="*/ 2147483647 w 240"/>
                      <a:gd name="T15" fmla="*/ 2147483647 h 242"/>
                      <a:gd name="T16" fmla="*/ 2147483647 w 240"/>
                      <a:gd name="T17" fmla="*/ 2147483647 h 242"/>
                      <a:gd name="T18" fmla="*/ 2147483647 w 240"/>
                      <a:gd name="T19" fmla="*/ 2147483647 h 242"/>
                      <a:gd name="T20" fmla="*/ 2147483647 w 240"/>
                      <a:gd name="T21" fmla="*/ 2147483647 h 242"/>
                      <a:gd name="T22" fmla="*/ 2147483647 w 240"/>
                      <a:gd name="T23" fmla="*/ 2147483647 h 242"/>
                      <a:gd name="T24" fmla="*/ 2147483647 w 240"/>
                      <a:gd name="T25" fmla="*/ 2147483647 h 242"/>
                      <a:gd name="T26" fmla="*/ 2147483647 w 240"/>
                      <a:gd name="T27" fmla="*/ 2147483647 h 242"/>
                      <a:gd name="T28" fmla="*/ 2147483647 w 240"/>
                      <a:gd name="T29" fmla="*/ 2147483647 h 242"/>
                      <a:gd name="T30" fmla="*/ 2147483647 w 240"/>
                      <a:gd name="T31" fmla="*/ 2147483647 h 242"/>
                      <a:gd name="T32" fmla="*/ 2147483647 w 240"/>
                      <a:gd name="T33" fmla="*/ 2147483647 h 242"/>
                      <a:gd name="T34" fmla="*/ 2147483647 w 240"/>
                      <a:gd name="T35" fmla="*/ 2147483647 h 242"/>
                      <a:gd name="T36" fmla="*/ 0 w 240"/>
                      <a:gd name="T37" fmla="*/ 2147483647 h 242"/>
                      <a:gd name="T38" fmla="*/ 2147483647 w 240"/>
                      <a:gd name="T39" fmla="*/ 2147483647 h 242"/>
                      <a:gd name="T40" fmla="*/ 2147483647 w 240"/>
                      <a:gd name="T41" fmla="*/ 2147483647 h 242"/>
                      <a:gd name="T42" fmla="*/ 2147483647 w 240"/>
                      <a:gd name="T43" fmla="*/ 2147483647 h 242"/>
                      <a:gd name="T44" fmla="*/ 2147483647 w 240"/>
                      <a:gd name="T45" fmla="*/ 2147483647 h 242"/>
                      <a:gd name="T46" fmla="*/ 2147483647 w 240"/>
                      <a:gd name="T47" fmla="*/ 2147483647 h 242"/>
                      <a:gd name="T48" fmla="*/ 2147483647 w 240"/>
                      <a:gd name="T49" fmla="*/ 2147483647 h 242"/>
                      <a:gd name="T50" fmla="*/ 2147483647 w 240"/>
                      <a:gd name="T51" fmla="*/ 2147483647 h 242"/>
                      <a:gd name="T52" fmla="*/ 2147483647 w 240"/>
                      <a:gd name="T53" fmla="*/ 2147483647 h 242"/>
                      <a:gd name="T54" fmla="*/ 2147483647 w 240"/>
                      <a:gd name="T55" fmla="*/ 2147483647 h 242"/>
                      <a:gd name="T56" fmla="*/ 2147483647 w 240"/>
                      <a:gd name="T57" fmla="*/ 2147483647 h 242"/>
                      <a:gd name="T58" fmla="*/ 2147483647 w 240"/>
                      <a:gd name="T59" fmla="*/ 2147483647 h 242"/>
                      <a:gd name="T60" fmla="*/ 2147483647 w 240"/>
                      <a:gd name="T61" fmla="*/ 2147483647 h 242"/>
                      <a:gd name="T62" fmla="*/ 2147483647 w 240"/>
                      <a:gd name="T63" fmla="*/ 2147483647 h 242"/>
                      <a:gd name="T64" fmla="*/ 2147483647 w 240"/>
                      <a:gd name="T65" fmla="*/ 2147483647 h 242"/>
                      <a:gd name="T66" fmla="*/ 2147483647 w 240"/>
                      <a:gd name="T67" fmla="*/ 2147483647 h 242"/>
                      <a:gd name="T68" fmla="*/ 2147483647 w 240"/>
                      <a:gd name="T69" fmla="*/ 2147483647 h 242"/>
                      <a:gd name="T70" fmla="*/ 2147483647 w 240"/>
                      <a:gd name="T71" fmla="*/ 2147483647 h 242"/>
                      <a:gd name="T72" fmla="*/ 2147483647 w 240"/>
                      <a:gd name="T73" fmla="*/ 2147483647 h 242"/>
                      <a:gd name="T74" fmla="*/ 2147483647 w 240"/>
                      <a:gd name="T75" fmla="*/ 2147483647 h 242"/>
                      <a:gd name="T76" fmla="*/ 2147483647 w 240"/>
                      <a:gd name="T77" fmla="*/ 2147483647 h 242"/>
                      <a:gd name="T78" fmla="*/ 2147483647 w 240"/>
                      <a:gd name="T79" fmla="*/ 2147483647 h 242"/>
                      <a:gd name="T80" fmla="*/ 2147483647 w 240"/>
                      <a:gd name="T81" fmla="*/ 2147483647 h 242"/>
                      <a:gd name="T82" fmla="*/ 2147483647 w 240"/>
                      <a:gd name="T83" fmla="*/ 2147483647 h 242"/>
                      <a:gd name="T84" fmla="*/ 2147483647 w 240"/>
                      <a:gd name="T85" fmla="*/ 2147483647 h 242"/>
                      <a:gd name="T86" fmla="*/ 2147483647 w 240"/>
                      <a:gd name="T87" fmla="*/ 2147483647 h 242"/>
                      <a:gd name="T88" fmla="*/ 2147483647 w 240"/>
                      <a:gd name="T89" fmla="*/ 2147483647 h 242"/>
                      <a:gd name="T90" fmla="*/ 2147483647 w 240"/>
                      <a:gd name="T91" fmla="*/ 2147483647 h 242"/>
                      <a:gd name="T92" fmla="*/ 2147483647 w 240"/>
                      <a:gd name="T93" fmla="*/ 2147483647 h 242"/>
                      <a:gd name="T94" fmla="*/ 2147483647 w 240"/>
                      <a:gd name="T95" fmla="*/ 2147483647 h 242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w 240"/>
                      <a:gd name="T145" fmla="*/ 0 h 242"/>
                      <a:gd name="T146" fmla="*/ 240 w 240"/>
                      <a:gd name="T147" fmla="*/ 242 h 242"/>
                    </a:gdLst>
                    <a:ahLst/>
                    <a:cxnLst>
                      <a:cxn ang="T96">
                        <a:pos x="T0" y="T1"/>
                      </a:cxn>
                      <a:cxn ang="T97">
                        <a:pos x="T2" y="T3"/>
                      </a:cxn>
                      <a:cxn ang="T98">
                        <a:pos x="T4" y="T5"/>
                      </a:cxn>
                      <a:cxn ang="T99">
                        <a:pos x="T6" y="T7"/>
                      </a:cxn>
                      <a:cxn ang="T100">
                        <a:pos x="T8" y="T9"/>
                      </a:cxn>
                      <a:cxn ang="T101">
                        <a:pos x="T10" y="T11"/>
                      </a:cxn>
                      <a:cxn ang="T102">
                        <a:pos x="T12" y="T13"/>
                      </a:cxn>
                      <a:cxn ang="T103">
                        <a:pos x="T14" y="T15"/>
                      </a:cxn>
                      <a:cxn ang="T104">
                        <a:pos x="T16" y="T17"/>
                      </a:cxn>
                      <a:cxn ang="T105">
                        <a:pos x="T18" y="T19"/>
                      </a:cxn>
                      <a:cxn ang="T106">
                        <a:pos x="T20" y="T21"/>
                      </a:cxn>
                      <a:cxn ang="T107">
                        <a:pos x="T22" y="T23"/>
                      </a:cxn>
                      <a:cxn ang="T108">
                        <a:pos x="T24" y="T25"/>
                      </a:cxn>
                      <a:cxn ang="T109">
                        <a:pos x="T26" y="T27"/>
                      </a:cxn>
                      <a:cxn ang="T110">
                        <a:pos x="T28" y="T29"/>
                      </a:cxn>
                      <a:cxn ang="T111">
                        <a:pos x="T30" y="T31"/>
                      </a:cxn>
                      <a:cxn ang="T112">
                        <a:pos x="T32" y="T33"/>
                      </a:cxn>
                      <a:cxn ang="T113">
                        <a:pos x="T34" y="T35"/>
                      </a:cxn>
                      <a:cxn ang="T114">
                        <a:pos x="T36" y="T37"/>
                      </a:cxn>
                      <a:cxn ang="T115">
                        <a:pos x="T38" y="T39"/>
                      </a:cxn>
                      <a:cxn ang="T116">
                        <a:pos x="T40" y="T41"/>
                      </a:cxn>
                      <a:cxn ang="T117">
                        <a:pos x="T42" y="T43"/>
                      </a:cxn>
                      <a:cxn ang="T118">
                        <a:pos x="T44" y="T45"/>
                      </a:cxn>
                      <a:cxn ang="T119">
                        <a:pos x="T46" y="T47"/>
                      </a:cxn>
                      <a:cxn ang="T120">
                        <a:pos x="T48" y="T49"/>
                      </a:cxn>
                      <a:cxn ang="T121">
                        <a:pos x="T50" y="T51"/>
                      </a:cxn>
                      <a:cxn ang="T122">
                        <a:pos x="T52" y="T53"/>
                      </a:cxn>
                      <a:cxn ang="T123">
                        <a:pos x="T54" y="T55"/>
                      </a:cxn>
                      <a:cxn ang="T124">
                        <a:pos x="T56" y="T57"/>
                      </a:cxn>
                      <a:cxn ang="T125">
                        <a:pos x="T58" y="T59"/>
                      </a:cxn>
                      <a:cxn ang="T126">
                        <a:pos x="T60" y="T61"/>
                      </a:cxn>
                      <a:cxn ang="T127">
                        <a:pos x="T62" y="T63"/>
                      </a:cxn>
                      <a:cxn ang="T128">
                        <a:pos x="T64" y="T65"/>
                      </a:cxn>
                      <a:cxn ang="T129">
                        <a:pos x="T66" y="T67"/>
                      </a:cxn>
                      <a:cxn ang="T130">
                        <a:pos x="T68" y="T69"/>
                      </a:cxn>
                      <a:cxn ang="T131">
                        <a:pos x="T70" y="T71"/>
                      </a:cxn>
                      <a:cxn ang="T132">
                        <a:pos x="T72" y="T73"/>
                      </a:cxn>
                      <a:cxn ang="T133">
                        <a:pos x="T74" y="T75"/>
                      </a:cxn>
                      <a:cxn ang="T134">
                        <a:pos x="T76" y="T77"/>
                      </a:cxn>
                      <a:cxn ang="T135">
                        <a:pos x="T78" y="T79"/>
                      </a:cxn>
                      <a:cxn ang="T136">
                        <a:pos x="T80" y="T81"/>
                      </a:cxn>
                      <a:cxn ang="T137">
                        <a:pos x="T82" y="T83"/>
                      </a:cxn>
                      <a:cxn ang="T138">
                        <a:pos x="T84" y="T85"/>
                      </a:cxn>
                      <a:cxn ang="T139">
                        <a:pos x="T86" y="T87"/>
                      </a:cxn>
                      <a:cxn ang="T140">
                        <a:pos x="T88" y="T89"/>
                      </a:cxn>
                      <a:cxn ang="T141">
                        <a:pos x="T90" y="T91"/>
                      </a:cxn>
                      <a:cxn ang="T142">
                        <a:pos x="T92" y="T93"/>
                      </a:cxn>
                      <a:cxn ang="T143">
                        <a:pos x="T94" y="T95"/>
                      </a:cxn>
                    </a:cxnLst>
                    <a:rect l="T144" t="T145" r="T146" b="T147"/>
                    <a:pathLst>
                      <a:path w="240" h="242">
                        <a:moveTo>
                          <a:pt x="238" y="28"/>
                        </a:moveTo>
                        <a:lnTo>
                          <a:pt x="234" y="26"/>
                        </a:lnTo>
                        <a:lnTo>
                          <a:pt x="230" y="26"/>
                        </a:lnTo>
                        <a:lnTo>
                          <a:pt x="224" y="24"/>
                        </a:lnTo>
                        <a:lnTo>
                          <a:pt x="218" y="24"/>
                        </a:lnTo>
                        <a:lnTo>
                          <a:pt x="214" y="22"/>
                        </a:lnTo>
                        <a:lnTo>
                          <a:pt x="210" y="18"/>
                        </a:lnTo>
                        <a:lnTo>
                          <a:pt x="206" y="10"/>
                        </a:lnTo>
                        <a:lnTo>
                          <a:pt x="200" y="4"/>
                        </a:lnTo>
                        <a:lnTo>
                          <a:pt x="192" y="0"/>
                        </a:lnTo>
                        <a:lnTo>
                          <a:pt x="184" y="0"/>
                        </a:lnTo>
                        <a:lnTo>
                          <a:pt x="174" y="2"/>
                        </a:lnTo>
                        <a:lnTo>
                          <a:pt x="164" y="2"/>
                        </a:lnTo>
                        <a:lnTo>
                          <a:pt x="154" y="4"/>
                        </a:lnTo>
                        <a:lnTo>
                          <a:pt x="148" y="6"/>
                        </a:lnTo>
                        <a:lnTo>
                          <a:pt x="142" y="8"/>
                        </a:lnTo>
                        <a:lnTo>
                          <a:pt x="140" y="12"/>
                        </a:lnTo>
                        <a:lnTo>
                          <a:pt x="138" y="16"/>
                        </a:lnTo>
                        <a:lnTo>
                          <a:pt x="140" y="20"/>
                        </a:lnTo>
                        <a:lnTo>
                          <a:pt x="142" y="24"/>
                        </a:lnTo>
                        <a:lnTo>
                          <a:pt x="146" y="28"/>
                        </a:lnTo>
                        <a:lnTo>
                          <a:pt x="148" y="34"/>
                        </a:lnTo>
                        <a:lnTo>
                          <a:pt x="146" y="40"/>
                        </a:lnTo>
                        <a:lnTo>
                          <a:pt x="140" y="48"/>
                        </a:lnTo>
                        <a:lnTo>
                          <a:pt x="136" y="54"/>
                        </a:lnTo>
                        <a:lnTo>
                          <a:pt x="132" y="60"/>
                        </a:lnTo>
                        <a:lnTo>
                          <a:pt x="132" y="64"/>
                        </a:lnTo>
                        <a:lnTo>
                          <a:pt x="132" y="68"/>
                        </a:lnTo>
                        <a:lnTo>
                          <a:pt x="132" y="70"/>
                        </a:lnTo>
                        <a:lnTo>
                          <a:pt x="126" y="76"/>
                        </a:lnTo>
                        <a:lnTo>
                          <a:pt x="124" y="80"/>
                        </a:lnTo>
                        <a:lnTo>
                          <a:pt x="122" y="84"/>
                        </a:lnTo>
                        <a:lnTo>
                          <a:pt x="122" y="88"/>
                        </a:lnTo>
                        <a:lnTo>
                          <a:pt x="126" y="90"/>
                        </a:lnTo>
                        <a:lnTo>
                          <a:pt x="124" y="94"/>
                        </a:lnTo>
                        <a:lnTo>
                          <a:pt x="120" y="96"/>
                        </a:lnTo>
                        <a:lnTo>
                          <a:pt x="114" y="96"/>
                        </a:lnTo>
                        <a:lnTo>
                          <a:pt x="106" y="96"/>
                        </a:lnTo>
                        <a:lnTo>
                          <a:pt x="104" y="100"/>
                        </a:lnTo>
                        <a:lnTo>
                          <a:pt x="100" y="104"/>
                        </a:lnTo>
                        <a:lnTo>
                          <a:pt x="98" y="106"/>
                        </a:lnTo>
                        <a:lnTo>
                          <a:pt x="96" y="108"/>
                        </a:lnTo>
                        <a:lnTo>
                          <a:pt x="90" y="108"/>
                        </a:lnTo>
                        <a:lnTo>
                          <a:pt x="86" y="108"/>
                        </a:lnTo>
                        <a:lnTo>
                          <a:pt x="82" y="112"/>
                        </a:lnTo>
                        <a:lnTo>
                          <a:pt x="80" y="116"/>
                        </a:lnTo>
                        <a:lnTo>
                          <a:pt x="82" y="120"/>
                        </a:lnTo>
                        <a:lnTo>
                          <a:pt x="84" y="126"/>
                        </a:lnTo>
                        <a:lnTo>
                          <a:pt x="84" y="128"/>
                        </a:lnTo>
                        <a:lnTo>
                          <a:pt x="80" y="132"/>
                        </a:lnTo>
                        <a:lnTo>
                          <a:pt x="68" y="136"/>
                        </a:lnTo>
                        <a:lnTo>
                          <a:pt x="54" y="138"/>
                        </a:lnTo>
                        <a:lnTo>
                          <a:pt x="44" y="138"/>
                        </a:lnTo>
                        <a:lnTo>
                          <a:pt x="34" y="138"/>
                        </a:lnTo>
                        <a:lnTo>
                          <a:pt x="24" y="136"/>
                        </a:lnTo>
                        <a:lnTo>
                          <a:pt x="12" y="136"/>
                        </a:lnTo>
                        <a:lnTo>
                          <a:pt x="0" y="134"/>
                        </a:lnTo>
                        <a:lnTo>
                          <a:pt x="6" y="136"/>
                        </a:lnTo>
                        <a:lnTo>
                          <a:pt x="12" y="140"/>
                        </a:lnTo>
                        <a:lnTo>
                          <a:pt x="18" y="148"/>
                        </a:lnTo>
                        <a:lnTo>
                          <a:pt x="24" y="154"/>
                        </a:lnTo>
                        <a:lnTo>
                          <a:pt x="28" y="154"/>
                        </a:lnTo>
                        <a:lnTo>
                          <a:pt x="32" y="156"/>
                        </a:lnTo>
                        <a:lnTo>
                          <a:pt x="34" y="162"/>
                        </a:lnTo>
                        <a:lnTo>
                          <a:pt x="36" y="170"/>
                        </a:lnTo>
                        <a:lnTo>
                          <a:pt x="42" y="174"/>
                        </a:lnTo>
                        <a:lnTo>
                          <a:pt x="46" y="178"/>
                        </a:lnTo>
                        <a:lnTo>
                          <a:pt x="44" y="182"/>
                        </a:lnTo>
                        <a:lnTo>
                          <a:pt x="40" y="184"/>
                        </a:lnTo>
                        <a:lnTo>
                          <a:pt x="30" y="190"/>
                        </a:lnTo>
                        <a:lnTo>
                          <a:pt x="26" y="192"/>
                        </a:lnTo>
                        <a:lnTo>
                          <a:pt x="24" y="198"/>
                        </a:lnTo>
                        <a:lnTo>
                          <a:pt x="22" y="202"/>
                        </a:lnTo>
                        <a:lnTo>
                          <a:pt x="22" y="210"/>
                        </a:lnTo>
                        <a:lnTo>
                          <a:pt x="30" y="216"/>
                        </a:lnTo>
                        <a:lnTo>
                          <a:pt x="34" y="216"/>
                        </a:lnTo>
                        <a:lnTo>
                          <a:pt x="42" y="218"/>
                        </a:lnTo>
                        <a:lnTo>
                          <a:pt x="72" y="218"/>
                        </a:lnTo>
                        <a:lnTo>
                          <a:pt x="80" y="216"/>
                        </a:lnTo>
                        <a:lnTo>
                          <a:pt x="88" y="214"/>
                        </a:lnTo>
                        <a:lnTo>
                          <a:pt x="104" y="208"/>
                        </a:lnTo>
                        <a:lnTo>
                          <a:pt x="108" y="220"/>
                        </a:lnTo>
                        <a:lnTo>
                          <a:pt x="114" y="230"/>
                        </a:lnTo>
                        <a:lnTo>
                          <a:pt x="118" y="234"/>
                        </a:lnTo>
                        <a:lnTo>
                          <a:pt x="122" y="238"/>
                        </a:lnTo>
                        <a:lnTo>
                          <a:pt x="128" y="240"/>
                        </a:lnTo>
                        <a:lnTo>
                          <a:pt x="136" y="242"/>
                        </a:lnTo>
                        <a:lnTo>
                          <a:pt x="136" y="236"/>
                        </a:lnTo>
                        <a:lnTo>
                          <a:pt x="138" y="234"/>
                        </a:lnTo>
                        <a:lnTo>
                          <a:pt x="140" y="232"/>
                        </a:lnTo>
                        <a:lnTo>
                          <a:pt x="144" y="232"/>
                        </a:lnTo>
                        <a:lnTo>
                          <a:pt x="148" y="232"/>
                        </a:lnTo>
                        <a:lnTo>
                          <a:pt x="152" y="234"/>
                        </a:lnTo>
                        <a:lnTo>
                          <a:pt x="156" y="236"/>
                        </a:lnTo>
                        <a:lnTo>
                          <a:pt x="166" y="234"/>
                        </a:lnTo>
                        <a:lnTo>
                          <a:pt x="172" y="230"/>
                        </a:lnTo>
                        <a:lnTo>
                          <a:pt x="174" y="226"/>
                        </a:lnTo>
                        <a:lnTo>
                          <a:pt x="172" y="218"/>
                        </a:lnTo>
                        <a:lnTo>
                          <a:pt x="168" y="214"/>
                        </a:lnTo>
                        <a:lnTo>
                          <a:pt x="160" y="206"/>
                        </a:lnTo>
                        <a:lnTo>
                          <a:pt x="158" y="204"/>
                        </a:lnTo>
                        <a:lnTo>
                          <a:pt x="156" y="200"/>
                        </a:lnTo>
                        <a:lnTo>
                          <a:pt x="156" y="192"/>
                        </a:lnTo>
                        <a:lnTo>
                          <a:pt x="154" y="190"/>
                        </a:lnTo>
                        <a:lnTo>
                          <a:pt x="150" y="190"/>
                        </a:lnTo>
                        <a:lnTo>
                          <a:pt x="146" y="186"/>
                        </a:lnTo>
                        <a:lnTo>
                          <a:pt x="144" y="182"/>
                        </a:lnTo>
                        <a:lnTo>
                          <a:pt x="146" y="178"/>
                        </a:lnTo>
                        <a:lnTo>
                          <a:pt x="150" y="172"/>
                        </a:lnTo>
                        <a:lnTo>
                          <a:pt x="154" y="166"/>
                        </a:lnTo>
                        <a:lnTo>
                          <a:pt x="158" y="164"/>
                        </a:lnTo>
                        <a:lnTo>
                          <a:pt x="162" y="166"/>
                        </a:lnTo>
                        <a:lnTo>
                          <a:pt x="166" y="168"/>
                        </a:lnTo>
                        <a:lnTo>
                          <a:pt x="170" y="168"/>
                        </a:lnTo>
                        <a:lnTo>
                          <a:pt x="174" y="164"/>
                        </a:lnTo>
                        <a:lnTo>
                          <a:pt x="180" y="158"/>
                        </a:lnTo>
                        <a:lnTo>
                          <a:pt x="188" y="146"/>
                        </a:lnTo>
                        <a:lnTo>
                          <a:pt x="192" y="140"/>
                        </a:lnTo>
                        <a:lnTo>
                          <a:pt x="194" y="132"/>
                        </a:lnTo>
                        <a:lnTo>
                          <a:pt x="198" y="126"/>
                        </a:lnTo>
                        <a:lnTo>
                          <a:pt x="202" y="120"/>
                        </a:lnTo>
                        <a:lnTo>
                          <a:pt x="204" y="114"/>
                        </a:lnTo>
                        <a:lnTo>
                          <a:pt x="208" y="110"/>
                        </a:lnTo>
                        <a:lnTo>
                          <a:pt x="208" y="96"/>
                        </a:lnTo>
                        <a:lnTo>
                          <a:pt x="210" y="92"/>
                        </a:lnTo>
                        <a:lnTo>
                          <a:pt x="214" y="90"/>
                        </a:lnTo>
                        <a:lnTo>
                          <a:pt x="214" y="88"/>
                        </a:lnTo>
                        <a:lnTo>
                          <a:pt x="216" y="84"/>
                        </a:lnTo>
                        <a:lnTo>
                          <a:pt x="208" y="80"/>
                        </a:lnTo>
                        <a:lnTo>
                          <a:pt x="198" y="72"/>
                        </a:lnTo>
                        <a:lnTo>
                          <a:pt x="190" y="60"/>
                        </a:lnTo>
                        <a:lnTo>
                          <a:pt x="188" y="56"/>
                        </a:lnTo>
                        <a:lnTo>
                          <a:pt x="188" y="52"/>
                        </a:lnTo>
                        <a:lnTo>
                          <a:pt x="186" y="50"/>
                        </a:lnTo>
                        <a:lnTo>
                          <a:pt x="190" y="44"/>
                        </a:lnTo>
                        <a:lnTo>
                          <a:pt x="194" y="40"/>
                        </a:lnTo>
                        <a:lnTo>
                          <a:pt x="198" y="42"/>
                        </a:lnTo>
                        <a:lnTo>
                          <a:pt x="202" y="44"/>
                        </a:lnTo>
                        <a:lnTo>
                          <a:pt x="204" y="44"/>
                        </a:lnTo>
                        <a:lnTo>
                          <a:pt x="208" y="46"/>
                        </a:lnTo>
                        <a:lnTo>
                          <a:pt x="216" y="44"/>
                        </a:lnTo>
                        <a:lnTo>
                          <a:pt x="224" y="40"/>
                        </a:lnTo>
                        <a:lnTo>
                          <a:pt x="240" y="28"/>
                        </a:lnTo>
                        <a:lnTo>
                          <a:pt x="238" y="2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96" name="ïṩḷiḓe">
                    <a:extLst>
                      <a:ext uri="{FF2B5EF4-FFF2-40B4-BE49-F238E27FC236}">
                        <a16:creationId xmlns:a16="http://schemas.microsoft.com/office/drawing/2014/main" xmlns="" id="{93EEE6C9-4433-4FD7-B901-7AE8C2F381C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52319" y="2680977"/>
                    <a:ext cx="349813" cy="281612"/>
                  </a:xfrm>
                  <a:custGeom>
                    <a:avLst/>
                    <a:gdLst>
                      <a:gd name="T0" fmla="*/ 2147483647 w 200"/>
                      <a:gd name="T1" fmla="*/ 2147483647 h 168"/>
                      <a:gd name="T2" fmla="*/ 2147483647 w 200"/>
                      <a:gd name="T3" fmla="*/ 2147483647 h 168"/>
                      <a:gd name="T4" fmla="*/ 2147483647 w 200"/>
                      <a:gd name="T5" fmla="*/ 2147483647 h 168"/>
                      <a:gd name="T6" fmla="*/ 2147483647 w 200"/>
                      <a:gd name="T7" fmla="*/ 2147483647 h 168"/>
                      <a:gd name="T8" fmla="*/ 2147483647 w 200"/>
                      <a:gd name="T9" fmla="*/ 0 h 168"/>
                      <a:gd name="T10" fmla="*/ 2147483647 w 200"/>
                      <a:gd name="T11" fmla="*/ 2147483647 h 168"/>
                      <a:gd name="T12" fmla="*/ 2147483647 w 200"/>
                      <a:gd name="T13" fmla="*/ 2147483647 h 168"/>
                      <a:gd name="T14" fmla="*/ 2147483647 w 200"/>
                      <a:gd name="T15" fmla="*/ 2147483647 h 168"/>
                      <a:gd name="T16" fmla="*/ 2147483647 w 200"/>
                      <a:gd name="T17" fmla="*/ 2147483647 h 168"/>
                      <a:gd name="T18" fmla="*/ 2147483647 w 200"/>
                      <a:gd name="T19" fmla="*/ 2147483647 h 168"/>
                      <a:gd name="T20" fmla="*/ 2147483647 w 200"/>
                      <a:gd name="T21" fmla="*/ 2147483647 h 168"/>
                      <a:gd name="T22" fmla="*/ 2147483647 w 200"/>
                      <a:gd name="T23" fmla="*/ 2147483647 h 168"/>
                      <a:gd name="T24" fmla="*/ 2147483647 w 200"/>
                      <a:gd name="T25" fmla="*/ 2147483647 h 168"/>
                      <a:gd name="T26" fmla="*/ 2147483647 w 200"/>
                      <a:gd name="T27" fmla="*/ 2147483647 h 168"/>
                      <a:gd name="T28" fmla="*/ 0 w 200"/>
                      <a:gd name="T29" fmla="*/ 2147483647 h 168"/>
                      <a:gd name="T30" fmla="*/ 2147483647 w 200"/>
                      <a:gd name="T31" fmla="*/ 2147483647 h 168"/>
                      <a:gd name="T32" fmla="*/ 2147483647 w 200"/>
                      <a:gd name="T33" fmla="*/ 2147483647 h 168"/>
                      <a:gd name="T34" fmla="*/ 2147483647 w 200"/>
                      <a:gd name="T35" fmla="*/ 2147483647 h 168"/>
                      <a:gd name="T36" fmla="*/ 2147483647 w 200"/>
                      <a:gd name="T37" fmla="*/ 2147483647 h 168"/>
                      <a:gd name="T38" fmla="*/ 2147483647 w 200"/>
                      <a:gd name="T39" fmla="*/ 2147483647 h 168"/>
                      <a:gd name="T40" fmla="*/ 2147483647 w 200"/>
                      <a:gd name="T41" fmla="*/ 2147483647 h 168"/>
                      <a:gd name="T42" fmla="*/ 2147483647 w 200"/>
                      <a:gd name="T43" fmla="*/ 2147483647 h 168"/>
                      <a:gd name="T44" fmla="*/ 2147483647 w 200"/>
                      <a:gd name="T45" fmla="*/ 2147483647 h 168"/>
                      <a:gd name="T46" fmla="*/ 2147483647 w 200"/>
                      <a:gd name="T47" fmla="*/ 2147483647 h 168"/>
                      <a:gd name="T48" fmla="*/ 2147483647 w 200"/>
                      <a:gd name="T49" fmla="*/ 2147483647 h 168"/>
                      <a:gd name="T50" fmla="*/ 2147483647 w 200"/>
                      <a:gd name="T51" fmla="*/ 2147483647 h 168"/>
                      <a:gd name="T52" fmla="*/ 2147483647 w 200"/>
                      <a:gd name="T53" fmla="*/ 2147483647 h 168"/>
                      <a:gd name="T54" fmla="*/ 2147483647 w 200"/>
                      <a:gd name="T55" fmla="*/ 2147483647 h 168"/>
                      <a:gd name="T56" fmla="*/ 2147483647 w 200"/>
                      <a:gd name="T57" fmla="*/ 2147483647 h 168"/>
                      <a:gd name="T58" fmla="*/ 2147483647 w 200"/>
                      <a:gd name="T59" fmla="*/ 2147483647 h 168"/>
                      <a:gd name="T60" fmla="*/ 2147483647 w 200"/>
                      <a:gd name="T61" fmla="*/ 2147483647 h 168"/>
                      <a:gd name="T62" fmla="*/ 2147483647 w 200"/>
                      <a:gd name="T63" fmla="*/ 2147483647 h 168"/>
                      <a:gd name="T64" fmla="*/ 2147483647 w 200"/>
                      <a:gd name="T65" fmla="*/ 2147483647 h 168"/>
                      <a:gd name="T66" fmla="*/ 2147483647 w 200"/>
                      <a:gd name="T67" fmla="*/ 2147483647 h 168"/>
                      <a:gd name="T68" fmla="*/ 2147483647 w 200"/>
                      <a:gd name="T69" fmla="*/ 2147483647 h 168"/>
                      <a:gd name="T70" fmla="*/ 2147483647 w 200"/>
                      <a:gd name="T71" fmla="*/ 2147483647 h 168"/>
                      <a:gd name="T72" fmla="*/ 2147483647 w 200"/>
                      <a:gd name="T73" fmla="*/ 2147483647 h 168"/>
                      <a:gd name="T74" fmla="*/ 2147483647 w 200"/>
                      <a:gd name="T75" fmla="*/ 2147483647 h 168"/>
                      <a:gd name="T76" fmla="*/ 2147483647 w 200"/>
                      <a:gd name="T77" fmla="*/ 2147483647 h 168"/>
                      <a:gd name="T78" fmla="*/ 2147483647 w 200"/>
                      <a:gd name="T79" fmla="*/ 2147483647 h 168"/>
                      <a:gd name="T80" fmla="*/ 2147483647 w 200"/>
                      <a:gd name="T81" fmla="*/ 2147483647 h 168"/>
                      <a:gd name="T82" fmla="*/ 2147483647 w 200"/>
                      <a:gd name="T83" fmla="*/ 2147483647 h 168"/>
                      <a:gd name="T84" fmla="*/ 2147483647 w 200"/>
                      <a:gd name="T85" fmla="*/ 2147483647 h 168"/>
                      <a:gd name="T86" fmla="*/ 2147483647 w 200"/>
                      <a:gd name="T87" fmla="*/ 2147483647 h 168"/>
                      <a:gd name="T88" fmla="*/ 2147483647 w 200"/>
                      <a:gd name="T89" fmla="*/ 2147483647 h 168"/>
                      <a:gd name="T90" fmla="*/ 2147483647 w 200"/>
                      <a:gd name="T91" fmla="*/ 2147483647 h 168"/>
                      <a:gd name="T92" fmla="*/ 2147483647 w 200"/>
                      <a:gd name="T93" fmla="*/ 2147483647 h 168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w 200"/>
                      <a:gd name="T142" fmla="*/ 0 h 168"/>
                      <a:gd name="T143" fmla="*/ 200 w 200"/>
                      <a:gd name="T144" fmla="*/ 168 h 168"/>
                    </a:gdLst>
                    <a:ahLst/>
                    <a:cxnLst>
                      <a:cxn ang="T94">
                        <a:pos x="T0" y="T1"/>
                      </a:cxn>
                      <a:cxn ang="T95">
                        <a:pos x="T2" y="T3"/>
                      </a:cxn>
                      <a:cxn ang="T96">
                        <a:pos x="T4" y="T5"/>
                      </a:cxn>
                      <a:cxn ang="T97">
                        <a:pos x="T6" y="T7"/>
                      </a:cxn>
                      <a:cxn ang="T98">
                        <a:pos x="T8" y="T9"/>
                      </a:cxn>
                      <a:cxn ang="T99">
                        <a:pos x="T10" y="T11"/>
                      </a:cxn>
                      <a:cxn ang="T100">
                        <a:pos x="T12" y="T13"/>
                      </a:cxn>
                      <a:cxn ang="T101">
                        <a:pos x="T14" y="T15"/>
                      </a:cxn>
                      <a:cxn ang="T102">
                        <a:pos x="T16" y="T17"/>
                      </a:cxn>
                      <a:cxn ang="T103">
                        <a:pos x="T18" y="T19"/>
                      </a:cxn>
                      <a:cxn ang="T104">
                        <a:pos x="T20" y="T21"/>
                      </a:cxn>
                      <a:cxn ang="T105">
                        <a:pos x="T22" y="T23"/>
                      </a:cxn>
                      <a:cxn ang="T106">
                        <a:pos x="T24" y="T25"/>
                      </a:cxn>
                      <a:cxn ang="T107">
                        <a:pos x="T26" y="T27"/>
                      </a:cxn>
                      <a:cxn ang="T108">
                        <a:pos x="T28" y="T29"/>
                      </a:cxn>
                      <a:cxn ang="T109">
                        <a:pos x="T30" y="T31"/>
                      </a:cxn>
                      <a:cxn ang="T110">
                        <a:pos x="T32" y="T33"/>
                      </a:cxn>
                      <a:cxn ang="T111">
                        <a:pos x="T34" y="T35"/>
                      </a:cxn>
                      <a:cxn ang="T112">
                        <a:pos x="T36" y="T37"/>
                      </a:cxn>
                      <a:cxn ang="T113">
                        <a:pos x="T38" y="T39"/>
                      </a:cxn>
                      <a:cxn ang="T114">
                        <a:pos x="T40" y="T41"/>
                      </a:cxn>
                      <a:cxn ang="T115">
                        <a:pos x="T42" y="T43"/>
                      </a:cxn>
                      <a:cxn ang="T116">
                        <a:pos x="T44" y="T45"/>
                      </a:cxn>
                      <a:cxn ang="T117">
                        <a:pos x="T46" y="T47"/>
                      </a:cxn>
                      <a:cxn ang="T118">
                        <a:pos x="T48" y="T49"/>
                      </a:cxn>
                      <a:cxn ang="T119">
                        <a:pos x="T50" y="T51"/>
                      </a:cxn>
                      <a:cxn ang="T120">
                        <a:pos x="T52" y="T53"/>
                      </a:cxn>
                      <a:cxn ang="T121">
                        <a:pos x="T54" y="T55"/>
                      </a:cxn>
                      <a:cxn ang="T122">
                        <a:pos x="T56" y="T57"/>
                      </a:cxn>
                      <a:cxn ang="T123">
                        <a:pos x="T58" y="T59"/>
                      </a:cxn>
                      <a:cxn ang="T124">
                        <a:pos x="T60" y="T61"/>
                      </a:cxn>
                      <a:cxn ang="T125">
                        <a:pos x="T62" y="T63"/>
                      </a:cxn>
                      <a:cxn ang="T126">
                        <a:pos x="T64" y="T65"/>
                      </a:cxn>
                      <a:cxn ang="T127">
                        <a:pos x="T66" y="T67"/>
                      </a:cxn>
                      <a:cxn ang="T128">
                        <a:pos x="T68" y="T69"/>
                      </a:cxn>
                      <a:cxn ang="T129">
                        <a:pos x="T70" y="T71"/>
                      </a:cxn>
                      <a:cxn ang="T130">
                        <a:pos x="T72" y="T73"/>
                      </a:cxn>
                      <a:cxn ang="T131">
                        <a:pos x="T74" y="T75"/>
                      </a:cxn>
                      <a:cxn ang="T132">
                        <a:pos x="T76" y="T77"/>
                      </a:cxn>
                      <a:cxn ang="T133">
                        <a:pos x="T78" y="T79"/>
                      </a:cxn>
                      <a:cxn ang="T134">
                        <a:pos x="T80" y="T81"/>
                      </a:cxn>
                      <a:cxn ang="T135">
                        <a:pos x="T82" y="T83"/>
                      </a:cxn>
                      <a:cxn ang="T136">
                        <a:pos x="T84" y="T85"/>
                      </a:cxn>
                      <a:cxn ang="T137">
                        <a:pos x="T86" y="T87"/>
                      </a:cxn>
                      <a:cxn ang="T138">
                        <a:pos x="T88" y="T89"/>
                      </a:cxn>
                      <a:cxn ang="T139">
                        <a:pos x="T90" y="T91"/>
                      </a:cxn>
                      <a:cxn ang="T140">
                        <a:pos x="T92" y="T93"/>
                      </a:cxn>
                    </a:cxnLst>
                    <a:rect l="T141" t="T142" r="T143" b="T144"/>
                    <a:pathLst>
                      <a:path w="200" h="168">
                        <a:moveTo>
                          <a:pt x="184" y="22"/>
                        </a:moveTo>
                        <a:lnTo>
                          <a:pt x="174" y="26"/>
                        </a:lnTo>
                        <a:lnTo>
                          <a:pt x="168" y="26"/>
                        </a:lnTo>
                        <a:lnTo>
                          <a:pt x="160" y="28"/>
                        </a:lnTo>
                        <a:lnTo>
                          <a:pt x="156" y="26"/>
                        </a:lnTo>
                        <a:lnTo>
                          <a:pt x="152" y="24"/>
                        </a:lnTo>
                        <a:lnTo>
                          <a:pt x="148" y="18"/>
                        </a:lnTo>
                        <a:lnTo>
                          <a:pt x="144" y="8"/>
                        </a:lnTo>
                        <a:lnTo>
                          <a:pt x="142" y="0"/>
                        </a:lnTo>
                        <a:lnTo>
                          <a:pt x="136" y="0"/>
                        </a:lnTo>
                        <a:lnTo>
                          <a:pt x="130" y="6"/>
                        </a:lnTo>
                        <a:lnTo>
                          <a:pt x="122" y="16"/>
                        </a:lnTo>
                        <a:lnTo>
                          <a:pt x="114" y="24"/>
                        </a:lnTo>
                        <a:lnTo>
                          <a:pt x="108" y="26"/>
                        </a:lnTo>
                        <a:lnTo>
                          <a:pt x="102" y="28"/>
                        </a:lnTo>
                        <a:lnTo>
                          <a:pt x="74" y="28"/>
                        </a:lnTo>
                        <a:lnTo>
                          <a:pt x="60" y="20"/>
                        </a:lnTo>
                        <a:lnTo>
                          <a:pt x="46" y="42"/>
                        </a:lnTo>
                        <a:lnTo>
                          <a:pt x="40" y="50"/>
                        </a:lnTo>
                        <a:lnTo>
                          <a:pt x="36" y="54"/>
                        </a:lnTo>
                        <a:lnTo>
                          <a:pt x="30" y="56"/>
                        </a:lnTo>
                        <a:lnTo>
                          <a:pt x="24" y="58"/>
                        </a:lnTo>
                        <a:lnTo>
                          <a:pt x="16" y="56"/>
                        </a:lnTo>
                        <a:lnTo>
                          <a:pt x="12" y="56"/>
                        </a:lnTo>
                        <a:lnTo>
                          <a:pt x="10" y="56"/>
                        </a:lnTo>
                        <a:lnTo>
                          <a:pt x="4" y="58"/>
                        </a:lnTo>
                        <a:lnTo>
                          <a:pt x="4" y="50"/>
                        </a:lnTo>
                        <a:lnTo>
                          <a:pt x="4" y="56"/>
                        </a:lnTo>
                        <a:lnTo>
                          <a:pt x="0" y="72"/>
                        </a:lnTo>
                        <a:lnTo>
                          <a:pt x="0" y="84"/>
                        </a:lnTo>
                        <a:lnTo>
                          <a:pt x="0" y="92"/>
                        </a:lnTo>
                        <a:lnTo>
                          <a:pt x="4" y="104"/>
                        </a:lnTo>
                        <a:lnTo>
                          <a:pt x="8" y="116"/>
                        </a:lnTo>
                        <a:lnTo>
                          <a:pt x="10" y="122"/>
                        </a:lnTo>
                        <a:lnTo>
                          <a:pt x="12" y="126"/>
                        </a:lnTo>
                        <a:lnTo>
                          <a:pt x="18" y="130"/>
                        </a:lnTo>
                        <a:lnTo>
                          <a:pt x="26" y="132"/>
                        </a:lnTo>
                        <a:lnTo>
                          <a:pt x="26" y="136"/>
                        </a:lnTo>
                        <a:lnTo>
                          <a:pt x="24" y="138"/>
                        </a:lnTo>
                        <a:lnTo>
                          <a:pt x="18" y="146"/>
                        </a:lnTo>
                        <a:lnTo>
                          <a:pt x="14" y="152"/>
                        </a:lnTo>
                        <a:lnTo>
                          <a:pt x="12" y="156"/>
                        </a:lnTo>
                        <a:lnTo>
                          <a:pt x="12" y="160"/>
                        </a:lnTo>
                        <a:lnTo>
                          <a:pt x="12" y="162"/>
                        </a:lnTo>
                        <a:lnTo>
                          <a:pt x="16" y="164"/>
                        </a:lnTo>
                        <a:lnTo>
                          <a:pt x="28" y="166"/>
                        </a:lnTo>
                        <a:lnTo>
                          <a:pt x="40" y="166"/>
                        </a:lnTo>
                        <a:lnTo>
                          <a:pt x="50" y="168"/>
                        </a:lnTo>
                        <a:lnTo>
                          <a:pt x="60" y="168"/>
                        </a:lnTo>
                        <a:lnTo>
                          <a:pt x="70" y="168"/>
                        </a:lnTo>
                        <a:lnTo>
                          <a:pt x="84" y="166"/>
                        </a:lnTo>
                        <a:lnTo>
                          <a:pt x="96" y="162"/>
                        </a:lnTo>
                        <a:lnTo>
                          <a:pt x="100" y="158"/>
                        </a:lnTo>
                        <a:lnTo>
                          <a:pt x="100" y="156"/>
                        </a:lnTo>
                        <a:lnTo>
                          <a:pt x="98" y="150"/>
                        </a:lnTo>
                        <a:lnTo>
                          <a:pt x="96" y="146"/>
                        </a:lnTo>
                        <a:lnTo>
                          <a:pt x="98" y="142"/>
                        </a:lnTo>
                        <a:lnTo>
                          <a:pt x="102" y="138"/>
                        </a:lnTo>
                        <a:lnTo>
                          <a:pt x="106" y="138"/>
                        </a:lnTo>
                        <a:lnTo>
                          <a:pt x="112" y="138"/>
                        </a:lnTo>
                        <a:lnTo>
                          <a:pt x="114" y="136"/>
                        </a:lnTo>
                        <a:lnTo>
                          <a:pt x="116" y="134"/>
                        </a:lnTo>
                        <a:lnTo>
                          <a:pt x="120" y="130"/>
                        </a:lnTo>
                        <a:lnTo>
                          <a:pt x="122" y="126"/>
                        </a:lnTo>
                        <a:lnTo>
                          <a:pt x="130" y="126"/>
                        </a:lnTo>
                        <a:lnTo>
                          <a:pt x="136" y="126"/>
                        </a:lnTo>
                        <a:lnTo>
                          <a:pt x="140" y="124"/>
                        </a:lnTo>
                        <a:lnTo>
                          <a:pt x="142" y="120"/>
                        </a:lnTo>
                        <a:lnTo>
                          <a:pt x="138" y="118"/>
                        </a:lnTo>
                        <a:lnTo>
                          <a:pt x="138" y="114"/>
                        </a:lnTo>
                        <a:lnTo>
                          <a:pt x="140" y="110"/>
                        </a:lnTo>
                        <a:lnTo>
                          <a:pt x="142" y="106"/>
                        </a:lnTo>
                        <a:lnTo>
                          <a:pt x="148" y="100"/>
                        </a:lnTo>
                        <a:lnTo>
                          <a:pt x="148" y="98"/>
                        </a:lnTo>
                        <a:lnTo>
                          <a:pt x="148" y="94"/>
                        </a:lnTo>
                        <a:lnTo>
                          <a:pt x="148" y="90"/>
                        </a:lnTo>
                        <a:lnTo>
                          <a:pt x="152" y="84"/>
                        </a:lnTo>
                        <a:lnTo>
                          <a:pt x="156" y="78"/>
                        </a:lnTo>
                        <a:lnTo>
                          <a:pt x="162" y="70"/>
                        </a:lnTo>
                        <a:lnTo>
                          <a:pt x="164" y="64"/>
                        </a:lnTo>
                        <a:lnTo>
                          <a:pt x="162" y="58"/>
                        </a:lnTo>
                        <a:lnTo>
                          <a:pt x="158" y="54"/>
                        </a:lnTo>
                        <a:lnTo>
                          <a:pt x="156" y="50"/>
                        </a:lnTo>
                        <a:lnTo>
                          <a:pt x="154" y="46"/>
                        </a:lnTo>
                        <a:lnTo>
                          <a:pt x="156" y="42"/>
                        </a:lnTo>
                        <a:lnTo>
                          <a:pt x="158" y="38"/>
                        </a:lnTo>
                        <a:lnTo>
                          <a:pt x="164" y="36"/>
                        </a:lnTo>
                        <a:lnTo>
                          <a:pt x="170" y="34"/>
                        </a:lnTo>
                        <a:lnTo>
                          <a:pt x="180" y="32"/>
                        </a:lnTo>
                        <a:lnTo>
                          <a:pt x="190" y="32"/>
                        </a:lnTo>
                        <a:lnTo>
                          <a:pt x="200" y="30"/>
                        </a:lnTo>
                        <a:lnTo>
                          <a:pt x="200" y="28"/>
                        </a:lnTo>
                        <a:lnTo>
                          <a:pt x="192" y="26"/>
                        </a:lnTo>
                        <a:lnTo>
                          <a:pt x="184" y="2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97" name="îṥḷïḍê">
                    <a:extLst>
                      <a:ext uri="{FF2B5EF4-FFF2-40B4-BE49-F238E27FC236}">
                        <a16:creationId xmlns:a16="http://schemas.microsoft.com/office/drawing/2014/main" xmlns="" id="{8A520DE5-1C60-4E0E-8600-F626FBE41EE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486679" y="2277473"/>
                    <a:ext cx="841479" cy="311036"/>
                  </a:xfrm>
                  <a:custGeom>
                    <a:avLst/>
                    <a:gdLst>
                      <a:gd name="T0" fmla="*/ 2147483647 w 482"/>
                      <a:gd name="T1" fmla="*/ 2147483647 h 186"/>
                      <a:gd name="T2" fmla="*/ 2147483647 w 482"/>
                      <a:gd name="T3" fmla="*/ 2147483647 h 186"/>
                      <a:gd name="T4" fmla="*/ 2147483647 w 482"/>
                      <a:gd name="T5" fmla="*/ 2147483647 h 186"/>
                      <a:gd name="T6" fmla="*/ 2147483647 w 482"/>
                      <a:gd name="T7" fmla="*/ 2147483647 h 186"/>
                      <a:gd name="T8" fmla="*/ 2147483647 w 482"/>
                      <a:gd name="T9" fmla="*/ 2147483647 h 186"/>
                      <a:gd name="T10" fmla="*/ 2147483647 w 482"/>
                      <a:gd name="T11" fmla="*/ 2147483647 h 186"/>
                      <a:gd name="T12" fmla="*/ 2147483647 w 482"/>
                      <a:gd name="T13" fmla="*/ 2147483647 h 186"/>
                      <a:gd name="T14" fmla="*/ 2147483647 w 482"/>
                      <a:gd name="T15" fmla="*/ 2147483647 h 186"/>
                      <a:gd name="T16" fmla="*/ 2147483647 w 482"/>
                      <a:gd name="T17" fmla="*/ 2147483647 h 186"/>
                      <a:gd name="T18" fmla="*/ 2147483647 w 482"/>
                      <a:gd name="T19" fmla="*/ 2147483647 h 186"/>
                      <a:gd name="T20" fmla="*/ 2147483647 w 482"/>
                      <a:gd name="T21" fmla="*/ 2147483647 h 186"/>
                      <a:gd name="T22" fmla="*/ 2147483647 w 482"/>
                      <a:gd name="T23" fmla="*/ 2147483647 h 186"/>
                      <a:gd name="T24" fmla="*/ 2147483647 w 482"/>
                      <a:gd name="T25" fmla="*/ 2147483647 h 186"/>
                      <a:gd name="T26" fmla="*/ 2147483647 w 482"/>
                      <a:gd name="T27" fmla="*/ 2147483647 h 186"/>
                      <a:gd name="T28" fmla="*/ 2147483647 w 482"/>
                      <a:gd name="T29" fmla="*/ 2147483647 h 186"/>
                      <a:gd name="T30" fmla="*/ 2147483647 w 482"/>
                      <a:gd name="T31" fmla="*/ 2147483647 h 186"/>
                      <a:gd name="T32" fmla="*/ 2147483647 w 482"/>
                      <a:gd name="T33" fmla="*/ 2147483647 h 186"/>
                      <a:gd name="T34" fmla="*/ 2147483647 w 482"/>
                      <a:gd name="T35" fmla="*/ 2147483647 h 186"/>
                      <a:gd name="T36" fmla="*/ 2147483647 w 482"/>
                      <a:gd name="T37" fmla="*/ 2147483647 h 186"/>
                      <a:gd name="T38" fmla="*/ 2147483647 w 482"/>
                      <a:gd name="T39" fmla="*/ 2147483647 h 186"/>
                      <a:gd name="T40" fmla="*/ 2147483647 w 482"/>
                      <a:gd name="T41" fmla="*/ 2147483647 h 186"/>
                      <a:gd name="T42" fmla="*/ 2147483647 w 482"/>
                      <a:gd name="T43" fmla="*/ 2147483647 h 186"/>
                      <a:gd name="T44" fmla="*/ 2147483647 w 482"/>
                      <a:gd name="T45" fmla="*/ 2147483647 h 186"/>
                      <a:gd name="T46" fmla="*/ 2147483647 w 482"/>
                      <a:gd name="T47" fmla="*/ 2147483647 h 186"/>
                      <a:gd name="T48" fmla="*/ 2147483647 w 482"/>
                      <a:gd name="T49" fmla="*/ 2147483647 h 186"/>
                      <a:gd name="T50" fmla="*/ 2147483647 w 482"/>
                      <a:gd name="T51" fmla="*/ 2147483647 h 186"/>
                      <a:gd name="T52" fmla="*/ 2147483647 w 482"/>
                      <a:gd name="T53" fmla="*/ 2147483647 h 186"/>
                      <a:gd name="T54" fmla="*/ 2147483647 w 482"/>
                      <a:gd name="T55" fmla="*/ 2147483647 h 186"/>
                      <a:gd name="T56" fmla="*/ 2147483647 w 482"/>
                      <a:gd name="T57" fmla="*/ 2147483647 h 186"/>
                      <a:gd name="T58" fmla="*/ 2147483647 w 482"/>
                      <a:gd name="T59" fmla="*/ 2147483647 h 186"/>
                      <a:gd name="T60" fmla="*/ 2147483647 w 482"/>
                      <a:gd name="T61" fmla="*/ 2147483647 h 186"/>
                      <a:gd name="T62" fmla="*/ 2147483647 w 482"/>
                      <a:gd name="T63" fmla="*/ 2147483647 h 186"/>
                      <a:gd name="T64" fmla="*/ 2147483647 w 482"/>
                      <a:gd name="T65" fmla="*/ 2147483647 h 186"/>
                      <a:gd name="T66" fmla="*/ 2147483647 w 482"/>
                      <a:gd name="T67" fmla="*/ 2147483647 h 186"/>
                      <a:gd name="T68" fmla="*/ 2147483647 w 482"/>
                      <a:gd name="T69" fmla="*/ 2147483647 h 186"/>
                      <a:gd name="T70" fmla="*/ 2147483647 w 482"/>
                      <a:gd name="T71" fmla="*/ 2147483647 h 186"/>
                      <a:gd name="T72" fmla="*/ 2147483647 w 482"/>
                      <a:gd name="T73" fmla="*/ 2147483647 h 186"/>
                      <a:gd name="T74" fmla="*/ 2147483647 w 482"/>
                      <a:gd name="T75" fmla="*/ 2147483647 h 186"/>
                      <a:gd name="T76" fmla="*/ 2147483647 w 482"/>
                      <a:gd name="T77" fmla="*/ 2147483647 h 186"/>
                      <a:gd name="T78" fmla="*/ 2147483647 w 482"/>
                      <a:gd name="T79" fmla="*/ 2147483647 h 186"/>
                      <a:gd name="T80" fmla="*/ 2147483647 w 482"/>
                      <a:gd name="T81" fmla="*/ 2147483647 h 186"/>
                      <a:gd name="T82" fmla="*/ 2147483647 w 482"/>
                      <a:gd name="T83" fmla="*/ 2147483647 h 186"/>
                      <a:gd name="T84" fmla="*/ 2147483647 w 482"/>
                      <a:gd name="T85" fmla="*/ 2147483647 h 186"/>
                      <a:gd name="T86" fmla="*/ 2147483647 w 482"/>
                      <a:gd name="T87" fmla="*/ 2147483647 h 186"/>
                      <a:gd name="T88" fmla="*/ 2147483647 w 482"/>
                      <a:gd name="T89" fmla="*/ 2147483647 h 186"/>
                      <a:gd name="T90" fmla="*/ 2147483647 w 482"/>
                      <a:gd name="T91" fmla="*/ 2147483647 h 186"/>
                      <a:gd name="T92" fmla="*/ 2147483647 w 482"/>
                      <a:gd name="T93" fmla="*/ 2147483647 h 186"/>
                      <a:gd name="T94" fmla="*/ 2147483647 w 482"/>
                      <a:gd name="T95" fmla="*/ 2147483647 h 186"/>
                      <a:gd name="T96" fmla="*/ 2147483647 w 482"/>
                      <a:gd name="T97" fmla="*/ 2147483647 h 186"/>
                      <a:gd name="T98" fmla="*/ 2147483647 w 482"/>
                      <a:gd name="T99" fmla="*/ 0 h 186"/>
                      <a:gd name="T100" fmla="*/ 2147483647 w 482"/>
                      <a:gd name="T101" fmla="*/ 2147483647 h 186"/>
                      <a:gd name="T102" fmla="*/ 2147483647 w 482"/>
                      <a:gd name="T103" fmla="*/ 2147483647 h 186"/>
                      <a:gd name="T104" fmla="*/ 2147483647 w 482"/>
                      <a:gd name="T105" fmla="*/ 2147483647 h 186"/>
                      <a:gd name="T106" fmla="*/ 2147483647 w 482"/>
                      <a:gd name="T107" fmla="*/ 2147483647 h 186"/>
                      <a:gd name="T108" fmla="*/ 2147483647 w 482"/>
                      <a:gd name="T109" fmla="*/ 2147483647 h 186"/>
                      <a:gd name="T110" fmla="*/ 2147483647 w 482"/>
                      <a:gd name="T111" fmla="*/ 2147483647 h 186"/>
                      <a:gd name="T112" fmla="*/ 2147483647 w 482"/>
                      <a:gd name="T113" fmla="*/ 2147483647 h 186"/>
                      <a:gd name="T114" fmla="*/ 2147483647 w 482"/>
                      <a:gd name="T115" fmla="*/ 2147483647 h 186"/>
                      <a:gd name="T116" fmla="*/ 2147483647 w 482"/>
                      <a:gd name="T117" fmla="*/ 2147483647 h 186"/>
                      <a:gd name="T118" fmla="*/ 2147483647 w 482"/>
                      <a:gd name="T119" fmla="*/ 2147483647 h 186"/>
                      <a:gd name="T120" fmla="*/ 2147483647 w 482"/>
                      <a:gd name="T121" fmla="*/ 2147483647 h 186"/>
                      <a:gd name="T122" fmla="*/ 2147483647 w 482"/>
                      <a:gd name="T123" fmla="*/ 2147483647 h 186"/>
                      <a:gd name="T124" fmla="*/ 0 w 482"/>
                      <a:gd name="T125" fmla="*/ 2147483647 h 18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60000 65536"/>
                      <a:gd name="T181" fmla="*/ 0 60000 65536"/>
                      <a:gd name="T182" fmla="*/ 0 60000 65536"/>
                      <a:gd name="T183" fmla="*/ 0 60000 65536"/>
                      <a:gd name="T184" fmla="*/ 0 60000 65536"/>
                      <a:gd name="T185" fmla="*/ 0 60000 65536"/>
                      <a:gd name="T186" fmla="*/ 0 60000 65536"/>
                      <a:gd name="T187" fmla="*/ 0 60000 65536"/>
                      <a:gd name="T188" fmla="*/ 0 60000 65536"/>
                      <a:gd name="T189" fmla="*/ 0 w 482"/>
                      <a:gd name="T190" fmla="*/ 0 h 186"/>
                      <a:gd name="T191" fmla="*/ 482 w 482"/>
                      <a:gd name="T192" fmla="*/ 186 h 186"/>
                    </a:gdLst>
                    <a:ahLst/>
                    <a:cxnLst>
                      <a:cxn ang="T126">
                        <a:pos x="T0" y="T1"/>
                      </a:cxn>
                      <a:cxn ang="T127">
                        <a:pos x="T2" y="T3"/>
                      </a:cxn>
                      <a:cxn ang="T128">
                        <a:pos x="T4" y="T5"/>
                      </a:cxn>
                      <a:cxn ang="T129">
                        <a:pos x="T6" y="T7"/>
                      </a:cxn>
                      <a:cxn ang="T130">
                        <a:pos x="T8" y="T9"/>
                      </a:cxn>
                      <a:cxn ang="T131">
                        <a:pos x="T10" y="T11"/>
                      </a:cxn>
                      <a:cxn ang="T132">
                        <a:pos x="T12" y="T13"/>
                      </a:cxn>
                      <a:cxn ang="T133">
                        <a:pos x="T14" y="T15"/>
                      </a:cxn>
                      <a:cxn ang="T134">
                        <a:pos x="T16" y="T17"/>
                      </a:cxn>
                      <a:cxn ang="T135">
                        <a:pos x="T18" y="T19"/>
                      </a:cxn>
                      <a:cxn ang="T136">
                        <a:pos x="T20" y="T21"/>
                      </a:cxn>
                      <a:cxn ang="T137">
                        <a:pos x="T22" y="T23"/>
                      </a:cxn>
                      <a:cxn ang="T138">
                        <a:pos x="T24" y="T25"/>
                      </a:cxn>
                      <a:cxn ang="T139">
                        <a:pos x="T26" y="T27"/>
                      </a:cxn>
                      <a:cxn ang="T140">
                        <a:pos x="T28" y="T29"/>
                      </a:cxn>
                      <a:cxn ang="T141">
                        <a:pos x="T30" y="T31"/>
                      </a:cxn>
                      <a:cxn ang="T142">
                        <a:pos x="T32" y="T33"/>
                      </a:cxn>
                      <a:cxn ang="T143">
                        <a:pos x="T34" y="T35"/>
                      </a:cxn>
                      <a:cxn ang="T144">
                        <a:pos x="T36" y="T37"/>
                      </a:cxn>
                      <a:cxn ang="T145">
                        <a:pos x="T38" y="T39"/>
                      </a:cxn>
                      <a:cxn ang="T146">
                        <a:pos x="T40" y="T41"/>
                      </a:cxn>
                      <a:cxn ang="T147">
                        <a:pos x="T42" y="T43"/>
                      </a:cxn>
                      <a:cxn ang="T148">
                        <a:pos x="T44" y="T45"/>
                      </a:cxn>
                      <a:cxn ang="T149">
                        <a:pos x="T46" y="T47"/>
                      </a:cxn>
                      <a:cxn ang="T150">
                        <a:pos x="T48" y="T49"/>
                      </a:cxn>
                      <a:cxn ang="T151">
                        <a:pos x="T50" y="T51"/>
                      </a:cxn>
                      <a:cxn ang="T152">
                        <a:pos x="T52" y="T53"/>
                      </a:cxn>
                      <a:cxn ang="T153">
                        <a:pos x="T54" y="T55"/>
                      </a:cxn>
                      <a:cxn ang="T154">
                        <a:pos x="T56" y="T57"/>
                      </a:cxn>
                      <a:cxn ang="T155">
                        <a:pos x="T58" y="T59"/>
                      </a:cxn>
                      <a:cxn ang="T156">
                        <a:pos x="T60" y="T61"/>
                      </a:cxn>
                      <a:cxn ang="T157">
                        <a:pos x="T62" y="T63"/>
                      </a:cxn>
                      <a:cxn ang="T158">
                        <a:pos x="T64" y="T65"/>
                      </a:cxn>
                      <a:cxn ang="T159">
                        <a:pos x="T66" y="T67"/>
                      </a:cxn>
                      <a:cxn ang="T160">
                        <a:pos x="T68" y="T69"/>
                      </a:cxn>
                      <a:cxn ang="T161">
                        <a:pos x="T70" y="T71"/>
                      </a:cxn>
                      <a:cxn ang="T162">
                        <a:pos x="T72" y="T73"/>
                      </a:cxn>
                      <a:cxn ang="T163">
                        <a:pos x="T74" y="T75"/>
                      </a:cxn>
                      <a:cxn ang="T164">
                        <a:pos x="T76" y="T77"/>
                      </a:cxn>
                      <a:cxn ang="T165">
                        <a:pos x="T78" y="T79"/>
                      </a:cxn>
                      <a:cxn ang="T166">
                        <a:pos x="T80" y="T81"/>
                      </a:cxn>
                      <a:cxn ang="T167">
                        <a:pos x="T82" y="T83"/>
                      </a:cxn>
                      <a:cxn ang="T168">
                        <a:pos x="T84" y="T85"/>
                      </a:cxn>
                      <a:cxn ang="T169">
                        <a:pos x="T86" y="T87"/>
                      </a:cxn>
                      <a:cxn ang="T170">
                        <a:pos x="T88" y="T89"/>
                      </a:cxn>
                      <a:cxn ang="T171">
                        <a:pos x="T90" y="T91"/>
                      </a:cxn>
                      <a:cxn ang="T172">
                        <a:pos x="T92" y="T93"/>
                      </a:cxn>
                      <a:cxn ang="T173">
                        <a:pos x="T94" y="T95"/>
                      </a:cxn>
                      <a:cxn ang="T174">
                        <a:pos x="T96" y="T97"/>
                      </a:cxn>
                      <a:cxn ang="T175">
                        <a:pos x="T98" y="T99"/>
                      </a:cxn>
                      <a:cxn ang="T176">
                        <a:pos x="T100" y="T101"/>
                      </a:cxn>
                      <a:cxn ang="T177">
                        <a:pos x="T102" y="T103"/>
                      </a:cxn>
                      <a:cxn ang="T178">
                        <a:pos x="T104" y="T105"/>
                      </a:cxn>
                      <a:cxn ang="T179">
                        <a:pos x="T106" y="T107"/>
                      </a:cxn>
                      <a:cxn ang="T180">
                        <a:pos x="T108" y="T109"/>
                      </a:cxn>
                      <a:cxn ang="T181">
                        <a:pos x="T110" y="T111"/>
                      </a:cxn>
                      <a:cxn ang="T182">
                        <a:pos x="T112" y="T113"/>
                      </a:cxn>
                      <a:cxn ang="T183">
                        <a:pos x="T114" y="T115"/>
                      </a:cxn>
                      <a:cxn ang="T184">
                        <a:pos x="T116" y="T117"/>
                      </a:cxn>
                      <a:cxn ang="T185">
                        <a:pos x="T118" y="T119"/>
                      </a:cxn>
                      <a:cxn ang="T186">
                        <a:pos x="T120" y="T121"/>
                      </a:cxn>
                      <a:cxn ang="T187">
                        <a:pos x="T122" y="T123"/>
                      </a:cxn>
                      <a:cxn ang="T188">
                        <a:pos x="T124" y="T125"/>
                      </a:cxn>
                    </a:cxnLst>
                    <a:rect l="T189" t="T190" r="T191" b="T192"/>
                    <a:pathLst>
                      <a:path w="482" h="186">
                        <a:moveTo>
                          <a:pt x="0" y="50"/>
                        </a:moveTo>
                        <a:lnTo>
                          <a:pt x="4" y="56"/>
                        </a:lnTo>
                        <a:lnTo>
                          <a:pt x="6" y="60"/>
                        </a:lnTo>
                        <a:lnTo>
                          <a:pt x="12" y="64"/>
                        </a:lnTo>
                        <a:lnTo>
                          <a:pt x="20" y="66"/>
                        </a:lnTo>
                        <a:lnTo>
                          <a:pt x="34" y="72"/>
                        </a:lnTo>
                        <a:lnTo>
                          <a:pt x="40" y="74"/>
                        </a:lnTo>
                        <a:lnTo>
                          <a:pt x="48" y="78"/>
                        </a:lnTo>
                        <a:lnTo>
                          <a:pt x="60" y="86"/>
                        </a:lnTo>
                        <a:lnTo>
                          <a:pt x="64" y="92"/>
                        </a:lnTo>
                        <a:lnTo>
                          <a:pt x="68" y="100"/>
                        </a:lnTo>
                        <a:lnTo>
                          <a:pt x="72" y="114"/>
                        </a:lnTo>
                        <a:lnTo>
                          <a:pt x="76" y="120"/>
                        </a:lnTo>
                        <a:lnTo>
                          <a:pt x="80" y="126"/>
                        </a:lnTo>
                        <a:lnTo>
                          <a:pt x="110" y="126"/>
                        </a:lnTo>
                        <a:lnTo>
                          <a:pt x="118" y="130"/>
                        </a:lnTo>
                        <a:lnTo>
                          <a:pt x="128" y="134"/>
                        </a:lnTo>
                        <a:lnTo>
                          <a:pt x="138" y="134"/>
                        </a:lnTo>
                        <a:lnTo>
                          <a:pt x="146" y="140"/>
                        </a:lnTo>
                        <a:lnTo>
                          <a:pt x="156" y="146"/>
                        </a:lnTo>
                        <a:lnTo>
                          <a:pt x="164" y="154"/>
                        </a:lnTo>
                        <a:lnTo>
                          <a:pt x="172" y="162"/>
                        </a:lnTo>
                        <a:lnTo>
                          <a:pt x="180" y="166"/>
                        </a:lnTo>
                        <a:lnTo>
                          <a:pt x="214" y="166"/>
                        </a:lnTo>
                        <a:lnTo>
                          <a:pt x="214" y="168"/>
                        </a:lnTo>
                        <a:lnTo>
                          <a:pt x="258" y="168"/>
                        </a:lnTo>
                        <a:lnTo>
                          <a:pt x="268" y="174"/>
                        </a:lnTo>
                        <a:lnTo>
                          <a:pt x="280" y="180"/>
                        </a:lnTo>
                        <a:lnTo>
                          <a:pt x="296" y="184"/>
                        </a:lnTo>
                        <a:lnTo>
                          <a:pt x="310" y="186"/>
                        </a:lnTo>
                        <a:lnTo>
                          <a:pt x="318" y="184"/>
                        </a:lnTo>
                        <a:lnTo>
                          <a:pt x="324" y="180"/>
                        </a:lnTo>
                        <a:lnTo>
                          <a:pt x="334" y="172"/>
                        </a:lnTo>
                        <a:lnTo>
                          <a:pt x="362" y="172"/>
                        </a:lnTo>
                        <a:lnTo>
                          <a:pt x="374" y="168"/>
                        </a:lnTo>
                        <a:lnTo>
                          <a:pt x="384" y="162"/>
                        </a:lnTo>
                        <a:lnTo>
                          <a:pt x="392" y="156"/>
                        </a:lnTo>
                        <a:lnTo>
                          <a:pt x="396" y="150"/>
                        </a:lnTo>
                        <a:lnTo>
                          <a:pt x="396" y="146"/>
                        </a:lnTo>
                        <a:lnTo>
                          <a:pt x="396" y="142"/>
                        </a:lnTo>
                        <a:lnTo>
                          <a:pt x="394" y="140"/>
                        </a:lnTo>
                        <a:lnTo>
                          <a:pt x="390" y="138"/>
                        </a:lnTo>
                        <a:lnTo>
                          <a:pt x="384" y="134"/>
                        </a:lnTo>
                        <a:lnTo>
                          <a:pt x="382" y="134"/>
                        </a:lnTo>
                        <a:lnTo>
                          <a:pt x="382" y="130"/>
                        </a:lnTo>
                        <a:lnTo>
                          <a:pt x="384" y="126"/>
                        </a:lnTo>
                        <a:lnTo>
                          <a:pt x="388" y="124"/>
                        </a:lnTo>
                        <a:lnTo>
                          <a:pt x="390" y="124"/>
                        </a:lnTo>
                        <a:lnTo>
                          <a:pt x="394" y="126"/>
                        </a:lnTo>
                        <a:lnTo>
                          <a:pt x="398" y="128"/>
                        </a:lnTo>
                        <a:lnTo>
                          <a:pt x="404" y="128"/>
                        </a:lnTo>
                        <a:lnTo>
                          <a:pt x="410" y="126"/>
                        </a:lnTo>
                        <a:lnTo>
                          <a:pt x="416" y="124"/>
                        </a:lnTo>
                        <a:lnTo>
                          <a:pt x="418" y="120"/>
                        </a:lnTo>
                        <a:lnTo>
                          <a:pt x="422" y="118"/>
                        </a:lnTo>
                        <a:lnTo>
                          <a:pt x="432" y="116"/>
                        </a:lnTo>
                        <a:lnTo>
                          <a:pt x="436" y="116"/>
                        </a:lnTo>
                        <a:lnTo>
                          <a:pt x="440" y="114"/>
                        </a:lnTo>
                        <a:lnTo>
                          <a:pt x="440" y="108"/>
                        </a:lnTo>
                        <a:lnTo>
                          <a:pt x="442" y="106"/>
                        </a:lnTo>
                        <a:lnTo>
                          <a:pt x="442" y="102"/>
                        </a:lnTo>
                        <a:lnTo>
                          <a:pt x="444" y="98"/>
                        </a:lnTo>
                        <a:lnTo>
                          <a:pt x="462" y="96"/>
                        </a:lnTo>
                        <a:lnTo>
                          <a:pt x="482" y="94"/>
                        </a:lnTo>
                        <a:lnTo>
                          <a:pt x="476" y="86"/>
                        </a:lnTo>
                        <a:lnTo>
                          <a:pt x="468" y="80"/>
                        </a:lnTo>
                        <a:lnTo>
                          <a:pt x="458" y="74"/>
                        </a:lnTo>
                        <a:lnTo>
                          <a:pt x="448" y="72"/>
                        </a:lnTo>
                        <a:lnTo>
                          <a:pt x="442" y="74"/>
                        </a:lnTo>
                        <a:lnTo>
                          <a:pt x="434" y="76"/>
                        </a:lnTo>
                        <a:lnTo>
                          <a:pt x="416" y="76"/>
                        </a:lnTo>
                        <a:lnTo>
                          <a:pt x="410" y="76"/>
                        </a:lnTo>
                        <a:lnTo>
                          <a:pt x="408" y="72"/>
                        </a:lnTo>
                        <a:lnTo>
                          <a:pt x="404" y="68"/>
                        </a:lnTo>
                        <a:lnTo>
                          <a:pt x="404" y="62"/>
                        </a:lnTo>
                        <a:lnTo>
                          <a:pt x="402" y="40"/>
                        </a:lnTo>
                        <a:lnTo>
                          <a:pt x="384" y="32"/>
                        </a:lnTo>
                        <a:lnTo>
                          <a:pt x="374" y="30"/>
                        </a:lnTo>
                        <a:lnTo>
                          <a:pt x="368" y="30"/>
                        </a:lnTo>
                        <a:lnTo>
                          <a:pt x="362" y="30"/>
                        </a:lnTo>
                        <a:lnTo>
                          <a:pt x="356" y="32"/>
                        </a:lnTo>
                        <a:lnTo>
                          <a:pt x="344" y="40"/>
                        </a:lnTo>
                        <a:lnTo>
                          <a:pt x="334" y="48"/>
                        </a:lnTo>
                        <a:lnTo>
                          <a:pt x="326" y="50"/>
                        </a:lnTo>
                        <a:lnTo>
                          <a:pt x="318" y="50"/>
                        </a:lnTo>
                        <a:lnTo>
                          <a:pt x="304" y="48"/>
                        </a:lnTo>
                        <a:lnTo>
                          <a:pt x="290" y="46"/>
                        </a:lnTo>
                        <a:lnTo>
                          <a:pt x="264" y="34"/>
                        </a:lnTo>
                        <a:lnTo>
                          <a:pt x="252" y="28"/>
                        </a:lnTo>
                        <a:lnTo>
                          <a:pt x="240" y="26"/>
                        </a:lnTo>
                        <a:lnTo>
                          <a:pt x="226" y="24"/>
                        </a:lnTo>
                        <a:lnTo>
                          <a:pt x="212" y="26"/>
                        </a:lnTo>
                        <a:lnTo>
                          <a:pt x="204" y="28"/>
                        </a:lnTo>
                        <a:lnTo>
                          <a:pt x="198" y="26"/>
                        </a:lnTo>
                        <a:lnTo>
                          <a:pt x="196" y="24"/>
                        </a:lnTo>
                        <a:lnTo>
                          <a:pt x="192" y="22"/>
                        </a:lnTo>
                        <a:lnTo>
                          <a:pt x="186" y="14"/>
                        </a:lnTo>
                        <a:lnTo>
                          <a:pt x="180" y="8"/>
                        </a:lnTo>
                        <a:lnTo>
                          <a:pt x="170" y="4"/>
                        </a:lnTo>
                        <a:lnTo>
                          <a:pt x="152" y="0"/>
                        </a:lnTo>
                        <a:lnTo>
                          <a:pt x="134" y="0"/>
                        </a:lnTo>
                        <a:lnTo>
                          <a:pt x="128" y="2"/>
                        </a:lnTo>
                        <a:lnTo>
                          <a:pt x="126" y="2"/>
                        </a:lnTo>
                        <a:lnTo>
                          <a:pt x="124" y="4"/>
                        </a:lnTo>
                        <a:lnTo>
                          <a:pt x="126" y="8"/>
                        </a:lnTo>
                        <a:lnTo>
                          <a:pt x="128" y="12"/>
                        </a:lnTo>
                        <a:lnTo>
                          <a:pt x="132" y="18"/>
                        </a:lnTo>
                        <a:lnTo>
                          <a:pt x="138" y="24"/>
                        </a:lnTo>
                        <a:lnTo>
                          <a:pt x="140" y="26"/>
                        </a:lnTo>
                        <a:lnTo>
                          <a:pt x="140" y="30"/>
                        </a:lnTo>
                        <a:lnTo>
                          <a:pt x="138" y="34"/>
                        </a:lnTo>
                        <a:lnTo>
                          <a:pt x="134" y="36"/>
                        </a:lnTo>
                        <a:lnTo>
                          <a:pt x="130" y="38"/>
                        </a:lnTo>
                        <a:lnTo>
                          <a:pt x="124" y="38"/>
                        </a:lnTo>
                        <a:lnTo>
                          <a:pt x="114" y="38"/>
                        </a:lnTo>
                        <a:lnTo>
                          <a:pt x="104" y="36"/>
                        </a:lnTo>
                        <a:lnTo>
                          <a:pt x="86" y="30"/>
                        </a:lnTo>
                        <a:lnTo>
                          <a:pt x="68" y="24"/>
                        </a:lnTo>
                        <a:lnTo>
                          <a:pt x="62" y="24"/>
                        </a:lnTo>
                        <a:lnTo>
                          <a:pt x="54" y="22"/>
                        </a:lnTo>
                        <a:lnTo>
                          <a:pt x="46" y="24"/>
                        </a:lnTo>
                        <a:lnTo>
                          <a:pt x="38" y="24"/>
                        </a:lnTo>
                        <a:lnTo>
                          <a:pt x="24" y="30"/>
                        </a:lnTo>
                        <a:lnTo>
                          <a:pt x="10" y="42"/>
                        </a:lnTo>
                        <a:lnTo>
                          <a:pt x="0" y="52"/>
                        </a:lnTo>
                        <a:lnTo>
                          <a:pt x="0" y="5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98" name="ï$ľîḍe">
                    <a:extLst>
                      <a:ext uri="{FF2B5EF4-FFF2-40B4-BE49-F238E27FC236}">
                        <a16:creationId xmlns:a16="http://schemas.microsoft.com/office/drawing/2014/main" xmlns="" id="{F2C9DFE4-BB4F-4576-9FA1-DD573C0228F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559530" y="2545074"/>
                    <a:ext cx="132212" cy="152715"/>
                  </a:xfrm>
                  <a:custGeom>
                    <a:avLst/>
                    <a:gdLst>
                      <a:gd name="T0" fmla="*/ 2147483647 w 76"/>
                      <a:gd name="T1" fmla="*/ 2147483647 h 92"/>
                      <a:gd name="T2" fmla="*/ 2147483647 w 76"/>
                      <a:gd name="T3" fmla="*/ 2147483647 h 92"/>
                      <a:gd name="T4" fmla="*/ 2147483647 w 76"/>
                      <a:gd name="T5" fmla="*/ 2147483647 h 92"/>
                      <a:gd name="T6" fmla="*/ 2147483647 w 76"/>
                      <a:gd name="T7" fmla="*/ 2147483647 h 92"/>
                      <a:gd name="T8" fmla="*/ 2147483647 w 76"/>
                      <a:gd name="T9" fmla="*/ 2147483647 h 92"/>
                      <a:gd name="T10" fmla="*/ 2147483647 w 76"/>
                      <a:gd name="T11" fmla="*/ 2147483647 h 92"/>
                      <a:gd name="T12" fmla="*/ 2147483647 w 76"/>
                      <a:gd name="T13" fmla="*/ 2147483647 h 92"/>
                      <a:gd name="T14" fmla="*/ 2147483647 w 76"/>
                      <a:gd name="T15" fmla="*/ 2147483647 h 92"/>
                      <a:gd name="T16" fmla="*/ 2147483647 w 76"/>
                      <a:gd name="T17" fmla="*/ 2147483647 h 92"/>
                      <a:gd name="T18" fmla="*/ 2147483647 w 76"/>
                      <a:gd name="T19" fmla="*/ 2147483647 h 92"/>
                      <a:gd name="T20" fmla="*/ 2147483647 w 76"/>
                      <a:gd name="T21" fmla="*/ 2147483647 h 92"/>
                      <a:gd name="T22" fmla="*/ 2147483647 w 76"/>
                      <a:gd name="T23" fmla="*/ 2147483647 h 92"/>
                      <a:gd name="T24" fmla="*/ 2147483647 w 76"/>
                      <a:gd name="T25" fmla="*/ 2147483647 h 92"/>
                      <a:gd name="T26" fmla="*/ 2147483647 w 76"/>
                      <a:gd name="T27" fmla="*/ 2147483647 h 92"/>
                      <a:gd name="T28" fmla="*/ 2147483647 w 76"/>
                      <a:gd name="T29" fmla="*/ 2147483647 h 92"/>
                      <a:gd name="T30" fmla="*/ 2147483647 w 76"/>
                      <a:gd name="T31" fmla="*/ 0 h 92"/>
                      <a:gd name="T32" fmla="*/ 2147483647 w 76"/>
                      <a:gd name="T33" fmla="*/ 2147483647 h 92"/>
                      <a:gd name="T34" fmla="*/ 2147483647 w 76"/>
                      <a:gd name="T35" fmla="*/ 2147483647 h 92"/>
                      <a:gd name="T36" fmla="*/ 2147483647 w 76"/>
                      <a:gd name="T37" fmla="*/ 2147483647 h 92"/>
                      <a:gd name="T38" fmla="*/ 2147483647 w 76"/>
                      <a:gd name="T39" fmla="*/ 2147483647 h 92"/>
                      <a:gd name="T40" fmla="*/ 2147483647 w 76"/>
                      <a:gd name="T41" fmla="*/ 2147483647 h 92"/>
                      <a:gd name="T42" fmla="*/ 2147483647 w 76"/>
                      <a:gd name="T43" fmla="*/ 2147483647 h 92"/>
                      <a:gd name="T44" fmla="*/ 2147483647 w 76"/>
                      <a:gd name="T45" fmla="*/ 2147483647 h 92"/>
                      <a:gd name="T46" fmla="*/ 2147483647 w 76"/>
                      <a:gd name="T47" fmla="*/ 2147483647 h 92"/>
                      <a:gd name="T48" fmla="*/ 2147483647 w 76"/>
                      <a:gd name="T49" fmla="*/ 2147483647 h 92"/>
                      <a:gd name="T50" fmla="*/ 2147483647 w 76"/>
                      <a:gd name="T51" fmla="*/ 2147483647 h 92"/>
                      <a:gd name="T52" fmla="*/ 2147483647 w 76"/>
                      <a:gd name="T53" fmla="*/ 2147483647 h 92"/>
                      <a:gd name="T54" fmla="*/ 2147483647 w 76"/>
                      <a:gd name="T55" fmla="*/ 2147483647 h 92"/>
                      <a:gd name="T56" fmla="*/ 2147483647 w 76"/>
                      <a:gd name="T57" fmla="*/ 2147483647 h 92"/>
                      <a:gd name="T58" fmla="*/ 2147483647 w 76"/>
                      <a:gd name="T59" fmla="*/ 2147483647 h 92"/>
                      <a:gd name="T60" fmla="*/ 0 w 76"/>
                      <a:gd name="T61" fmla="*/ 2147483647 h 92"/>
                      <a:gd name="T62" fmla="*/ 2147483647 w 76"/>
                      <a:gd name="T63" fmla="*/ 2147483647 h 92"/>
                      <a:gd name="T64" fmla="*/ 2147483647 w 76"/>
                      <a:gd name="T65" fmla="*/ 2147483647 h 92"/>
                      <a:gd name="T66" fmla="*/ 2147483647 w 76"/>
                      <a:gd name="T67" fmla="*/ 2147483647 h 92"/>
                      <a:gd name="T68" fmla="*/ 2147483647 w 76"/>
                      <a:gd name="T69" fmla="*/ 2147483647 h 92"/>
                      <a:gd name="T70" fmla="*/ 2147483647 w 76"/>
                      <a:gd name="T71" fmla="*/ 2147483647 h 92"/>
                      <a:gd name="T72" fmla="*/ 2147483647 w 76"/>
                      <a:gd name="T73" fmla="*/ 2147483647 h 92"/>
                      <a:gd name="T74" fmla="*/ 2147483647 w 76"/>
                      <a:gd name="T75" fmla="*/ 2147483647 h 92"/>
                      <a:gd name="T76" fmla="*/ 2147483647 w 76"/>
                      <a:gd name="T77" fmla="*/ 2147483647 h 92"/>
                      <a:gd name="T78" fmla="*/ 2147483647 w 76"/>
                      <a:gd name="T79" fmla="*/ 2147483647 h 92"/>
                      <a:gd name="T80" fmla="*/ 2147483647 w 76"/>
                      <a:gd name="T81" fmla="*/ 2147483647 h 92"/>
                      <a:gd name="T82" fmla="*/ 2147483647 w 76"/>
                      <a:gd name="T83" fmla="*/ 2147483647 h 92"/>
                      <a:gd name="T84" fmla="*/ 2147483647 w 76"/>
                      <a:gd name="T85" fmla="*/ 2147483647 h 92"/>
                      <a:gd name="T86" fmla="*/ 2147483647 w 76"/>
                      <a:gd name="T87" fmla="*/ 2147483647 h 92"/>
                      <a:gd name="T88" fmla="*/ 2147483647 w 76"/>
                      <a:gd name="T89" fmla="*/ 2147483647 h 92"/>
                      <a:gd name="T90" fmla="*/ 2147483647 w 76"/>
                      <a:gd name="T91" fmla="*/ 2147483647 h 92"/>
                      <a:gd name="T92" fmla="*/ 2147483647 w 76"/>
                      <a:gd name="T93" fmla="*/ 2147483647 h 92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w 76"/>
                      <a:gd name="T142" fmla="*/ 0 h 92"/>
                      <a:gd name="T143" fmla="*/ 76 w 76"/>
                      <a:gd name="T144" fmla="*/ 92 h 92"/>
                    </a:gdLst>
                    <a:ahLst/>
                    <a:cxnLst>
                      <a:cxn ang="T94">
                        <a:pos x="T0" y="T1"/>
                      </a:cxn>
                      <a:cxn ang="T95">
                        <a:pos x="T2" y="T3"/>
                      </a:cxn>
                      <a:cxn ang="T96">
                        <a:pos x="T4" y="T5"/>
                      </a:cxn>
                      <a:cxn ang="T97">
                        <a:pos x="T6" y="T7"/>
                      </a:cxn>
                      <a:cxn ang="T98">
                        <a:pos x="T8" y="T9"/>
                      </a:cxn>
                      <a:cxn ang="T99">
                        <a:pos x="T10" y="T11"/>
                      </a:cxn>
                      <a:cxn ang="T100">
                        <a:pos x="T12" y="T13"/>
                      </a:cxn>
                      <a:cxn ang="T101">
                        <a:pos x="T14" y="T15"/>
                      </a:cxn>
                      <a:cxn ang="T102">
                        <a:pos x="T16" y="T17"/>
                      </a:cxn>
                      <a:cxn ang="T103">
                        <a:pos x="T18" y="T19"/>
                      </a:cxn>
                      <a:cxn ang="T104">
                        <a:pos x="T20" y="T21"/>
                      </a:cxn>
                      <a:cxn ang="T105">
                        <a:pos x="T22" y="T23"/>
                      </a:cxn>
                      <a:cxn ang="T106">
                        <a:pos x="T24" y="T25"/>
                      </a:cxn>
                      <a:cxn ang="T107">
                        <a:pos x="T26" y="T27"/>
                      </a:cxn>
                      <a:cxn ang="T108">
                        <a:pos x="T28" y="T29"/>
                      </a:cxn>
                      <a:cxn ang="T109">
                        <a:pos x="T30" y="T31"/>
                      </a:cxn>
                      <a:cxn ang="T110">
                        <a:pos x="T32" y="T33"/>
                      </a:cxn>
                      <a:cxn ang="T111">
                        <a:pos x="T34" y="T35"/>
                      </a:cxn>
                      <a:cxn ang="T112">
                        <a:pos x="T36" y="T37"/>
                      </a:cxn>
                      <a:cxn ang="T113">
                        <a:pos x="T38" y="T39"/>
                      </a:cxn>
                      <a:cxn ang="T114">
                        <a:pos x="T40" y="T41"/>
                      </a:cxn>
                      <a:cxn ang="T115">
                        <a:pos x="T42" y="T43"/>
                      </a:cxn>
                      <a:cxn ang="T116">
                        <a:pos x="T44" y="T45"/>
                      </a:cxn>
                      <a:cxn ang="T117">
                        <a:pos x="T46" y="T47"/>
                      </a:cxn>
                      <a:cxn ang="T118">
                        <a:pos x="T48" y="T49"/>
                      </a:cxn>
                      <a:cxn ang="T119">
                        <a:pos x="T50" y="T51"/>
                      </a:cxn>
                      <a:cxn ang="T120">
                        <a:pos x="T52" y="T53"/>
                      </a:cxn>
                      <a:cxn ang="T121">
                        <a:pos x="T54" y="T55"/>
                      </a:cxn>
                      <a:cxn ang="T122">
                        <a:pos x="T56" y="T57"/>
                      </a:cxn>
                      <a:cxn ang="T123">
                        <a:pos x="T58" y="T59"/>
                      </a:cxn>
                      <a:cxn ang="T124">
                        <a:pos x="T60" y="T61"/>
                      </a:cxn>
                      <a:cxn ang="T125">
                        <a:pos x="T62" y="T63"/>
                      </a:cxn>
                      <a:cxn ang="T126">
                        <a:pos x="T64" y="T65"/>
                      </a:cxn>
                      <a:cxn ang="T127">
                        <a:pos x="T66" y="T67"/>
                      </a:cxn>
                      <a:cxn ang="T128">
                        <a:pos x="T68" y="T69"/>
                      </a:cxn>
                      <a:cxn ang="T129">
                        <a:pos x="T70" y="T71"/>
                      </a:cxn>
                      <a:cxn ang="T130">
                        <a:pos x="T72" y="T73"/>
                      </a:cxn>
                      <a:cxn ang="T131">
                        <a:pos x="T74" y="T75"/>
                      </a:cxn>
                      <a:cxn ang="T132">
                        <a:pos x="T76" y="T77"/>
                      </a:cxn>
                      <a:cxn ang="T133">
                        <a:pos x="T78" y="T79"/>
                      </a:cxn>
                      <a:cxn ang="T134">
                        <a:pos x="T80" y="T81"/>
                      </a:cxn>
                      <a:cxn ang="T135">
                        <a:pos x="T82" y="T83"/>
                      </a:cxn>
                      <a:cxn ang="T136">
                        <a:pos x="T84" y="T85"/>
                      </a:cxn>
                      <a:cxn ang="T137">
                        <a:pos x="T86" y="T87"/>
                      </a:cxn>
                      <a:cxn ang="T138">
                        <a:pos x="T88" y="T89"/>
                      </a:cxn>
                      <a:cxn ang="T139">
                        <a:pos x="T90" y="T91"/>
                      </a:cxn>
                      <a:cxn ang="T140">
                        <a:pos x="T92" y="T93"/>
                      </a:cxn>
                    </a:cxnLst>
                    <a:rect l="T141" t="T142" r="T143" b="T144"/>
                    <a:pathLst>
                      <a:path w="76" h="92">
                        <a:moveTo>
                          <a:pt x="70" y="78"/>
                        </a:moveTo>
                        <a:lnTo>
                          <a:pt x="62" y="70"/>
                        </a:lnTo>
                        <a:lnTo>
                          <a:pt x="54" y="64"/>
                        </a:lnTo>
                        <a:lnTo>
                          <a:pt x="56" y="60"/>
                        </a:lnTo>
                        <a:lnTo>
                          <a:pt x="58" y="58"/>
                        </a:lnTo>
                        <a:lnTo>
                          <a:pt x="66" y="54"/>
                        </a:lnTo>
                        <a:lnTo>
                          <a:pt x="74" y="50"/>
                        </a:lnTo>
                        <a:lnTo>
                          <a:pt x="76" y="46"/>
                        </a:lnTo>
                        <a:lnTo>
                          <a:pt x="76" y="42"/>
                        </a:lnTo>
                        <a:lnTo>
                          <a:pt x="76" y="36"/>
                        </a:lnTo>
                        <a:lnTo>
                          <a:pt x="74" y="32"/>
                        </a:lnTo>
                        <a:lnTo>
                          <a:pt x="70" y="28"/>
                        </a:lnTo>
                        <a:lnTo>
                          <a:pt x="70" y="24"/>
                        </a:lnTo>
                        <a:lnTo>
                          <a:pt x="70" y="16"/>
                        </a:lnTo>
                        <a:lnTo>
                          <a:pt x="74" y="8"/>
                        </a:lnTo>
                        <a:lnTo>
                          <a:pt x="70" y="0"/>
                        </a:lnTo>
                        <a:lnTo>
                          <a:pt x="70" y="2"/>
                        </a:lnTo>
                        <a:lnTo>
                          <a:pt x="66" y="4"/>
                        </a:lnTo>
                        <a:lnTo>
                          <a:pt x="62" y="6"/>
                        </a:lnTo>
                        <a:lnTo>
                          <a:pt x="58" y="4"/>
                        </a:lnTo>
                        <a:lnTo>
                          <a:pt x="54" y="2"/>
                        </a:lnTo>
                        <a:lnTo>
                          <a:pt x="48" y="12"/>
                        </a:lnTo>
                        <a:lnTo>
                          <a:pt x="44" y="18"/>
                        </a:lnTo>
                        <a:lnTo>
                          <a:pt x="42" y="22"/>
                        </a:lnTo>
                        <a:lnTo>
                          <a:pt x="44" y="28"/>
                        </a:lnTo>
                        <a:lnTo>
                          <a:pt x="32" y="28"/>
                        </a:lnTo>
                        <a:lnTo>
                          <a:pt x="26" y="26"/>
                        </a:lnTo>
                        <a:lnTo>
                          <a:pt x="22" y="24"/>
                        </a:lnTo>
                        <a:lnTo>
                          <a:pt x="12" y="36"/>
                        </a:lnTo>
                        <a:lnTo>
                          <a:pt x="4" y="48"/>
                        </a:lnTo>
                        <a:lnTo>
                          <a:pt x="0" y="56"/>
                        </a:lnTo>
                        <a:lnTo>
                          <a:pt x="10" y="56"/>
                        </a:lnTo>
                        <a:lnTo>
                          <a:pt x="18" y="60"/>
                        </a:lnTo>
                        <a:lnTo>
                          <a:pt x="24" y="70"/>
                        </a:lnTo>
                        <a:lnTo>
                          <a:pt x="28" y="80"/>
                        </a:lnTo>
                        <a:lnTo>
                          <a:pt x="24" y="84"/>
                        </a:lnTo>
                        <a:lnTo>
                          <a:pt x="24" y="86"/>
                        </a:lnTo>
                        <a:lnTo>
                          <a:pt x="26" y="88"/>
                        </a:lnTo>
                        <a:lnTo>
                          <a:pt x="32" y="90"/>
                        </a:lnTo>
                        <a:lnTo>
                          <a:pt x="46" y="90"/>
                        </a:lnTo>
                        <a:lnTo>
                          <a:pt x="56" y="92"/>
                        </a:lnTo>
                        <a:lnTo>
                          <a:pt x="56" y="88"/>
                        </a:lnTo>
                        <a:lnTo>
                          <a:pt x="68" y="88"/>
                        </a:lnTo>
                        <a:lnTo>
                          <a:pt x="72" y="86"/>
                        </a:lnTo>
                        <a:lnTo>
                          <a:pt x="74" y="84"/>
                        </a:lnTo>
                        <a:lnTo>
                          <a:pt x="74" y="80"/>
                        </a:lnTo>
                        <a:lnTo>
                          <a:pt x="70" y="7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99" name="îṡḷïďe">
                    <a:extLst>
                      <a:ext uri="{FF2B5EF4-FFF2-40B4-BE49-F238E27FC236}">
                        <a16:creationId xmlns:a16="http://schemas.microsoft.com/office/drawing/2014/main" xmlns="" id="{94DA3651-78C9-4702-9B4D-18186E60FA5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55935" y="2678176"/>
                    <a:ext cx="112932" cy="127496"/>
                  </a:xfrm>
                  <a:custGeom>
                    <a:avLst/>
                    <a:gdLst>
                      <a:gd name="T0" fmla="*/ 2147483647 w 64"/>
                      <a:gd name="T1" fmla="*/ 0 h 76"/>
                      <a:gd name="T2" fmla="*/ 2147483647 w 64"/>
                      <a:gd name="T3" fmla="*/ 2147483647 h 76"/>
                      <a:gd name="T4" fmla="*/ 2147483647 w 64"/>
                      <a:gd name="T5" fmla="*/ 2147483647 h 76"/>
                      <a:gd name="T6" fmla="*/ 2147483647 w 64"/>
                      <a:gd name="T7" fmla="*/ 2147483647 h 76"/>
                      <a:gd name="T8" fmla="*/ 2147483647 w 64"/>
                      <a:gd name="T9" fmla="*/ 2147483647 h 76"/>
                      <a:gd name="T10" fmla="*/ 0 w 64"/>
                      <a:gd name="T11" fmla="*/ 2147483647 h 76"/>
                      <a:gd name="T12" fmla="*/ 0 w 64"/>
                      <a:gd name="T13" fmla="*/ 2147483647 h 76"/>
                      <a:gd name="T14" fmla="*/ 2147483647 w 64"/>
                      <a:gd name="T15" fmla="*/ 2147483647 h 76"/>
                      <a:gd name="T16" fmla="*/ 2147483647 w 64"/>
                      <a:gd name="T17" fmla="*/ 2147483647 h 76"/>
                      <a:gd name="T18" fmla="*/ 2147483647 w 64"/>
                      <a:gd name="T19" fmla="*/ 2147483647 h 76"/>
                      <a:gd name="T20" fmla="*/ 2147483647 w 64"/>
                      <a:gd name="T21" fmla="*/ 2147483647 h 76"/>
                      <a:gd name="T22" fmla="*/ 2147483647 w 64"/>
                      <a:gd name="T23" fmla="*/ 2147483647 h 76"/>
                      <a:gd name="T24" fmla="*/ 2147483647 w 64"/>
                      <a:gd name="T25" fmla="*/ 2147483647 h 76"/>
                      <a:gd name="T26" fmla="*/ 2147483647 w 64"/>
                      <a:gd name="T27" fmla="*/ 2147483647 h 76"/>
                      <a:gd name="T28" fmla="*/ 2147483647 w 64"/>
                      <a:gd name="T29" fmla="*/ 2147483647 h 76"/>
                      <a:gd name="T30" fmla="*/ 2147483647 w 64"/>
                      <a:gd name="T31" fmla="*/ 2147483647 h 76"/>
                      <a:gd name="T32" fmla="*/ 2147483647 w 64"/>
                      <a:gd name="T33" fmla="*/ 2147483647 h 76"/>
                      <a:gd name="T34" fmla="*/ 2147483647 w 64"/>
                      <a:gd name="T35" fmla="*/ 2147483647 h 76"/>
                      <a:gd name="T36" fmla="*/ 2147483647 w 64"/>
                      <a:gd name="T37" fmla="*/ 2147483647 h 76"/>
                      <a:gd name="T38" fmla="*/ 2147483647 w 64"/>
                      <a:gd name="T39" fmla="*/ 2147483647 h 76"/>
                      <a:gd name="T40" fmla="*/ 2147483647 w 64"/>
                      <a:gd name="T41" fmla="*/ 2147483647 h 76"/>
                      <a:gd name="T42" fmla="*/ 2147483647 w 64"/>
                      <a:gd name="T43" fmla="*/ 2147483647 h 76"/>
                      <a:gd name="T44" fmla="*/ 2147483647 w 64"/>
                      <a:gd name="T45" fmla="*/ 2147483647 h 76"/>
                      <a:gd name="T46" fmla="*/ 2147483647 w 64"/>
                      <a:gd name="T47" fmla="*/ 2147483647 h 76"/>
                      <a:gd name="T48" fmla="*/ 2147483647 w 64"/>
                      <a:gd name="T49" fmla="*/ 0 h 7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64"/>
                      <a:gd name="T76" fmla="*/ 0 h 76"/>
                      <a:gd name="T77" fmla="*/ 64 w 64"/>
                      <a:gd name="T78" fmla="*/ 76 h 76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64" h="76">
                        <a:moveTo>
                          <a:pt x="18" y="0"/>
                        </a:moveTo>
                        <a:lnTo>
                          <a:pt x="18" y="2"/>
                        </a:lnTo>
                        <a:lnTo>
                          <a:pt x="18" y="4"/>
                        </a:lnTo>
                        <a:lnTo>
                          <a:pt x="16" y="6"/>
                        </a:lnTo>
                        <a:lnTo>
                          <a:pt x="12" y="8"/>
                        </a:lnTo>
                        <a:lnTo>
                          <a:pt x="0" y="8"/>
                        </a:lnTo>
                        <a:lnTo>
                          <a:pt x="0" y="12"/>
                        </a:lnTo>
                        <a:lnTo>
                          <a:pt x="2" y="16"/>
                        </a:lnTo>
                        <a:lnTo>
                          <a:pt x="4" y="20"/>
                        </a:lnTo>
                        <a:lnTo>
                          <a:pt x="6" y="28"/>
                        </a:lnTo>
                        <a:lnTo>
                          <a:pt x="8" y="40"/>
                        </a:lnTo>
                        <a:lnTo>
                          <a:pt x="14" y="56"/>
                        </a:lnTo>
                        <a:lnTo>
                          <a:pt x="20" y="70"/>
                        </a:lnTo>
                        <a:lnTo>
                          <a:pt x="24" y="74"/>
                        </a:lnTo>
                        <a:lnTo>
                          <a:pt x="30" y="76"/>
                        </a:lnTo>
                        <a:lnTo>
                          <a:pt x="40" y="74"/>
                        </a:lnTo>
                        <a:lnTo>
                          <a:pt x="50" y="70"/>
                        </a:lnTo>
                        <a:lnTo>
                          <a:pt x="60" y="64"/>
                        </a:lnTo>
                        <a:lnTo>
                          <a:pt x="64" y="60"/>
                        </a:lnTo>
                        <a:lnTo>
                          <a:pt x="64" y="58"/>
                        </a:lnTo>
                        <a:lnTo>
                          <a:pt x="64" y="50"/>
                        </a:lnTo>
                        <a:lnTo>
                          <a:pt x="58" y="42"/>
                        </a:lnTo>
                        <a:lnTo>
                          <a:pt x="52" y="32"/>
                        </a:lnTo>
                        <a:lnTo>
                          <a:pt x="46" y="26"/>
                        </a:lnTo>
                        <a:lnTo>
                          <a:pt x="18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00" name="îṩ1íḋè">
                    <a:extLst>
                      <a:ext uri="{FF2B5EF4-FFF2-40B4-BE49-F238E27FC236}">
                        <a16:creationId xmlns:a16="http://schemas.microsoft.com/office/drawing/2014/main" xmlns="" id="{9AC28C37-AD92-42BA-8245-FB3AD7329B1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945574" y="3161539"/>
                    <a:ext cx="461368" cy="591247"/>
                  </a:xfrm>
                  <a:custGeom>
                    <a:avLst/>
                    <a:gdLst>
                      <a:gd name="T0" fmla="*/ 2147483647 w 264"/>
                      <a:gd name="T1" fmla="*/ 2147483647 h 354"/>
                      <a:gd name="T2" fmla="*/ 2147483647 w 264"/>
                      <a:gd name="T3" fmla="*/ 2147483647 h 354"/>
                      <a:gd name="T4" fmla="*/ 2147483647 w 264"/>
                      <a:gd name="T5" fmla="*/ 2147483647 h 354"/>
                      <a:gd name="T6" fmla="*/ 2147483647 w 264"/>
                      <a:gd name="T7" fmla="*/ 2147483647 h 354"/>
                      <a:gd name="T8" fmla="*/ 2147483647 w 264"/>
                      <a:gd name="T9" fmla="*/ 2147483647 h 354"/>
                      <a:gd name="T10" fmla="*/ 2147483647 w 264"/>
                      <a:gd name="T11" fmla="*/ 2147483647 h 354"/>
                      <a:gd name="T12" fmla="*/ 2147483647 w 264"/>
                      <a:gd name="T13" fmla="*/ 2147483647 h 354"/>
                      <a:gd name="T14" fmla="*/ 2147483647 w 264"/>
                      <a:gd name="T15" fmla="*/ 2147483647 h 354"/>
                      <a:gd name="T16" fmla="*/ 2147483647 w 264"/>
                      <a:gd name="T17" fmla="*/ 2147483647 h 354"/>
                      <a:gd name="T18" fmla="*/ 2147483647 w 264"/>
                      <a:gd name="T19" fmla="*/ 2147483647 h 354"/>
                      <a:gd name="T20" fmla="*/ 2147483647 w 264"/>
                      <a:gd name="T21" fmla="*/ 2147483647 h 354"/>
                      <a:gd name="T22" fmla="*/ 2147483647 w 264"/>
                      <a:gd name="T23" fmla="*/ 2147483647 h 354"/>
                      <a:gd name="T24" fmla="*/ 2147483647 w 264"/>
                      <a:gd name="T25" fmla="*/ 2147483647 h 354"/>
                      <a:gd name="T26" fmla="*/ 2147483647 w 264"/>
                      <a:gd name="T27" fmla="*/ 2147483647 h 354"/>
                      <a:gd name="T28" fmla="*/ 2147483647 w 264"/>
                      <a:gd name="T29" fmla="*/ 2147483647 h 354"/>
                      <a:gd name="T30" fmla="*/ 2147483647 w 264"/>
                      <a:gd name="T31" fmla="*/ 2147483647 h 354"/>
                      <a:gd name="T32" fmla="*/ 2147483647 w 264"/>
                      <a:gd name="T33" fmla="*/ 2147483647 h 354"/>
                      <a:gd name="T34" fmla="*/ 2147483647 w 264"/>
                      <a:gd name="T35" fmla="*/ 2147483647 h 354"/>
                      <a:gd name="T36" fmla="*/ 2147483647 w 264"/>
                      <a:gd name="T37" fmla="*/ 2147483647 h 354"/>
                      <a:gd name="T38" fmla="*/ 2147483647 w 264"/>
                      <a:gd name="T39" fmla="*/ 2147483647 h 354"/>
                      <a:gd name="T40" fmla="*/ 2147483647 w 264"/>
                      <a:gd name="T41" fmla="*/ 2147483647 h 354"/>
                      <a:gd name="T42" fmla="*/ 2147483647 w 264"/>
                      <a:gd name="T43" fmla="*/ 2147483647 h 354"/>
                      <a:gd name="T44" fmla="*/ 2147483647 w 264"/>
                      <a:gd name="T45" fmla="*/ 2147483647 h 354"/>
                      <a:gd name="T46" fmla="*/ 2147483647 w 264"/>
                      <a:gd name="T47" fmla="*/ 2147483647 h 354"/>
                      <a:gd name="T48" fmla="*/ 2147483647 w 264"/>
                      <a:gd name="T49" fmla="*/ 2147483647 h 354"/>
                      <a:gd name="T50" fmla="*/ 2147483647 w 264"/>
                      <a:gd name="T51" fmla="*/ 2147483647 h 354"/>
                      <a:gd name="T52" fmla="*/ 2147483647 w 264"/>
                      <a:gd name="T53" fmla="*/ 2147483647 h 354"/>
                      <a:gd name="T54" fmla="*/ 2147483647 w 264"/>
                      <a:gd name="T55" fmla="*/ 2147483647 h 354"/>
                      <a:gd name="T56" fmla="*/ 2147483647 w 264"/>
                      <a:gd name="T57" fmla="*/ 2147483647 h 354"/>
                      <a:gd name="T58" fmla="*/ 2147483647 w 264"/>
                      <a:gd name="T59" fmla="*/ 2147483647 h 354"/>
                      <a:gd name="T60" fmla="*/ 2147483647 w 264"/>
                      <a:gd name="T61" fmla="*/ 2147483647 h 354"/>
                      <a:gd name="T62" fmla="*/ 2147483647 w 264"/>
                      <a:gd name="T63" fmla="*/ 2147483647 h 354"/>
                      <a:gd name="T64" fmla="*/ 2147483647 w 264"/>
                      <a:gd name="T65" fmla="*/ 2147483647 h 354"/>
                      <a:gd name="T66" fmla="*/ 2147483647 w 264"/>
                      <a:gd name="T67" fmla="*/ 2147483647 h 354"/>
                      <a:gd name="T68" fmla="*/ 2147483647 w 264"/>
                      <a:gd name="T69" fmla="*/ 2147483647 h 354"/>
                      <a:gd name="T70" fmla="*/ 2147483647 w 264"/>
                      <a:gd name="T71" fmla="*/ 2147483647 h 354"/>
                      <a:gd name="T72" fmla="*/ 2147483647 w 264"/>
                      <a:gd name="T73" fmla="*/ 2147483647 h 354"/>
                      <a:gd name="T74" fmla="*/ 2147483647 w 264"/>
                      <a:gd name="T75" fmla="*/ 2147483647 h 354"/>
                      <a:gd name="T76" fmla="*/ 2147483647 w 264"/>
                      <a:gd name="T77" fmla="*/ 2147483647 h 354"/>
                      <a:gd name="T78" fmla="*/ 2147483647 w 264"/>
                      <a:gd name="T79" fmla="*/ 2147483647 h 354"/>
                      <a:gd name="T80" fmla="*/ 2147483647 w 264"/>
                      <a:gd name="T81" fmla="*/ 2147483647 h 354"/>
                      <a:gd name="T82" fmla="*/ 2147483647 w 264"/>
                      <a:gd name="T83" fmla="*/ 2147483647 h 354"/>
                      <a:gd name="T84" fmla="*/ 2147483647 w 264"/>
                      <a:gd name="T85" fmla="*/ 2147483647 h 354"/>
                      <a:gd name="T86" fmla="*/ 2147483647 w 264"/>
                      <a:gd name="T87" fmla="*/ 2147483647 h 354"/>
                      <a:gd name="T88" fmla="*/ 2147483647 w 264"/>
                      <a:gd name="T89" fmla="*/ 2147483647 h 354"/>
                      <a:gd name="T90" fmla="*/ 2147483647 w 264"/>
                      <a:gd name="T91" fmla="*/ 0 h 354"/>
                      <a:gd name="T92" fmla="*/ 2147483647 w 264"/>
                      <a:gd name="T93" fmla="*/ 2147483647 h 354"/>
                      <a:gd name="T94" fmla="*/ 2147483647 w 264"/>
                      <a:gd name="T95" fmla="*/ 2147483647 h 354"/>
                      <a:gd name="T96" fmla="*/ 2147483647 w 264"/>
                      <a:gd name="T97" fmla="*/ 2147483647 h 354"/>
                      <a:gd name="T98" fmla="*/ 2147483647 w 264"/>
                      <a:gd name="T99" fmla="*/ 2147483647 h 354"/>
                      <a:gd name="T100" fmla="*/ 2147483647 w 264"/>
                      <a:gd name="T101" fmla="*/ 2147483647 h 354"/>
                      <a:gd name="T102" fmla="*/ 2147483647 w 264"/>
                      <a:gd name="T103" fmla="*/ 2147483647 h 354"/>
                      <a:gd name="T104" fmla="*/ 2147483647 w 264"/>
                      <a:gd name="T105" fmla="*/ 2147483647 h 354"/>
                      <a:gd name="T106" fmla="*/ 2147483647 w 264"/>
                      <a:gd name="T107" fmla="*/ 2147483647 h 354"/>
                      <a:gd name="T108" fmla="*/ 2147483647 w 264"/>
                      <a:gd name="T109" fmla="*/ 2147483647 h 354"/>
                      <a:gd name="T110" fmla="*/ 0 w 264"/>
                      <a:gd name="T111" fmla="*/ 2147483647 h 354"/>
                      <a:gd name="T112" fmla="*/ 2147483647 w 264"/>
                      <a:gd name="T113" fmla="*/ 2147483647 h 354"/>
                      <a:gd name="T114" fmla="*/ 2147483647 w 264"/>
                      <a:gd name="T115" fmla="*/ 2147483647 h 354"/>
                      <a:gd name="T116" fmla="*/ 2147483647 w 264"/>
                      <a:gd name="T117" fmla="*/ 2147483647 h 354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w 264"/>
                      <a:gd name="T178" fmla="*/ 0 h 354"/>
                      <a:gd name="T179" fmla="*/ 264 w 264"/>
                      <a:gd name="T180" fmla="*/ 354 h 354"/>
                    </a:gdLst>
                    <a:ahLst/>
                    <a:cxnLst>
                      <a:cxn ang="T118">
                        <a:pos x="T0" y="T1"/>
                      </a:cxn>
                      <a:cxn ang="T119">
                        <a:pos x="T2" y="T3"/>
                      </a:cxn>
                      <a:cxn ang="T120">
                        <a:pos x="T4" y="T5"/>
                      </a:cxn>
                      <a:cxn ang="T121">
                        <a:pos x="T6" y="T7"/>
                      </a:cxn>
                      <a:cxn ang="T122">
                        <a:pos x="T8" y="T9"/>
                      </a:cxn>
                      <a:cxn ang="T123">
                        <a:pos x="T10" y="T11"/>
                      </a:cxn>
                      <a:cxn ang="T124">
                        <a:pos x="T12" y="T13"/>
                      </a:cxn>
                      <a:cxn ang="T125">
                        <a:pos x="T14" y="T15"/>
                      </a:cxn>
                      <a:cxn ang="T126">
                        <a:pos x="T16" y="T17"/>
                      </a:cxn>
                      <a:cxn ang="T127">
                        <a:pos x="T18" y="T19"/>
                      </a:cxn>
                      <a:cxn ang="T128">
                        <a:pos x="T20" y="T21"/>
                      </a:cxn>
                      <a:cxn ang="T129">
                        <a:pos x="T22" y="T23"/>
                      </a:cxn>
                      <a:cxn ang="T130">
                        <a:pos x="T24" y="T25"/>
                      </a:cxn>
                      <a:cxn ang="T131">
                        <a:pos x="T26" y="T27"/>
                      </a:cxn>
                      <a:cxn ang="T132">
                        <a:pos x="T28" y="T29"/>
                      </a:cxn>
                      <a:cxn ang="T133">
                        <a:pos x="T30" y="T31"/>
                      </a:cxn>
                      <a:cxn ang="T134">
                        <a:pos x="T32" y="T33"/>
                      </a:cxn>
                      <a:cxn ang="T135">
                        <a:pos x="T34" y="T35"/>
                      </a:cxn>
                      <a:cxn ang="T136">
                        <a:pos x="T36" y="T37"/>
                      </a:cxn>
                      <a:cxn ang="T137">
                        <a:pos x="T38" y="T39"/>
                      </a:cxn>
                      <a:cxn ang="T138">
                        <a:pos x="T40" y="T41"/>
                      </a:cxn>
                      <a:cxn ang="T139">
                        <a:pos x="T42" y="T43"/>
                      </a:cxn>
                      <a:cxn ang="T140">
                        <a:pos x="T44" y="T45"/>
                      </a:cxn>
                      <a:cxn ang="T141">
                        <a:pos x="T46" y="T47"/>
                      </a:cxn>
                      <a:cxn ang="T142">
                        <a:pos x="T48" y="T49"/>
                      </a:cxn>
                      <a:cxn ang="T143">
                        <a:pos x="T50" y="T51"/>
                      </a:cxn>
                      <a:cxn ang="T144">
                        <a:pos x="T52" y="T53"/>
                      </a:cxn>
                      <a:cxn ang="T145">
                        <a:pos x="T54" y="T55"/>
                      </a:cxn>
                      <a:cxn ang="T146">
                        <a:pos x="T56" y="T57"/>
                      </a:cxn>
                      <a:cxn ang="T147">
                        <a:pos x="T58" y="T59"/>
                      </a:cxn>
                      <a:cxn ang="T148">
                        <a:pos x="T60" y="T61"/>
                      </a:cxn>
                      <a:cxn ang="T149">
                        <a:pos x="T62" y="T63"/>
                      </a:cxn>
                      <a:cxn ang="T150">
                        <a:pos x="T64" y="T65"/>
                      </a:cxn>
                      <a:cxn ang="T151">
                        <a:pos x="T66" y="T67"/>
                      </a:cxn>
                      <a:cxn ang="T152">
                        <a:pos x="T68" y="T69"/>
                      </a:cxn>
                      <a:cxn ang="T153">
                        <a:pos x="T70" y="T71"/>
                      </a:cxn>
                      <a:cxn ang="T154">
                        <a:pos x="T72" y="T73"/>
                      </a:cxn>
                      <a:cxn ang="T155">
                        <a:pos x="T74" y="T75"/>
                      </a:cxn>
                      <a:cxn ang="T156">
                        <a:pos x="T76" y="T77"/>
                      </a:cxn>
                      <a:cxn ang="T157">
                        <a:pos x="T78" y="T79"/>
                      </a:cxn>
                      <a:cxn ang="T158">
                        <a:pos x="T80" y="T81"/>
                      </a:cxn>
                      <a:cxn ang="T159">
                        <a:pos x="T82" y="T83"/>
                      </a:cxn>
                      <a:cxn ang="T160">
                        <a:pos x="T84" y="T85"/>
                      </a:cxn>
                      <a:cxn ang="T161">
                        <a:pos x="T86" y="T87"/>
                      </a:cxn>
                      <a:cxn ang="T162">
                        <a:pos x="T88" y="T89"/>
                      </a:cxn>
                      <a:cxn ang="T163">
                        <a:pos x="T90" y="T91"/>
                      </a:cxn>
                      <a:cxn ang="T164">
                        <a:pos x="T92" y="T93"/>
                      </a:cxn>
                      <a:cxn ang="T165">
                        <a:pos x="T94" y="T95"/>
                      </a:cxn>
                      <a:cxn ang="T166">
                        <a:pos x="T96" y="T97"/>
                      </a:cxn>
                      <a:cxn ang="T167">
                        <a:pos x="T98" y="T99"/>
                      </a:cxn>
                      <a:cxn ang="T168">
                        <a:pos x="T100" y="T101"/>
                      </a:cxn>
                      <a:cxn ang="T169">
                        <a:pos x="T102" y="T103"/>
                      </a:cxn>
                      <a:cxn ang="T170">
                        <a:pos x="T104" y="T105"/>
                      </a:cxn>
                      <a:cxn ang="T171">
                        <a:pos x="T106" y="T107"/>
                      </a:cxn>
                      <a:cxn ang="T172">
                        <a:pos x="T108" y="T109"/>
                      </a:cxn>
                      <a:cxn ang="T173">
                        <a:pos x="T110" y="T111"/>
                      </a:cxn>
                      <a:cxn ang="T174">
                        <a:pos x="T112" y="T113"/>
                      </a:cxn>
                      <a:cxn ang="T175">
                        <a:pos x="T114" y="T115"/>
                      </a:cxn>
                      <a:cxn ang="T176">
                        <a:pos x="T116" y="T117"/>
                      </a:cxn>
                    </a:cxnLst>
                    <a:rect l="T177" t="T178" r="T179" b="T180"/>
                    <a:pathLst>
                      <a:path w="264" h="354">
                        <a:moveTo>
                          <a:pt x="18" y="220"/>
                        </a:moveTo>
                        <a:lnTo>
                          <a:pt x="20" y="220"/>
                        </a:lnTo>
                        <a:lnTo>
                          <a:pt x="20" y="226"/>
                        </a:lnTo>
                        <a:lnTo>
                          <a:pt x="24" y="232"/>
                        </a:lnTo>
                        <a:lnTo>
                          <a:pt x="26" y="240"/>
                        </a:lnTo>
                        <a:lnTo>
                          <a:pt x="28" y="248"/>
                        </a:lnTo>
                        <a:lnTo>
                          <a:pt x="28" y="260"/>
                        </a:lnTo>
                        <a:lnTo>
                          <a:pt x="40" y="260"/>
                        </a:lnTo>
                        <a:lnTo>
                          <a:pt x="40" y="264"/>
                        </a:lnTo>
                        <a:lnTo>
                          <a:pt x="42" y="266"/>
                        </a:lnTo>
                        <a:lnTo>
                          <a:pt x="46" y="270"/>
                        </a:lnTo>
                        <a:lnTo>
                          <a:pt x="52" y="274"/>
                        </a:lnTo>
                        <a:lnTo>
                          <a:pt x="54" y="276"/>
                        </a:lnTo>
                        <a:lnTo>
                          <a:pt x="54" y="282"/>
                        </a:lnTo>
                        <a:lnTo>
                          <a:pt x="58" y="288"/>
                        </a:lnTo>
                        <a:lnTo>
                          <a:pt x="62" y="290"/>
                        </a:lnTo>
                        <a:lnTo>
                          <a:pt x="70" y="300"/>
                        </a:lnTo>
                        <a:lnTo>
                          <a:pt x="80" y="308"/>
                        </a:lnTo>
                        <a:lnTo>
                          <a:pt x="84" y="312"/>
                        </a:lnTo>
                        <a:lnTo>
                          <a:pt x="88" y="316"/>
                        </a:lnTo>
                        <a:lnTo>
                          <a:pt x="88" y="322"/>
                        </a:lnTo>
                        <a:lnTo>
                          <a:pt x="88" y="326"/>
                        </a:lnTo>
                        <a:lnTo>
                          <a:pt x="90" y="328"/>
                        </a:lnTo>
                        <a:lnTo>
                          <a:pt x="98" y="336"/>
                        </a:lnTo>
                        <a:lnTo>
                          <a:pt x="104" y="338"/>
                        </a:lnTo>
                        <a:lnTo>
                          <a:pt x="112" y="342"/>
                        </a:lnTo>
                        <a:lnTo>
                          <a:pt x="112" y="338"/>
                        </a:lnTo>
                        <a:lnTo>
                          <a:pt x="116" y="338"/>
                        </a:lnTo>
                        <a:lnTo>
                          <a:pt x="120" y="342"/>
                        </a:lnTo>
                        <a:lnTo>
                          <a:pt x="124" y="338"/>
                        </a:lnTo>
                        <a:lnTo>
                          <a:pt x="132" y="338"/>
                        </a:lnTo>
                        <a:lnTo>
                          <a:pt x="134" y="342"/>
                        </a:lnTo>
                        <a:lnTo>
                          <a:pt x="136" y="346"/>
                        </a:lnTo>
                        <a:lnTo>
                          <a:pt x="146" y="354"/>
                        </a:lnTo>
                        <a:lnTo>
                          <a:pt x="150" y="352"/>
                        </a:lnTo>
                        <a:lnTo>
                          <a:pt x="156" y="350"/>
                        </a:lnTo>
                        <a:lnTo>
                          <a:pt x="178" y="350"/>
                        </a:lnTo>
                        <a:lnTo>
                          <a:pt x="186" y="350"/>
                        </a:lnTo>
                        <a:lnTo>
                          <a:pt x="192" y="346"/>
                        </a:lnTo>
                        <a:lnTo>
                          <a:pt x="198" y="342"/>
                        </a:lnTo>
                        <a:lnTo>
                          <a:pt x="202" y="338"/>
                        </a:lnTo>
                        <a:lnTo>
                          <a:pt x="228" y="338"/>
                        </a:lnTo>
                        <a:lnTo>
                          <a:pt x="224" y="330"/>
                        </a:lnTo>
                        <a:lnTo>
                          <a:pt x="220" y="324"/>
                        </a:lnTo>
                        <a:lnTo>
                          <a:pt x="216" y="318"/>
                        </a:lnTo>
                        <a:lnTo>
                          <a:pt x="212" y="314"/>
                        </a:lnTo>
                        <a:lnTo>
                          <a:pt x="210" y="300"/>
                        </a:lnTo>
                        <a:lnTo>
                          <a:pt x="206" y="296"/>
                        </a:lnTo>
                        <a:lnTo>
                          <a:pt x="204" y="292"/>
                        </a:lnTo>
                        <a:lnTo>
                          <a:pt x="190" y="284"/>
                        </a:lnTo>
                        <a:lnTo>
                          <a:pt x="184" y="278"/>
                        </a:lnTo>
                        <a:lnTo>
                          <a:pt x="180" y="274"/>
                        </a:lnTo>
                        <a:lnTo>
                          <a:pt x="180" y="272"/>
                        </a:lnTo>
                        <a:lnTo>
                          <a:pt x="182" y="270"/>
                        </a:lnTo>
                        <a:lnTo>
                          <a:pt x="186" y="268"/>
                        </a:lnTo>
                        <a:lnTo>
                          <a:pt x="192" y="266"/>
                        </a:lnTo>
                        <a:lnTo>
                          <a:pt x="196" y="262"/>
                        </a:lnTo>
                        <a:lnTo>
                          <a:pt x="198" y="252"/>
                        </a:lnTo>
                        <a:lnTo>
                          <a:pt x="198" y="244"/>
                        </a:lnTo>
                        <a:lnTo>
                          <a:pt x="198" y="234"/>
                        </a:lnTo>
                        <a:lnTo>
                          <a:pt x="200" y="226"/>
                        </a:lnTo>
                        <a:lnTo>
                          <a:pt x="204" y="224"/>
                        </a:lnTo>
                        <a:lnTo>
                          <a:pt x="210" y="222"/>
                        </a:lnTo>
                        <a:lnTo>
                          <a:pt x="212" y="212"/>
                        </a:lnTo>
                        <a:lnTo>
                          <a:pt x="214" y="204"/>
                        </a:lnTo>
                        <a:lnTo>
                          <a:pt x="222" y="190"/>
                        </a:lnTo>
                        <a:lnTo>
                          <a:pt x="232" y="178"/>
                        </a:lnTo>
                        <a:lnTo>
                          <a:pt x="232" y="170"/>
                        </a:lnTo>
                        <a:lnTo>
                          <a:pt x="232" y="162"/>
                        </a:lnTo>
                        <a:lnTo>
                          <a:pt x="232" y="138"/>
                        </a:lnTo>
                        <a:lnTo>
                          <a:pt x="234" y="134"/>
                        </a:lnTo>
                        <a:lnTo>
                          <a:pt x="236" y="126"/>
                        </a:lnTo>
                        <a:lnTo>
                          <a:pt x="238" y="120"/>
                        </a:lnTo>
                        <a:lnTo>
                          <a:pt x="238" y="108"/>
                        </a:lnTo>
                        <a:lnTo>
                          <a:pt x="246" y="106"/>
                        </a:lnTo>
                        <a:lnTo>
                          <a:pt x="254" y="102"/>
                        </a:lnTo>
                        <a:lnTo>
                          <a:pt x="260" y="96"/>
                        </a:lnTo>
                        <a:lnTo>
                          <a:pt x="264" y="92"/>
                        </a:lnTo>
                        <a:lnTo>
                          <a:pt x="260" y="88"/>
                        </a:lnTo>
                        <a:lnTo>
                          <a:pt x="258" y="84"/>
                        </a:lnTo>
                        <a:lnTo>
                          <a:pt x="254" y="80"/>
                        </a:lnTo>
                        <a:lnTo>
                          <a:pt x="250" y="76"/>
                        </a:lnTo>
                        <a:lnTo>
                          <a:pt x="246" y="68"/>
                        </a:lnTo>
                        <a:lnTo>
                          <a:pt x="242" y="58"/>
                        </a:lnTo>
                        <a:lnTo>
                          <a:pt x="238" y="38"/>
                        </a:lnTo>
                        <a:lnTo>
                          <a:pt x="236" y="28"/>
                        </a:lnTo>
                        <a:lnTo>
                          <a:pt x="232" y="18"/>
                        </a:lnTo>
                        <a:lnTo>
                          <a:pt x="230" y="12"/>
                        </a:lnTo>
                        <a:lnTo>
                          <a:pt x="222" y="8"/>
                        </a:lnTo>
                        <a:lnTo>
                          <a:pt x="216" y="4"/>
                        </a:lnTo>
                        <a:lnTo>
                          <a:pt x="212" y="0"/>
                        </a:lnTo>
                        <a:lnTo>
                          <a:pt x="206" y="0"/>
                        </a:lnTo>
                        <a:lnTo>
                          <a:pt x="204" y="4"/>
                        </a:lnTo>
                        <a:lnTo>
                          <a:pt x="194" y="10"/>
                        </a:lnTo>
                        <a:lnTo>
                          <a:pt x="188" y="16"/>
                        </a:lnTo>
                        <a:lnTo>
                          <a:pt x="178" y="22"/>
                        </a:lnTo>
                        <a:lnTo>
                          <a:pt x="174" y="16"/>
                        </a:lnTo>
                        <a:lnTo>
                          <a:pt x="44" y="16"/>
                        </a:lnTo>
                        <a:lnTo>
                          <a:pt x="44" y="54"/>
                        </a:lnTo>
                        <a:lnTo>
                          <a:pt x="32" y="54"/>
                        </a:lnTo>
                        <a:lnTo>
                          <a:pt x="28" y="62"/>
                        </a:lnTo>
                        <a:lnTo>
                          <a:pt x="34" y="130"/>
                        </a:lnTo>
                        <a:lnTo>
                          <a:pt x="24" y="132"/>
                        </a:lnTo>
                        <a:lnTo>
                          <a:pt x="18" y="136"/>
                        </a:lnTo>
                        <a:lnTo>
                          <a:pt x="14" y="142"/>
                        </a:lnTo>
                        <a:lnTo>
                          <a:pt x="12" y="150"/>
                        </a:lnTo>
                        <a:lnTo>
                          <a:pt x="8" y="156"/>
                        </a:lnTo>
                        <a:lnTo>
                          <a:pt x="6" y="164"/>
                        </a:lnTo>
                        <a:lnTo>
                          <a:pt x="6" y="182"/>
                        </a:lnTo>
                        <a:lnTo>
                          <a:pt x="4" y="186"/>
                        </a:lnTo>
                        <a:lnTo>
                          <a:pt x="0" y="192"/>
                        </a:lnTo>
                        <a:lnTo>
                          <a:pt x="0" y="194"/>
                        </a:lnTo>
                        <a:lnTo>
                          <a:pt x="2" y="194"/>
                        </a:lnTo>
                        <a:lnTo>
                          <a:pt x="10" y="198"/>
                        </a:lnTo>
                        <a:lnTo>
                          <a:pt x="12" y="206"/>
                        </a:lnTo>
                        <a:lnTo>
                          <a:pt x="14" y="208"/>
                        </a:lnTo>
                        <a:lnTo>
                          <a:pt x="16" y="212"/>
                        </a:lnTo>
                        <a:lnTo>
                          <a:pt x="18" y="218"/>
                        </a:lnTo>
                        <a:lnTo>
                          <a:pt x="18" y="22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01" name="íṧḻíḓé">
                    <a:extLst>
                      <a:ext uri="{FF2B5EF4-FFF2-40B4-BE49-F238E27FC236}">
                        <a16:creationId xmlns:a16="http://schemas.microsoft.com/office/drawing/2014/main" xmlns="" id="{703D2380-59C6-41AD-85FC-2FB96B3CD7D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88198" y="3497793"/>
                    <a:ext cx="291969" cy="404906"/>
                  </a:xfrm>
                  <a:custGeom>
                    <a:avLst/>
                    <a:gdLst>
                      <a:gd name="T0" fmla="*/ 2147483647 w 168"/>
                      <a:gd name="T1" fmla="*/ 2147483647 h 244"/>
                      <a:gd name="T2" fmla="*/ 2147483647 w 168"/>
                      <a:gd name="T3" fmla="*/ 2147483647 h 244"/>
                      <a:gd name="T4" fmla="*/ 2147483647 w 168"/>
                      <a:gd name="T5" fmla="*/ 2147483647 h 244"/>
                      <a:gd name="T6" fmla="*/ 2147483647 w 168"/>
                      <a:gd name="T7" fmla="*/ 2147483647 h 244"/>
                      <a:gd name="T8" fmla="*/ 2147483647 w 168"/>
                      <a:gd name="T9" fmla="*/ 2147483647 h 244"/>
                      <a:gd name="T10" fmla="*/ 2147483647 w 168"/>
                      <a:gd name="T11" fmla="*/ 2147483647 h 244"/>
                      <a:gd name="T12" fmla="*/ 2147483647 w 168"/>
                      <a:gd name="T13" fmla="*/ 2147483647 h 244"/>
                      <a:gd name="T14" fmla="*/ 2147483647 w 168"/>
                      <a:gd name="T15" fmla="*/ 2147483647 h 244"/>
                      <a:gd name="T16" fmla="*/ 2147483647 w 168"/>
                      <a:gd name="T17" fmla="*/ 2147483647 h 244"/>
                      <a:gd name="T18" fmla="*/ 2147483647 w 168"/>
                      <a:gd name="T19" fmla="*/ 2147483647 h 244"/>
                      <a:gd name="T20" fmla="*/ 2147483647 w 168"/>
                      <a:gd name="T21" fmla="*/ 2147483647 h 244"/>
                      <a:gd name="T22" fmla="*/ 2147483647 w 168"/>
                      <a:gd name="T23" fmla="*/ 2147483647 h 244"/>
                      <a:gd name="T24" fmla="*/ 2147483647 w 168"/>
                      <a:gd name="T25" fmla="*/ 2147483647 h 244"/>
                      <a:gd name="T26" fmla="*/ 2147483647 w 168"/>
                      <a:gd name="T27" fmla="*/ 2147483647 h 244"/>
                      <a:gd name="T28" fmla="*/ 2147483647 w 168"/>
                      <a:gd name="T29" fmla="*/ 2147483647 h 244"/>
                      <a:gd name="T30" fmla="*/ 2147483647 w 168"/>
                      <a:gd name="T31" fmla="*/ 2147483647 h 244"/>
                      <a:gd name="T32" fmla="*/ 2147483647 w 168"/>
                      <a:gd name="T33" fmla="*/ 2147483647 h 244"/>
                      <a:gd name="T34" fmla="*/ 2147483647 w 168"/>
                      <a:gd name="T35" fmla="*/ 2147483647 h 244"/>
                      <a:gd name="T36" fmla="*/ 2147483647 w 168"/>
                      <a:gd name="T37" fmla="*/ 2147483647 h 244"/>
                      <a:gd name="T38" fmla="*/ 2147483647 w 168"/>
                      <a:gd name="T39" fmla="*/ 2147483647 h 244"/>
                      <a:gd name="T40" fmla="*/ 2147483647 w 168"/>
                      <a:gd name="T41" fmla="*/ 2147483647 h 244"/>
                      <a:gd name="T42" fmla="*/ 2147483647 w 168"/>
                      <a:gd name="T43" fmla="*/ 2147483647 h 244"/>
                      <a:gd name="T44" fmla="*/ 2147483647 w 168"/>
                      <a:gd name="T45" fmla="*/ 2147483647 h 244"/>
                      <a:gd name="T46" fmla="*/ 2147483647 w 168"/>
                      <a:gd name="T47" fmla="*/ 2147483647 h 244"/>
                      <a:gd name="T48" fmla="*/ 2147483647 w 168"/>
                      <a:gd name="T49" fmla="*/ 2147483647 h 244"/>
                      <a:gd name="T50" fmla="*/ 2147483647 w 168"/>
                      <a:gd name="T51" fmla="*/ 2147483647 h 244"/>
                      <a:gd name="T52" fmla="*/ 2147483647 w 168"/>
                      <a:gd name="T53" fmla="*/ 2147483647 h 244"/>
                      <a:gd name="T54" fmla="*/ 2147483647 w 168"/>
                      <a:gd name="T55" fmla="*/ 2147483647 h 244"/>
                      <a:gd name="T56" fmla="*/ 2147483647 w 168"/>
                      <a:gd name="T57" fmla="*/ 2147483647 h 244"/>
                      <a:gd name="T58" fmla="*/ 2147483647 w 168"/>
                      <a:gd name="T59" fmla="*/ 2147483647 h 244"/>
                      <a:gd name="T60" fmla="*/ 2147483647 w 168"/>
                      <a:gd name="T61" fmla="*/ 2147483647 h 244"/>
                      <a:gd name="T62" fmla="*/ 2147483647 w 168"/>
                      <a:gd name="T63" fmla="*/ 2147483647 h 244"/>
                      <a:gd name="T64" fmla="*/ 0 w 168"/>
                      <a:gd name="T65" fmla="*/ 2147483647 h 244"/>
                      <a:gd name="T66" fmla="*/ 2147483647 w 168"/>
                      <a:gd name="T67" fmla="*/ 2147483647 h 244"/>
                      <a:gd name="T68" fmla="*/ 2147483647 w 168"/>
                      <a:gd name="T69" fmla="*/ 2147483647 h 244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w 168"/>
                      <a:gd name="T106" fmla="*/ 0 h 244"/>
                      <a:gd name="T107" fmla="*/ 168 w 168"/>
                      <a:gd name="T108" fmla="*/ 244 h 244"/>
                    </a:gdLst>
                    <a:ahLst/>
                    <a:cxnLst>
                      <a:cxn ang="T70">
                        <a:pos x="T0" y="T1"/>
                      </a:cxn>
                      <a:cxn ang="T71">
                        <a:pos x="T2" y="T3"/>
                      </a:cxn>
                      <a:cxn ang="T72">
                        <a:pos x="T4" y="T5"/>
                      </a:cxn>
                      <a:cxn ang="T73">
                        <a:pos x="T6" y="T7"/>
                      </a:cxn>
                      <a:cxn ang="T74">
                        <a:pos x="T8" y="T9"/>
                      </a:cxn>
                      <a:cxn ang="T75">
                        <a:pos x="T10" y="T11"/>
                      </a:cxn>
                      <a:cxn ang="T76">
                        <a:pos x="T12" y="T13"/>
                      </a:cxn>
                      <a:cxn ang="T77">
                        <a:pos x="T14" y="T15"/>
                      </a:cxn>
                      <a:cxn ang="T78">
                        <a:pos x="T16" y="T17"/>
                      </a:cxn>
                      <a:cxn ang="T79">
                        <a:pos x="T18" y="T19"/>
                      </a:cxn>
                      <a:cxn ang="T80">
                        <a:pos x="T20" y="T21"/>
                      </a:cxn>
                      <a:cxn ang="T81">
                        <a:pos x="T22" y="T23"/>
                      </a:cxn>
                      <a:cxn ang="T82">
                        <a:pos x="T24" y="T25"/>
                      </a:cxn>
                      <a:cxn ang="T83">
                        <a:pos x="T26" y="T27"/>
                      </a:cxn>
                      <a:cxn ang="T84">
                        <a:pos x="T28" y="T29"/>
                      </a:cxn>
                      <a:cxn ang="T85">
                        <a:pos x="T30" y="T31"/>
                      </a:cxn>
                      <a:cxn ang="T86">
                        <a:pos x="T32" y="T33"/>
                      </a:cxn>
                      <a:cxn ang="T87">
                        <a:pos x="T34" y="T35"/>
                      </a:cxn>
                      <a:cxn ang="T88">
                        <a:pos x="T36" y="T37"/>
                      </a:cxn>
                      <a:cxn ang="T89">
                        <a:pos x="T38" y="T39"/>
                      </a:cxn>
                      <a:cxn ang="T90">
                        <a:pos x="T40" y="T41"/>
                      </a:cxn>
                      <a:cxn ang="T91">
                        <a:pos x="T42" y="T43"/>
                      </a:cxn>
                      <a:cxn ang="T92">
                        <a:pos x="T44" y="T45"/>
                      </a:cxn>
                      <a:cxn ang="T93">
                        <a:pos x="T46" y="T47"/>
                      </a:cxn>
                      <a:cxn ang="T94">
                        <a:pos x="T48" y="T49"/>
                      </a:cxn>
                      <a:cxn ang="T95">
                        <a:pos x="T50" y="T51"/>
                      </a:cxn>
                      <a:cxn ang="T96">
                        <a:pos x="T52" y="T53"/>
                      </a:cxn>
                      <a:cxn ang="T97">
                        <a:pos x="T54" y="T55"/>
                      </a:cxn>
                      <a:cxn ang="T98">
                        <a:pos x="T56" y="T57"/>
                      </a:cxn>
                      <a:cxn ang="T99">
                        <a:pos x="T58" y="T59"/>
                      </a:cxn>
                      <a:cxn ang="T100">
                        <a:pos x="T60" y="T61"/>
                      </a:cxn>
                      <a:cxn ang="T101">
                        <a:pos x="T62" y="T63"/>
                      </a:cxn>
                      <a:cxn ang="T102">
                        <a:pos x="T64" y="T65"/>
                      </a:cxn>
                      <a:cxn ang="T103">
                        <a:pos x="T66" y="T67"/>
                      </a:cxn>
                      <a:cxn ang="T104">
                        <a:pos x="T68" y="T69"/>
                      </a:cxn>
                    </a:cxnLst>
                    <a:rect l="T105" t="T106" r="T107" b="T108"/>
                    <a:pathLst>
                      <a:path w="168" h="244">
                        <a:moveTo>
                          <a:pt x="18" y="146"/>
                        </a:moveTo>
                        <a:lnTo>
                          <a:pt x="24" y="142"/>
                        </a:lnTo>
                        <a:lnTo>
                          <a:pt x="32" y="138"/>
                        </a:lnTo>
                        <a:lnTo>
                          <a:pt x="38" y="134"/>
                        </a:lnTo>
                        <a:lnTo>
                          <a:pt x="44" y="130"/>
                        </a:lnTo>
                        <a:lnTo>
                          <a:pt x="50" y="128"/>
                        </a:lnTo>
                        <a:lnTo>
                          <a:pt x="56" y="128"/>
                        </a:lnTo>
                        <a:lnTo>
                          <a:pt x="60" y="130"/>
                        </a:lnTo>
                        <a:lnTo>
                          <a:pt x="64" y="128"/>
                        </a:lnTo>
                        <a:lnTo>
                          <a:pt x="66" y="126"/>
                        </a:lnTo>
                        <a:lnTo>
                          <a:pt x="70" y="122"/>
                        </a:lnTo>
                        <a:lnTo>
                          <a:pt x="74" y="114"/>
                        </a:lnTo>
                        <a:lnTo>
                          <a:pt x="90" y="94"/>
                        </a:lnTo>
                        <a:lnTo>
                          <a:pt x="100" y="86"/>
                        </a:lnTo>
                        <a:lnTo>
                          <a:pt x="106" y="74"/>
                        </a:lnTo>
                        <a:lnTo>
                          <a:pt x="92" y="72"/>
                        </a:lnTo>
                        <a:lnTo>
                          <a:pt x="80" y="70"/>
                        </a:lnTo>
                        <a:lnTo>
                          <a:pt x="66" y="64"/>
                        </a:lnTo>
                        <a:lnTo>
                          <a:pt x="54" y="60"/>
                        </a:lnTo>
                        <a:lnTo>
                          <a:pt x="44" y="52"/>
                        </a:lnTo>
                        <a:lnTo>
                          <a:pt x="34" y="44"/>
                        </a:lnTo>
                        <a:lnTo>
                          <a:pt x="30" y="32"/>
                        </a:lnTo>
                        <a:lnTo>
                          <a:pt x="28" y="24"/>
                        </a:lnTo>
                        <a:lnTo>
                          <a:pt x="28" y="16"/>
                        </a:lnTo>
                        <a:lnTo>
                          <a:pt x="38" y="6"/>
                        </a:lnTo>
                        <a:lnTo>
                          <a:pt x="38" y="10"/>
                        </a:lnTo>
                        <a:lnTo>
                          <a:pt x="38" y="12"/>
                        </a:lnTo>
                        <a:lnTo>
                          <a:pt x="38" y="16"/>
                        </a:lnTo>
                        <a:lnTo>
                          <a:pt x="42" y="20"/>
                        </a:lnTo>
                        <a:lnTo>
                          <a:pt x="48" y="24"/>
                        </a:lnTo>
                        <a:lnTo>
                          <a:pt x="52" y="28"/>
                        </a:lnTo>
                        <a:lnTo>
                          <a:pt x="58" y="28"/>
                        </a:lnTo>
                        <a:lnTo>
                          <a:pt x="62" y="28"/>
                        </a:lnTo>
                        <a:lnTo>
                          <a:pt x="66" y="24"/>
                        </a:lnTo>
                        <a:lnTo>
                          <a:pt x="70" y="20"/>
                        </a:lnTo>
                        <a:lnTo>
                          <a:pt x="74" y="20"/>
                        </a:lnTo>
                        <a:lnTo>
                          <a:pt x="86" y="20"/>
                        </a:lnTo>
                        <a:lnTo>
                          <a:pt x="96" y="18"/>
                        </a:lnTo>
                        <a:lnTo>
                          <a:pt x="106" y="16"/>
                        </a:lnTo>
                        <a:lnTo>
                          <a:pt x="118" y="12"/>
                        </a:lnTo>
                        <a:lnTo>
                          <a:pt x="132" y="12"/>
                        </a:lnTo>
                        <a:lnTo>
                          <a:pt x="136" y="12"/>
                        </a:lnTo>
                        <a:lnTo>
                          <a:pt x="140" y="10"/>
                        </a:lnTo>
                        <a:lnTo>
                          <a:pt x="144" y="6"/>
                        </a:lnTo>
                        <a:lnTo>
                          <a:pt x="148" y="2"/>
                        </a:lnTo>
                        <a:lnTo>
                          <a:pt x="152" y="2"/>
                        </a:lnTo>
                        <a:lnTo>
                          <a:pt x="156" y="0"/>
                        </a:lnTo>
                        <a:lnTo>
                          <a:pt x="162" y="2"/>
                        </a:lnTo>
                        <a:lnTo>
                          <a:pt x="168" y="2"/>
                        </a:lnTo>
                        <a:lnTo>
                          <a:pt x="164" y="6"/>
                        </a:lnTo>
                        <a:lnTo>
                          <a:pt x="162" y="14"/>
                        </a:lnTo>
                        <a:lnTo>
                          <a:pt x="162" y="26"/>
                        </a:lnTo>
                        <a:lnTo>
                          <a:pt x="160" y="36"/>
                        </a:lnTo>
                        <a:lnTo>
                          <a:pt x="154" y="50"/>
                        </a:lnTo>
                        <a:lnTo>
                          <a:pt x="144" y="76"/>
                        </a:lnTo>
                        <a:lnTo>
                          <a:pt x="126" y="112"/>
                        </a:lnTo>
                        <a:lnTo>
                          <a:pt x="106" y="142"/>
                        </a:lnTo>
                        <a:lnTo>
                          <a:pt x="96" y="156"/>
                        </a:lnTo>
                        <a:lnTo>
                          <a:pt x="84" y="170"/>
                        </a:lnTo>
                        <a:lnTo>
                          <a:pt x="70" y="182"/>
                        </a:lnTo>
                        <a:lnTo>
                          <a:pt x="56" y="196"/>
                        </a:lnTo>
                        <a:lnTo>
                          <a:pt x="40" y="208"/>
                        </a:lnTo>
                        <a:lnTo>
                          <a:pt x="32" y="218"/>
                        </a:lnTo>
                        <a:lnTo>
                          <a:pt x="10" y="244"/>
                        </a:lnTo>
                        <a:lnTo>
                          <a:pt x="4" y="240"/>
                        </a:lnTo>
                        <a:lnTo>
                          <a:pt x="0" y="236"/>
                        </a:lnTo>
                        <a:lnTo>
                          <a:pt x="0" y="170"/>
                        </a:lnTo>
                        <a:lnTo>
                          <a:pt x="8" y="152"/>
                        </a:lnTo>
                        <a:lnTo>
                          <a:pt x="14" y="148"/>
                        </a:lnTo>
                        <a:lnTo>
                          <a:pt x="18" y="14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02" name="íŝ1íḍê">
                    <a:extLst>
                      <a:ext uri="{FF2B5EF4-FFF2-40B4-BE49-F238E27FC236}">
                        <a16:creationId xmlns:a16="http://schemas.microsoft.com/office/drawing/2014/main" xmlns="" id="{AAA56D89-C9DA-457C-B999-CD90BE9B67F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01271" y="3793417"/>
                    <a:ext cx="50957" cy="40630"/>
                  </a:xfrm>
                  <a:custGeom>
                    <a:avLst/>
                    <a:gdLst>
                      <a:gd name="T0" fmla="*/ 2147483647 w 28"/>
                      <a:gd name="T1" fmla="*/ 2147483647 h 24"/>
                      <a:gd name="T2" fmla="*/ 2147483647 w 28"/>
                      <a:gd name="T3" fmla="*/ 2147483647 h 24"/>
                      <a:gd name="T4" fmla="*/ 2147483647 w 28"/>
                      <a:gd name="T5" fmla="*/ 2147483647 h 24"/>
                      <a:gd name="T6" fmla="*/ 0 w 28"/>
                      <a:gd name="T7" fmla="*/ 2147483647 h 24"/>
                      <a:gd name="T8" fmla="*/ 2147483647 w 28"/>
                      <a:gd name="T9" fmla="*/ 2147483647 h 24"/>
                      <a:gd name="T10" fmla="*/ 2147483647 w 28"/>
                      <a:gd name="T11" fmla="*/ 2147483647 h 24"/>
                      <a:gd name="T12" fmla="*/ 2147483647 w 28"/>
                      <a:gd name="T13" fmla="*/ 0 h 24"/>
                      <a:gd name="T14" fmla="*/ 2147483647 w 28"/>
                      <a:gd name="T15" fmla="*/ 2147483647 h 2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28"/>
                      <a:gd name="T25" fmla="*/ 0 h 24"/>
                      <a:gd name="T26" fmla="*/ 28 w 28"/>
                      <a:gd name="T27" fmla="*/ 24 h 24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28" h="24">
                        <a:moveTo>
                          <a:pt x="28" y="24"/>
                        </a:moveTo>
                        <a:lnTo>
                          <a:pt x="18" y="24"/>
                        </a:lnTo>
                        <a:lnTo>
                          <a:pt x="12" y="24"/>
                        </a:lnTo>
                        <a:lnTo>
                          <a:pt x="0" y="22"/>
                        </a:lnTo>
                        <a:lnTo>
                          <a:pt x="6" y="2"/>
                        </a:lnTo>
                        <a:lnTo>
                          <a:pt x="28" y="4"/>
                        </a:lnTo>
                        <a:lnTo>
                          <a:pt x="28" y="0"/>
                        </a:lnTo>
                        <a:lnTo>
                          <a:pt x="28" y="2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03" name="iSļïḋe">
                    <a:extLst>
                      <a:ext uri="{FF2B5EF4-FFF2-40B4-BE49-F238E27FC236}">
                        <a16:creationId xmlns:a16="http://schemas.microsoft.com/office/drawing/2014/main" xmlns="" id="{DB81536E-DA6C-4210-B153-0CBAE57BB7D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525382" y="4229145"/>
                    <a:ext cx="216223" cy="416114"/>
                  </a:xfrm>
                  <a:custGeom>
                    <a:avLst/>
                    <a:gdLst>
                      <a:gd name="T0" fmla="*/ 2147483647 w 124"/>
                      <a:gd name="T1" fmla="*/ 2147483647 h 250"/>
                      <a:gd name="T2" fmla="*/ 2147483647 w 124"/>
                      <a:gd name="T3" fmla="*/ 2147483647 h 250"/>
                      <a:gd name="T4" fmla="*/ 2147483647 w 124"/>
                      <a:gd name="T5" fmla="*/ 2147483647 h 250"/>
                      <a:gd name="T6" fmla="*/ 2147483647 w 124"/>
                      <a:gd name="T7" fmla="*/ 2147483647 h 250"/>
                      <a:gd name="T8" fmla="*/ 2147483647 w 124"/>
                      <a:gd name="T9" fmla="*/ 2147483647 h 250"/>
                      <a:gd name="T10" fmla="*/ 2147483647 w 124"/>
                      <a:gd name="T11" fmla="*/ 2147483647 h 250"/>
                      <a:gd name="T12" fmla="*/ 2147483647 w 124"/>
                      <a:gd name="T13" fmla="*/ 2147483647 h 250"/>
                      <a:gd name="T14" fmla="*/ 2147483647 w 124"/>
                      <a:gd name="T15" fmla="*/ 2147483647 h 250"/>
                      <a:gd name="T16" fmla="*/ 2147483647 w 124"/>
                      <a:gd name="T17" fmla="*/ 2147483647 h 250"/>
                      <a:gd name="T18" fmla="*/ 2147483647 w 124"/>
                      <a:gd name="T19" fmla="*/ 0 h 250"/>
                      <a:gd name="T20" fmla="*/ 2147483647 w 124"/>
                      <a:gd name="T21" fmla="*/ 2147483647 h 250"/>
                      <a:gd name="T22" fmla="*/ 2147483647 w 124"/>
                      <a:gd name="T23" fmla="*/ 2147483647 h 250"/>
                      <a:gd name="T24" fmla="*/ 2147483647 w 124"/>
                      <a:gd name="T25" fmla="*/ 2147483647 h 250"/>
                      <a:gd name="T26" fmla="*/ 2147483647 w 124"/>
                      <a:gd name="T27" fmla="*/ 2147483647 h 250"/>
                      <a:gd name="T28" fmla="*/ 2147483647 w 124"/>
                      <a:gd name="T29" fmla="*/ 2147483647 h 250"/>
                      <a:gd name="T30" fmla="*/ 2147483647 w 124"/>
                      <a:gd name="T31" fmla="*/ 2147483647 h 250"/>
                      <a:gd name="T32" fmla="*/ 2147483647 w 124"/>
                      <a:gd name="T33" fmla="*/ 2147483647 h 250"/>
                      <a:gd name="T34" fmla="*/ 2147483647 w 124"/>
                      <a:gd name="T35" fmla="*/ 2147483647 h 250"/>
                      <a:gd name="T36" fmla="*/ 2147483647 w 124"/>
                      <a:gd name="T37" fmla="*/ 2147483647 h 250"/>
                      <a:gd name="T38" fmla="*/ 2147483647 w 124"/>
                      <a:gd name="T39" fmla="*/ 2147483647 h 250"/>
                      <a:gd name="T40" fmla="*/ 2147483647 w 124"/>
                      <a:gd name="T41" fmla="*/ 2147483647 h 250"/>
                      <a:gd name="T42" fmla="*/ 2147483647 w 124"/>
                      <a:gd name="T43" fmla="*/ 2147483647 h 250"/>
                      <a:gd name="T44" fmla="*/ 2147483647 w 124"/>
                      <a:gd name="T45" fmla="*/ 2147483647 h 250"/>
                      <a:gd name="T46" fmla="*/ 2147483647 w 124"/>
                      <a:gd name="T47" fmla="*/ 2147483647 h 250"/>
                      <a:gd name="T48" fmla="*/ 2147483647 w 124"/>
                      <a:gd name="T49" fmla="*/ 2147483647 h 250"/>
                      <a:gd name="T50" fmla="*/ 2147483647 w 124"/>
                      <a:gd name="T51" fmla="*/ 2147483647 h 250"/>
                      <a:gd name="T52" fmla="*/ 2147483647 w 124"/>
                      <a:gd name="T53" fmla="*/ 2147483647 h 250"/>
                      <a:gd name="T54" fmla="*/ 2147483647 w 124"/>
                      <a:gd name="T55" fmla="*/ 2147483647 h 250"/>
                      <a:gd name="T56" fmla="*/ 0 w 124"/>
                      <a:gd name="T57" fmla="*/ 2147483647 h 250"/>
                      <a:gd name="T58" fmla="*/ 2147483647 w 124"/>
                      <a:gd name="T59" fmla="*/ 2147483647 h 250"/>
                      <a:gd name="T60" fmla="*/ 2147483647 w 124"/>
                      <a:gd name="T61" fmla="*/ 2147483647 h 250"/>
                      <a:gd name="T62" fmla="*/ 2147483647 w 124"/>
                      <a:gd name="T63" fmla="*/ 2147483647 h 250"/>
                      <a:gd name="T64" fmla="*/ 2147483647 w 124"/>
                      <a:gd name="T65" fmla="*/ 2147483647 h 250"/>
                      <a:gd name="T66" fmla="*/ 2147483647 w 124"/>
                      <a:gd name="T67" fmla="*/ 2147483647 h 250"/>
                      <a:gd name="T68" fmla="*/ 2147483647 w 124"/>
                      <a:gd name="T69" fmla="*/ 2147483647 h 250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w 124"/>
                      <a:gd name="T106" fmla="*/ 0 h 250"/>
                      <a:gd name="T107" fmla="*/ 124 w 124"/>
                      <a:gd name="T108" fmla="*/ 250 h 250"/>
                    </a:gdLst>
                    <a:ahLst/>
                    <a:cxnLst>
                      <a:cxn ang="T70">
                        <a:pos x="T0" y="T1"/>
                      </a:cxn>
                      <a:cxn ang="T71">
                        <a:pos x="T2" y="T3"/>
                      </a:cxn>
                      <a:cxn ang="T72">
                        <a:pos x="T4" y="T5"/>
                      </a:cxn>
                      <a:cxn ang="T73">
                        <a:pos x="T6" y="T7"/>
                      </a:cxn>
                      <a:cxn ang="T74">
                        <a:pos x="T8" y="T9"/>
                      </a:cxn>
                      <a:cxn ang="T75">
                        <a:pos x="T10" y="T11"/>
                      </a:cxn>
                      <a:cxn ang="T76">
                        <a:pos x="T12" y="T13"/>
                      </a:cxn>
                      <a:cxn ang="T77">
                        <a:pos x="T14" y="T15"/>
                      </a:cxn>
                      <a:cxn ang="T78">
                        <a:pos x="T16" y="T17"/>
                      </a:cxn>
                      <a:cxn ang="T79">
                        <a:pos x="T18" y="T19"/>
                      </a:cxn>
                      <a:cxn ang="T80">
                        <a:pos x="T20" y="T21"/>
                      </a:cxn>
                      <a:cxn ang="T81">
                        <a:pos x="T22" y="T23"/>
                      </a:cxn>
                      <a:cxn ang="T82">
                        <a:pos x="T24" y="T25"/>
                      </a:cxn>
                      <a:cxn ang="T83">
                        <a:pos x="T26" y="T27"/>
                      </a:cxn>
                      <a:cxn ang="T84">
                        <a:pos x="T28" y="T29"/>
                      </a:cxn>
                      <a:cxn ang="T85">
                        <a:pos x="T30" y="T31"/>
                      </a:cxn>
                      <a:cxn ang="T86">
                        <a:pos x="T32" y="T33"/>
                      </a:cxn>
                      <a:cxn ang="T87">
                        <a:pos x="T34" y="T35"/>
                      </a:cxn>
                      <a:cxn ang="T88">
                        <a:pos x="T36" y="T37"/>
                      </a:cxn>
                      <a:cxn ang="T89">
                        <a:pos x="T38" y="T39"/>
                      </a:cxn>
                      <a:cxn ang="T90">
                        <a:pos x="T40" y="T41"/>
                      </a:cxn>
                      <a:cxn ang="T91">
                        <a:pos x="T42" y="T43"/>
                      </a:cxn>
                      <a:cxn ang="T92">
                        <a:pos x="T44" y="T45"/>
                      </a:cxn>
                      <a:cxn ang="T93">
                        <a:pos x="T46" y="T47"/>
                      </a:cxn>
                      <a:cxn ang="T94">
                        <a:pos x="T48" y="T49"/>
                      </a:cxn>
                      <a:cxn ang="T95">
                        <a:pos x="T50" y="T51"/>
                      </a:cxn>
                      <a:cxn ang="T96">
                        <a:pos x="T52" y="T53"/>
                      </a:cxn>
                      <a:cxn ang="T97">
                        <a:pos x="T54" y="T55"/>
                      </a:cxn>
                      <a:cxn ang="T98">
                        <a:pos x="T56" y="T57"/>
                      </a:cxn>
                      <a:cxn ang="T99">
                        <a:pos x="T58" y="T59"/>
                      </a:cxn>
                      <a:cxn ang="T100">
                        <a:pos x="T60" y="T61"/>
                      </a:cxn>
                      <a:cxn ang="T101">
                        <a:pos x="T62" y="T63"/>
                      </a:cxn>
                      <a:cxn ang="T102">
                        <a:pos x="T64" y="T65"/>
                      </a:cxn>
                      <a:cxn ang="T103">
                        <a:pos x="T66" y="T67"/>
                      </a:cxn>
                      <a:cxn ang="T104">
                        <a:pos x="T68" y="T69"/>
                      </a:cxn>
                    </a:cxnLst>
                    <a:rect l="T105" t="T106" r="T107" b="T108"/>
                    <a:pathLst>
                      <a:path w="124" h="250">
                        <a:moveTo>
                          <a:pt x="26" y="84"/>
                        </a:moveTo>
                        <a:lnTo>
                          <a:pt x="30" y="84"/>
                        </a:lnTo>
                        <a:lnTo>
                          <a:pt x="32" y="82"/>
                        </a:lnTo>
                        <a:lnTo>
                          <a:pt x="38" y="76"/>
                        </a:lnTo>
                        <a:lnTo>
                          <a:pt x="40" y="70"/>
                        </a:lnTo>
                        <a:lnTo>
                          <a:pt x="44" y="68"/>
                        </a:lnTo>
                        <a:lnTo>
                          <a:pt x="48" y="68"/>
                        </a:lnTo>
                        <a:lnTo>
                          <a:pt x="56" y="68"/>
                        </a:lnTo>
                        <a:lnTo>
                          <a:pt x="62" y="66"/>
                        </a:lnTo>
                        <a:lnTo>
                          <a:pt x="64" y="64"/>
                        </a:lnTo>
                        <a:lnTo>
                          <a:pt x="74" y="56"/>
                        </a:lnTo>
                        <a:lnTo>
                          <a:pt x="88" y="32"/>
                        </a:lnTo>
                        <a:lnTo>
                          <a:pt x="90" y="30"/>
                        </a:lnTo>
                        <a:lnTo>
                          <a:pt x="92" y="28"/>
                        </a:lnTo>
                        <a:lnTo>
                          <a:pt x="96" y="26"/>
                        </a:lnTo>
                        <a:lnTo>
                          <a:pt x="100" y="26"/>
                        </a:lnTo>
                        <a:lnTo>
                          <a:pt x="104" y="18"/>
                        </a:lnTo>
                        <a:lnTo>
                          <a:pt x="104" y="12"/>
                        </a:lnTo>
                        <a:lnTo>
                          <a:pt x="106" y="6"/>
                        </a:lnTo>
                        <a:lnTo>
                          <a:pt x="110" y="0"/>
                        </a:lnTo>
                        <a:lnTo>
                          <a:pt x="110" y="8"/>
                        </a:lnTo>
                        <a:lnTo>
                          <a:pt x="112" y="16"/>
                        </a:lnTo>
                        <a:lnTo>
                          <a:pt x="118" y="32"/>
                        </a:lnTo>
                        <a:lnTo>
                          <a:pt x="122" y="52"/>
                        </a:lnTo>
                        <a:lnTo>
                          <a:pt x="124" y="58"/>
                        </a:lnTo>
                        <a:lnTo>
                          <a:pt x="124" y="68"/>
                        </a:lnTo>
                        <a:lnTo>
                          <a:pt x="122" y="72"/>
                        </a:lnTo>
                        <a:lnTo>
                          <a:pt x="120" y="74"/>
                        </a:lnTo>
                        <a:lnTo>
                          <a:pt x="118" y="72"/>
                        </a:lnTo>
                        <a:lnTo>
                          <a:pt x="118" y="70"/>
                        </a:lnTo>
                        <a:lnTo>
                          <a:pt x="116" y="64"/>
                        </a:lnTo>
                        <a:lnTo>
                          <a:pt x="112" y="68"/>
                        </a:lnTo>
                        <a:lnTo>
                          <a:pt x="110" y="70"/>
                        </a:lnTo>
                        <a:lnTo>
                          <a:pt x="110" y="78"/>
                        </a:lnTo>
                        <a:lnTo>
                          <a:pt x="110" y="82"/>
                        </a:lnTo>
                        <a:lnTo>
                          <a:pt x="112" y="86"/>
                        </a:lnTo>
                        <a:lnTo>
                          <a:pt x="114" y="86"/>
                        </a:lnTo>
                        <a:lnTo>
                          <a:pt x="114" y="90"/>
                        </a:lnTo>
                        <a:lnTo>
                          <a:pt x="112" y="96"/>
                        </a:lnTo>
                        <a:lnTo>
                          <a:pt x="106" y="106"/>
                        </a:lnTo>
                        <a:lnTo>
                          <a:pt x="98" y="118"/>
                        </a:lnTo>
                        <a:lnTo>
                          <a:pt x="82" y="162"/>
                        </a:lnTo>
                        <a:lnTo>
                          <a:pt x="74" y="182"/>
                        </a:lnTo>
                        <a:lnTo>
                          <a:pt x="70" y="206"/>
                        </a:lnTo>
                        <a:lnTo>
                          <a:pt x="66" y="216"/>
                        </a:lnTo>
                        <a:lnTo>
                          <a:pt x="64" y="222"/>
                        </a:lnTo>
                        <a:lnTo>
                          <a:pt x="60" y="230"/>
                        </a:lnTo>
                        <a:lnTo>
                          <a:pt x="58" y="240"/>
                        </a:lnTo>
                        <a:lnTo>
                          <a:pt x="48" y="242"/>
                        </a:lnTo>
                        <a:lnTo>
                          <a:pt x="42" y="246"/>
                        </a:lnTo>
                        <a:lnTo>
                          <a:pt x="38" y="250"/>
                        </a:lnTo>
                        <a:lnTo>
                          <a:pt x="28" y="250"/>
                        </a:lnTo>
                        <a:lnTo>
                          <a:pt x="20" y="250"/>
                        </a:lnTo>
                        <a:lnTo>
                          <a:pt x="14" y="244"/>
                        </a:lnTo>
                        <a:lnTo>
                          <a:pt x="10" y="238"/>
                        </a:lnTo>
                        <a:lnTo>
                          <a:pt x="8" y="228"/>
                        </a:lnTo>
                        <a:lnTo>
                          <a:pt x="2" y="210"/>
                        </a:lnTo>
                        <a:lnTo>
                          <a:pt x="0" y="192"/>
                        </a:lnTo>
                        <a:lnTo>
                          <a:pt x="2" y="182"/>
                        </a:lnTo>
                        <a:lnTo>
                          <a:pt x="6" y="174"/>
                        </a:lnTo>
                        <a:lnTo>
                          <a:pt x="10" y="168"/>
                        </a:lnTo>
                        <a:lnTo>
                          <a:pt x="12" y="164"/>
                        </a:lnTo>
                        <a:lnTo>
                          <a:pt x="22" y="152"/>
                        </a:lnTo>
                        <a:lnTo>
                          <a:pt x="24" y="144"/>
                        </a:lnTo>
                        <a:lnTo>
                          <a:pt x="26" y="136"/>
                        </a:lnTo>
                        <a:lnTo>
                          <a:pt x="24" y="128"/>
                        </a:lnTo>
                        <a:lnTo>
                          <a:pt x="20" y="120"/>
                        </a:lnTo>
                        <a:lnTo>
                          <a:pt x="18" y="114"/>
                        </a:lnTo>
                        <a:lnTo>
                          <a:pt x="16" y="108"/>
                        </a:lnTo>
                        <a:lnTo>
                          <a:pt x="26" y="8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04" name="ïšļïḓe">
                    <a:extLst>
                      <a:ext uri="{FF2B5EF4-FFF2-40B4-BE49-F238E27FC236}">
                        <a16:creationId xmlns:a16="http://schemas.microsoft.com/office/drawing/2014/main" xmlns="" id="{A05D4323-1D3A-4617-9C26-AB0FBB5A944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002041" y="2895339"/>
                    <a:ext cx="316759" cy="305431"/>
                  </a:xfrm>
                  <a:custGeom>
                    <a:avLst/>
                    <a:gdLst>
                      <a:gd name="T0" fmla="*/ 2147483647 w 182"/>
                      <a:gd name="T1" fmla="*/ 2147483647 h 182"/>
                      <a:gd name="T2" fmla="*/ 2147483647 w 182"/>
                      <a:gd name="T3" fmla="*/ 2147483647 h 182"/>
                      <a:gd name="T4" fmla="*/ 2147483647 w 182"/>
                      <a:gd name="T5" fmla="*/ 2147483647 h 182"/>
                      <a:gd name="T6" fmla="*/ 2147483647 w 182"/>
                      <a:gd name="T7" fmla="*/ 2147483647 h 182"/>
                      <a:gd name="T8" fmla="*/ 2147483647 w 182"/>
                      <a:gd name="T9" fmla="*/ 2147483647 h 182"/>
                      <a:gd name="T10" fmla="*/ 2147483647 w 182"/>
                      <a:gd name="T11" fmla="*/ 2147483647 h 182"/>
                      <a:gd name="T12" fmla="*/ 0 w 182"/>
                      <a:gd name="T13" fmla="*/ 2147483647 h 182"/>
                      <a:gd name="T14" fmla="*/ 2147483647 w 182"/>
                      <a:gd name="T15" fmla="*/ 2147483647 h 182"/>
                      <a:gd name="T16" fmla="*/ 2147483647 w 182"/>
                      <a:gd name="T17" fmla="*/ 2147483647 h 182"/>
                      <a:gd name="T18" fmla="*/ 0 w 182"/>
                      <a:gd name="T19" fmla="*/ 2147483647 h 182"/>
                      <a:gd name="T20" fmla="*/ 2147483647 w 182"/>
                      <a:gd name="T21" fmla="*/ 0 h 182"/>
                      <a:gd name="T22" fmla="*/ 2147483647 w 182"/>
                      <a:gd name="T23" fmla="*/ 2147483647 h 182"/>
                      <a:gd name="T24" fmla="*/ 2147483647 w 182"/>
                      <a:gd name="T25" fmla="*/ 2147483647 h 182"/>
                      <a:gd name="T26" fmla="*/ 2147483647 w 182"/>
                      <a:gd name="T27" fmla="*/ 2147483647 h 182"/>
                      <a:gd name="T28" fmla="*/ 2147483647 w 182"/>
                      <a:gd name="T29" fmla="*/ 2147483647 h 182"/>
                      <a:gd name="T30" fmla="*/ 2147483647 w 182"/>
                      <a:gd name="T31" fmla="*/ 2147483647 h 182"/>
                      <a:gd name="T32" fmla="*/ 2147483647 w 182"/>
                      <a:gd name="T33" fmla="*/ 2147483647 h 182"/>
                      <a:gd name="T34" fmla="*/ 2147483647 w 182"/>
                      <a:gd name="T35" fmla="*/ 2147483647 h 182"/>
                      <a:gd name="T36" fmla="*/ 2147483647 w 182"/>
                      <a:gd name="T37" fmla="*/ 2147483647 h 182"/>
                      <a:gd name="T38" fmla="*/ 2147483647 w 182"/>
                      <a:gd name="T39" fmla="*/ 2147483647 h 182"/>
                      <a:gd name="T40" fmla="*/ 2147483647 w 182"/>
                      <a:gd name="T41" fmla="*/ 2147483647 h 182"/>
                      <a:gd name="T42" fmla="*/ 2147483647 w 182"/>
                      <a:gd name="T43" fmla="*/ 2147483647 h 182"/>
                      <a:gd name="T44" fmla="*/ 2147483647 w 182"/>
                      <a:gd name="T45" fmla="*/ 2147483647 h 182"/>
                      <a:gd name="T46" fmla="*/ 2147483647 w 182"/>
                      <a:gd name="T47" fmla="*/ 2147483647 h 182"/>
                      <a:gd name="T48" fmla="*/ 2147483647 w 182"/>
                      <a:gd name="T49" fmla="*/ 2147483647 h 182"/>
                      <a:gd name="T50" fmla="*/ 2147483647 w 182"/>
                      <a:gd name="T51" fmla="*/ 2147483647 h 182"/>
                      <a:gd name="T52" fmla="*/ 2147483647 w 182"/>
                      <a:gd name="T53" fmla="*/ 2147483647 h 182"/>
                      <a:gd name="T54" fmla="*/ 2147483647 w 182"/>
                      <a:gd name="T55" fmla="*/ 2147483647 h 182"/>
                      <a:gd name="T56" fmla="*/ 2147483647 w 182"/>
                      <a:gd name="T57" fmla="*/ 2147483647 h 182"/>
                      <a:gd name="T58" fmla="*/ 2147483647 w 182"/>
                      <a:gd name="T59" fmla="*/ 2147483647 h 182"/>
                      <a:gd name="T60" fmla="*/ 2147483647 w 182"/>
                      <a:gd name="T61" fmla="*/ 2147483647 h 182"/>
                      <a:gd name="T62" fmla="*/ 2147483647 w 182"/>
                      <a:gd name="T63" fmla="*/ 2147483647 h 182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w 182"/>
                      <a:gd name="T97" fmla="*/ 0 h 182"/>
                      <a:gd name="T98" fmla="*/ 182 w 182"/>
                      <a:gd name="T99" fmla="*/ 182 h 182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T96" t="T97" r="T98" b="T99"/>
                    <a:pathLst>
                      <a:path w="182" h="182">
                        <a:moveTo>
                          <a:pt x="180" y="160"/>
                        </a:moveTo>
                        <a:lnTo>
                          <a:pt x="174" y="160"/>
                        </a:lnTo>
                        <a:lnTo>
                          <a:pt x="172" y="164"/>
                        </a:lnTo>
                        <a:lnTo>
                          <a:pt x="162" y="170"/>
                        </a:lnTo>
                        <a:lnTo>
                          <a:pt x="156" y="176"/>
                        </a:lnTo>
                        <a:lnTo>
                          <a:pt x="146" y="182"/>
                        </a:lnTo>
                        <a:lnTo>
                          <a:pt x="142" y="176"/>
                        </a:lnTo>
                        <a:lnTo>
                          <a:pt x="12" y="176"/>
                        </a:lnTo>
                        <a:lnTo>
                          <a:pt x="8" y="50"/>
                        </a:lnTo>
                        <a:lnTo>
                          <a:pt x="8" y="44"/>
                        </a:lnTo>
                        <a:lnTo>
                          <a:pt x="4" y="40"/>
                        </a:lnTo>
                        <a:lnTo>
                          <a:pt x="2" y="38"/>
                        </a:lnTo>
                        <a:lnTo>
                          <a:pt x="0" y="30"/>
                        </a:lnTo>
                        <a:lnTo>
                          <a:pt x="0" y="26"/>
                        </a:lnTo>
                        <a:lnTo>
                          <a:pt x="2" y="22"/>
                        </a:lnTo>
                        <a:lnTo>
                          <a:pt x="4" y="18"/>
                        </a:lnTo>
                        <a:lnTo>
                          <a:pt x="6" y="14"/>
                        </a:lnTo>
                        <a:lnTo>
                          <a:pt x="2" y="12"/>
                        </a:lnTo>
                        <a:lnTo>
                          <a:pt x="0" y="10"/>
                        </a:lnTo>
                        <a:lnTo>
                          <a:pt x="0" y="8"/>
                        </a:lnTo>
                        <a:lnTo>
                          <a:pt x="2" y="4"/>
                        </a:lnTo>
                        <a:lnTo>
                          <a:pt x="6" y="0"/>
                        </a:lnTo>
                        <a:lnTo>
                          <a:pt x="36" y="8"/>
                        </a:lnTo>
                        <a:lnTo>
                          <a:pt x="54" y="12"/>
                        </a:lnTo>
                        <a:lnTo>
                          <a:pt x="68" y="14"/>
                        </a:lnTo>
                        <a:lnTo>
                          <a:pt x="76" y="12"/>
                        </a:lnTo>
                        <a:lnTo>
                          <a:pt x="84" y="8"/>
                        </a:lnTo>
                        <a:lnTo>
                          <a:pt x="92" y="4"/>
                        </a:lnTo>
                        <a:lnTo>
                          <a:pt x="100" y="2"/>
                        </a:lnTo>
                        <a:lnTo>
                          <a:pt x="104" y="2"/>
                        </a:lnTo>
                        <a:lnTo>
                          <a:pt x="108" y="6"/>
                        </a:lnTo>
                        <a:lnTo>
                          <a:pt x="112" y="8"/>
                        </a:lnTo>
                        <a:lnTo>
                          <a:pt x="118" y="10"/>
                        </a:lnTo>
                        <a:lnTo>
                          <a:pt x="124" y="10"/>
                        </a:lnTo>
                        <a:lnTo>
                          <a:pt x="132" y="8"/>
                        </a:lnTo>
                        <a:lnTo>
                          <a:pt x="138" y="8"/>
                        </a:lnTo>
                        <a:lnTo>
                          <a:pt x="140" y="8"/>
                        </a:lnTo>
                        <a:lnTo>
                          <a:pt x="142" y="10"/>
                        </a:lnTo>
                        <a:lnTo>
                          <a:pt x="146" y="14"/>
                        </a:lnTo>
                        <a:lnTo>
                          <a:pt x="152" y="22"/>
                        </a:lnTo>
                        <a:lnTo>
                          <a:pt x="156" y="32"/>
                        </a:lnTo>
                        <a:lnTo>
                          <a:pt x="158" y="42"/>
                        </a:lnTo>
                        <a:lnTo>
                          <a:pt x="154" y="56"/>
                        </a:lnTo>
                        <a:lnTo>
                          <a:pt x="154" y="64"/>
                        </a:lnTo>
                        <a:lnTo>
                          <a:pt x="158" y="66"/>
                        </a:lnTo>
                        <a:lnTo>
                          <a:pt x="152" y="68"/>
                        </a:lnTo>
                        <a:lnTo>
                          <a:pt x="152" y="66"/>
                        </a:lnTo>
                        <a:lnTo>
                          <a:pt x="150" y="66"/>
                        </a:lnTo>
                        <a:lnTo>
                          <a:pt x="146" y="66"/>
                        </a:lnTo>
                        <a:lnTo>
                          <a:pt x="142" y="64"/>
                        </a:lnTo>
                        <a:lnTo>
                          <a:pt x="134" y="52"/>
                        </a:lnTo>
                        <a:lnTo>
                          <a:pt x="128" y="40"/>
                        </a:lnTo>
                        <a:lnTo>
                          <a:pt x="120" y="32"/>
                        </a:lnTo>
                        <a:lnTo>
                          <a:pt x="122" y="38"/>
                        </a:lnTo>
                        <a:lnTo>
                          <a:pt x="124" y="46"/>
                        </a:lnTo>
                        <a:lnTo>
                          <a:pt x="136" y="66"/>
                        </a:lnTo>
                        <a:lnTo>
                          <a:pt x="156" y="102"/>
                        </a:lnTo>
                        <a:lnTo>
                          <a:pt x="162" y="112"/>
                        </a:lnTo>
                        <a:lnTo>
                          <a:pt x="168" y="120"/>
                        </a:lnTo>
                        <a:lnTo>
                          <a:pt x="174" y="126"/>
                        </a:lnTo>
                        <a:lnTo>
                          <a:pt x="176" y="138"/>
                        </a:lnTo>
                        <a:lnTo>
                          <a:pt x="178" y="150"/>
                        </a:lnTo>
                        <a:lnTo>
                          <a:pt x="182" y="160"/>
                        </a:lnTo>
                        <a:lnTo>
                          <a:pt x="180" y="16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05" name="îšļîḑè">
                    <a:extLst>
                      <a:ext uri="{FF2B5EF4-FFF2-40B4-BE49-F238E27FC236}">
                        <a16:creationId xmlns:a16="http://schemas.microsoft.com/office/drawing/2014/main" xmlns="" id="{631E5DEF-FED0-4623-BEE7-F8B5F2E5E55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91631" y="2844901"/>
                    <a:ext cx="432445" cy="420316"/>
                  </a:xfrm>
                  <a:custGeom>
                    <a:avLst/>
                    <a:gdLst>
                      <a:gd name="T0" fmla="*/ 2147483647 w 247"/>
                      <a:gd name="T1" fmla="*/ 2147483647 h 252"/>
                      <a:gd name="T2" fmla="*/ 2147483647 w 247"/>
                      <a:gd name="T3" fmla="*/ 2147483647 h 252"/>
                      <a:gd name="T4" fmla="*/ 2147483647 w 247"/>
                      <a:gd name="T5" fmla="*/ 2147483647 h 252"/>
                      <a:gd name="T6" fmla="*/ 2147483647 w 247"/>
                      <a:gd name="T7" fmla="*/ 2147483647 h 252"/>
                      <a:gd name="T8" fmla="*/ 2147483647 w 247"/>
                      <a:gd name="T9" fmla="*/ 2147483647 h 252"/>
                      <a:gd name="T10" fmla="*/ 2147483647 w 247"/>
                      <a:gd name="T11" fmla="*/ 2147483647 h 252"/>
                      <a:gd name="T12" fmla="*/ 2147483647 w 247"/>
                      <a:gd name="T13" fmla="*/ 2147483647 h 252"/>
                      <a:gd name="T14" fmla="*/ 2147483647 w 247"/>
                      <a:gd name="T15" fmla="*/ 2147483647 h 252"/>
                      <a:gd name="T16" fmla="*/ 2147483647 w 247"/>
                      <a:gd name="T17" fmla="*/ 2147483647 h 252"/>
                      <a:gd name="T18" fmla="*/ 2147483647 w 247"/>
                      <a:gd name="T19" fmla="*/ 2147483647 h 252"/>
                      <a:gd name="T20" fmla="*/ 2147483647 w 247"/>
                      <a:gd name="T21" fmla="*/ 2147483647 h 252"/>
                      <a:gd name="T22" fmla="*/ 2147483647 w 247"/>
                      <a:gd name="T23" fmla="*/ 2147483647 h 252"/>
                      <a:gd name="T24" fmla="*/ 2147483647 w 247"/>
                      <a:gd name="T25" fmla="*/ 2147483647 h 252"/>
                      <a:gd name="T26" fmla="*/ 2147483647 w 247"/>
                      <a:gd name="T27" fmla="*/ 2147483647 h 252"/>
                      <a:gd name="T28" fmla="*/ 2147483647 w 247"/>
                      <a:gd name="T29" fmla="*/ 2147483647 h 252"/>
                      <a:gd name="T30" fmla="*/ 2147483647 w 247"/>
                      <a:gd name="T31" fmla="*/ 2147483647 h 252"/>
                      <a:gd name="T32" fmla="*/ 2147483647 w 247"/>
                      <a:gd name="T33" fmla="*/ 2147483647 h 252"/>
                      <a:gd name="T34" fmla="*/ 2147483647 w 247"/>
                      <a:gd name="T35" fmla="*/ 2147483647 h 252"/>
                      <a:gd name="T36" fmla="*/ 2147483647 w 247"/>
                      <a:gd name="T37" fmla="*/ 2147483647 h 252"/>
                      <a:gd name="T38" fmla="*/ 2147483647 w 247"/>
                      <a:gd name="T39" fmla="*/ 2147483647 h 252"/>
                      <a:gd name="T40" fmla="*/ 2147483647 w 247"/>
                      <a:gd name="T41" fmla="*/ 2147483647 h 252"/>
                      <a:gd name="T42" fmla="*/ 2147483647 w 247"/>
                      <a:gd name="T43" fmla="*/ 2147483647 h 252"/>
                      <a:gd name="T44" fmla="*/ 2147483647 w 247"/>
                      <a:gd name="T45" fmla="*/ 2147483647 h 252"/>
                      <a:gd name="T46" fmla="*/ 2147483647 w 247"/>
                      <a:gd name="T47" fmla="*/ 2147483647 h 252"/>
                      <a:gd name="T48" fmla="*/ 2147483647 w 247"/>
                      <a:gd name="T49" fmla="*/ 0 h 252"/>
                      <a:gd name="T50" fmla="*/ 2147483647 w 247"/>
                      <a:gd name="T51" fmla="*/ 2147483647 h 252"/>
                      <a:gd name="T52" fmla="*/ 2147483647 w 247"/>
                      <a:gd name="T53" fmla="*/ 2147483647 h 252"/>
                      <a:gd name="T54" fmla="*/ 2147483647 w 247"/>
                      <a:gd name="T55" fmla="*/ 2147483647 h 252"/>
                      <a:gd name="T56" fmla="*/ 2147483647 w 247"/>
                      <a:gd name="T57" fmla="*/ 2147483647 h 252"/>
                      <a:gd name="T58" fmla="*/ 2147483647 w 247"/>
                      <a:gd name="T59" fmla="*/ 2147483647 h 252"/>
                      <a:gd name="T60" fmla="*/ 0 w 247"/>
                      <a:gd name="T61" fmla="*/ 2147483647 h 252"/>
                      <a:gd name="T62" fmla="*/ 2147483647 w 247"/>
                      <a:gd name="T63" fmla="*/ 2147483647 h 252"/>
                      <a:gd name="T64" fmla="*/ 2147483647 w 247"/>
                      <a:gd name="T65" fmla="*/ 2147483647 h 252"/>
                      <a:gd name="T66" fmla="*/ 2147483647 w 247"/>
                      <a:gd name="T67" fmla="*/ 2147483647 h 252"/>
                      <a:gd name="T68" fmla="*/ 2147483647 w 247"/>
                      <a:gd name="T69" fmla="*/ 2147483647 h 252"/>
                      <a:gd name="T70" fmla="*/ 2147483647 w 247"/>
                      <a:gd name="T71" fmla="*/ 2147483647 h 252"/>
                      <a:gd name="T72" fmla="*/ 2147483647 w 247"/>
                      <a:gd name="T73" fmla="*/ 2147483647 h 252"/>
                      <a:gd name="T74" fmla="*/ 2147483647 w 247"/>
                      <a:gd name="T75" fmla="*/ 2147483647 h 252"/>
                      <a:gd name="T76" fmla="*/ 2147483647 w 247"/>
                      <a:gd name="T77" fmla="*/ 2147483647 h 252"/>
                      <a:gd name="T78" fmla="*/ 2147483647 w 247"/>
                      <a:gd name="T79" fmla="*/ 2147483647 h 252"/>
                      <a:gd name="T80" fmla="*/ 2147483647 w 247"/>
                      <a:gd name="T81" fmla="*/ 2147483647 h 252"/>
                      <a:gd name="T82" fmla="*/ 2147483647 w 247"/>
                      <a:gd name="T83" fmla="*/ 2147483647 h 252"/>
                      <a:gd name="T84" fmla="*/ 2147483647 w 247"/>
                      <a:gd name="T85" fmla="*/ 2147483647 h 252"/>
                      <a:gd name="T86" fmla="*/ 2147483647 w 247"/>
                      <a:gd name="T87" fmla="*/ 2147483647 h 252"/>
                      <a:gd name="T88" fmla="*/ 2147483647 w 247"/>
                      <a:gd name="T89" fmla="*/ 2147483647 h 252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w 247"/>
                      <a:gd name="T136" fmla="*/ 0 h 252"/>
                      <a:gd name="T137" fmla="*/ 247 w 247"/>
                      <a:gd name="T138" fmla="*/ 252 h 252"/>
                    </a:gdLst>
                    <a:ahLst/>
                    <a:cxnLst>
                      <a:cxn ang="T90">
                        <a:pos x="T0" y="T1"/>
                      </a:cxn>
                      <a:cxn ang="T91">
                        <a:pos x="T2" y="T3"/>
                      </a:cxn>
                      <a:cxn ang="T92">
                        <a:pos x="T4" y="T5"/>
                      </a:cxn>
                      <a:cxn ang="T93">
                        <a:pos x="T6" y="T7"/>
                      </a:cxn>
                      <a:cxn ang="T94">
                        <a:pos x="T8" y="T9"/>
                      </a:cxn>
                      <a:cxn ang="T95">
                        <a:pos x="T10" y="T11"/>
                      </a:cxn>
                      <a:cxn ang="T96">
                        <a:pos x="T12" y="T13"/>
                      </a:cxn>
                      <a:cxn ang="T97">
                        <a:pos x="T14" y="T15"/>
                      </a:cxn>
                      <a:cxn ang="T98">
                        <a:pos x="T16" y="T17"/>
                      </a:cxn>
                      <a:cxn ang="T99">
                        <a:pos x="T18" y="T19"/>
                      </a:cxn>
                      <a:cxn ang="T100">
                        <a:pos x="T20" y="T21"/>
                      </a:cxn>
                      <a:cxn ang="T101">
                        <a:pos x="T22" y="T23"/>
                      </a:cxn>
                      <a:cxn ang="T102">
                        <a:pos x="T24" y="T25"/>
                      </a:cxn>
                      <a:cxn ang="T103">
                        <a:pos x="T26" y="T27"/>
                      </a:cxn>
                      <a:cxn ang="T104">
                        <a:pos x="T28" y="T29"/>
                      </a:cxn>
                      <a:cxn ang="T105">
                        <a:pos x="T30" y="T31"/>
                      </a:cxn>
                      <a:cxn ang="T106">
                        <a:pos x="T32" y="T33"/>
                      </a:cxn>
                      <a:cxn ang="T107">
                        <a:pos x="T34" y="T35"/>
                      </a:cxn>
                      <a:cxn ang="T108">
                        <a:pos x="T36" y="T37"/>
                      </a:cxn>
                      <a:cxn ang="T109">
                        <a:pos x="T38" y="T39"/>
                      </a:cxn>
                      <a:cxn ang="T110">
                        <a:pos x="T40" y="T41"/>
                      </a:cxn>
                      <a:cxn ang="T111">
                        <a:pos x="T42" y="T43"/>
                      </a:cxn>
                      <a:cxn ang="T112">
                        <a:pos x="T44" y="T45"/>
                      </a:cxn>
                      <a:cxn ang="T113">
                        <a:pos x="T46" y="T47"/>
                      </a:cxn>
                      <a:cxn ang="T114">
                        <a:pos x="T48" y="T49"/>
                      </a:cxn>
                      <a:cxn ang="T115">
                        <a:pos x="T50" y="T51"/>
                      </a:cxn>
                      <a:cxn ang="T116">
                        <a:pos x="T52" y="T53"/>
                      </a:cxn>
                      <a:cxn ang="T117">
                        <a:pos x="T54" y="T55"/>
                      </a:cxn>
                      <a:cxn ang="T118">
                        <a:pos x="T56" y="T57"/>
                      </a:cxn>
                      <a:cxn ang="T119">
                        <a:pos x="T58" y="T59"/>
                      </a:cxn>
                      <a:cxn ang="T120">
                        <a:pos x="T60" y="T61"/>
                      </a:cxn>
                      <a:cxn ang="T121">
                        <a:pos x="T62" y="T63"/>
                      </a:cxn>
                      <a:cxn ang="T122">
                        <a:pos x="T64" y="T65"/>
                      </a:cxn>
                      <a:cxn ang="T123">
                        <a:pos x="T66" y="T67"/>
                      </a:cxn>
                      <a:cxn ang="T124">
                        <a:pos x="T68" y="T69"/>
                      </a:cxn>
                      <a:cxn ang="T125">
                        <a:pos x="T70" y="T71"/>
                      </a:cxn>
                      <a:cxn ang="T126">
                        <a:pos x="T72" y="T73"/>
                      </a:cxn>
                      <a:cxn ang="T127">
                        <a:pos x="T74" y="T75"/>
                      </a:cxn>
                      <a:cxn ang="T128">
                        <a:pos x="T76" y="T77"/>
                      </a:cxn>
                      <a:cxn ang="T129">
                        <a:pos x="T78" y="T79"/>
                      </a:cxn>
                      <a:cxn ang="T130">
                        <a:pos x="T80" y="T81"/>
                      </a:cxn>
                      <a:cxn ang="T131">
                        <a:pos x="T82" y="T83"/>
                      </a:cxn>
                      <a:cxn ang="T132">
                        <a:pos x="T84" y="T85"/>
                      </a:cxn>
                      <a:cxn ang="T133">
                        <a:pos x="T86" y="T87"/>
                      </a:cxn>
                      <a:cxn ang="T134">
                        <a:pos x="T88" y="T89"/>
                      </a:cxn>
                    </a:cxnLst>
                    <a:rect l="T135" t="T136" r="T137" b="T138"/>
                    <a:pathLst>
                      <a:path w="247" h="252">
                        <a:moveTo>
                          <a:pt x="247" y="206"/>
                        </a:moveTo>
                        <a:lnTo>
                          <a:pt x="243" y="80"/>
                        </a:lnTo>
                        <a:lnTo>
                          <a:pt x="243" y="74"/>
                        </a:lnTo>
                        <a:lnTo>
                          <a:pt x="239" y="70"/>
                        </a:lnTo>
                        <a:lnTo>
                          <a:pt x="237" y="68"/>
                        </a:lnTo>
                        <a:lnTo>
                          <a:pt x="235" y="60"/>
                        </a:lnTo>
                        <a:lnTo>
                          <a:pt x="235" y="56"/>
                        </a:lnTo>
                        <a:lnTo>
                          <a:pt x="237" y="52"/>
                        </a:lnTo>
                        <a:lnTo>
                          <a:pt x="239" y="48"/>
                        </a:lnTo>
                        <a:lnTo>
                          <a:pt x="241" y="44"/>
                        </a:lnTo>
                        <a:lnTo>
                          <a:pt x="237" y="42"/>
                        </a:lnTo>
                        <a:lnTo>
                          <a:pt x="235" y="40"/>
                        </a:lnTo>
                        <a:lnTo>
                          <a:pt x="235" y="38"/>
                        </a:lnTo>
                        <a:lnTo>
                          <a:pt x="237" y="34"/>
                        </a:lnTo>
                        <a:lnTo>
                          <a:pt x="241" y="30"/>
                        </a:lnTo>
                        <a:lnTo>
                          <a:pt x="215" y="20"/>
                        </a:lnTo>
                        <a:lnTo>
                          <a:pt x="209" y="16"/>
                        </a:lnTo>
                        <a:lnTo>
                          <a:pt x="203" y="12"/>
                        </a:lnTo>
                        <a:lnTo>
                          <a:pt x="197" y="6"/>
                        </a:lnTo>
                        <a:lnTo>
                          <a:pt x="193" y="4"/>
                        </a:lnTo>
                        <a:lnTo>
                          <a:pt x="189" y="4"/>
                        </a:lnTo>
                        <a:lnTo>
                          <a:pt x="181" y="6"/>
                        </a:lnTo>
                        <a:lnTo>
                          <a:pt x="171" y="12"/>
                        </a:lnTo>
                        <a:lnTo>
                          <a:pt x="163" y="20"/>
                        </a:lnTo>
                        <a:lnTo>
                          <a:pt x="163" y="24"/>
                        </a:lnTo>
                        <a:lnTo>
                          <a:pt x="161" y="28"/>
                        </a:lnTo>
                        <a:lnTo>
                          <a:pt x="163" y="36"/>
                        </a:lnTo>
                        <a:lnTo>
                          <a:pt x="163" y="38"/>
                        </a:lnTo>
                        <a:lnTo>
                          <a:pt x="165" y="40"/>
                        </a:lnTo>
                        <a:lnTo>
                          <a:pt x="163" y="44"/>
                        </a:lnTo>
                        <a:lnTo>
                          <a:pt x="161" y="48"/>
                        </a:lnTo>
                        <a:lnTo>
                          <a:pt x="157" y="52"/>
                        </a:lnTo>
                        <a:lnTo>
                          <a:pt x="149" y="54"/>
                        </a:lnTo>
                        <a:lnTo>
                          <a:pt x="145" y="54"/>
                        </a:lnTo>
                        <a:lnTo>
                          <a:pt x="139" y="52"/>
                        </a:lnTo>
                        <a:lnTo>
                          <a:pt x="133" y="46"/>
                        </a:lnTo>
                        <a:lnTo>
                          <a:pt x="125" y="40"/>
                        </a:lnTo>
                        <a:lnTo>
                          <a:pt x="115" y="38"/>
                        </a:lnTo>
                        <a:lnTo>
                          <a:pt x="111" y="36"/>
                        </a:lnTo>
                        <a:lnTo>
                          <a:pt x="107" y="36"/>
                        </a:lnTo>
                        <a:lnTo>
                          <a:pt x="103" y="36"/>
                        </a:lnTo>
                        <a:lnTo>
                          <a:pt x="99" y="34"/>
                        </a:lnTo>
                        <a:lnTo>
                          <a:pt x="93" y="30"/>
                        </a:lnTo>
                        <a:lnTo>
                          <a:pt x="89" y="24"/>
                        </a:lnTo>
                        <a:lnTo>
                          <a:pt x="85" y="18"/>
                        </a:lnTo>
                        <a:lnTo>
                          <a:pt x="81" y="16"/>
                        </a:lnTo>
                        <a:lnTo>
                          <a:pt x="77" y="14"/>
                        </a:lnTo>
                        <a:lnTo>
                          <a:pt x="53" y="10"/>
                        </a:lnTo>
                        <a:lnTo>
                          <a:pt x="42" y="6"/>
                        </a:lnTo>
                        <a:lnTo>
                          <a:pt x="30" y="0"/>
                        </a:lnTo>
                        <a:lnTo>
                          <a:pt x="26" y="4"/>
                        </a:lnTo>
                        <a:lnTo>
                          <a:pt x="26" y="10"/>
                        </a:lnTo>
                        <a:lnTo>
                          <a:pt x="26" y="12"/>
                        </a:lnTo>
                        <a:lnTo>
                          <a:pt x="26" y="18"/>
                        </a:lnTo>
                        <a:lnTo>
                          <a:pt x="18" y="24"/>
                        </a:lnTo>
                        <a:lnTo>
                          <a:pt x="12" y="30"/>
                        </a:lnTo>
                        <a:lnTo>
                          <a:pt x="8" y="36"/>
                        </a:lnTo>
                        <a:lnTo>
                          <a:pt x="8" y="40"/>
                        </a:lnTo>
                        <a:lnTo>
                          <a:pt x="10" y="40"/>
                        </a:lnTo>
                        <a:lnTo>
                          <a:pt x="4" y="52"/>
                        </a:lnTo>
                        <a:lnTo>
                          <a:pt x="0" y="56"/>
                        </a:lnTo>
                        <a:lnTo>
                          <a:pt x="0" y="62"/>
                        </a:lnTo>
                        <a:lnTo>
                          <a:pt x="0" y="68"/>
                        </a:lnTo>
                        <a:lnTo>
                          <a:pt x="2" y="74"/>
                        </a:lnTo>
                        <a:lnTo>
                          <a:pt x="4" y="80"/>
                        </a:lnTo>
                        <a:lnTo>
                          <a:pt x="4" y="88"/>
                        </a:lnTo>
                        <a:lnTo>
                          <a:pt x="6" y="120"/>
                        </a:lnTo>
                        <a:lnTo>
                          <a:pt x="2" y="124"/>
                        </a:lnTo>
                        <a:lnTo>
                          <a:pt x="0" y="132"/>
                        </a:lnTo>
                        <a:lnTo>
                          <a:pt x="2" y="136"/>
                        </a:lnTo>
                        <a:lnTo>
                          <a:pt x="4" y="140"/>
                        </a:lnTo>
                        <a:lnTo>
                          <a:pt x="10" y="152"/>
                        </a:lnTo>
                        <a:lnTo>
                          <a:pt x="12" y="158"/>
                        </a:lnTo>
                        <a:lnTo>
                          <a:pt x="18" y="162"/>
                        </a:lnTo>
                        <a:lnTo>
                          <a:pt x="28" y="166"/>
                        </a:lnTo>
                        <a:lnTo>
                          <a:pt x="32" y="168"/>
                        </a:lnTo>
                        <a:lnTo>
                          <a:pt x="36" y="174"/>
                        </a:lnTo>
                        <a:lnTo>
                          <a:pt x="40" y="182"/>
                        </a:lnTo>
                        <a:lnTo>
                          <a:pt x="42" y="182"/>
                        </a:lnTo>
                        <a:lnTo>
                          <a:pt x="46" y="182"/>
                        </a:lnTo>
                        <a:lnTo>
                          <a:pt x="55" y="182"/>
                        </a:lnTo>
                        <a:lnTo>
                          <a:pt x="61" y="184"/>
                        </a:lnTo>
                        <a:lnTo>
                          <a:pt x="67" y="186"/>
                        </a:lnTo>
                        <a:lnTo>
                          <a:pt x="71" y="190"/>
                        </a:lnTo>
                        <a:lnTo>
                          <a:pt x="75" y="196"/>
                        </a:lnTo>
                        <a:lnTo>
                          <a:pt x="105" y="182"/>
                        </a:lnTo>
                        <a:lnTo>
                          <a:pt x="231" y="252"/>
                        </a:lnTo>
                        <a:lnTo>
                          <a:pt x="235" y="244"/>
                        </a:lnTo>
                        <a:lnTo>
                          <a:pt x="247" y="244"/>
                        </a:lnTo>
                        <a:lnTo>
                          <a:pt x="247" y="20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06" name="i$líḍé">
                    <a:extLst>
                      <a:ext uri="{FF2B5EF4-FFF2-40B4-BE49-F238E27FC236}">
                        <a16:creationId xmlns:a16="http://schemas.microsoft.com/office/drawing/2014/main" xmlns="" id="{1C362FAD-A01B-47B1-9CE4-BC91A615143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36542" y="2724410"/>
                    <a:ext cx="107423" cy="225570"/>
                  </a:xfrm>
                  <a:custGeom>
                    <a:avLst/>
                    <a:gdLst>
                      <a:gd name="T0" fmla="*/ 2147483647 w 62"/>
                      <a:gd name="T1" fmla="*/ 2147483647 h 134"/>
                      <a:gd name="T2" fmla="*/ 2147483647 w 62"/>
                      <a:gd name="T3" fmla="*/ 2147483647 h 134"/>
                      <a:gd name="T4" fmla="*/ 2147483647 w 62"/>
                      <a:gd name="T5" fmla="*/ 2147483647 h 134"/>
                      <a:gd name="T6" fmla="*/ 2147483647 w 62"/>
                      <a:gd name="T7" fmla="*/ 2147483647 h 134"/>
                      <a:gd name="T8" fmla="*/ 2147483647 w 62"/>
                      <a:gd name="T9" fmla="*/ 2147483647 h 134"/>
                      <a:gd name="T10" fmla="*/ 2147483647 w 62"/>
                      <a:gd name="T11" fmla="*/ 2147483647 h 134"/>
                      <a:gd name="T12" fmla="*/ 2147483647 w 62"/>
                      <a:gd name="T13" fmla="*/ 2147483647 h 134"/>
                      <a:gd name="T14" fmla="*/ 2147483647 w 62"/>
                      <a:gd name="T15" fmla="*/ 2147483647 h 134"/>
                      <a:gd name="T16" fmla="*/ 2147483647 w 62"/>
                      <a:gd name="T17" fmla="*/ 2147483647 h 134"/>
                      <a:gd name="T18" fmla="*/ 0 w 62"/>
                      <a:gd name="T19" fmla="*/ 2147483647 h 134"/>
                      <a:gd name="T20" fmla="*/ 0 w 62"/>
                      <a:gd name="T21" fmla="*/ 2147483647 h 134"/>
                      <a:gd name="T22" fmla="*/ 0 w 62"/>
                      <a:gd name="T23" fmla="*/ 2147483647 h 134"/>
                      <a:gd name="T24" fmla="*/ 2147483647 w 62"/>
                      <a:gd name="T25" fmla="*/ 2147483647 h 134"/>
                      <a:gd name="T26" fmla="*/ 2147483647 w 62"/>
                      <a:gd name="T27" fmla="*/ 2147483647 h 134"/>
                      <a:gd name="T28" fmla="*/ 2147483647 w 62"/>
                      <a:gd name="T29" fmla="*/ 2147483647 h 134"/>
                      <a:gd name="T30" fmla="*/ 2147483647 w 62"/>
                      <a:gd name="T31" fmla="*/ 2147483647 h 134"/>
                      <a:gd name="T32" fmla="*/ 2147483647 w 62"/>
                      <a:gd name="T33" fmla="*/ 2147483647 h 134"/>
                      <a:gd name="T34" fmla="*/ 2147483647 w 62"/>
                      <a:gd name="T35" fmla="*/ 2147483647 h 134"/>
                      <a:gd name="T36" fmla="*/ 2147483647 w 62"/>
                      <a:gd name="T37" fmla="*/ 2147483647 h 134"/>
                      <a:gd name="T38" fmla="*/ 2147483647 w 62"/>
                      <a:gd name="T39" fmla="*/ 2147483647 h 134"/>
                      <a:gd name="T40" fmla="*/ 2147483647 w 62"/>
                      <a:gd name="T41" fmla="*/ 2147483647 h 134"/>
                      <a:gd name="T42" fmla="*/ 2147483647 w 62"/>
                      <a:gd name="T43" fmla="*/ 0 h 134"/>
                      <a:gd name="T44" fmla="*/ 2147483647 w 62"/>
                      <a:gd name="T45" fmla="*/ 0 h 134"/>
                      <a:gd name="T46" fmla="*/ 2147483647 w 62"/>
                      <a:gd name="T47" fmla="*/ 0 h 134"/>
                      <a:gd name="T48" fmla="*/ 2147483647 w 62"/>
                      <a:gd name="T49" fmla="*/ 2147483647 h 134"/>
                      <a:gd name="T50" fmla="*/ 2147483647 w 62"/>
                      <a:gd name="T51" fmla="*/ 2147483647 h 134"/>
                      <a:gd name="T52" fmla="*/ 2147483647 w 62"/>
                      <a:gd name="T53" fmla="*/ 2147483647 h 134"/>
                      <a:gd name="T54" fmla="*/ 2147483647 w 62"/>
                      <a:gd name="T55" fmla="*/ 2147483647 h 134"/>
                      <a:gd name="T56" fmla="*/ 2147483647 w 62"/>
                      <a:gd name="T57" fmla="*/ 2147483647 h 134"/>
                      <a:gd name="T58" fmla="*/ 2147483647 w 62"/>
                      <a:gd name="T59" fmla="*/ 2147483647 h 134"/>
                      <a:gd name="T60" fmla="*/ 2147483647 w 62"/>
                      <a:gd name="T61" fmla="*/ 2147483647 h 134"/>
                      <a:gd name="T62" fmla="*/ 2147483647 w 62"/>
                      <a:gd name="T63" fmla="*/ 2147483647 h 134"/>
                      <a:gd name="T64" fmla="*/ 2147483647 w 62"/>
                      <a:gd name="T65" fmla="*/ 2147483647 h 134"/>
                      <a:gd name="T66" fmla="*/ 2147483647 w 62"/>
                      <a:gd name="T67" fmla="*/ 2147483647 h 134"/>
                      <a:gd name="T68" fmla="*/ 2147483647 w 62"/>
                      <a:gd name="T69" fmla="*/ 2147483647 h 134"/>
                      <a:gd name="T70" fmla="*/ 2147483647 w 62"/>
                      <a:gd name="T71" fmla="*/ 2147483647 h 134"/>
                      <a:gd name="T72" fmla="*/ 2147483647 w 62"/>
                      <a:gd name="T73" fmla="*/ 2147483647 h 134"/>
                      <a:gd name="T74" fmla="*/ 2147483647 w 62"/>
                      <a:gd name="T75" fmla="*/ 2147483647 h 134"/>
                      <a:gd name="T76" fmla="*/ 2147483647 w 62"/>
                      <a:gd name="T77" fmla="*/ 2147483647 h 134"/>
                      <a:gd name="T78" fmla="*/ 2147483647 w 62"/>
                      <a:gd name="T79" fmla="*/ 2147483647 h 134"/>
                      <a:gd name="T80" fmla="*/ 2147483647 w 62"/>
                      <a:gd name="T81" fmla="*/ 2147483647 h 134"/>
                      <a:gd name="T82" fmla="*/ 2147483647 w 62"/>
                      <a:gd name="T83" fmla="*/ 2147483647 h 134"/>
                      <a:gd name="T84" fmla="*/ 2147483647 w 62"/>
                      <a:gd name="T85" fmla="*/ 2147483647 h 134"/>
                      <a:gd name="T86" fmla="*/ 2147483647 w 62"/>
                      <a:gd name="T87" fmla="*/ 2147483647 h 134"/>
                      <a:gd name="T88" fmla="*/ 2147483647 w 62"/>
                      <a:gd name="T89" fmla="*/ 2147483647 h 134"/>
                      <a:gd name="T90" fmla="*/ 2147483647 w 62"/>
                      <a:gd name="T91" fmla="*/ 2147483647 h 134"/>
                      <a:gd name="T92" fmla="*/ 2147483647 w 62"/>
                      <a:gd name="T93" fmla="*/ 2147483647 h 134"/>
                      <a:gd name="T94" fmla="*/ 2147483647 w 62"/>
                      <a:gd name="T95" fmla="*/ 2147483647 h 134"/>
                      <a:gd name="T96" fmla="*/ 2147483647 w 62"/>
                      <a:gd name="T97" fmla="*/ 2147483647 h 134"/>
                      <a:gd name="T98" fmla="*/ 2147483647 w 62"/>
                      <a:gd name="T99" fmla="*/ 2147483647 h 134"/>
                      <a:gd name="T100" fmla="*/ 2147483647 w 62"/>
                      <a:gd name="T101" fmla="*/ 2147483647 h 134"/>
                      <a:gd name="T102" fmla="*/ 2147483647 w 62"/>
                      <a:gd name="T103" fmla="*/ 2147483647 h 134"/>
                      <a:gd name="T104" fmla="*/ 2147483647 w 62"/>
                      <a:gd name="T105" fmla="*/ 2147483647 h 134"/>
                      <a:gd name="T106" fmla="*/ 2147483647 w 62"/>
                      <a:gd name="T107" fmla="*/ 2147483647 h 134"/>
                      <a:gd name="T108" fmla="*/ 2147483647 w 62"/>
                      <a:gd name="T109" fmla="*/ 2147483647 h 134"/>
                      <a:gd name="T110" fmla="*/ 2147483647 w 62"/>
                      <a:gd name="T111" fmla="*/ 2147483647 h 134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62"/>
                      <a:gd name="T169" fmla="*/ 0 h 134"/>
                      <a:gd name="T170" fmla="*/ 62 w 62"/>
                      <a:gd name="T171" fmla="*/ 134 h 134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62" h="134">
                        <a:moveTo>
                          <a:pt x="30" y="128"/>
                        </a:moveTo>
                        <a:lnTo>
                          <a:pt x="30" y="130"/>
                        </a:lnTo>
                        <a:lnTo>
                          <a:pt x="26" y="104"/>
                        </a:lnTo>
                        <a:lnTo>
                          <a:pt x="22" y="98"/>
                        </a:lnTo>
                        <a:lnTo>
                          <a:pt x="18" y="92"/>
                        </a:lnTo>
                        <a:lnTo>
                          <a:pt x="14" y="86"/>
                        </a:lnTo>
                        <a:lnTo>
                          <a:pt x="10" y="82"/>
                        </a:lnTo>
                        <a:lnTo>
                          <a:pt x="8" y="78"/>
                        </a:lnTo>
                        <a:lnTo>
                          <a:pt x="4" y="74"/>
                        </a:lnTo>
                        <a:lnTo>
                          <a:pt x="0" y="68"/>
                        </a:lnTo>
                        <a:lnTo>
                          <a:pt x="0" y="62"/>
                        </a:lnTo>
                        <a:lnTo>
                          <a:pt x="0" y="58"/>
                        </a:lnTo>
                        <a:lnTo>
                          <a:pt x="2" y="56"/>
                        </a:lnTo>
                        <a:lnTo>
                          <a:pt x="6" y="54"/>
                        </a:lnTo>
                        <a:lnTo>
                          <a:pt x="8" y="50"/>
                        </a:lnTo>
                        <a:lnTo>
                          <a:pt x="10" y="42"/>
                        </a:lnTo>
                        <a:lnTo>
                          <a:pt x="10" y="36"/>
                        </a:lnTo>
                        <a:lnTo>
                          <a:pt x="10" y="24"/>
                        </a:lnTo>
                        <a:lnTo>
                          <a:pt x="12" y="14"/>
                        </a:lnTo>
                        <a:lnTo>
                          <a:pt x="14" y="4"/>
                        </a:lnTo>
                        <a:lnTo>
                          <a:pt x="14" y="2"/>
                        </a:lnTo>
                        <a:lnTo>
                          <a:pt x="20" y="0"/>
                        </a:lnTo>
                        <a:lnTo>
                          <a:pt x="30" y="0"/>
                        </a:lnTo>
                        <a:lnTo>
                          <a:pt x="34" y="0"/>
                        </a:lnTo>
                        <a:lnTo>
                          <a:pt x="38" y="2"/>
                        </a:lnTo>
                        <a:lnTo>
                          <a:pt x="42" y="2"/>
                        </a:lnTo>
                        <a:lnTo>
                          <a:pt x="48" y="4"/>
                        </a:lnTo>
                        <a:lnTo>
                          <a:pt x="46" y="8"/>
                        </a:lnTo>
                        <a:lnTo>
                          <a:pt x="44" y="12"/>
                        </a:lnTo>
                        <a:lnTo>
                          <a:pt x="44" y="16"/>
                        </a:lnTo>
                        <a:lnTo>
                          <a:pt x="42" y="20"/>
                        </a:lnTo>
                        <a:lnTo>
                          <a:pt x="44" y="24"/>
                        </a:lnTo>
                        <a:lnTo>
                          <a:pt x="46" y="28"/>
                        </a:lnTo>
                        <a:lnTo>
                          <a:pt x="50" y="30"/>
                        </a:lnTo>
                        <a:lnTo>
                          <a:pt x="52" y="32"/>
                        </a:lnTo>
                        <a:lnTo>
                          <a:pt x="50" y="42"/>
                        </a:lnTo>
                        <a:lnTo>
                          <a:pt x="46" y="46"/>
                        </a:lnTo>
                        <a:lnTo>
                          <a:pt x="42" y="52"/>
                        </a:lnTo>
                        <a:lnTo>
                          <a:pt x="40" y="58"/>
                        </a:lnTo>
                        <a:lnTo>
                          <a:pt x="42" y="60"/>
                        </a:lnTo>
                        <a:lnTo>
                          <a:pt x="46" y="64"/>
                        </a:lnTo>
                        <a:lnTo>
                          <a:pt x="54" y="66"/>
                        </a:lnTo>
                        <a:lnTo>
                          <a:pt x="62" y="72"/>
                        </a:lnTo>
                        <a:lnTo>
                          <a:pt x="58" y="76"/>
                        </a:lnTo>
                        <a:lnTo>
                          <a:pt x="58" y="82"/>
                        </a:lnTo>
                        <a:lnTo>
                          <a:pt x="58" y="84"/>
                        </a:lnTo>
                        <a:lnTo>
                          <a:pt x="58" y="90"/>
                        </a:lnTo>
                        <a:lnTo>
                          <a:pt x="50" y="96"/>
                        </a:lnTo>
                        <a:lnTo>
                          <a:pt x="44" y="102"/>
                        </a:lnTo>
                        <a:lnTo>
                          <a:pt x="40" y="108"/>
                        </a:lnTo>
                        <a:lnTo>
                          <a:pt x="40" y="112"/>
                        </a:lnTo>
                        <a:lnTo>
                          <a:pt x="42" y="112"/>
                        </a:lnTo>
                        <a:lnTo>
                          <a:pt x="36" y="124"/>
                        </a:lnTo>
                        <a:lnTo>
                          <a:pt x="32" y="128"/>
                        </a:lnTo>
                        <a:lnTo>
                          <a:pt x="32" y="134"/>
                        </a:lnTo>
                        <a:lnTo>
                          <a:pt x="30" y="12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07" name="ïṥľîḋé">
                    <a:extLst>
                      <a:ext uri="{FF2B5EF4-FFF2-40B4-BE49-F238E27FC236}">
                        <a16:creationId xmlns:a16="http://schemas.microsoft.com/office/drawing/2014/main" xmlns="" id="{70F34491-F365-4E19-A59C-08E25716F77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05474" y="2730013"/>
                    <a:ext cx="556395" cy="552017"/>
                  </a:xfrm>
                  <a:custGeom>
                    <a:avLst/>
                    <a:gdLst>
                      <a:gd name="T0" fmla="*/ 2147483647 w 318"/>
                      <a:gd name="T1" fmla="*/ 2147483647 h 332"/>
                      <a:gd name="T2" fmla="*/ 2147483647 w 318"/>
                      <a:gd name="T3" fmla="*/ 2147483647 h 332"/>
                      <a:gd name="T4" fmla="*/ 2147483647 w 318"/>
                      <a:gd name="T5" fmla="*/ 2147483647 h 332"/>
                      <a:gd name="T6" fmla="*/ 2147483647 w 318"/>
                      <a:gd name="T7" fmla="*/ 2147483647 h 332"/>
                      <a:gd name="T8" fmla="*/ 2147483647 w 318"/>
                      <a:gd name="T9" fmla="*/ 2147483647 h 332"/>
                      <a:gd name="T10" fmla="*/ 2147483647 w 318"/>
                      <a:gd name="T11" fmla="*/ 2147483647 h 332"/>
                      <a:gd name="T12" fmla="*/ 2147483647 w 318"/>
                      <a:gd name="T13" fmla="*/ 2147483647 h 332"/>
                      <a:gd name="T14" fmla="*/ 2147483647 w 318"/>
                      <a:gd name="T15" fmla="*/ 2147483647 h 332"/>
                      <a:gd name="T16" fmla="*/ 2147483647 w 318"/>
                      <a:gd name="T17" fmla="*/ 0 h 332"/>
                      <a:gd name="T18" fmla="*/ 2147483647 w 318"/>
                      <a:gd name="T19" fmla="*/ 2147483647 h 332"/>
                      <a:gd name="T20" fmla="*/ 2147483647 w 318"/>
                      <a:gd name="T21" fmla="*/ 2147483647 h 332"/>
                      <a:gd name="T22" fmla="*/ 2147483647 w 318"/>
                      <a:gd name="T23" fmla="*/ 2147483647 h 332"/>
                      <a:gd name="T24" fmla="*/ 2147483647 w 318"/>
                      <a:gd name="T25" fmla="*/ 2147483647 h 332"/>
                      <a:gd name="T26" fmla="*/ 2147483647 w 318"/>
                      <a:gd name="T27" fmla="*/ 2147483647 h 332"/>
                      <a:gd name="T28" fmla="*/ 2147483647 w 318"/>
                      <a:gd name="T29" fmla="*/ 2147483647 h 332"/>
                      <a:gd name="T30" fmla="*/ 2147483647 w 318"/>
                      <a:gd name="T31" fmla="*/ 2147483647 h 332"/>
                      <a:gd name="T32" fmla="*/ 2147483647 w 318"/>
                      <a:gd name="T33" fmla="*/ 2147483647 h 332"/>
                      <a:gd name="T34" fmla="*/ 2147483647 w 318"/>
                      <a:gd name="T35" fmla="*/ 2147483647 h 332"/>
                      <a:gd name="T36" fmla="*/ 2147483647 w 318"/>
                      <a:gd name="T37" fmla="*/ 2147483647 h 332"/>
                      <a:gd name="T38" fmla="*/ 2147483647 w 318"/>
                      <a:gd name="T39" fmla="*/ 2147483647 h 332"/>
                      <a:gd name="T40" fmla="*/ 2147483647 w 318"/>
                      <a:gd name="T41" fmla="*/ 2147483647 h 332"/>
                      <a:gd name="T42" fmla="*/ 2147483647 w 318"/>
                      <a:gd name="T43" fmla="*/ 2147483647 h 332"/>
                      <a:gd name="T44" fmla="*/ 2147483647 w 318"/>
                      <a:gd name="T45" fmla="*/ 2147483647 h 332"/>
                      <a:gd name="T46" fmla="*/ 2147483647 w 318"/>
                      <a:gd name="T47" fmla="*/ 2147483647 h 332"/>
                      <a:gd name="T48" fmla="*/ 2147483647 w 318"/>
                      <a:gd name="T49" fmla="*/ 2147483647 h 332"/>
                      <a:gd name="T50" fmla="*/ 2147483647 w 318"/>
                      <a:gd name="T51" fmla="*/ 2147483647 h 332"/>
                      <a:gd name="T52" fmla="*/ 2147483647 w 318"/>
                      <a:gd name="T53" fmla="*/ 2147483647 h 332"/>
                      <a:gd name="T54" fmla="*/ 2147483647 w 318"/>
                      <a:gd name="T55" fmla="*/ 2147483647 h 332"/>
                      <a:gd name="T56" fmla="*/ 2147483647 w 318"/>
                      <a:gd name="T57" fmla="*/ 2147483647 h 332"/>
                      <a:gd name="T58" fmla="*/ 2147483647 w 318"/>
                      <a:gd name="T59" fmla="*/ 2147483647 h 332"/>
                      <a:gd name="T60" fmla="*/ 2147483647 w 318"/>
                      <a:gd name="T61" fmla="*/ 2147483647 h 332"/>
                      <a:gd name="T62" fmla="*/ 2147483647 w 318"/>
                      <a:gd name="T63" fmla="*/ 2147483647 h 332"/>
                      <a:gd name="T64" fmla="*/ 0 w 318"/>
                      <a:gd name="T65" fmla="*/ 2147483647 h 332"/>
                      <a:gd name="T66" fmla="*/ 2147483647 w 318"/>
                      <a:gd name="T67" fmla="*/ 2147483647 h 332"/>
                      <a:gd name="T68" fmla="*/ 2147483647 w 318"/>
                      <a:gd name="T69" fmla="*/ 2147483647 h 332"/>
                      <a:gd name="T70" fmla="*/ 2147483647 w 318"/>
                      <a:gd name="T71" fmla="*/ 2147483647 h 332"/>
                      <a:gd name="T72" fmla="*/ 2147483647 w 318"/>
                      <a:gd name="T73" fmla="*/ 2147483647 h 332"/>
                      <a:gd name="T74" fmla="*/ 2147483647 w 318"/>
                      <a:gd name="T75" fmla="*/ 2147483647 h 332"/>
                      <a:gd name="T76" fmla="*/ 2147483647 w 318"/>
                      <a:gd name="T77" fmla="*/ 2147483647 h 332"/>
                      <a:gd name="T78" fmla="*/ 2147483647 w 318"/>
                      <a:gd name="T79" fmla="*/ 2147483647 h 332"/>
                      <a:gd name="T80" fmla="*/ 2147483647 w 318"/>
                      <a:gd name="T81" fmla="*/ 2147483647 h 332"/>
                      <a:gd name="T82" fmla="*/ 2147483647 w 318"/>
                      <a:gd name="T83" fmla="*/ 2147483647 h 332"/>
                      <a:gd name="T84" fmla="*/ 2147483647 w 318"/>
                      <a:gd name="T85" fmla="*/ 2147483647 h 332"/>
                      <a:gd name="T86" fmla="*/ 2147483647 w 318"/>
                      <a:gd name="T87" fmla="*/ 2147483647 h 332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w 318"/>
                      <a:gd name="T133" fmla="*/ 0 h 332"/>
                      <a:gd name="T134" fmla="*/ 318 w 318"/>
                      <a:gd name="T135" fmla="*/ 332 h 332"/>
                    </a:gdLst>
                    <a:ahLst/>
                    <a:cxnLst>
                      <a:cxn ang="T88">
                        <a:pos x="T0" y="T1"/>
                      </a:cxn>
                      <a:cxn ang="T89">
                        <a:pos x="T2" y="T3"/>
                      </a:cxn>
                      <a:cxn ang="T90">
                        <a:pos x="T4" y="T5"/>
                      </a:cxn>
                      <a:cxn ang="T91">
                        <a:pos x="T6" y="T7"/>
                      </a:cxn>
                      <a:cxn ang="T92">
                        <a:pos x="T8" y="T9"/>
                      </a:cxn>
                      <a:cxn ang="T93">
                        <a:pos x="T10" y="T11"/>
                      </a:cxn>
                      <a:cxn ang="T94">
                        <a:pos x="T12" y="T13"/>
                      </a:cxn>
                      <a:cxn ang="T95">
                        <a:pos x="T14" y="T15"/>
                      </a:cxn>
                      <a:cxn ang="T96">
                        <a:pos x="T16" y="T17"/>
                      </a:cxn>
                      <a:cxn ang="T97">
                        <a:pos x="T18" y="T19"/>
                      </a:cxn>
                      <a:cxn ang="T98">
                        <a:pos x="T20" y="T21"/>
                      </a:cxn>
                      <a:cxn ang="T99">
                        <a:pos x="T22" y="T23"/>
                      </a:cxn>
                      <a:cxn ang="T100">
                        <a:pos x="T24" y="T25"/>
                      </a:cxn>
                      <a:cxn ang="T101">
                        <a:pos x="T26" y="T27"/>
                      </a:cxn>
                      <a:cxn ang="T102">
                        <a:pos x="T28" y="T29"/>
                      </a:cxn>
                      <a:cxn ang="T103">
                        <a:pos x="T30" y="T31"/>
                      </a:cxn>
                      <a:cxn ang="T104">
                        <a:pos x="T32" y="T33"/>
                      </a:cxn>
                      <a:cxn ang="T105">
                        <a:pos x="T34" y="T35"/>
                      </a:cxn>
                      <a:cxn ang="T106">
                        <a:pos x="T36" y="T37"/>
                      </a:cxn>
                      <a:cxn ang="T107">
                        <a:pos x="T38" y="T39"/>
                      </a:cxn>
                      <a:cxn ang="T108">
                        <a:pos x="T40" y="T41"/>
                      </a:cxn>
                      <a:cxn ang="T109">
                        <a:pos x="T42" y="T43"/>
                      </a:cxn>
                      <a:cxn ang="T110">
                        <a:pos x="T44" y="T45"/>
                      </a:cxn>
                      <a:cxn ang="T111">
                        <a:pos x="T46" y="T47"/>
                      </a:cxn>
                      <a:cxn ang="T112">
                        <a:pos x="T48" y="T49"/>
                      </a:cxn>
                      <a:cxn ang="T113">
                        <a:pos x="T50" y="T51"/>
                      </a:cxn>
                      <a:cxn ang="T114">
                        <a:pos x="T52" y="T53"/>
                      </a:cxn>
                      <a:cxn ang="T115">
                        <a:pos x="T54" y="T55"/>
                      </a:cxn>
                      <a:cxn ang="T116">
                        <a:pos x="T56" y="T57"/>
                      </a:cxn>
                      <a:cxn ang="T117">
                        <a:pos x="T58" y="T59"/>
                      </a:cxn>
                      <a:cxn ang="T118">
                        <a:pos x="T60" y="T61"/>
                      </a:cxn>
                      <a:cxn ang="T119">
                        <a:pos x="T62" y="T63"/>
                      </a:cxn>
                      <a:cxn ang="T120">
                        <a:pos x="T64" y="T65"/>
                      </a:cxn>
                      <a:cxn ang="T121">
                        <a:pos x="T66" y="T67"/>
                      </a:cxn>
                      <a:cxn ang="T122">
                        <a:pos x="T68" y="T69"/>
                      </a:cxn>
                      <a:cxn ang="T123">
                        <a:pos x="T70" y="T71"/>
                      </a:cxn>
                      <a:cxn ang="T124">
                        <a:pos x="T72" y="T73"/>
                      </a:cxn>
                      <a:cxn ang="T125">
                        <a:pos x="T74" y="T75"/>
                      </a:cxn>
                      <a:cxn ang="T126">
                        <a:pos x="T76" y="T77"/>
                      </a:cxn>
                      <a:cxn ang="T127">
                        <a:pos x="T78" y="T79"/>
                      </a:cxn>
                      <a:cxn ang="T128">
                        <a:pos x="T80" y="T81"/>
                      </a:cxn>
                      <a:cxn ang="T129">
                        <a:pos x="T82" y="T83"/>
                      </a:cxn>
                      <a:cxn ang="T130">
                        <a:pos x="T84" y="T85"/>
                      </a:cxn>
                      <a:cxn ang="T131">
                        <a:pos x="T86" y="T87"/>
                      </a:cxn>
                    </a:cxnLst>
                    <a:rect l="T132" t="T133" r="T134" b="T135"/>
                    <a:pathLst>
                      <a:path w="318" h="332">
                        <a:moveTo>
                          <a:pt x="98" y="36"/>
                        </a:moveTo>
                        <a:lnTo>
                          <a:pt x="110" y="34"/>
                        </a:lnTo>
                        <a:lnTo>
                          <a:pt x="116" y="30"/>
                        </a:lnTo>
                        <a:lnTo>
                          <a:pt x="124" y="26"/>
                        </a:lnTo>
                        <a:lnTo>
                          <a:pt x="132" y="20"/>
                        </a:lnTo>
                        <a:lnTo>
                          <a:pt x="146" y="14"/>
                        </a:lnTo>
                        <a:lnTo>
                          <a:pt x="166" y="8"/>
                        </a:lnTo>
                        <a:lnTo>
                          <a:pt x="186" y="4"/>
                        </a:lnTo>
                        <a:lnTo>
                          <a:pt x="198" y="4"/>
                        </a:lnTo>
                        <a:lnTo>
                          <a:pt x="202" y="4"/>
                        </a:lnTo>
                        <a:lnTo>
                          <a:pt x="206" y="6"/>
                        </a:lnTo>
                        <a:lnTo>
                          <a:pt x="210" y="8"/>
                        </a:lnTo>
                        <a:lnTo>
                          <a:pt x="214" y="8"/>
                        </a:lnTo>
                        <a:lnTo>
                          <a:pt x="220" y="6"/>
                        </a:lnTo>
                        <a:lnTo>
                          <a:pt x="222" y="4"/>
                        </a:lnTo>
                        <a:lnTo>
                          <a:pt x="224" y="2"/>
                        </a:lnTo>
                        <a:lnTo>
                          <a:pt x="230" y="0"/>
                        </a:lnTo>
                        <a:lnTo>
                          <a:pt x="248" y="0"/>
                        </a:lnTo>
                        <a:lnTo>
                          <a:pt x="260" y="0"/>
                        </a:lnTo>
                        <a:lnTo>
                          <a:pt x="258" y="10"/>
                        </a:lnTo>
                        <a:lnTo>
                          <a:pt x="256" y="22"/>
                        </a:lnTo>
                        <a:lnTo>
                          <a:pt x="256" y="34"/>
                        </a:lnTo>
                        <a:lnTo>
                          <a:pt x="256" y="40"/>
                        </a:lnTo>
                        <a:lnTo>
                          <a:pt x="254" y="48"/>
                        </a:lnTo>
                        <a:lnTo>
                          <a:pt x="252" y="52"/>
                        </a:lnTo>
                        <a:lnTo>
                          <a:pt x="248" y="54"/>
                        </a:lnTo>
                        <a:lnTo>
                          <a:pt x="246" y="56"/>
                        </a:lnTo>
                        <a:lnTo>
                          <a:pt x="246" y="60"/>
                        </a:lnTo>
                        <a:lnTo>
                          <a:pt x="246" y="66"/>
                        </a:lnTo>
                        <a:lnTo>
                          <a:pt x="250" y="72"/>
                        </a:lnTo>
                        <a:lnTo>
                          <a:pt x="254" y="76"/>
                        </a:lnTo>
                        <a:lnTo>
                          <a:pt x="256" y="80"/>
                        </a:lnTo>
                        <a:lnTo>
                          <a:pt x="260" y="84"/>
                        </a:lnTo>
                        <a:lnTo>
                          <a:pt x="264" y="90"/>
                        </a:lnTo>
                        <a:lnTo>
                          <a:pt x="268" y="96"/>
                        </a:lnTo>
                        <a:lnTo>
                          <a:pt x="272" y="102"/>
                        </a:lnTo>
                        <a:lnTo>
                          <a:pt x="276" y="128"/>
                        </a:lnTo>
                        <a:lnTo>
                          <a:pt x="276" y="126"/>
                        </a:lnTo>
                        <a:lnTo>
                          <a:pt x="278" y="132"/>
                        </a:lnTo>
                        <a:lnTo>
                          <a:pt x="278" y="138"/>
                        </a:lnTo>
                        <a:lnTo>
                          <a:pt x="280" y="144"/>
                        </a:lnTo>
                        <a:lnTo>
                          <a:pt x="282" y="150"/>
                        </a:lnTo>
                        <a:lnTo>
                          <a:pt x="282" y="158"/>
                        </a:lnTo>
                        <a:lnTo>
                          <a:pt x="284" y="190"/>
                        </a:lnTo>
                        <a:lnTo>
                          <a:pt x="280" y="194"/>
                        </a:lnTo>
                        <a:lnTo>
                          <a:pt x="278" y="202"/>
                        </a:lnTo>
                        <a:lnTo>
                          <a:pt x="280" y="206"/>
                        </a:lnTo>
                        <a:lnTo>
                          <a:pt x="282" y="210"/>
                        </a:lnTo>
                        <a:lnTo>
                          <a:pt x="288" y="222"/>
                        </a:lnTo>
                        <a:lnTo>
                          <a:pt x="290" y="228"/>
                        </a:lnTo>
                        <a:lnTo>
                          <a:pt x="296" y="232"/>
                        </a:lnTo>
                        <a:lnTo>
                          <a:pt x="306" y="236"/>
                        </a:lnTo>
                        <a:lnTo>
                          <a:pt x="310" y="238"/>
                        </a:lnTo>
                        <a:lnTo>
                          <a:pt x="314" y="244"/>
                        </a:lnTo>
                        <a:lnTo>
                          <a:pt x="318" y="252"/>
                        </a:lnTo>
                        <a:lnTo>
                          <a:pt x="248" y="300"/>
                        </a:lnTo>
                        <a:lnTo>
                          <a:pt x="220" y="328"/>
                        </a:lnTo>
                        <a:lnTo>
                          <a:pt x="182" y="332"/>
                        </a:lnTo>
                        <a:lnTo>
                          <a:pt x="182" y="318"/>
                        </a:lnTo>
                        <a:lnTo>
                          <a:pt x="170" y="314"/>
                        </a:lnTo>
                        <a:lnTo>
                          <a:pt x="160" y="310"/>
                        </a:lnTo>
                        <a:lnTo>
                          <a:pt x="152" y="302"/>
                        </a:lnTo>
                        <a:lnTo>
                          <a:pt x="148" y="298"/>
                        </a:lnTo>
                        <a:lnTo>
                          <a:pt x="148" y="294"/>
                        </a:lnTo>
                        <a:lnTo>
                          <a:pt x="0" y="182"/>
                        </a:lnTo>
                        <a:lnTo>
                          <a:pt x="0" y="160"/>
                        </a:lnTo>
                        <a:lnTo>
                          <a:pt x="8" y="148"/>
                        </a:lnTo>
                        <a:lnTo>
                          <a:pt x="18" y="144"/>
                        </a:lnTo>
                        <a:lnTo>
                          <a:pt x="32" y="138"/>
                        </a:lnTo>
                        <a:lnTo>
                          <a:pt x="48" y="132"/>
                        </a:lnTo>
                        <a:lnTo>
                          <a:pt x="54" y="128"/>
                        </a:lnTo>
                        <a:lnTo>
                          <a:pt x="56" y="124"/>
                        </a:lnTo>
                        <a:lnTo>
                          <a:pt x="60" y="118"/>
                        </a:lnTo>
                        <a:lnTo>
                          <a:pt x="66" y="116"/>
                        </a:lnTo>
                        <a:lnTo>
                          <a:pt x="70" y="114"/>
                        </a:lnTo>
                        <a:lnTo>
                          <a:pt x="72" y="112"/>
                        </a:lnTo>
                        <a:lnTo>
                          <a:pt x="72" y="110"/>
                        </a:lnTo>
                        <a:lnTo>
                          <a:pt x="72" y="102"/>
                        </a:lnTo>
                        <a:lnTo>
                          <a:pt x="80" y="100"/>
                        </a:lnTo>
                        <a:lnTo>
                          <a:pt x="84" y="96"/>
                        </a:lnTo>
                        <a:lnTo>
                          <a:pt x="90" y="92"/>
                        </a:lnTo>
                        <a:lnTo>
                          <a:pt x="96" y="92"/>
                        </a:lnTo>
                        <a:lnTo>
                          <a:pt x="106" y="92"/>
                        </a:lnTo>
                        <a:lnTo>
                          <a:pt x="110" y="92"/>
                        </a:lnTo>
                        <a:lnTo>
                          <a:pt x="112" y="90"/>
                        </a:lnTo>
                        <a:lnTo>
                          <a:pt x="112" y="86"/>
                        </a:lnTo>
                        <a:lnTo>
                          <a:pt x="104" y="60"/>
                        </a:lnTo>
                        <a:lnTo>
                          <a:pt x="96" y="36"/>
                        </a:lnTo>
                        <a:lnTo>
                          <a:pt x="98" y="3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08" name="iṡḻiďê">
                    <a:extLst>
                      <a:ext uri="{FF2B5EF4-FFF2-40B4-BE49-F238E27FC236}">
                        <a16:creationId xmlns:a16="http://schemas.microsoft.com/office/drawing/2014/main" xmlns="" id="{27F68214-72D5-4FD5-99F1-29401DF62E4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88411" y="2769244"/>
                    <a:ext cx="314005" cy="256394"/>
                  </a:xfrm>
                  <a:custGeom>
                    <a:avLst/>
                    <a:gdLst>
                      <a:gd name="T0" fmla="*/ 2147483647 w 180"/>
                      <a:gd name="T1" fmla="*/ 2147483647 h 154"/>
                      <a:gd name="T2" fmla="*/ 2147483647 w 180"/>
                      <a:gd name="T3" fmla="*/ 2147483647 h 154"/>
                      <a:gd name="T4" fmla="*/ 2147483647 w 180"/>
                      <a:gd name="T5" fmla="*/ 2147483647 h 154"/>
                      <a:gd name="T6" fmla="*/ 2147483647 w 180"/>
                      <a:gd name="T7" fmla="*/ 2147483647 h 154"/>
                      <a:gd name="T8" fmla="*/ 2147483647 w 180"/>
                      <a:gd name="T9" fmla="*/ 2147483647 h 154"/>
                      <a:gd name="T10" fmla="*/ 2147483647 w 180"/>
                      <a:gd name="T11" fmla="*/ 2147483647 h 154"/>
                      <a:gd name="T12" fmla="*/ 2147483647 w 180"/>
                      <a:gd name="T13" fmla="*/ 2147483647 h 154"/>
                      <a:gd name="T14" fmla="*/ 2147483647 w 180"/>
                      <a:gd name="T15" fmla="*/ 2147483647 h 154"/>
                      <a:gd name="T16" fmla="*/ 2147483647 w 180"/>
                      <a:gd name="T17" fmla="*/ 2147483647 h 154"/>
                      <a:gd name="T18" fmla="*/ 2147483647 w 180"/>
                      <a:gd name="T19" fmla="*/ 2147483647 h 154"/>
                      <a:gd name="T20" fmla="*/ 2147483647 w 180"/>
                      <a:gd name="T21" fmla="*/ 2147483647 h 154"/>
                      <a:gd name="T22" fmla="*/ 2147483647 w 180"/>
                      <a:gd name="T23" fmla="*/ 2147483647 h 154"/>
                      <a:gd name="T24" fmla="*/ 2147483647 w 180"/>
                      <a:gd name="T25" fmla="*/ 2147483647 h 154"/>
                      <a:gd name="T26" fmla="*/ 2147483647 w 180"/>
                      <a:gd name="T27" fmla="*/ 2147483647 h 154"/>
                      <a:gd name="T28" fmla="*/ 2147483647 w 180"/>
                      <a:gd name="T29" fmla="*/ 2147483647 h 154"/>
                      <a:gd name="T30" fmla="*/ 2147483647 w 180"/>
                      <a:gd name="T31" fmla="*/ 2147483647 h 154"/>
                      <a:gd name="T32" fmla="*/ 2147483647 w 180"/>
                      <a:gd name="T33" fmla="*/ 2147483647 h 154"/>
                      <a:gd name="T34" fmla="*/ 2147483647 w 180"/>
                      <a:gd name="T35" fmla="*/ 2147483647 h 154"/>
                      <a:gd name="T36" fmla="*/ 2147483647 w 180"/>
                      <a:gd name="T37" fmla="*/ 2147483647 h 154"/>
                      <a:gd name="T38" fmla="*/ 2147483647 w 180"/>
                      <a:gd name="T39" fmla="*/ 2147483647 h 154"/>
                      <a:gd name="T40" fmla="*/ 2147483647 w 180"/>
                      <a:gd name="T41" fmla="*/ 2147483647 h 154"/>
                      <a:gd name="T42" fmla="*/ 2147483647 w 180"/>
                      <a:gd name="T43" fmla="*/ 2147483647 h 154"/>
                      <a:gd name="T44" fmla="*/ 2147483647 w 180"/>
                      <a:gd name="T45" fmla="*/ 2147483647 h 154"/>
                      <a:gd name="T46" fmla="*/ 2147483647 w 180"/>
                      <a:gd name="T47" fmla="*/ 2147483647 h 154"/>
                      <a:gd name="T48" fmla="*/ 2147483647 w 180"/>
                      <a:gd name="T49" fmla="*/ 2147483647 h 154"/>
                      <a:gd name="T50" fmla="*/ 2147483647 w 180"/>
                      <a:gd name="T51" fmla="*/ 2147483647 h 154"/>
                      <a:gd name="T52" fmla="*/ 2147483647 w 180"/>
                      <a:gd name="T53" fmla="*/ 2147483647 h 154"/>
                      <a:gd name="T54" fmla="*/ 2147483647 w 180"/>
                      <a:gd name="T55" fmla="*/ 2147483647 h 154"/>
                      <a:gd name="T56" fmla="*/ 2147483647 w 180"/>
                      <a:gd name="T57" fmla="*/ 2147483647 h 154"/>
                      <a:gd name="T58" fmla="*/ 2147483647 w 180"/>
                      <a:gd name="T59" fmla="*/ 2147483647 h 154"/>
                      <a:gd name="T60" fmla="*/ 2147483647 w 180"/>
                      <a:gd name="T61" fmla="*/ 2147483647 h 154"/>
                      <a:gd name="T62" fmla="*/ 2147483647 w 180"/>
                      <a:gd name="T63" fmla="*/ 0 h 154"/>
                      <a:gd name="T64" fmla="*/ 2147483647 w 180"/>
                      <a:gd name="T65" fmla="*/ 2147483647 h 154"/>
                      <a:gd name="T66" fmla="*/ 2147483647 w 180"/>
                      <a:gd name="T67" fmla="*/ 2147483647 h 154"/>
                      <a:gd name="T68" fmla="*/ 2147483647 w 180"/>
                      <a:gd name="T69" fmla="*/ 2147483647 h 154"/>
                      <a:gd name="T70" fmla="*/ 2147483647 w 180"/>
                      <a:gd name="T71" fmla="*/ 2147483647 h 154"/>
                      <a:gd name="T72" fmla="*/ 2147483647 w 180"/>
                      <a:gd name="T73" fmla="*/ 2147483647 h 154"/>
                      <a:gd name="T74" fmla="*/ 2147483647 w 180"/>
                      <a:gd name="T75" fmla="*/ 2147483647 h 154"/>
                      <a:gd name="T76" fmla="*/ 2147483647 w 180"/>
                      <a:gd name="T77" fmla="*/ 2147483647 h 154"/>
                      <a:gd name="T78" fmla="*/ 2147483647 w 180"/>
                      <a:gd name="T79" fmla="*/ 2147483647 h 154"/>
                      <a:gd name="T80" fmla="*/ 2147483647 w 180"/>
                      <a:gd name="T81" fmla="*/ 2147483647 h 154"/>
                      <a:gd name="T82" fmla="*/ 2147483647 w 180"/>
                      <a:gd name="T83" fmla="*/ 2147483647 h 154"/>
                      <a:gd name="T84" fmla="*/ 2147483647 w 180"/>
                      <a:gd name="T85" fmla="*/ 2147483647 h 154"/>
                      <a:gd name="T86" fmla="*/ 2147483647 w 180"/>
                      <a:gd name="T87" fmla="*/ 2147483647 h 154"/>
                      <a:gd name="T88" fmla="*/ 2147483647 w 180"/>
                      <a:gd name="T89" fmla="*/ 2147483647 h 154"/>
                      <a:gd name="T90" fmla="*/ 2147483647 w 180"/>
                      <a:gd name="T91" fmla="*/ 2147483647 h 154"/>
                      <a:gd name="T92" fmla="*/ 2147483647 w 180"/>
                      <a:gd name="T93" fmla="*/ 2147483647 h 154"/>
                      <a:gd name="T94" fmla="*/ 2147483647 w 180"/>
                      <a:gd name="T95" fmla="*/ 2147483647 h 154"/>
                      <a:gd name="T96" fmla="*/ 2147483647 w 180"/>
                      <a:gd name="T97" fmla="*/ 2147483647 h 154"/>
                      <a:gd name="T98" fmla="*/ 2147483647 w 180"/>
                      <a:gd name="T99" fmla="*/ 2147483647 h 154"/>
                      <a:gd name="T100" fmla="*/ 2147483647 w 180"/>
                      <a:gd name="T101" fmla="*/ 2147483647 h 154"/>
                      <a:gd name="T102" fmla="*/ 2147483647 w 180"/>
                      <a:gd name="T103" fmla="*/ 2147483647 h 154"/>
                      <a:gd name="T104" fmla="*/ 2147483647 w 180"/>
                      <a:gd name="T105" fmla="*/ 2147483647 h 154"/>
                      <a:gd name="T106" fmla="*/ 0 w 180"/>
                      <a:gd name="T107" fmla="*/ 2147483647 h 154"/>
                      <a:gd name="T108" fmla="*/ 2147483647 w 180"/>
                      <a:gd name="T109" fmla="*/ 2147483647 h 154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w 180"/>
                      <a:gd name="T166" fmla="*/ 0 h 154"/>
                      <a:gd name="T167" fmla="*/ 180 w 180"/>
                      <a:gd name="T168" fmla="*/ 154 h 154"/>
                    </a:gdLst>
                    <a:ahLst/>
                    <a:cxnLst>
                      <a:cxn ang="T110">
                        <a:pos x="T0" y="T1"/>
                      </a:cxn>
                      <a:cxn ang="T111">
                        <a:pos x="T2" y="T3"/>
                      </a:cxn>
                      <a:cxn ang="T112">
                        <a:pos x="T4" y="T5"/>
                      </a:cxn>
                      <a:cxn ang="T113">
                        <a:pos x="T6" y="T7"/>
                      </a:cxn>
                      <a:cxn ang="T114">
                        <a:pos x="T8" y="T9"/>
                      </a:cxn>
                      <a:cxn ang="T115">
                        <a:pos x="T10" y="T11"/>
                      </a:cxn>
                      <a:cxn ang="T116">
                        <a:pos x="T12" y="T13"/>
                      </a:cxn>
                      <a:cxn ang="T117">
                        <a:pos x="T14" y="T15"/>
                      </a:cxn>
                      <a:cxn ang="T118">
                        <a:pos x="T16" y="T17"/>
                      </a:cxn>
                      <a:cxn ang="T119">
                        <a:pos x="T18" y="T19"/>
                      </a:cxn>
                      <a:cxn ang="T120">
                        <a:pos x="T20" y="T21"/>
                      </a:cxn>
                      <a:cxn ang="T121">
                        <a:pos x="T22" y="T23"/>
                      </a:cxn>
                      <a:cxn ang="T122">
                        <a:pos x="T24" y="T25"/>
                      </a:cxn>
                      <a:cxn ang="T123">
                        <a:pos x="T26" y="T27"/>
                      </a:cxn>
                      <a:cxn ang="T124">
                        <a:pos x="T28" y="T29"/>
                      </a:cxn>
                      <a:cxn ang="T125">
                        <a:pos x="T30" y="T31"/>
                      </a:cxn>
                      <a:cxn ang="T126">
                        <a:pos x="T32" y="T33"/>
                      </a:cxn>
                      <a:cxn ang="T127">
                        <a:pos x="T34" y="T35"/>
                      </a:cxn>
                      <a:cxn ang="T128">
                        <a:pos x="T36" y="T37"/>
                      </a:cxn>
                      <a:cxn ang="T129">
                        <a:pos x="T38" y="T39"/>
                      </a:cxn>
                      <a:cxn ang="T130">
                        <a:pos x="T40" y="T41"/>
                      </a:cxn>
                      <a:cxn ang="T131">
                        <a:pos x="T42" y="T43"/>
                      </a:cxn>
                      <a:cxn ang="T132">
                        <a:pos x="T44" y="T45"/>
                      </a:cxn>
                      <a:cxn ang="T133">
                        <a:pos x="T46" y="T47"/>
                      </a:cxn>
                      <a:cxn ang="T134">
                        <a:pos x="T48" y="T49"/>
                      </a:cxn>
                      <a:cxn ang="T135">
                        <a:pos x="T50" y="T51"/>
                      </a:cxn>
                      <a:cxn ang="T136">
                        <a:pos x="T52" y="T53"/>
                      </a:cxn>
                      <a:cxn ang="T137">
                        <a:pos x="T54" y="T55"/>
                      </a:cxn>
                      <a:cxn ang="T138">
                        <a:pos x="T56" y="T57"/>
                      </a:cxn>
                      <a:cxn ang="T139">
                        <a:pos x="T58" y="T59"/>
                      </a:cxn>
                      <a:cxn ang="T140">
                        <a:pos x="T60" y="T61"/>
                      </a:cxn>
                      <a:cxn ang="T141">
                        <a:pos x="T62" y="T63"/>
                      </a:cxn>
                      <a:cxn ang="T142">
                        <a:pos x="T64" y="T65"/>
                      </a:cxn>
                      <a:cxn ang="T143">
                        <a:pos x="T66" y="T67"/>
                      </a:cxn>
                      <a:cxn ang="T144">
                        <a:pos x="T68" y="T69"/>
                      </a:cxn>
                      <a:cxn ang="T145">
                        <a:pos x="T70" y="T71"/>
                      </a:cxn>
                      <a:cxn ang="T146">
                        <a:pos x="T72" y="T73"/>
                      </a:cxn>
                      <a:cxn ang="T147">
                        <a:pos x="T74" y="T75"/>
                      </a:cxn>
                      <a:cxn ang="T148">
                        <a:pos x="T76" y="T77"/>
                      </a:cxn>
                      <a:cxn ang="T149">
                        <a:pos x="T78" y="T79"/>
                      </a:cxn>
                      <a:cxn ang="T150">
                        <a:pos x="T80" y="T81"/>
                      </a:cxn>
                      <a:cxn ang="T151">
                        <a:pos x="T82" y="T83"/>
                      </a:cxn>
                      <a:cxn ang="T152">
                        <a:pos x="T84" y="T85"/>
                      </a:cxn>
                      <a:cxn ang="T153">
                        <a:pos x="T86" y="T87"/>
                      </a:cxn>
                      <a:cxn ang="T154">
                        <a:pos x="T88" y="T89"/>
                      </a:cxn>
                      <a:cxn ang="T155">
                        <a:pos x="T90" y="T91"/>
                      </a:cxn>
                      <a:cxn ang="T156">
                        <a:pos x="T92" y="T93"/>
                      </a:cxn>
                      <a:cxn ang="T157">
                        <a:pos x="T94" y="T95"/>
                      </a:cxn>
                      <a:cxn ang="T158">
                        <a:pos x="T96" y="T97"/>
                      </a:cxn>
                      <a:cxn ang="T159">
                        <a:pos x="T98" y="T99"/>
                      </a:cxn>
                      <a:cxn ang="T160">
                        <a:pos x="T100" y="T101"/>
                      </a:cxn>
                      <a:cxn ang="T161">
                        <a:pos x="T102" y="T103"/>
                      </a:cxn>
                      <a:cxn ang="T162">
                        <a:pos x="T104" y="T105"/>
                      </a:cxn>
                      <a:cxn ang="T163">
                        <a:pos x="T106" y="T107"/>
                      </a:cxn>
                      <a:cxn ang="T164">
                        <a:pos x="T108" y="T109"/>
                      </a:cxn>
                    </a:cxnLst>
                    <a:rect l="T165" t="T166" r="T167" b="T168"/>
                    <a:pathLst>
                      <a:path w="180" h="154">
                        <a:moveTo>
                          <a:pt x="68" y="152"/>
                        </a:moveTo>
                        <a:lnTo>
                          <a:pt x="68" y="136"/>
                        </a:lnTo>
                        <a:lnTo>
                          <a:pt x="76" y="124"/>
                        </a:lnTo>
                        <a:lnTo>
                          <a:pt x="86" y="120"/>
                        </a:lnTo>
                        <a:lnTo>
                          <a:pt x="100" y="114"/>
                        </a:lnTo>
                        <a:lnTo>
                          <a:pt x="116" y="108"/>
                        </a:lnTo>
                        <a:lnTo>
                          <a:pt x="122" y="104"/>
                        </a:lnTo>
                        <a:lnTo>
                          <a:pt x="124" y="100"/>
                        </a:lnTo>
                        <a:lnTo>
                          <a:pt x="128" y="94"/>
                        </a:lnTo>
                        <a:lnTo>
                          <a:pt x="134" y="92"/>
                        </a:lnTo>
                        <a:lnTo>
                          <a:pt x="138" y="90"/>
                        </a:lnTo>
                        <a:lnTo>
                          <a:pt x="140" y="88"/>
                        </a:lnTo>
                        <a:lnTo>
                          <a:pt x="140" y="86"/>
                        </a:lnTo>
                        <a:lnTo>
                          <a:pt x="140" y="78"/>
                        </a:lnTo>
                        <a:lnTo>
                          <a:pt x="148" y="76"/>
                        </a:lnTo>
                        <a:lnTo>
                          <a:pt x="152" y="72"/>
                        </a:lnTo>
                        <a:lnTo>
                          <a:pt x="158" y="68"/>
                        </a:lnTo>
                        <a:lnTo>
                          <a:pt x="164" y="68"/>
                        </a:lnTo>
                        <a:lnTo>
                          <a:pt x="174" y="68"/>
                        </a:lnTo>
                        <a:lnTo>
                          <a:pt x="178" y="68"/>
                        </a:lnTo>
                        <a:lnTo>
                          <a:pt x="180" y="66"/>
                        </a:lnTo>
                        <a:lnTo>
                          <a:pt x="180" y="62"/>
                        </a:lnTo>
                        <a:lnTo>
                          <a:pt x="172" y="36"/>
                        </a:lnTo>
                        <a:lnTo>
                          <a:pt x="164" y="12"/>
                        </a:lnTo>
                        <a:lnTo>
                          <a:pt x="166" y="12"/>
                        </a:lnTo>
                        <a:lnTo>
                          <a:pt x="148" y="14"/>
                        </a:lnTo>
                        <a:lnTo>
                          <a:pt x="136" y="12"/>
                        </a:lnTo>
                        <a:lnTo>
                          <a:pt x="126" y="10"/>
                        </a:lnTo>
                        <a:lnTo>
                          <a:pt x="124" y="8"/>
                        </a:lnTo>
                        <a:lnTo>
                          <a:pt x="124" y="4"/>
                        </a:lnTo>
                        <a:lnTo>
                          <a:pt x="122" y="2"/>
                        </a:lnTo>
                        <a:lnTo>
                          <a:pt x="118" y="0"/>
                        </a:lnTo>
                        <a:lnTo>
                          <a:pt x="114" y="2"/>
                        </a:lnTo>
                        <a:lnTo>
                          <a:pt x="110" y="4"/>
                        </a:lnTo>
                        <a:lnTo>
                          <a:pt x="106" y="14"/>
                        </a:lnTo>
                        <a:lnTo>
                          <a:pt x="102" y="26"/>
                        </a:lnTo>
                        <a:lnTo>
                          <a:pt x="98" y="32"/>
                        </a:lnTo>
                        <a:lnTo>
                          <a:pt x="92" y="40"/>
                        </a:lnTo>
                        <a:lnTo>
                          <a:pt x="82" y="44"/>
                        </a:lnTo>
                        <a:lnTo>
                          <a:pt x="74" y="52"/>
                        </a:lnTo>
                        <a:lnTo>
                          <a:pt x="66" y="58"/>
                        </a:lnTo>
                        <a:lnTo>
                          <a:pt x="62" y="64"/>
                        </a:lnTo>
                        <a:lnTo>
                          <a:pt x="60" y="70"/>
                        </a:lnTo>
                        <a:lnTo>
                          <a:pt x="60" y="82"/>
                        </a:lnTo>
                        <a:lnTo>
                          <a:pt x="58" y="94"/>
                        </a:lnTo>
                        <a:lnTo>
                          <a:pt x="54" y="108"/>
                        </a:lnTo>
                        <a:lnTo>
                          <a:pt x="50" y="114"/>
                        </a:lnTo>
                        <a:lnTo>
                          <a:pt x="44" y="118"/>
                        </a:lnTo>
                        <a:lnTo>
                          <a:pt x="32" y="130"/>
                        </a:lnTo>
                        <a:lnTo>
                          <a:pt x="24" y="136"/>
                        </a:lnTo>
                        <a:lnTo>
                          <a:pt x="18" y="140"/>
                        </a:lnTo>
                        <a:lnTo>
                          <a:pt x="12" y="142"/>
                        </a:lnTo>
                        <a:lnTo>
                          <a:pt x="4" y="146"/>
                        </a:lnTo>
                        <a:lnTo>
                          <a:pt x="0" y="154"/>
                        </a:lnTo>
                        <a:lnTo>
                          <a:pt x="68" y="15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09" name="îṧlïḑè">
                    <a:extLst>
                      <a:ext uri="{FF2B5EF4-FFF2-40B4-BE49-F238E27FC236}">
                        <a16:creationId xmlns:a16="http://schemas.microsoft.com/office/drawing/2014/main" xmlns="" id="{932C5649-E6FD-45A0-93FF-2196446B106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882365" y="3021434"/>
                    <a:ext cx="220354" cy="196148"/>
                  </a:xfrm>
                  <a:custGeom>
                    <a:avLst/>
                    <a:gdLst>
                      <a:gd name="T0" fmla="*/ 2147483647 w 126"/>
                      <a:gd name="T1" fmla="*/ 0 h 116"/>
                      <a:gd name="T2" fmla="*/ 2147483647 w 126"/>
                      <a:gd name="T3" fmla="*/ 2147483647 h 116"/>
                      <a:gd name="T4" fmla="*/ 2147483647 w 126"/>
                      <a:gd name="T5" fmla="*/ 2147483647 h 116"/>
                      <a:gd name="T6" fmla="*/ 2147483647 w 126"/>
                      <a:gd name="T7" fmla="*/ 2147483647 h 116"/>
                      <a:gd name="T8" fmla="*/ 2147483647 w 126"/>
                      <a:gd name="T9" fmla="*/ 2147483647 h 116"/>
                      <a:gd name="T10" fmla="*/ 2147483647 w 126"/>
                      <a:gd name="T11" fmla="*/ 2147483647 h 116"/>
                      <a:gd name="T12" fmla="*/ 2147483647 w 126"/>
                      <a:gd name="T13" fmla="*/ 2147483647 h 116"/>
                      <a:gd name="T14" fmla="*/ 0 w 126"/>
                      <a:gd name="T15" fmla="*/ 2147483647 h 116"/>
                      <a:gd name="T16" fmla="*/ 0 w 126"/>
                      <a:gd name="T17" fmla="*/ 2147483647 h 116"/>
                      <a:gd name="T18" fmla="*/ 2147483647 w 126"/>
                      <a:gd name="T19" fmla="*/ 2147483647 h 116"/>
                      <a:gd name="T20" fmla="*/ 2147483647 w 126"/>
                      <a:gd name="T21" fmla="*/ 2147483647 h 116"/>
                      <a:gd name="T22" fmla="*/ 2147483647 w 126"/>
                      <a:gd name="T23" fmla="*/ 2147483647 h 116"/>
                      <a:gd name="T24" fmla="*/ 2147483647 w 126"/>
                      <a:gd name="T25" fmla="*/ 2147483647 h 116"/>
                      <a:gd name="T26" fmla="*/ 2147483647 w 126"/>
                      <a:gd name="T27" fmla="*/ 2147483647 h 116"/>
                      <a:gd name="T28" fmla="*/ 2147483647 w 126"/>
                      <a:gd name="T29" fmla="*/ 2147483647 h 116"/>
                      <a:gd name="T30" fmla="*/ 2147483647 w 126"/>
                      <a:gd name="T31" fmla="*/ 2147483647 h 116"/>
                      <a:gd name="T32" fmla="*/ 2147483647 w 126"/>
                      <a:gd name="T33" fmla="*/ 2147483647 h 116"/>
                      <a:gd name="T34" fmla="*/ 2147483647 w 126"/>
                      <a:gd name="T35" fmla="*/ 0 h 11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126"/>
                      <a:gd name="T55" fmla="*/ 0 h 116"/>
                      <a:gd name="T56" fmla="*/ 126 w 126"/>
                      <a:gd name="T57" fmla="*/ 116 h 116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126" h="116">
                        <a:moveTo>
                          <a:pt x="126" y="0"/>
                        </a:moveTo>
                        <a:lnTo>
                          <a:pt x="126" y="32"/>
                        </a:lnTo>
                        <a:lnTo>
                          <a:pt x="76" y="32"/>
                        </a:lnTo>
                        <a:lnTo>
                          <a:pt x="76" y="78"/>
                        </a:lnTo>
                        <a:lnTo>
                          <a:pt x="66" y="82"/>
                        </a:lnTo>
                        <a:lnTo>
                          <a:pt x="58" y="90"/>
                        </a:lnTo>
                        <a:lnTo>
                          <a:pt x="56" y="116"/>
                        </a:lnTo>
                        <a:lnTo>
                          <a:pt x="0" y="116"/>
                        </a:lnTo>
                        <a:lnTo>
                          <a:pt x="0" y="108"/>
                        </a:lnTo>
                        <a:lnTo>
                          <a:pt x="2" y="100"/>
                        </a:lnTo>
                        <a:lnTo>
                          <a:pt x="10" y="88"/>
                        </a:lnTo>
                        <a:lnTo>
                          <a:pt x="20" y="74"/>
                        </a:lnTo>
                        <a:lnTo>
                          <a:pt x="24" y="66"/>
                        </a:lnTo>
                        <a:lnTo>
                          <a:pt x="38" y="42"/>
                        </a:lnTo>
                        <a:lnTo>
                          <a:pt x="50" y="20"/>
                        </a:lnTo>
                        <a:lnTo>
                          <a:pt x="56" y="12"/>
                        </a:lnTo>
                        <a:lnTo>
                          <a:pt x="60" y="2"/>
                        </a:lnTo>
                        <a:lnTo>
                          <a:pt x="126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10" name="ïṡ1ïďê">
                    <a:extLst>
                      <a:ext uri="{FF2B5EF4-FFF2-40B4-BE49-F238E27FC236}">
                        <a16:creationId xmlns:a16="http://schemas.microsoft.com/office/drawing/2014/main" xmlns="" id="{129CCB44-9545-4EE7-9508-87B04865EF3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882365" y="3021434"/>
                    <a:ext cx="325022" cy="399301"/>
                  </a:xfrm>
                  <a:custGeom>
                    <a:avLst/>
                    <a:gdLst>
                      <a:gd name="T0" fmla="*/ 2147483647 w 186"/>
                      <a:gd name="T1" fmla="*/ 0 h 238"/>
                      <a:gd name="T2" fmla="*/ 2147483647 w 186"/>
                      <a:gd name="T3" fmla="*/ 0 h 238"/>
                      <a:gd name="T4" fmla="*/ 2147483647 w 186"/>
                      <a:gd name="T5" fmla="*/ 2147483647 h 238"/>
                      <a:gd name="T6" fmla="*/ 2147483647 w 186"/>
                      <a:gd name="T7" fmla="*/ 2147483647 h 238"/>
                      <a:gd name="T8" fmla="*/ 2147483647 w 186"/>
                      <a:gd name="T9" fmla="*/ 2147483647 h 238"/>
                      <a:gd name="T10" fmla="*/ 2147483647 w 186"/>
                      <a:gd name="T11" fmla="*/ 2147483647 h 238"/>
                      <a:gd name="T12" fmla="*/ 2147483647 w 186"/>
                      <a:gd name="T13" fmla="*/ 2147483647 h 238"/>
                      <a:gd name="T14" fmla="*/ 2147483647 w 186"/>
                      <a:gd name="T15" fmla="*/ 2147483647 h 238"/>
                      <a:gd name="T16" fmla="*/ 0 w 186"/>
                      <a:gd name="T17" fmla="*/ 2147483647 h 238"/>
                      <a:gd name="T18" fmla="*/ 2147483647 w 186"/>
                      <a:gd name="T19" fmla="*/ 2147483647 h 238"/>
                      <a:gd name="T20" fmla="*/ 2147483647 w 186"/>
                      <a:gd name="T21" fmla="*/ 2147483647 h 238"/>
                      <a:gd name="T22" fmla="*/ 2147483647 w 186"/>
                      <a:gd name="T23" fmla="*/ 2147483647 h 238"/>
                      <a:gd name="T24" fmla="*/ 2147483647 w 186"/>
                      <a:gd name="T25" fmla="*/ 2147483647 h 238"/>
                      <a:gd name="T26" fmla="*/ 2147483647 w 186"/>
                      <a:gd name="T27" fmla="*/ 2147483647 h 238"/>
                      <a:gd name="T28" fmla="*/ 2147483647 w 186"/>
                      <a:gd name="T29" fmla="*/ 2147483647 h 238"/>
                      <a:gd name="T30" fmla="*/ 2147483647 w 186"/>
                      <a:gd name="T31" fmla="*/ 2147483647 h 238"/>
                      <a:gd name="T32" fmla="*/ 2147483647 w 186"/>
                      <a:gd name="T33" fmla="*/ 2147483647 h 238"/>
                      <a:gd name="T34" fmla="*/ 2147483647 w 186"/>
                      <a:gd name="T35" fmla="*/ 2147483647 h 238"/>
                      <a:gd name="T36" fmla="*/ 2147483647 w 186"/>
                      <a:gd name="T37" fmla="*/ 2147483647 h 238"/>
                      <a:gd name="T38" fmla="*/ 2147483647 w 186"/>
                      <a:gd name="T39" fmla="*/ 2147483647 h 238"/>
                      <a:gd name="T40" fmla="*/ 2147483647 w 186"/>
                      <a:gd name="T41" fmla="*/ 2147483647 h 238"/>
                      <a:gd name="T42" fmla="*/ 2147483647 w 186"/>
                      <a:gd name="T43" fmla="*/ 2147483647 h 238"/>
                      <a:gd name="T44" fmla="*/ 2147483647 w 186"/>
                      <a:gd name="T45" fmla="*/ 2147483647 h 238"/>
                      <a:gd name="T46" fmla="*/ 2147483647 w 186"/>
                      <a:gd name="T47" fmla="*/ 2147483647 h 238"/>
                      <a:gd name="T48" fmla="*/ 2147483647 w 186"/>
                      <a:gd name="T49" fmla="*/ 2147483647 h 238"/>
                      <a:gd name="T50" fmla="*/ 2147483647 w 186"/>
                      <a:gd name="T51" fmla="*/ 2147483647 h 238"/>
                      <a:gd name="T52" fmla="*/ 2147483647 w 186"/>
                      <a:gd name="T53" fmla="*/ 2147483647 h 238"/>
                      <a:gd name="T54" fmla="*/ 2147483647 w 186"/>
                      <a:gd name="T55" fmla="*/ 2147483647 h 238"/>
                      <a:gd name="T56" fmla="*/ 2147483647 w 186"/>
                      <a:gd name="T57" fmla="*/ 2147483647 h 238"/>
                      <a:gd name="T58" fmla="*/ 2147483647 w 186"/>
                      <a:gd name="T59" fmla="*/ 2147483647 h 238"/>
                      <a:gd name="T60" fmla="*/ 2147483647 w 186"/>
                      <a:gd name="T61" fmla="*/ 2147483647 h 238"/>
                      <a:gd name="T62" fmla="*/ 2147483647 w 186"/>
                      <a:gd name="T63" fmla="*/ 2147483647 h 238"/>
                      <a:gd name="T64" fmla="*/ 2147483647 w 186"/>
                      <a:gd name="T65" fmla="*/ 2147483647 h 238"/>
                      <a:gd name="T66" fmla="*/ 2147483647 w 186"/>
                      <a:gd name="T67" fmla="*/ 2147483647 h 238"/>
                      <a:gd name="T68" fmla="*/ 2147483647 w 186"/>
                      <a:gd name="T69" fmla="*/ 2147483647 h 238"/>
                      <a:gd name="T70" fmla="*/ 2147483647 w 186"/>
                      <a:gd name="T71" fmla="*/ 2147483647 h 238"/>
                      <a:gd name="T72" fmla="*/ 2147483647 w 186"/>
                      <a:gd name="T73" fmla="*/ 2147483647 h 238"/>
                      <a:gd name="T74" fmla="*/ 2147483647 w 186"/>
                      <a:gd name="T75" fmla="*/ 2147483647 h 238"/>
                      <a:gd name="T76" fmla="*/ 2147483647 w 186"/>
                      <a:gd name="T77" fmla="*/ 2147483647 h 238"/>
                      <a:gd name="T78" fmla="*/ 2147483647 w 186"/>
                      <a:gd name="T79" fmla="*/ 2147483647 h 238"/>
                      <a:gd name="T80" fmla="*/ 2147483647 w 186"/>
                      <a:gd name="T81" fmla="*/ 2147483647 h 238"/>
                      <a:gd name="T82" fmla="*/ 2147483647 w 186"/>
                      <a:gd name="T83" fmla="*/ 2147483647 h 238"/>
                      <a:gd name="T84" fmla="*/ 2147483647 w 186"/>
                      <a:gd name="T85" fmla="*/ 2147483647 h 238"/>
                      <a:gd name="T86" fmla="*/ 2147483647 w 186"/>
                      <a:gd name="T87" fmla="*/ 2147483647 h 238"/>
                      <a:gd name="T88" fmla="*/ 2147483647 w 186"/>
                      <a:gd name="T89" fmla="*/ 2147483647 h 238"/>
                      <a:gd name="T90" fmla="*/ 2147483647 w 186"/>
                      <a:gd name="T91" fmla="*/ 2147483647 h 238"/>
                      <a:gd name="T92" fmla="*/ 2147483647 w 186"/>
                      <a:gd name="T93" fmla="*/ 2147483647 h 238"/>
                      <a:gd name="T94" fmla="*/ 2147483647 w 186"/>
                      <a:gd name="T95" fmla="*/ 2147483647 h 238"/>
                      <a:gd name="T96" fmla="*/ 2147483647 w 186"/>
                      <a:gd name="T97" fmla="*/ 2147483647 h 238"/>
                      <a:gd name="T98" fmla="*/ 2147483647 w 186"/>
                      <a:gd name="T99" fmla="*/ 2147483647 h 238"/>
                      <a:gd name="T100" fmla="*/ 2147483647 w 186"/>
                      <a:gd name="T101" fmla="*/ 2147483647 h 238"/>
                      <a:gd name="T102" fmla="*/ 2147483647 w 186"/>
                      <a:gd name="T103" fmla="*/ 2147483647 h 238"/>
                      <a:gd name="T104" fmla="*/ 2147483647 w 186"/>
                      <a:gd name="T105" fmla="*/ 2147483647 h 238"/>
                      <a:gd name="T106" fmla="*/ 2147483647 w 186"/>
                      <a:gd name="T107" fmla="*/ 2147483647 h 238"/>
                      <a:gd name="T108" fmla="*/ 2147483647 w 186"/>
                      <a:gd name="T109" fmla="*/ 2147483647 h 238"/>
                      <a:gd name="T110" fmla="*/ 2147483647 w 186"/>
                      <a:gd name="T111" fmla="*/ 2147483647 h 238"/>
                      <a:gd name="T112" fmla="*/ 2147483647 w 186"/>
                      <a:gd name="T113" fmla="*/ 2147483647 h 238"/>
                      <a:gd name="T114" fmla="*/ 2147483647 w 186"/>
                      <a:gd name="T115" fmla="*/ 2147483647 h 238"/>
                      <a:gd name="T116" fmla="*/ 2147483647 w 186"/>
                      <a:gd name="T117" fmla="*/ 2147483647 h 238"/>
                      <a:gd name="T118" fmla="*/ 2147483647 w 186"/>
                      <a:gd name="T119" fmla="*/ 2147483647 h 238"/>
                      <a:gd name="T120" fmla="*/ 2147483647 w 186"/>
                      <a:gd name="T121" fmla="*/ 0 h 238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60000 65536"/>
                      <a:gd name="T181" fmla="*/ 0 60000 65536"/>
                      <a:gd name="T182" fmla="*/ 0 60000 65536"/>
                      <a:gd name="T183" fmla="*/ 0 w 186"/>
                      <a:gd name="T184" fmla="*/ 0 h 238"/>
                      <a:gd name="T185" fmla="*/ 186 w 186"/>
                      <a:gd name="T186" fmla="*/ 238 h 238"/>
                    </a:gdLst>
                    <a:ahLst/>
                    <a:cxnLst>
                      <a:cxn ang="T122">
                        <a:pos x="T0" y="T1"/>
                      </a:cxn>
                      <a:cxn ang="T123">
                        <a:pos x="T2" y="T3"/>
                      </a:cxn>
                      <a:cxn ang="T124">
                        <a:pos x="T4" y="T5"/>
                      </a:cxn>
                      <a:cxn ang="T125">
                        <a:pos x="T6" y="T7"/>
                      </a:cxn>
                      <a:cxn ang="T126">
                        <a:pos x="T8" y="T9"/>
                      </a:cxn>
                      <a:cxn ang="T127">
                        <a:pos x="T10" y="T11"/>
                      </a:cxn>
                      <a:cxn ang="T128">
                        <a:pos x="T12" y="T13"/>
                      </a:cxn>
                      <a:cxn ang="T129">
                        <a:pos x="T14" y="T15"/>
                      </a:cxn>
                      <a:cxn ang="T130">
                        <a:pos x="T16" y="T17"/>
                      </a:cxn>
                      <a:cxn ang="T131">
                        <a:pos x="T18" y="T19"/>
                      </a:cxn>
                      <a:cxn ang="T132">
                        <a:pos x="T20" y="T21"/>
                      </a:cxn>
                      <a:cxn ang="T133">
                        <a:pos x="T22" y="T23"/>
                      </a:cxn>
                      <a:cxn ang="T134">
                        <a:pos x="T24" y="T25"/>
                      </a:cxn>
                      <a:cxn ang="T135">
                        <a:pos x="T26" y="T27"/>
                      </a:cxn>
                      <a:cxn ang="T136">
                        <a:pos x="T28" y="T29"/>
                      </a:cxn>
                      <a:cxn ang="T137">
                        <a:pos x="T30" y="T31"/>
                      </a:cxn>
                      <a:cxn ang="T138">
                        <a:pos x="T32" y="T33"/>
                      </a:cxn>
                      <a:cxn ang="T139">
                        <a:pos x="T34" y="T35"/>
                      </a:cxn>
                      <a:cxn ang="T140">
                        <a:pos x="T36" y="T37"/>
                      </a:cxn>
                      <a:cxn ang="T141">
                        <a:pos x="T38" y="T39"/>
                      </a:cxn>
                      <a:cxn ang="T142">
                        <a:pos x="T40" y="T41"/>
                      </a:cxn>
                      <a:cxn ang="T143">
                        <a:pos x="T42" y="T43"/>
                      </a:cxn>
                      <a:cxn ang="T144">
                        <a:pos x="T44" y="T45"/>
                      </a:cxn>
                      <a:cxn ang="T145">
                        <a:pos x="T46" y="T47"/>
                      </a:cxn>
                      <a:cxn ang="T146">
                        <a:pos x="T48" y="T49"/>
                      </a:cxn>
                      <a:cxn ang="T147">
                        <a:pos x="T50" y="T51"/>
                      </a:cxn>
                      <a:cxn ang="T148">
                        <a:pos x="T52" y="T53"/>
                      </a:cxn>
                      <a:cxn ang="T149">
                        <a:pos x="T54" y="T55"/>
                      </a:cxn>
                      <a:cxn ang="T150">
                        <a:pos x="T56" y="T57"/>
                      </a:cxn>
                      <a:cxn ang="T151">
                        <a:pos x="T58" y="T59"/>
                      </a:cxn>
                      <a:cxn ang="T152">
                        <a:pos x="T60" y="T61"/>
                      </a:cxn>
                      <a:cxn ang="T153">
                        <a:pos x="T62" y="T63"/>
                      </a:cxn>
                      <a:cxn ang="T154">
                        <a:pos x="T64" y="T65"/>
                      </a:cxn>
                      <a:cxn ang="T155">
                        <a:pos x="T66" y="T67"/>
                      </a:cxn>
                      <a:cxn ang="T156">
                        <a:pos x="T68" y="T69"/>
                      </a:cxn>
                      <a:cxn ang="T157">
                        <a:pos x="T70" y="T71"/>
                      </a:cxn>
                      <a:cxn ang="T158">
                        <a:pos x="T72" y="T73"/>
                      </a:cxn>
                      <a:cxn ang="T159">
                        <a:pos x="T74" y="T75"/>
                      </a:cxn>
                      <a:cxn ang="T160">
                        <a:pos x="T76" y="T77"/>
                      </a:cxn>
                      <a:cxn ang="T161">
                        <a:pos x="T78" y="T79"/>
                      </a:cxn>
                      <a:cxn ang="T162">
                        <a:pos x="T80" y="T81"/>
                      </a:cxn>
                      <a:cxn ang="T163">
                        <a:pos x="T82" y="T83"/>
                      </a:cxn>
                      <a:cxn ang="T164">
                        <a:pos x="T84" y="T85"/>
                      </a:cxn>
                      <a:cxn ang="T165">
                        <a:pos x="T86" y="T87"/>
                      </a:cxn>
                      <a:cxn ang="T166">
                        <a:pos x="T88" y="T89"/>
                      </a:cxn>
                      <a:cxn ang="T167">
                        <a:pos x="T90" y="T91"/>
                      </a:cxn>
                      <a:cxn ang="T168">
                        <a:pos x="T92" y="T93"/>
                      </a:cxn>
                      <a:cxn ang="T169">
                        <a:pos x="T94" y="T95"/>
                      </a:cxn>
                      <a:cxn ang="T170">
                        <a:pos x="T96" y="T97"/>
                      </a:cxn>
                      <a:cxn ang="T171">
                        <a:pos x="T98" y="T99"/>
                      </a:cxn>
                      <a:cxn ang="T172">
                        <a:pos x="T100" y="T101"/>
                      </a:cxn>
                      <a:cxn ang="T173">
                        <a:pos x="T102" y="T103"/>
                      </a:cxn>
                      <a:cxn ang="T174">
                        <a:pos x="T104" y="T105"/>
                      </a:cxn>
                      <a:cxn ang="T175">
                        <a:pos x="T106" y="T107"/>
                      </a:cxn>
                      <a:cxn ang="T176">
                        <a:pos x="T108" y="T109"/>
                      </a:cxn>
                      <a:cxn ang="T177">
                        <a:pos x="T110" y="T111"/>
                      </a:cxn>
                      <a:cxn ang="T178">
                        <a:pos x="T112" y="T113"/>
                      </a:cxn>
                      <a:cxn ang="T179">
                        <a:pos x="T114" y="T115"/>
                      </a:cxn>
                      <a:cxn ang="T180">
                        <a:pos x="T116" y="T117"/>
                      </a:cxn>
                      <a:cxn ang="T181">
                        <a:pos x="T118" y="T119"/>
                      </a:cxn>
                      <a:cxn ang="T182">
                        <a:pos x="T120" y="T121"/>
                      </a:cxn>
                    </a:cxnLst>
                    <a:rect l="T183" t="T184" r="T185" b="T186"/>
                    <a:pathLst>
                      <a:path w="186" h="238">
                        <a:moveTo>
                          <a:pt x="128" y="0"/>
                        </a:moveTo>
                        <a:lnTo>
                          <a:pt x="126" y="0"/>
                        </a:lnTo>
                        <a:lnTo>
                          <a:pt x="126" y="32"/>
                        </a:lnTo>
                        <a:lnTo>
                          <a:pt x="76" y="32"/>
                        </a:lnTo>
                        <a:lnTo>
                          <a:pt x="76" y="78"/>
                        </a:lnTo>
                        <a:lnTo>
                          <a:pt x="66" y="82"/>
                        </a:lnTo>
                        <a:lnTo>
                          <a:pt x="58" y="90"/>
                        </a:lnTo>
                        <a:lnTo>
                          <a:pt x="56" y="116"/>
                        </a:lnTo>
                        <a:lnTo>
                          <a:pt x="0" y="116"/>
                        </a:lnTo>
                        <a:lnTo>
                          <a:pt x="2" y="124"/>
                        </a:lnTo>
                        <a:lnTo>
                          <a:pt x="6" y="128"/>
                        </a:lnTo>
                        <a:lnTo>
                          <a:pt x="10" y="134"/>
                        </a:lnTo>
                        <a:lnTo>
                          <a:pt x="12" y="138"/>
                        </a:lnTo>
                        <a:lnTo>
                          <a:pt x="10" y="142"/>
                        </a:lnTo>
                        <a:lnTo>
                          <a:pt x="8" y="146"/>
                        </a:lnTo>
                        <a:lnTo>
                          <a:pt x="6" y="150"/>
                        </a:lnTo>
                        <a:lnTo>
                          <a:pt x="6" y="152"/>
                        </a:lnTo>
                        <a:lnTo>
                          <a:pt x="6" y="156"/>
                        </a:lnTo>
                        <a:lnTo>
                          <a:pt x="10" y="158"/>
                        </a:lnTo>
                        <a:lnTo>
                          <a:pt x="14" y="166"/>
                        </a:lnTo>
                        <a:lnTo>
                          <a:pt x="12" y="166"/>
                        </a:lnTo>
                        <a:lnTo>
                          <a:pt x="14" y="176"/>
                        </a:lnTo>
                        <a:lnTo>
                          <a:pt x="12" y="186"/>
                        </a:lnTo>
                        <a:lnTo>
                          <a:pt x="10" y="196"/>
                        </a:lnTo>
                        <a:lnTo>
                          <a:pt x="6" y="206"/>
                        </a:lnTo>
                        <a:lnTo>
                          <a:pt x="10" y="206"/>
                        </a:lnTo>
                        <a:lnTo>
                          <a:pt x="12" y="206"/>
                        </a:lnTo>
                        <a:lnTo>
                          <a:pt x="16" y="206"/>
                        </a:lnTo>
                        <a:lnTo>
                          <a:pt x="18" y="204"/>
                        </a:lnTo>
                        <a:lnTo>
                          <a:pt x="22" y="202"/>
                        </a:lnTo>
                        <a:lnTo>
                          <a:pt x="26" y="202"/>
                        </a:lnTo>
                        <a:lnTo>
                          <a:pt x="34" y="204"/>
                        </a:lnTo>
                        <a:lnTo>
                          <a:pt x="42" y="208"/>
                        </a:lnTo>
                        <a:lnTo>
                          <a:pt x="48" y="210"/>
                        </a:lnTo>
                        <a:lnTo>
                          <a:pt x="50" y="216"/>
                        </a:lnTo>
                        <a:lnTo>
                          <a:pt x="60" y="230"/>
                        </a:lnTo>
                        <a:lnTo>
                          <a:pt x="64" y="234"/>
                        </a:lnTo>
                        <a:lnTo>
                          <a:pt x="70" y="238"/>
                        </a:lnTo>
                        <a:lnTo>
                          <a:pt x="76" y="228"/>
                        </a:lnTo>
                        <a:lnTo>
                          <a:pt x="78" y="222"/>
                        </a:lnTo>
                        <a:lnTo>
                          <a:pt x="82" y="222"/>
                        </a:lnTo>
                        <a:lnTo>
                          <a:pt x="88" y="220"/>
                        </a:lnTo>
                        <a:lnTo>
                          <a:pt x="86" y="226"/>
                        </a:lnTo>
                        <a:lnTo>
                          <a:pt x="88" y="230"/>
                        </a:lnTo>
                        <a:lnTo>
                          <a:pt x="92" y="224"/>
                        </a:lnTo>
                        <a:lnTo>
                          <a:pt x="94" y="224"/>
                        </a:lnTo>
                        <a:lnTo>
                          <a:pt x="96" y="222"/>
                        </a:lnTo>
                        <a:lnTo>
                          <a:pt x="98" y="224"/>
                        </a:lnTo>
                        <a:lnTo>
                          <a:pt x="100" y="226"/>
                        </a:lnTo>
                        <a:lnTo>
                          <a:pt x="102" y="228"/>
                        </a:lnTo>
                        <a:lnTo>
                          <a:pt x="106" y="226"/>
                        </a:lnTo>
                        <a:lnTo>
                          <a:pt x="110" y="224"/>
                        </a:lnTo>
                        <a:lnTo>
                          <a:pt x="172" y="224"/>
                        </a:lnTo>
                        <a:lnTo>
                          <a:pt x="174" y="216"/>
                        </a:lnTo>
                        <a:lnTo>
                          <a:pt x="176" y="208"/>
                        </a:lnTo>
                        <a:lnTo>
                          <a:pt x="172" y="208"/>
                        </a:lnTo>
                        <a:lnTo>
                          <a:pt x="170" y="206"/>
                        </a:lnTo>
                        <a:lnTo>
                          <a:pt x="158" y="50"/>
                        </a:lnTo>
                        <a:lnTo>
                          <a:pt x="186" y="50"/>
                        </a:lnTo>
                        <a:lnTo>
                          <a:pt x="128" y="6"/>
                        </a:lnTo>
                        <a:lnTo>
                          <a:pt x="128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11" name="iŝ1îḋe">
                    <a:extLst>
                      <a:ext uri="{FF2B5EF4-FFF2-40B4-BE49-F238E27FC236}">
                        <a16:creationId xmlns:a16="http://schemas.microsoft.com/office/drawing/2014/main" xmlns="" id="{00BB02CA-09FE-450B-808A-1E8D05893CD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000806" y="3105497"/>
                    <a:ext cx="447594" cy="451141"/>
                  </a:xfrm>
                  <a:custGeom>
                    <a:avLst/>
                    <a:gdLst>
                      <a:gd name="T0" fmla="*/ 2147483647 w 256"/>
                      <a:gd name="T1" fmla="*/ 2147483647 h 270"/>
                      <a:gd name="T2" fmla="*/ 2147483647 w 256"/>
                      <a:gd name="T3" fmla="*/ 2147483647 h 270"/>
                      <a:gd name="T4" fmla="*/ 2147483647 w 256"/>
                      <a:gd name="T5" fmla="*/ 2147483647 h 270"/>
                      <a:gd name="T6" fmla="*/ 2147483647 w 256"/>
                      <a:gd name="T7" fmla="*/ 2147483647 h 270"/>
                      <a:gd name="T8" fmla="*/ 2147483647 w 256"/>
                      <a:gd name="T9" fmla="*/ 2147483647 h 270"/>
                      <a:gd name="T10" fmla="*/ 2147483647 w 256"/>
                      <a:gd name="T11" fmla="*/ 2147483647 h 270"/>
                      <a:gd name="T12" fmla="*/ 2147483647 w 256"/>
                      <a:gd name="T13" fmla="*/ 2147483647 h 270"/>
                      <a:gd name="T14" fmla="*/ 2147483647 w 256"/>
                      <a:gd name="T15" fmla="*/ 2147483647 h 270"/>
                      <a:gd name="T16" fmla="*/ 2147483647 w 256"/>
                      <a:gd name="T17" fmla="*/ 2147483647 h 270"/>
                      <a:gd name="T18" fmla="*/ 2147483647 w 256"/>
                      <a:gd name="T19" fmla="*/ 2147483647 h 270"/>
                      <a:gd name="T20" fmla="*/ 2147483647 w 256"/>
                      <a:gd name="T21" fmla="*/ 0 h 270"/>
                      <a:gd name="T22" fmla="*/ 2147483647 w 256"/>
                      <a:gd name="T23" fmla="*/ 2147483647 h 270"/>
                      <a:gd name="T24" fmla="*/ 2147483647 w 256"/>
                      <a:gd name="T25" fmla="*/ 2147483647 h 270"/>
                      <a:gd name="T26" fmla="*/ 2147483647 w 256"/>
                      <a:gd name="T27" fmla="*/ 2147483647 h 270"/>
                      <a:gd name="T28" fmla="*/ 2147483647 w 256"/>
                      <a:gd name="T29" fmla="*/ 2147483647 h 270"/>
                      <a:gd name="T30" fmla="*/ 2147483647 w 256"/>
                      <a:gd name="T31" fmla="*/ 2147483647 h 270"/>
                      <a:gd name="T32" fmla="*/ 2147483647 w 256"/>
                      <a:gd name="T33" fmla="*/ 2147483647 h 270"/>
                      <a:gd name="T34" fmla="*/ 2147483647 w 256"/>
                      <a:gd name="T35" fmla="*/ 2147483647 h 270"/>
                      <a:gd name="T36" fmla="*/ 2147483647 w 256"/>
                      <a:gd name="T37" fmla="*/ 2147483647 h 270"/>
                      <a:gd name="T38" fmla="*/ 2147483647 w 256"/>
                      <a:gd name="T39" fmla="*/ 2147483647 h 270"/>
                      <a:gd name="T40" fmla="*/ 2147483647 w 256"/>
                      <a:gd name="T41" fmla="*/ 2147483647 h 270"/>
                      <a:gd name="T42" fmla="*/ 2147483647 w 256"/>
                      <a:gd name="T43" fmla="*/ 2147483647 h 270"/>
                      <a:gd name="T44" fmla="*/ 2147483647 w 256"/>
                      <a:gd name="T45" fmla="*/ 2147483647 h 270"/>
                      <a:gd name="T46" fmla="*/ 2147483647 w 256"/>
                      <a:gd name="T47" fmla="*/ 2147483647 h 270"/>
                      <a:gd name="T48" fmla="*/ 2147483647 w 256"/>
                      <a:gd name="T49" fmla="*/ 2147483647 h 270"/>
                      <a:gd name="T50" fmla="*/ 2147483647 w 256"/>
                      <a:gd name="T51" fmla="*/ 2147483647 h 270"/>
                      <a:gd name="T52" fmla="*/ 2147483647 w 256"/>
                      <a:gd name="T53" fmla="*/ 2147483647 h 270"/>
                      <a:gd name="T54" fmla="*/ 2147483647 w 256"/>
                      <a:gd name="T55" fmla="*/ 2147483647 h 270"/>
                      <a:gd name="T56" fmla="*/ 2147483647 w 256"/>
                      <a:gd name="T57" fmla="*/ 2147483647 h 270"/>
                      <a:gd name="T58" fmla="*/ 2147483647 w 256"/>
                      <a:gd name="T59" fmla="*/ 2147483647 h 270"/>
                      <a:gd name="T60" fmla="*/ 2147483647 w 256"/>
                      <a:gd name="T61" fmla="*/ 2147483647 h 270"/>
                      <a:gd name="T62" fmla="*/ 2147483647 w 256"/>
                      <a:gd name="T63" fmla="*/ 2147483647 h 270"/>
                      <a:gd name="T64" fmla="*/ 2147483647 w 256"/>
                      <a:gd name="T65" fmla="*/ 2147483647 h 270"/>
                      <a:gd name="T66" fmla="*/ 2147483647 w 256"/>
                      <a:gd name="T67" fmla="*/ 2147483647 h 270"/>
                      <a:gd name="T68" fmla="*/ 2147483647 w 256"/>
                      <a:gd name="T69" fmla="*/ 2147483647 h 270"/>
                      <a:gd name="T70" fmla="*/ 2147483647 w 256"/>
                      <a:gd name="T71" fmla="*/ 2147483647 h 270"/>
                      <a:gd name="T72" fmla="*/ 2147483647 w 256"/>
                      <a:gd name="T73" fmla="*/ 2147483647 h 270"/>
                      <a:gd name="T74" fmla="*/ 2147483647 w 256"/>
                      <a:gd name="T75" fmla="*/ 2147483647 h 270"/>
                      <a:gd name="T76" fmla="*/ 2147483647 w 256"/>
                      <a:gd name="T77" fmla="*/ 2147483647 h 270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256"/>
                      <a:gd name="T118" fmla="*/ 0 h 270"/>
                      <a:gd name="T119" fmla="*/ 256 w 256"/>
                      <a:gd name="T120" fmla="*/ 270 h 270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256" h="270">
                        <a:moveTo>
                          <a:pt x="2" y="188"/>
                        </a:moveTo>
                        <a:lnTo>
                          <a:pt x="8" y="178"/>
                        </a:lnTo>
                        <a:lnTo>
                          <a:pt x="10" y="172"/>
                        </a:lnTo>
                        <a:lnTo>
                          <a:pt x="14" y="172"/>
                        </a:lnTo>
                        <a:lnTo>
                          <a:pt x="20" y="170"/>
                        </a:lnTo>
                        <a:lnTo>
                          <a:pt x="18" y="176"/>
                        </a:lnTo>
                        <a:lnTo>
                          <a:pt x="20" y="180"/>
                        </a:lnTo>
                        <a:lnTo>
                          <a:pt x="24" y="174"/>
                        </a:lnTo>
                        <a:lnTo>
                          <a:pt x="26" y="174"/>
                        </a:lnTo>
                        <a:lnTo>
                          <a:pt x="28" y="172"/>
                        </a:lnTo>
                        <a:lnTo>
                          <a:pt x="30" y="174"/>
                        </a:lnTo>
                        <a:lnTo>
                          <a:pt x="32" y="176"/>
                        </a:lnTo>
                        <a:lnTo>
                          <a:pt x="34" y="178"/>
                        </a:lnTo>
                        <a:lnTo>
                          <a:pt x="38" y="176"/>
                        </a:lnTo>
                        <a:lnTo>
                          <a:pt x="42" y="174"/>
                        </a:lnTo>
                        <a:lnTo>
                          <a:pt x="104" y="174"/>
                        </a:lnTo>
                        <a:lnTo>
                          <a:pt x="106" y="166"/>
                        </a:lnTo>
                        <a:lnTo>
                          <a:pt x="108" y="158"/>
                        </a:lnTo>
                        <a:lnTo>
                          <a:pt x="104" y="158"/>
                        </a:lnTo>
                        <a:lnTo>
                          <a:pt x="102" y="156"/>
                        </a:lnTo>
                        <a:lnTo>
                          <a:pt x="90" y="0"/>
                        </a:lnTo>
                        <a:lnTo>
                          <a:pt x="118" y="0"/>
                        </a:lnTo>
                        <a:lnTo>
                          <a:pt x="208" y="68"/>
                        </a:lnTo>
                        <a:lnTo>
                          <a:pt x="208" y="72"/>
                        </a:lnTo>
                        <a:lnTo>
                          <a:pt x="212" y="76"/>
                        </a:lnTo>
                        <a:lnTo>
                          <a:pt x="220" y="84"/>
                        </a:lnTo>
                        <a:lnTo>
                          <a:pt x="230" y="88"/>
                        </a:lnTo>
                        <a:lnTo>
                          <a:pt x="242" y="92"/>
                        </a:lnTo>
                        <a:lnTo>
                          <a:pt x="242" y="106"/>
                        </a:lnTo>
                        <a:lnTo>
                          <a:pt x="256" y="104"/>
                        </a:lnTo>
                        <a:lnTo>
                          <a:pt x="256" y="154"/>
                        </a:lnTo>
                        <a:lnTo>
                          <a:pt x="252" y="162"/>
                        </a:lnTo>
                        <a:lnTo>
                          <a:pt x="248" y="170"/>
                        </a:lnTo>
                        <a:lnTo>
                          <a:pt x="240" y="174"/>
                        </a:lnTo>
                        <a:lnTo>
                          <a:pt x="230" y="176"/>
                        </a:lnTo>
                        <a:lnTo>
                          <a:pt x="218" y="176"/>
                        </a:lnTo>
                        <a:lnTo>
                          <a:pt x="206" y="178"/>
                        </a:lnTo>
                        <a:lnTo>
                          <a:pt x="186" y="184"/>
                        </a:lnTo>
                        <a:lnTo>
                          <a:pt x="150" y="196"/>
                        </a:lnTo>
                        <a:lnTo>
                          <a:pt x="146" y="198"/>
                        </a:lnTo>
                        <a:lnTo>
                          <a:pt x="144" y="200"/>
                        </a:lnTo>
                        <a:lnTo>
                          <a:pt x="142" y="206"/>
                        </a:lnTo>
                        <a:lnTo>
                          <a:pt x="138" y="212"/>
                        </a:lnTo>
                        <a:lnTo>
                          <a:pt x="136" y="212"/>
                        </a:lnTo>
                        <a:lnTo>
                          <a:pt x="132" y="212"/>
                        </a:lnTo>
                        <a:lnTo>
                          <a:pt x="124" y="212"/>
                        </a:lnTo>
                        <a:lnTo>
                          <a:pt x="124" y="222"/>
                        </a:lnTo>
                        <a:lnTo>
                          <a:pt x="124" y="228"/>
                        </a:lnTo>
                        <a:lnTo>
                          <a:pt x="122" y="232"/>
                        </a:lnTo>
                        <a:lnTo>
                          <a:pt x="116" y="236"/>
                        </a:lnTo>
                        <a:lnTo>
                          <a:pt x="110" y="240"/>
                        </a:lnTo>
                        <a:lnTo>
                          <a:pt x="108" y="244"/>
                        </a:lnTo>
                        <a:lnTo>
                          <a:pt x="108" y="248"/>
                        </a:lnTo>
                        <a:lnTo>
                          <a:pt x="106" y="256"/>
                        </a:lnTo>
                        <a:lnTo>
                          <a:pt x="104" y="264"/>
                        </a:lnTo>
                        <a:lnTo>
                          <a:pt x="100" y="266"/>
                        </a:lnTo>
                        <a:lnTo>
                          <a:pt x="94" y="270"/>
                        </a:lnTo>
                        <a:lnTo>
                          <a:pt x="90" y="264"/>
                        </a:lnTo>
                        <a:lnTo>
                          <a:pt x="82" y="266"/>
                        </a:lnTo>
                        <a:lnTo>
                          <a:pt x="76" y="268"/>
                        </a:lnTo>
                        <a:lnTo>
                          <a:pt x="70" y="270"/>
                        </a:lnTo>
                        <a:lnTo>
                          <a:pt x="64" y="268"/>
                        </a:lnTo>
                        <a:lnTo>
                          <a:pt x="62" y="266"/>
                        </a:lnTo>
                        <a:lnTo>
                          <a:pt x="58" y="252"/>
                        </a:lnTo>
                        <a:lnTo>
                          <a:pt x="54" y="240"/>
                        </a:lnTo>
                        <a:lnTo>
                          <a:pt x="50" y="234"/>
                        </a:lnTo>
                        <a:lnTo>
                          <a:pt x="44" y="232"/>
                        </a:lnTo>
                        <a:lnTo>
                          <a:pt x="42" y="234"/>
                        </a:lnTo>
                        <a:lnTo>
                          <a:pt x="40" y="236"/>
                        </a:lnTo>
                        <a:lnTo>
                          <a:pt x="34" y="236"/>
                        </a:lnTo>
                        <a:lnTo>
                          <a:pt x="20" y="234"/>
                        </a:lnTo>
                        <a:lnTo>
                          <a:pt x="10" y="232"/>
                        </a:lnTo>
                        <a:lnTo>
                          <a:pt x="10" y="224"/>
                        </a:lnTo>
                        <a:lnTo>
                          <a:pt x="10" y="218"/>
                        </a:lnTo>
                        <a:lnTo>
                          <a:pt x="8" y="210"/>
                        </a:lnTo>
                        <a:lnTo>
                          <a:pt x="4" y="200"/>
                        </a:lnTo>
                        <a:lnTo>
                          <a:pt x="0" y="186"/>
                        </a:lnTo>
                        <a:lnTo>
                          <a:pt x="2" y="186"/>
                        </a:lnTo>
                        <a:lnTo>
                          <a:pt x="2" y="18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12" name="îṣḷidé">
                    <a:extLst>
                      <a:ext uri="{FF2B5EF4-FFF2-40B4-BE49-F238E27FC236}">
                        <a16:creationId xmlns:a16="http://schemas.microsoft.com/office/drawing/2014/main" xmlns="" id="{82EBAF20-B0DE-4B1F-944E-9E4F6092A21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39600" y="3147529"/>
                    <a:ext cx="436576" cy="362874"/>
                  </a:xfrm>
                  <a:custGeom>
                    <a:avLst/>
                    <a:gdLst>
                      <a:gd name="T0" fmla="*/ 2147483647 w 249"/>
                      <a:gd name="T1" fmla="*/ 2147483647 h 216"/>
                      <a:gd name="T2" fmla="*/ 2147483647 w 249"/>
                      <a:gd name="T3" fmla="*/ 2147483647 h 216"/>
                      <a:gd name="T4" fmla="*/ 2147483647 w 249"/>
                      <a:gd name="T5" fmla="*/ 0 h 216"/>
                      <a:gd name="T6" fmla="*/ 2147483647 w 249"/>
                      <a:gd name="T7" fmla="*/ 0 h 216"/>
                      <a:gd name="T8" fmla="*/ 2147483647 w 249"/>
                      <a:gd name="T9" fmla="*/ 2147483647 h 216"/>
                      <a:gd name="T10" fmla="*/ 2147483647 w 249"/>
                      <a:gd name="T11" fmla="*/ 2147483647 h 216"/>
                      <a:gd name="T12" fmla="*/ 2147483647 w 249"/>
                      <a:gd name="T13" fmla="*/ 2147483647 h 216"/>
                      <a:gd name="T14" fmla="*/ 2147483647 w 249"/>
                      <a:gd name="T15" fmla="*/ 2147483647 h 216"/>
                      <a:gd name="T16" fmla="*/ 0 w 249"/>
                      <a:gd name="T17" fmla="*/ 2147483647 h 216"/>
                      <a:gd name="T18" fmla="*/ 2147483647 w 249"/>
                      <a:gd name="T19" fmla="*/ 2147483647 h 216"/>
                      <a:gd name="T20" fmla="*/ 2147483647 w 249"/>
                      <a:gd name="T21" fmla="*/ 2147483647 h 216"/>
                      <a:gd name="T22" fmla="*/ 2147483647 w 249"/>
                      <a:gd name="T23" fmla="*/ 2147483647 h 216"/>
                      <a:gd name="T24" fmla="*/ 2147483647 w 249"/>
                      <a:gd name="T25" fmla="*/ 2147483647 h 216"/>
                      <a:gd name="T26" fmla="*/ 2147483647 w 249"/>
                      <a:gd name="T27" fmla="*/ 2147483647 h 216"/>
                      <a:gd name="T28" fmla="*/ 2147483647 w 249"/>
                      <a:gd name="T29" fmla="*/ 2147483647 h 216"/>
                      <a:gd name="T30" fmla="*/ 2147483647 w 249"/>
                      <a:gd name="T31" fmla="*/ 2147483647 h 216"/>
                      <a:gd name="T32" fmla="*/ 2147483647 w 249"/>
                      <a:gd name="T33" fmla="*/ 2147483647 h 216"/>
                      <a:gd name="T34" fmla="*/ 2147483647 w 249"/>
                      <a:gd name="T35" fmla="*/ 2147483647 h 216"/>
                      <a:gd name="T36" fmla="*/ 2147483647 w 249"/>
                      <a:gd name="T37" fmla="*/ 2147483647 h 216"/>
                      <a:gd name="T38" fmla="*/ 2147483647 w 249"/>
                      <a:gd name="T39" fmla="*/ 2147483647 h 216"/>
                      <a:gd name="T40" fmla="*/ 2147483647 w 249"/>
                      <a:gd name="T41" fmla="*/ 2147483647 h 216"/>
                      <a:gd name="T42" fmla="*/ 2147483647 w 249"/>
                      <a:gd name="T43" fmla="*/ 2147483647 h 216"/>
                      <a:gd name="T44" fmla="*/ 2147483647 w 249"/>
                      <a:gd name="T45" fmla="*/ 2147483647 h 216"/>
                      <a:gd name="T46" fmla="*/ 2147483647 w 249"/>
                      <a:gd name="T47" fmla="*/ 2147483647 h 216"/>
                      <a:gd name="T48" fmla="*/ 2147483647 w 249"/>
                      <a:gd name="T49" fmla="*/ 2147483647 h 216"/>
                      <a:gd name="T50" fmla="*/ 2147483647 w 249"/>
                      <a:gd name="T51" fmla="*/ 2147483647 h 216"/>
                      <a:gd name="T52" fmla="*/ 2147483647 w 249"/>
                      <a:gd name="T53" fmla="*/ 2147483647 h 216"/>
                      <a:gd name="T54" fmla="*/ 2147483647 w 249"/>
                      <a:gd name="T55" fmla="*/ 2147483647 h 216"/>
                      <a:gd name="T56" fmla="*/ 2147483647 w 249"/>
                      <a:gd name="T57" fmla="*/ 2147483647 h 216"/>
                      <a:gd name="T58" fmla="*/ 2147483647 w 249"/>
                      <a:gd name="T59" fmla="*/ 2147483647 h 216"/>
                      <a:gd name="T60" fmla="*/ 2147483647 w 249"/>
                      <a:gd name="T61" fmla="*/ 2147483647 h 216"/>
                      <a:gd name="T62" fmla="*/ 2147483647 w 249"/>
                      <a:gd name="T63" fmla="*/ 2147483647 h 216"/>
                      <a:gd name="T64" fmla="*/ 2147483647 w 249"/>
                      <a:gd name="T65" fmla="*/ 2147483647 h 216"/>
                      <a:gd name="T66" fmla="*/ 2147483647 w 249"/>
                      <a:gd name="T67" fmla="*/ 2147483647 h 216"/>
                      <a:gd name="T68" fmla="*/ 2147483647 w 249"/>
                      <a:gd name="T69" fmla="*/ 2147483647 h 216"/>
                      <a:gd name="T70" fmla="*/ 2147483647 w 249"/>
                      <a:gd name="T71" fmla="*/ 2147483647 h 216"/>
                      <a:gd name="T72" fmla="*/ 2147483647 w 249"/>
                      <a:gd name="T73" fmla="*/ 2147483647 h 216"/>
                      <a:gd name="T74" fmla="*/ 2147483647 w 249"/>
                      <a:gd name="T75" fmla="*/ 2147483647 h 216"/>
                      <a:gd name="T76" fmla="*/ 2147483647 w 249"/>
                      <a:gd name="T77" fmla="*/ 2147483647 h 216"/>
                      <a:gd name="T78" fmla="*/ 2147483647 w 249"/>
                      <a:gd name="T79" fmla="*/ 2147483647 h 216"/>
                      <a:gd name="T80" fmla="*/ 2147483647 w 249"/>
                      <a:gd name="T81" fmla="*/ 2147483647 h 21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249"/>
                      <a:gd name="T124" fmla="*/ 0 h 216"/>
                      <a:gd name="T125" fmla="*/ 249 w 249"/>
                      <a:gd name="T126" fmla="*/ 216 h 216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249" h="216">
                        <a:moveTo>
                          <a:pt x="219" y="14"/>
                        </a:moveTo>
                        <a:lnTo>
                          <a:pt x="215" y="8"/>
                        </a:lnTo>
                        <a:lnTo>
                          <a:pt x="211" y="4"/>
                        </a:lnTo>
                        <a:lnTo>
                          <a:pt x="205" y="2"/>
                        </a:lnTo>
                        <a:lnTo>
                          <a:pt x="199" y="0"/>
                        </a:lnTo>
                        <a:lnTo>
                          <a:pt x="190" y="0"/>
                        </a:lnTo>
                        <a:lnTo>
                          <a:pt x="186" y="0"/>
                        </a:lnTo>
                        <a:lnTo>
                          <a:pt x="184" y="0"/>
                        </a:lnTo>
                        <a:lnTo>
                          <a:pt x="114" y="48"/>
                        </a:lnTo>
                        <a:lnTo>
                          <a:pt x="86" y="76"/>
                        </a:lnTo>
                        <a:lnTo>
                          <a:pt x="62" y="78"/>
                        </a:lnTo>
                        <a:lnTo>
                          <a:pt x="62" y="128"/>
                        </a:lnTo>
                        <a:lnTo>
                          <a:pt x="58" y="136"/>
                        </a:lnTo>
                        <a:lnTo>
                          <a:pt x="54" y="144"/>
                        </a:lnTo>
                        <a:lnTo>
                          <a:pt x="46" y="148"/>
                        </a:lnTo>
                        <a:lnTo>
                          <a:pt x="36" y="150"/>
                        </a:lnTo>
                        <a:lnTo>
                          <a:pt x="16" y="152"/>
                        </a:lnTo>
                        <a:lnTo>
                          <a:pt x="0" y="156"/>
                        </a:lnTo>
                        <a:lnTo>
                          <a:pt x="0" y="166"/>
                        </a:lnTo>
                        <a:lnTo>
                          <a:pt x="4" y="172"/>
                        </a:lnTo>
                        <a:lnTo>
                          <a:pt x="8" y="174"/>
                        </a:lnTo>
                        <a:lnTo>
                          <a:pt x="12" y="178"/>
                        </a:lnTo>
                        <a:lnTo>
                          <a:pt x="14" y="182"/>
                        </a:lnTo>
                        <a:lnTo>
                          <a:pt x="14" y="186"/>
                        </a:lnTo>
                        <a:lnTo>
                          <a:pt x="14" y="190"/>
                        </a:lnTo>
                        <a:lnTo>
                          <a:pt x="14" y="194"/>
                        </a:lnTo>
                        <a:lnTo>
                          <a:pt x="18" y="198"/>
                        </a:lnTo>
                        <a:lnTo>
                          <a:pt x="24" y="198"/>
                        </a:lnTo>
                        <a:lnTo>
                          <a:pt x="30" y="200"/>
                        </a:lnTo>
                        <a:lnTo>
                          <a:pt x="32" y="204"/>
                        </a:lnTo>
                        <a:lnTo>
                          <a:pt x="32" y="206"/>
                        </a:lnTo>
                        <a:lnTo>
                          <a:pt x="42" y="206"/>
                        </a:lnTo>
                        <a:lnTo>
                          <a:pt x="46" y="212"/>
                        </a:lnTo>
                        <a:lnTo>
                          <a:pt x="52" y="216"/>
                        </a:lnTo>
                        <a:lnTo>
                          <a:pt x="56" y="202"/>
                        </a:lnTo>
                        <a:lnTo>
                          <a:pt x="60" y="188"/>
                        </a:lnTo>
                        <a:lnTo>
                          <a:pt x="64" y="184"/>
                        </a:lnTo>
                        <a:lnTo>
                          <a:pt x="70" y="180"/>
                        </a:lnTo>
                        <a:lnTo>
                          <a:pt x="76" y="176"/>
                        </a:lnTo>
                        <a:lnTo>
                          <a:pt x="86" y="176"/>
                        </a:lnTo>
                        <a:lnTo>
                          <a:pt x="88" y="176"/>
                        </a:lnTo>
                        <a:lnTo>
                          <a:pt x="92" y="178"/>
                        </a:lnTo>
                        <a:lnTo>
                          <a:pt x="98" y="184"/>
                        </a:lnTo>
                        <a:lnTo>
                          <a:pt x="104" y="188"/>
                        </a:lnTo>
                        <a:lnTo>
                          <a:pt x="106" y="190"/>
                        </a:lnTo>
                        <a:lnTo>
                          <a:pt x="110" y="192"/>
                        </a:lnTo>
                        <a:lnTo>
                          <a:pt x="114" y="190"/>
                        </a:lnTo>
                        <a:lnTo>
                          <a:pt x="114" y="188"/>
                        </a:lnTo>
                        <a:lnTo>
                          <a:pt x="116" y="186"/>
                        </a:lnTo>
                        <a:lnTo>
                          <a:pt x="120" y="186"/>
                        </a:lnTo>
                        <a:lnTo>
                          <a:pt x="128" y="186"/>
                        </a:lnTo>
                        <a:lnTo>
                          <a:pt x="132" y="190"/>
                        </a:lnTo>
                        <a:lnTo>
                          <a:pt x="136" y="192"/>
                        </a:lnTo>
                        <a:lnTo>
                          <a:pt x="142" y="194"/>
                        </a:lnTo>
                        <a:lnTo>
                          <a:pt x="150" y="192"/>
                        </a:lnTo>
                        <a:lnTo>
                          <a:pt x="156" y="188"/>
                        </a:lnTo>
                        <a:lnTo>
                          <a:pt x="162" y="186"/>
                        </a:lnTo>
                        <a:lnTo>
                          <a:pt x="170" y="184"/>
                        </a:lnTo>
                        <a:lnTo>
                          <a:pt x="176" y="184"/>
                        </a:lnTo>
                        <a:lnTo>
                          <a:pt x="180" y="186"/>
                        </a:lnTo>
                        <a:lnTo>
                          <a:pt x="184" y="186"/>
                        </a:lnTo>
                        <a:lnTo>
                          <a:pt x="193" y="188"/>
                        </a:lnTo>
                        <a:lnTo>
                          <a:pt x="197" y="186"/>
                        </a:lnTo>
                        <a:lnTo>
                          <a:pt x="203" y="184"/>
                        </a:lnTo>
                        <a:lnTo>
                          <a:pt x="213" y="176"/>
                        </a:lnTo>
                        <a:lnTo>
                          <a:pt x="215" y="166"/>
                        </a:lnTo>
                        <a:lnTo>
                          <a:pt x="217" y="158"/>
                        </a:lnTo>
                        <a:lnTo>
                          <a:pt x="221" y="150"/>
                        </a:lnTo>
                        <a:lnTo>
                          <a:pt x="225" y="144"/>
                        </a:lnTo>
                        <a:lnTo>
                          <a:pt x="235" y="132"/>
                        </a:lnTo>
                        <a:lnTo>
                          <a:pt x="239" y="126"/>
                        </a:lnTo>
                        <a:lnTo>
                          <a:pt x="243" y="118"/>
                        </a:lnTo>
                        <a:lnTo>
                          <a:pt x="243" y="76"/>
                        </a:lnTo>
                        <a:lnTo>
                          <a:pt x="243" y="72"/>
                        </a:lnTo>
                        <a:lnTo>
                          <a:pt x="245" y="68"/>
                        </a:lnTo>
                        <a:lnTo>
                          <a:pt x="247" y="64"/>
                        </a:lnTo>
                        <a:lnTo>
                          <a:pt x="249" y="58"/>
                        </a:lnTo>
                        <a:lnTo>
                          <a:pt x="247" y="48"/>
                        </a:lnTo>
                        <a:lnTo>
                          <a:pt x="241" y="34"/>
                        </a:lnTo>
                        <a:lnTo>
                          <a:pt x="235" y="22"/>
                        </a:lnTo>
                        <a:lnTo>
                          <a:pt x="231" y="8"/>
                        </a:lnTo>
                        <a:lnTo>
                          <a:pt x="229" y="8"/>
                        </a:lnTo>
                        <a:lnTo>
                          <a:pt x="219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13" name="îśļïďè">
                    <a:extLst>
                      <a:ext uri="{FF2B5EF4-FFF2-40B4-BE49-F238E27FC236}">
                        <a16:creationId xmlns:a16="http://schemas.microsoft.com/office/drawing/2014/main" xmlns="" id="{D1BCE2D1-0AE3-4DA4-AEB5-F77B898C697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11448" y="3147529"/>
                    <a:ext cx="294725" cy="491771"/>
                  </a:xfrm>
                  <a:custGeom>
                    <a:avLst/>
                    <a:gdLst>
                      <a:gd name="T0" fmla="*/ 2147483647 w 168"/>
                      <a:gd name="T1" fmla="*/ 2147483647 h 294"/>
                      <a:gd name="T2" fmla="*/ 2147483647 w 168"/>
                      <a:gd name="T3" fmla="*/ 2147483647 h 294"/>
                      <a:gd name="T4" fmla="*/ 2147483647 w 168"/>
                      <a:gd name="T5" fmla="*/ 2147483647 h 294"/>
                      <a:gd name="T6" fmla="*/ 2147483647 w 168"/>
                      <a:gd name="T7" fmla="*/ 2147483647 h 294"/>
                      <a:gd name="T8" fmla="*/ 2147483647 w 168"/>
                      <a:gd name="T9" fmla="*/ 2147483647 h 294"/>
                      <a:gd name="T10" fmla="*/ 2147483647 w 168"/>
                      <a:gd name="T11" fmla="*/ 2147483647 h 294"/>
                      <a:gd name="T12" fmla="*/ 2147483647 w 168"/>
                      <a:gd name="T13" fmla="*/ 2147483647 h 294"/>
                      <a:gd name="T14" fmla="*/ 2147483647 w 168"/>
                      <a:gd name="T15" fmla="*/ 2147483647 h 294"/>
                      <a:gd name="T16" fmla="*/ 2147483647 w 168"/>
                      <a:gd name="T17" fmla="*/ 2147483647 h 294"/>
                      <a:gd name="T18" fmla="*/ 2147483647 w 168"/>
                      <a:gd name="T19" fmla="*/ 2147483647 h 294"/>
                      <a:gd name="T20" fmla="*/ 2147483647 w 168"/>
                      <a:gd name="T21" fmla="*/ 2147483647 h 294"/>
                      <a:gd name="T22" fmla="*/ 2147483647 w 168"/>
                      <a:gd name="T23" fmla="*/ 2147483647 h 294"/>
                      <a:gd name="T24" fmla="*/ 2147483647 w 168"/>
                      <a:gd name="T25" fmla="*/ 2147483647 h 294"/>
                      <a:gd name="T26" fmla="*/ 2147483647 w 168"/>
                      <a:gd name="T27" fmla="*/ 2147483647 h 294"/>
                      <a:gd name="T28" fmla="*/ 2147483647 w 168"/>
                      <a:gd name="T29" fmla="*/ 2147483647 h 294"/>
                      <a:gd name="T30" fmla="*/ 2147483647 w 168"/>
                      <a:gd name="T31" fmla="*/ 2147483647 h 294"/>
                      <a:gd name="T32" fmla="*/ 2147483647 w 168"/>
                      <a:gd name="T33" fmla="*/ 2147483647 h 294"/>
                      <a:gd name="T34" fmla="*/ 2147483647 w 168"/>
                      <a:gd name="T35" fmla="*/ 2147483647 h 294"/>
                      <a:gd name="T36" fmla="*/ 2147483647 w 168"/>
                      <a:gd name="T37" fmla="*/ 2147483647 h 294"/>
                      <a:gd name="T38" fmla="*/ 2147483647 w 168"/>
                      <a:gd name="T39" fmla="*/ 2147483647 h 294"/>
                      <a:gd name="T40" fmla="*/ 2147483647 w 168"/>
                      <a:gd name="T41" fmla="*/ 2147483647 h 294"/>
                      <a:gd name="T42" fmla="*/ 2147483647 w 168"/>
                      <a:gd name="T43" fmla="*/ 2147483647 h 294"/>
                      <a:gd name="T44" fmla="*/ 2147483647 w 168"/>
                      <a:gd name="T45" fmla="*/ 2147483647 h 294"/>
                      <a:gd name="T46" fmla="*/ 2147483647 w 168"/>
                      <a:gd name="T47" fmla="*/ 2147483647 h 294"/>
                      <a:gd name="T48" fmla="*/ 2147483647 w 168"/>
                      <a:gd name="T49" fmla="*/ 2147483647 h 294"/>
                      <a:gd name="T50" fmla="*/ 2147483647 w 168"/>
                      <a:gd name="T51" fmla="*/ 2147483647 h 294"/>
                      <a:gd name="T52" fmla="*/ 2147483647 w 168"/>
                      <a:gd name="T53" fmla="*/ 2147483647 h 294"/>
                      <a:gd name="T54" fmla="*/ 2147483647 w 168"/>
                      <a:gd name="T55" fmla="*/ 2147483647 h 294"/>
                      <a:gd name="T56" fmla="*/ 2147483647 w 168"/>
                      <a:gd name="T57" fmla="*/ 2147483647 h 294"/>
                      <a:gd name="T58" fmla="*/ 2147483647 w 168"/>
                      <a:gd name="T59" fmla="*/ 2147483647 h 294"/>
                      <a:gd name="T60" fmla="*/ 2147483647 w 168"/>
                      <a:gd name="T61" fmla="*/ 2147483647 h 294"/>
                      <a:gd name="T62" fmla="*/ 2147483647 w 168"/>
                      <a:gd name="T63" fmla="*/ 2147483647 h 294"/>
                      <a:gd name="T64" fmla="*/ 2147483647 w 168"/>
                      <a:gd name="T65" fmla="*/ 2147483647 h 294"/>
                      <a:gd name="T66" fmla="*/ 2147483647 w 168"/>
                      <a:gd name="T67" fmla="*/ 2147483647 h 294"/>
                      <a:gd name="T68" fmla="*/ 2147483647 w 168"/>
                      <a:gd name="T69" fmla="*/ 2147483647 h 294"/>
                      <a:gd name="T70" fmla="*/ 2147483647 w 168"/>
                      <a:gd name="T71" fmla="*/ 2147483647 h 294"/>
                      <a:gd name="T72" fmla="*/ 2147483647 w 168"/>
                      <a:gd name="T73" fmla="*/ 2147483647 h 294"/>
                      <a:gd name="T74" fmla="*/ 2147483647 w 168"/>
                      <a:gd name="T75" fmla="*/ 2147483647 h 294"/>
                      <a:gd name="T76" fmla="*/ 2147483647 w 168"/>
                      <a:gd name="T77" fmla="*/ 2147483647 h 294"/>
                      <a:gd name="T78" fmla="*/ 2147483647 w 168"/>
                      <a:gd name="T79" fmla="*/ 2147483647 h 294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w 168"/>
                      <a:gd name="T121" fmla="*/ 0 h 294"/>
                      <a:gd name="T122" fmla="*/ 168 w 168"/>
                      <a:gd name="T123" fmla="*/ 294 h 294"/>
                    </a:gdLst>
                    <a:ahLst/>
                    <a:cxnLst>
                      <a:cxn ang="T80">
                        <a:pos x="T0" y="T1"/>
                      </a:cxn>
                      <a:cxn ang="T81">
                        <a:pos x="T2" y="T3"/>
                      </a:cxn>
                      <a:cxn ang="T82">
                        <a:pos x="T4" y="T5"/>
                      </a:cxn>
                      <a:cxn ang="T83">
                        <a:pos x="T6" y="T7"/>
                      </a:cxn>
                      <a:cxn ang="T84">
                        <a:pos x="T8" y="T9"/>
                      </a:cxn>
                      <a:cxn ang="T85">
                        <a:pos x="T10" y="T11"/>
                      </a:cxn>
                      <a:cxn ang="T86">
                        <a:pos x="T12" y="T13"/>
                      </a:cxn>
                      <a:cxn ang="T87">
                        <a:pos x="T14" y="T15"/>
                      </a:cxn>
                      <a:cxn ang="T88">
                        <a:pos x="T16" y="T17"/>
                      </a:cxn>
                      <a:cxn ang="T89">
                        <a:pos x="T18" y="T19"/>
                      </a:cxn>
                      <a:cxn ang="T90">
                        <a:pos x="T20" y="T21"/>
                      </a:cxn>
                      <a:cxn ang="T91">
                        <a:pos x="T22" y="T23"/>
                      </a:cxn>
                      <a:cxn ang="T92">
                        <a:pos x="T24" y="T25"/>
                      </a:cxn>
                      <a:cxn ang="T93">
                        <a:pos x="T26" y="T27"/>
                      </a:cxn>
                      <a:cxn ang="T94">
                        <a:pos x="T28" y="T29"/>
                      </a:cxn>
                      <a:cxn ang="T95">
                        <a:pos x="T30" y="T31"/>
                      </a:cxn>
                      <a:cxn ang="T96">
                        <a:pos x="T32" y="T33"/>
                      </a:cxn>
                      <a:cxn ang="T97">
                        <a:pos x="T34" y="T35"/>
                      </a:cxn>
                      <a:cxn ang="T98">
                        <a:pos x="T36" y="T37"/>
                      </a:cxn>
                      <a:cxn ang="T99">
                        <a:pos x="T38" y="T39"/>
                      </a:cxn>
                      <a:cxn ang="T100">
                        <a:pos x="T40" y="T41"/>
                      </a:cxn>
                      <a:cxn ang="T101">
                        <a:pos x="T42" y="T43"/>
                      </a:cxn>
                      <a:cxn ang="T102">
                        <a:pos x="T44" y="T45"/>
                      </a:cxn>
                      <a:cxn ang="T103">
                        <a:pos x="T46" y="T47"/>
                      </a:cxn>
                      <a:cxn ang="T104">
                        <a:pos x="T48" y="T49"/>
                      </a:cxn>
                      <a:cxn ang="T105">
                        <a:pos x="T50" y="T51"/>
                      </a:cxn>
                      <a:cxn ang="T106">
                        <a:pos x="T52" y="T53"/>
                      </a:cxn>
                      <a:cxn ang="T107">
                        <a:pos x="T54" y="T55"/>
                      </a:cxn>
                      <a:cxn ang="T108">
                        <a:pos x="T56" y="T57"/>
                      </a:cxn>
                      <a:cxn ang="T109">
                        <a:pos x="T58" y="T59"/>
                      </a:cxn>
                      <a:cxn ang="T110">
                        <a:pos x="T60" y="T61"/>
                      </a:cxn>
                      <a:cxn ang="T111">
                        <a:pos x="T62" y="T63"/>
                      </a:cxn>
                      <a:cxn ang="T112">
                        <a:pos x="T64" y="T65"/>
                      </a:cxn>
                      <a:cxn ang="T113">
                        <a:pos x="T66" y="T67"/>
                      </a:cxn>
                      <a:cxn ang="T114">
                        <a:pos x="T68" y="T69"/>
                      </a:cxn>
                      <a:cxn ang="T115">
                        <a:pos x="T70" y="T71"/>
                      </a:cxn>
                      <a:cxn ang="T116">
                        <a:pos x="T72" y="T73"/>
                      </a:cxn>
                      <a:cxn ang="T117">
                        <a:pos x="T74" y="T75"/>
                      </a:cxn>
                      <a:cxn ang="T118">
                        <a:pos x="T76" y="T77"/>
                      </a:cxn>
                      <a:cxn ang="T119">
                        <a:pos x="T78" y="T79"/>
                      </a:cxn>
                    </a:cxnLst>
                    <a:rect l="T120" t="T121" r="T122" b="T123"/>
                    <a:pathLst>
                      <a:path w="168" h="294">
                        <a:moveTo>
                          <a:pt x="162" y="68"/>
                        </a:moveTo>
                        <a:lnTo>
                          <a:pt x="168" y="138"/>
                        </a:lnTo>
                        <a:lnTo>
                          <a:pt x="158" y="140"/>
                        </a:lnTo>
                        <a:lnTo>
                          <a:pt x="152" y="144"/>
                        </a:lnTo>
                        <a:lnTo>
                          <a:pt x="148" y="150"/>
                        </a:lnTo>
                        <a:lnTo>
                          <a:pt x="146" y="158"/>
                        </a:lnTo>
                        <a:lnTo>
                          <a:pt x="142" y="164"/>
                        </a:lnTo>
                        <a:lnTo>
                          <a:pt x="140" y="172"/>
                        </a:lnTo>
                        <a:lnTo>
                          <a:pt x="140" y="190"/>
                        </a:lnTo>
                        <a:lnTo>
                          <a:pt x="138" y="194"/>
                        </a:lnTo>
                        <a:lnTo>
                          <a:pt x="134" y="200"/>
                        </a:lnTo>
                        <a:lnTo>
                          <a:pt x="134" y="202"/>
                        </a:lnTo>
                        <a:lnTo>
                          <a:pt x="136" y="202"/>
                        </a:lnTo>
                        <a:lnTo>
                          <a:pt x="144" y="206"/>
                        </a:lnTo>
                        <a:lnTo>
                          <a:pt x="146" y="214"/>
                        </a:lnTo>
                        <a:lnTo>
                          <a:pt x="148" y="216"/>
                        </a:lnTo>
                        <a:lnTo>
                          <a:pt x="150" y="220"/>
                        </a:lnTo>
                        <a:lnTo>
                          <a:pt x="152" y="228"/>
                        </a:lnTo>
                        <a:lnTo>
                          <a:pt x="146" y="228"/>
                        </a:lnTo>
                        <a:lnTo>
                          <a:pt x="142" y="228"/>
                        </a:lnTo>
                        <a:lnTo>
                          <a:pt x="138" y="230"/>
                        </a:lnTo>
                        <a:lnTo>
                          <a:pt x="130" y="238"/>
                        </a:lnTo>
                        <a:lnTo>
                          <a:pt x="126" y="246"/>
                        </a:lnTo>
                        <a:lnTo>
                          <a:pt x="122" y="256"/>
                        </a:lnTo>
                        <a:lnTo>
                          <a:pt x="120" y="258"/>
                        </a:lnTo>
                        <a:lnTo>
                          <a:pt x="118" y="260"/>
                        </a:lnTo>
                        <a:lnTo>
                          <a:pt x="108" y="262"/>
                        </a:lnTo>
                        <a:lnTo>
                          <a:pt x="90" y="264"/>
                        </a:lnTo>
                        <a:lnTo>
                          <a:pt x="88" y="270"/>
                        </a:lnTo>
                        <a:lnTo>
                          <a:pt x="86" y="276"/>
                        </a:lnTo>
                        <a:lnTo>
                          <a:pt x="82" y="280"/>
                        </a:lnTo>
                        <a:lnTo>
                          <a:pt x="76" y="284"/>
                        </a:lnTo>
                        <a:lnTo>
                          <a:pt x="64" y="288"/>
                        </a:lnTo>
                        <a:lnTo>
                          <a:pt x="52" y="290"/>
                        </a:lnTo>
                        <a:lnTo>
                          <a:pt x="48" y="288"/>
                        </a:lnTo>
                        <a:lnTo>
                          <a:pt x="46" y="286"/>
                        </a:lnTo>
                        <a:lnTo>
                          <a:pt x="42" y="288"/>
                        </a:lnTo>
                        <a:lnTo>
                          <a:pt x="38" y="292"/>
                        </a:lnTo>
                        <a:lnTo>
                          <a:pt x="38" y="294"/>
                        </a:lnTo>
                        <a:lnTo>
                          <a:pt x="36" y="292"/>
                        </a:lnTo>
                        <a:lnTo>
                          <a:pt x="34" y="282"/>
                        </a:lnTo>
                        <a:lnTo>
                          <a:pt x="30" y="274"/>
                        </a:lnTo>
                        <a:lnTo>
                          <a:pt x="20" y="264"/>
                        </a:lnTo>
                        <a:lnTo>
                          <a:pt x="12" y="256"/>
                        </a:lnTo>
                        <a:lnTo>
                          <a:pt x="8" y="252"/>
                        </a:lnTo>
                        <a:lnTo>
                          <a:pt x="10" y="250"/>
                        </a:lnTo>
                        <a:lnTo>
                          <a:pt x="12" y="248"/>
                        </a:lnTo>
                        <a:lnTo>
                          <a:pt x="18" y="246"/>
                        </a:lnTo>
                        <a:lnTo>
                          <a:pt x="36" y="246"/>
                        </a:lnTo>
                        <a:lnTo>
                          <a:pt x="28" y="240"/>
                        </a:lnTo>
                        <a:lnTo>
                          <a:pt x="28" y="236"/>
                        </a:lnTo>
                        <a:lnTo>
                          <a:pt x="26" y="230"/>
                        </a:lnTo>
                        <a:lnTo>
                          <a:pt x="28" y="212"/>
                        </a:lnTo>
                        <a:lnTo>
                          <a:pt x="26" y="206"/>
                        </a:lnTo>
                        <a:lnTo>
                          <a:pt x="22" y="200"/>
                        </a:lnTo>
                        <a:lnTo>
                          <a:pt x="16" y="192"/>
                        </a:lnTo>
                        <a:lnTo>
                          <a:pt x="12" y="186"/>
                        </a:lnTo>
                        <a:lnTo>
                          <a:pt x="10" y="188"/>
                        </a:lnTo>
                        <a:lnTo>
                          <a:pt x="8" y="186"/>
                        </a:lnTo>
                        <a:lnTo>
                          <a:pt x="4" y="182"/>
                        </a:lnTo>
                        <a:lnTo>
                          <a:pt x="0" y="176"/>
                        </a:lnTo>
                        <a:lnTo>
                          <a:pt x="2" y="166"/>
                        </a:lnTo>
                        <a:lnTo>
                          <a:pt x="4" y="158"/>
                        </a:lnTo>
                        <a:lnTo>
                          <a:pt x="8" y="150"/>
                        </a:lnTo>
                        <a:lnTo>
                          <a:pt x="12" y="144"/>
                        </a:lnTo>
                        <a:lnTo>
                          <a:pt x="22" y="132"/>
                        </a:lnTo>
                        <a:lnTo>
                          <a:pt x="26" y="126"/>
                        </a:lnTo>
                        <a:lnTo>
                          <a:pt x="30" y="118"/>
                        </a:lnTo>
                        <a:lnTo>
                          <a:pt x="30" y="76"/>
                        </a:lnTo>
                        <a:lnTo>
                          <a:pt x="30" y="72"/>
                        </a:lnTo>
                        <a:lnTo>
                          <a:pt x="32" y="68"/>
                        </a:lnTo>
                        <a:lnTo>
                          <a:pt x="34" y="64"/>
                        </a:lnTo>
                        <a:lnTo>
                          <a:pt x="36" y="58"/>
                        </a:lnTo>
                        <a:lnTo>
                          <a:pt x="34" y="48"/>
                        </a:lnTo>
                        <a:lnTo>
                          <a:pt x="28" y="34"/>
                        </a:lnTo>
                        <a:lnTo>
                          <a:pt x="22" y="22"/>
                        </a:lnTo>
                        <a:lnTo>
                          <a:pt x="18" y="8"/>
                        </a:lnTo>
                        <a:lnTo>
                          <a:pt x="20" y="8"/>
                        </a:lnTo>
                        <a:lnTo>
                          <a:pt x="36" y="0"/>
                        </a:lnTo>
                        <a:lnTo>
                          <a:pt x="162" y="70"/>
                        </a:lnTo>
                        <a:lnTo>
                          <a:pt x="162" y="6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14" name="iṥ1ïdê">
                    <a:extLst>
                      <a:ext uri="{FF2B5EF4-FFF2-40B4-BE49-F238E27FC236}">
                        <a16:creationId xmlns:a16="http://schemas.microsoft.com/office/drawing/2014/main" xmlns="" id="{2959E098-DF57-47CE-897B-A0891C04D61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500592" y="3462767"/>
                    <a:ext cx="57844" cy="67251"/>
                  </a:xfrm>
                  <a:custGeom>
                    <a:avLst/>
                    <a:gdLst>
                      <a:gd name="T0" fmla="*/ 2147483647 w 32"/>
                      <a:gd name="T1" fmla="*/ 0 h 40"/>
                      <a:gd name="T2" fmla="*/ 2147483647 w 32"/>
                      <a:gd name="T3" fmla="*/ 2147483647 h 40"/>
                      <a:gd name="T4" fmla="*/ 2147483647 w 32"/>
                      <a:gd name="T5" fmla="*/ 2147483647 h 40"/>
                      <a:gd name="T6" fmla="*/ 2147483647 w 32"/>
                      <a:gd name="T7" fmla="*/ 2147483647 h 40"/>
                      <a:gd name="T8" fmla="*/ 2147483647 w 32"/>
                      <a:gd name="T9" fmla="*/ 2147483647 h 40"/>
                      <a:gd name="T10" fmla="*/ 2147483647 w 32"/>
                      <a:gd name="T11" fmla="*/ 2147483647 h 40"/>
                      <a:gd name="T12" fmla="*/ 2147483647 w 32"/>
                      <a:gd name="T13" fmla="*/ 2147483647 h 40"/>
                      <a:gd name="T14" fmla="*/ 2147483647 w 32"/>
                      <a:gd name="T15" fmla="*/ 2147483647 h 40"/>
                      <a:gd name="T16" fmla="*/ 2147483647 w 32"/>
                      <a:gd name="T17" fmla="*/ 2147483647 h 40"/>
                      <a:gd name="T18" fmla="*/ 2147483647 w 32"/>
                      <a:gd name="T19" fmla="*/ 2147483647 h 40"/>
                      <a:gd name="T20" fmla="*/ 0 w 32"/>
                      <a:gd name="T21" fmla="*/ 2147483647 h 40"/>
                      <a:gd name="T22" fmla="*/ 2147483647 w 32"/>
                      <a:gd name="T23" fmla="*/ 2147483647 h 40"/>
                      <a:gd name="T24" fmla="*/ 2147483647 w 32"/>
                      <a:gd name="T25" fmla="*/ 2147483647 h 40"/>
                      <a:gd name="T26" fmla="*/ 2147483647 w 32"/>
                      <a:gd name="T27" fmla="*/ 2147483647 h 40"/>
                      <a:gd name="T28" fmla="*/ 2147483647 w 32"/>
                      <a:gd name="T29" fmla="*/ 0 h 40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w 32"/>
                      <a:gd name="T46" fmla="*/ 0 h 40"/>
                      <a:gd name="T47" fmla="*/ 32 w 32"/>
                      <a:gd name="T48" fmla="*/ 40 h 40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T45" t="T46" r="T47" b="T48"/>
                    <a:pathLst>
                      <a:path w="32" h="40">
                        <a:moveTo>
                          <a:pt x="16" y="0"/>
                        </a:moveTo>
                        <a:lnTo>
                          <a:pt x="24" y="8"/>
                        </a:lnTo>
                        <a:lnTo>
                          <a:pt x="30" y="14"/>
                        </a:lnTo>
                        <a:lnTo>
                          <a:pt x="32" y="20"/>
                        </a:lnTo>
                        <a:lnTo>
                          <a:pt x="30" y="26"/>
                        </a:lnTo>
                        <a:lnTo>
                          <a:pt x="26" y="30"/>
                        </a:lnTo>
                        <a:lnTo>
                          <a:pt x="22" y="34"/>
                        </a:lnTo>
                        <a:lnTo>
                          <a:pt x="16" y="38"/>
                        </a:lnTo>
                        <a:lnTo>
                          <a:pt x="6" y="40"/>
                        </a:lnTo>
                        <a:lnTo>
                          <a:pt x="2" y="38"/>
                        </a:lnTo>
                        <a:lnTo>
                          <a:pt x="0" y="32"/>
                        </a:lnTo>
                        <a:lnTo>
                          <a:pt x="2" y="24"/>
                        </a:lnTo>
                        <a:lnTo>
                          <a:pt x="8" y="16"/>
                        </a:lnTo>
                        <a:lnTo>
                          <a:pt x="22" y="6"/>
                        </a:lnTo>
                        <a:lnTo>
                          <a:pt x="16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15" name="iśḷïḑe">
                    <a:extLst>
                      <a:ext uri="{FF2B5EF4-FFF2-40B4-BE49-F238E27FC236}">
                        <a16:creationId xmlns:a16="http://schemas.microsoft.com/office/drawing/2014/main" xmlns="" id="{A410F905-4B88-4815-B358-CE9E1F0D766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59580" y="3314255"/>
                    <a:ext cx="413165" cy="442734"/>
                  </a:xfrm>
                  <a:custGeom>
                    <a:avLst/>
                    <a:gdLst>
                      <a:gd name="T0" fmla="*/ 2147483647 w 236"/>
                      <a:gd name="T1" fmla="*/ 2147483647 h 264"/>
                      <a:gd name="T2" fmla="*/ 2147483647 w 236"/>
                      <a:gd name="T3" fmla="*/ 2147483647 h 264"/>
                      <a:gd name="T4" fmla="*/ 2147483647 w 236"/>
                      <a:gd name="T5" fmla="*/ 2147483647 h 264"/>
                      <a:gd name="T6" fmla="*/ 2147483647 w 236"/>
                      <a:gd name="T7" fmla="*/ 2147483647 h 264"/>
                      <a:gd name="T8" fmla="*/ 2147483647 w 236"/>
                      <a:gd name="T9" fmla="*/ 2147483647 h 264"/>
                      <a:gd name="T10" fmla="*/ 2147483647 w 236"/>
                      <a:gd name="T11" fmla="*/ 2147483647 h 264"/>
                      <a:gd name="T12" fmla="*/ 2147483647 w 236"/>
                      <a:gd name="T13" fmla="*/ 2147483647 h 264"/>
                      <a:gd name="T14" fmla="*/ 2147483647 w 236"/>
                      <a:gd name="T15" fmla="*/ 2147483647 h 264"/>
                      <a:gd name="T16" fmla="*/ 2147483647 w 236"/>
                      <a:gd name="T17" fmla="*/ 2147483647 h 264"/>
                      <a:gd name="T18" fmla="*/ 2147483647 w 236"/>
                      <a:gd name="T19" fmla="*/ 2147483647 h 264"/>
                      <a:gd name="T20" fmla="*/ 2147483647 w 236"/>
                      <a:gd name="T21" fmla="*/ 2147483647 h 264"/>
                      <a:gd name="T22" fmla="*/ 2147483647 w 236"/>
                      <a:gd name="T23" fmla="*/ 2147483647 h 264"/>
                      <a:gd name="T24" fmla="*/ 2147483647 w 236"/>
                      <a:gd name="T25" fmla="*/ 2147483647 h 264"/>
                      <a:gd name="T26" fmla="*/ 2147483647 w 236"/>
                      <a:gd name="T27" fmla="*/ 2147483647 h 264"/>
                      <a:gd name="T28" fmla="*/ 2147483647 w 236"/>
                      <a:gd name="T29" fmla="*/ 2147483647 h 264"/>
                      <a:gd name="T30" fmla="*/ 2147483647 w 236"/>
                      <a:gd name="T31" fmla="*/ 2147483647 h 264"/>
                      <a:gd name="T32" fmla="*/ 2147483647 w 236"/>
                      <a:gd name="T33" fmla="*/ 2147483647 h 264"/>
                      <a:gd name="T34" fmla="*/ 2147483647 w 236"/>
                      <a:gd name="T35" fmla="*/ 2147483647 h 264"/>
                      <a:gd name="T36" fmla="*/ 2147483647 w 236"/>
                      <a:gd name="T37" fmla="*/ 2147483647 h 264"/>
                      <a:gd name="T38" fmla="*/ 2147483647 w 236"/>
                      <a:gd name="T39" fmla="*/ 2147483647 h 264"/>
                      <a:gd name="T40" fmla="*/ 2147483647 w 236"/>
                      <a:gd name="T41" fmla="*/ 2147483647 h 264"/>
                      <a:gd name="T42" fmla="*/ 2147483647 w 236"/>
                      <a:gd name="T43" fmla="*/ 2147483647 h 264"/>
                      <a:gd name="T44" fmla="*/ 2147483647 w 236"/>
                      <a:gd name="T45" fmla="*/ 2147483647 h 264"/>
                      <a:gd name="T46" fmla="*/ 2147483647 w 236"/>
                      <a:gd name="T47" fmla="*/ 2147483647 h 264"/>
                      <a:gd name="T48" fmla="*/ 2147483647 w 236"/>
                      <a:gd name="T49" fmla="*/ 2147483647 h 264"/>
                      <a:gd name="T50" fmla="*/ 2147483647 w 236"/>
                      <a:gd name="T51" fmla="*/ 2147483647 h 264"/>
                      <a:gd name="T52" fmla="*/ 2147483647 w 236"/>
                      <a:gd name="T53" fmla="*/ 2147483647 h 264"/>
                      <a:gd name="T54" fmla="*/ 2147483647 w 236"/>
                      <a:gd name="T55" fmla="*/ 2147483647 h 264"/>
                      <a:gd name="T56" fmla="*/ 2147483647 w 236"/>
                      <a:gd name="T57" fmla="*/ 2147483647 h 264"/>
                      <a:gd name="T58" fmla="*/ 2147483647 w 236"/>
                      <a:gd name="T59" fmla="*/ 2147483647 h 264"/>
                      <a:gd name="T60" fmla="*/ 0 w 236"/>
                      <a:gd name="T61" fmla="*/ 2147483647 h 264"/>
                      <a:gd name="T62" fmla="*/ 2147483647 w 236"/>
                      <a:gd name="T63" fmla="*/ 2147483647 h 264"/>
                      <a:gd name="T64" fmla="*/ 2147483647 w 236"/>
                      <a:gd name="T65" fmla="*/ 2147483647 h 264"/>
                      <a:gd name="T66" fmla="*/ 2147483647 w 236"/>
                      <a:gd name="T67" fmla="*/ 2147483647 h 264"/>
                      <a:gd name="T68" fmla="*/ 2147483647 w 236"/>
                      <a:gd name="T69" fmla="*/ 2147483647 h 264"/>
                      <a:gd name="T70" fmla="*/ 2147483647 w 236"/>
                      <a:gd name="T71" fmla="*/ 2147483647 h 264"/>
                      <a:gd name="T72" fmla="*/ 2147483647 w 236"/>
                      <a:gd name="T73" fmla="*/ 2147483647 h 264"/>
                      <a:gd name="T74" fmla="*/ 2147483647 w 236"/>
                      <a:gd name="T75" fmla="*/ 2147483647 h 264"/>
                      <a:gd name="T76" fmla="*/ 2147483647 w 236"/>
                      <a:gd name="T77" fmla="*/ 2147483647 h 264"/>
                      <a:gd name="T78" fmla="*/ 2147483647 w 236"/>
                      <a:gd name="T79" fmla="*/ 2147483647 h 264"/>
                      <a:gd name="T80" fmla="*/ 2147483647 w 236"/>
                      <a:gd name="T81" fmla="*/ 2147483647 h 264"/>
                      <a:gd name="T82" fmla="*/ 2147483647 w 236"/>
                      <a:gd name="T83" fmla="*/ 2147483647 h 264"/>
                      <a:gd name="T84" fmla="*/ 2147483647 w 236"/>
                      <a:gd name="T85" fmla="*/ 2147483647 h 264"/>
                      <a:gd name="T86" fmla="*/ 2147483647 w 236"/>
                      <a:gd name="T87" fmla="*/ 2147483647 h 264"/>
                      <a:gd name="T88" fmla="*/ 2147483647 w 236"/>
                      <a:gd name="T89" fmla="*/ 2147483647 h 264"/>
                      <a:gd name="T90" fmla="*/ 2147483647 w 236"/>
                      <a:gd name="T91" fmla="*/ 2147483647 h 264"/>
                      <a:gd name="T92" fmla="*/ 2147483647 w 236"/>
                      <a:gd name="T93" fmla="*/ 2147483647 h 264"/>
                      <a:gd name="T94" fmla="*/ 2147483647 w 236"/>
                      <a:gd name="T95" fmla="*/ 2147483647 h 264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w 236"/>
                      <a:gd name="T145" fmla="*/ 0 h 264"/>
                      <a:gd name="T146" fmla="*/ 236 w 236"/>
                      <a:gd name="T147" fmla="*/ 264 h 264"/>
                    </a:gdLst>
                    <a:ahLst/>
                    <a:cxnLst>
                      <a:cxn ang="T96">
                        <a:pos x="T0" y="T1"/>
                      </a:cxn>
                      <a:cxn ang="T97">
                        <a:pos x="T2" y="T3"/>
                      </a:cxn>
                      <a:cxn ang="T98">
                        <a:pos x="T4" y="T5"/>
                      </a:cxn>
                      <a:cxn ang="T99">
                        <a:pos x="T6" y="T7"/>
                      </a:cxn>
                      <a:cxn ang="T100">
                        <a:pos x="T8" y="T9"/>
                      </a:cxn>
                      <a:cxn ang="T101">
                        <a:pos x="T10" y="T11"/>
                      </a:cxn>
                      <a:cxn ang="T102">
                        <a:pos x="T12" y="T13"/>
                      </a:cxn>
                      <a:cxn ang="T103">
                        <a:pos x="T14" y="T15"/>
                      </a:cxn>
                      <a:cxn ang="T104">
                        <a:pos x="T16" y="T17"/>
                      </a:cxn>
                      <a:cxn ang="T105">
                        <a:pos x="T18" y="T19"/>
                      </a:cxn>
                      <a:cxn ang="T106">
                        <a:pos x="T20" y="T21"/>
                      </a:cxn>
                      <a:cxn ang="T107">
                        <a:pos x="T22" y="T23"/>
                      </a:cxn>
                      <a:cxn ang="T108">
                        <a:pos x="T24" y="T25"/>
                      </a:cxn>
                      <a:cxn ang="T109">
                        <a:pos x="T26" y="T27"/>
                      </a:cxn>
                      <a:cxn ang="T110">
                        <a:pos x="T28" y="T29"/>
                      </a:cxn>
                      <a:cxn ang="T111">
                        <a:pos x="T30" y="T31"/>
                      </a:cxn>
                      <a:cxn ang="T112">
                        <a:pos x="T32" y="T33"/>
                      </a:cxn>
                      <a:cxn ang="T113">
                        <a:pos x="T34" y="T35"/>
                      </a:cxn>
                      <a:cxn ang="T114">
                        <a:pos x="T36" y="T37"/>
                      </a:cxn>
                      <a:cxn ang="T115">
                        <a:pos x="T38" y="T39"/>
                      </a:cxn>
                      <a:cxn ang="T116">
                        <a:pos x="T40" y="T41"/>
                      </a:cxn>
                      <a:cxn ang="T117">
                        <a:pos x="T42" y="T43"/>
                      </a:cxn>
                      <a:cxn ang="T118">
                        <a:pos x="T44" y="T45"/>
                      </a:cxn>
                      <a:cxn ang="T119">
                        <a:pos x="T46" y="T47"/>
                      </a:cxn>
                      <a:cxn ang="T120">
                        <a:pos x="T48" y="T49"/>
                      </a:cxn>
                      <a:cxn ang="T121">
                        <a:pos x="T50" y="T51"/>
                      </a:cxn>
                      <a:cxn ang="T122">
                        <a:pos x="T52" y="T53"/>
                      </a:cxn>
                      <a:cxn ang="T123">
                        <a:pos x="T54" y="T55"/>
                      </a:cxn>
                      <a:cxn ang="T124">
                        <a:pos x="T56" y="T57"/>
                      </a:cxn>
                      <a:cxn ang="T125">
                        <a:pos x="T58" y="T59"/>
                      </a:cxn>
                      <a:cxn ang="T126">
                        <a:pos x="T60" y="T61"/>
                      </a:cxn>
                      <a:cxn ang="T127">
                        <a:pos x="T62" y="T63"/>
                      </a:cxn>
                      <a:cxn ang="T128">
                        <a:pos x="T64" y="T65"/>
                      </a:cxn>
                      <a:cxn ang="T129">
                        <a:pos x="T66" y="T67"/>
                      </a:cxn>
                      <a:cxn ang="T130">
                        <a:pos x="T68" y="T69"/>
                      </a:cxn>
                      <a:cxn ang="T131">
                        <a:pos x="T70" y="T71"/>
                      </a:cxn>
                      <a:cxn ang="T132">
                        <a:pos x="T72" y="T73"/>
                      </a:cxn>
                      <a:cxn ang="T133">
                        <a:pos x="T74" y="T75"/>
                      </a:cxn>
                      <a:cxn ang="T134">
                        <a:pos x="T76" y="T77"/>
                      </a:cxn>
                      <a:cxn ang="T135">
                        <a:pos x="T78" y="T79"/>
                      </a:cxn>
                      <a:cxn ang="T136">
                        <a:pos x="T80" y="T81"/>
                      </a:cxn>
                      <a:cxn ang="T137">
                        <a:pos x="T82" y="T83"/>
                      </a:cxn>
                      <a:cxn ang="T138">
                        <a:pos x="T84" y="T85"/>
                      </a:cxn>
                      <a:cxn ang="T139">
                        <a:pos x="T86" y="T87"/>
                      </a:cxn>
                      <a:cxn ang="T140">
                        <a:pos x="T88" y="T89"/>
                      </a:cxn>
                      <a:cxn ang="T141">
                        <a:pos x="T90" y="T91"/>
                      </a:cxn>
                      <a:cxn ang="T142">
                        <a:pos x="T92" y="T93"/>
                      </a:cxn>
                      <a:cxn ang="T143">
                        <a:pos x="T94" y="T95"/>
                      </a:cxn>
                    </a:cxnLst>
                    <a:rect l="T144" t="T145" r="T146" b="T147"/>
                    <a:pathLst>
                      <a:path w="236" h="264">
                        <a:moveTo>
                          <a:pt x="160" y="94"/>
                        </a:moveTo>
                        <a:lnTo>
                          <a:pt x="154" y="88"/>
                        </a:lnTo>
                        <a:lnTo>
                          <a:pt x="160" y="94"/>
                        </a:lnTo>
                        <a:lnTo>
                          <a:pt x="146" y="104"/>
                        </a:lnTo>
                        <a:lnTo>
                          <a:pt x="140" y="112"/>
                        </a:lnTo>
                        <a:lnTo>
                          <a:pt x="138" y="120"/>
                        </a:lnTo>
                        <a:lnTo>
                          <a:pt x="140" y="126"/>
                        </a:lnTo>
                        <a:lnTo>
                          <a:pt x="144" y="128"/>
                        </a:lnTo>
                        <a:lnTo>
                          <a:pt x="152" y="126"/>
                        </a:lnTo>
                        <a:lnTo>
                          <a:pt x="158" y="124"/>
                        </a:lnTo>
                        <a:lnTo>
                          <a:pt x="158" y="132"/>
                        </a:lnTo>
                        <a:lnTo>
                          <a:pt x="160" y="140"/>
                        </a:lnTo>
                        <a:lnTo>
                          <a:pt x="164" y="152"/>
                        </a:lnTo>
                        <a:lnTo>
                          <a:pt x="174" y="160"/>
                        </a:lnTo>
                        <a:lnTo>
                          <a:pt x="184" y="168"/>
                        </a:lnTo>
                        <a:lnTo>
                          <a:pt x="196" y="172"/>
                        </a:lnTo>
                        <a:lnTo>
                          <a:pt x="210" y="178"/>
                        </a:lnTo>
                        <a:lnTo>
                          <a:pt x="222" y="180"/>
                        </a:lnTo>
                        <a:lnTo>
                          <a:pt x="236" y="182"/>
                        </a:lnTo>
                        <a:lnTo>
                          <a:pt x="230" y="194"/>
                        </a:lnTo>
                        <a:lnTo>
                          <a:pt x="220" y="202"/>
                        </a:lnTo>
                        <a:lnTo>
                          <a:pt x="204" y="222"/>
                        </a:lnTo>
                        <a:lnTo>
                          <a:pt x="200" y="230"/>
                        </a:lnTo>
                        <a:lnTo>
                          <a:pt x="196" y="234"/>
                        </a:lnTo>
                        <a:lnTo>
                          <a:pt x="194" y="236"/>
                        </a:lnTo>
                        <a:lnTo>
                          <a:pt x="190" y="238"/>
                        </a:lnTo>
                        <a:lnTo>
                          <a:pt x="186" y="236"/>
                        </a:lnTo>
                        <a:lnTo>
                          <a:pt x="180" y="236"/>
                        </a:lnTo>
                        <a:lnTo>
                          <a:pt x="174" y="238"/>
                        </a:lnTo>
                        <a:lnTo>
                          <a:pt x="168" y="242"/>
                        </a:lnTo>
                        <a:lnTo>
                          <a:pt x="160" y="246"/>
                        </a:lnTo>
                        <a:lnTo>
                          <a:pt x="150" y="254"/>
                        </a:lnTo>
                        <a:lnTo>
                          <a:pt x="144" y="256"/>
                        </a:lnTo>
                        <a:lnTo>
                          <a:pt x="138" y="256"/>
                        </a:lnTo>
                        <a:lnTo>
                          <a:pt x="134" y="256"/>
                        </a:lnTo>
                        <a:lnTo>
                          <a:pt x="130" y="252"/>
                        </a:lnTo>
                        <a:lnTo>
                          <a:pt x="128" y="250"/>
                        </a:lnTo>
                        <a:lnTo>
                          <a:pt x="124" y="250"/>
                        </a:lnTo>
                        <a:lnTo>
                          <a:pt x="120" y="250"/>
                        </a:lnTo>
                        <a:lnTo>
                          <a:pt x="118" y="252"/>
                        </a:lnTo>
                        <a:lnTo>
                          <a:pt x="114" y="256"/>
                        </a:lnTo>
                        <a:lnTo>
                          <a:pt x="108" y="262"/>
                        </a:lnTo>
                        <a:lnTo>
                          <a:pt x="108" y="264"/>
                        </a:lnTo>
                        <a:lnTo>
                          <a:pt x="104" y="264"/>
                        </a:lnTo>
                        <a:lnTo>
                          <a:pt x="96" y="264"/>
                        </a:lnTo>
                        <a:lnTo>
                          <a:pt x="88" y="260"/>
                        </a:lnTo>
                        <a:lnTo>
                          <a:pt x="76" y="254"/>
                        </a:lnTo>
                        <a:lnTo>
                          <a:pt x="62" y="250"/>
                        </a:lnTo>
                        <a:lnTo>
                          <a:pt x="54" y="248"/>
                        </a:lnTo>
                        <a:lnTo>
                          <a:pt x="46" y="246"/>
                        </a:lnTo>
                        <a:lnTo>
                          <a:pt x="48" y="246"/>
                        </a:lnTo>
                        <a:lnTo>
                          <a:pt x="44" y="238"/>
                        </a:lnTo>
                        <a:lnTo>
                          <a:pt x="40" y="232"/>
                        </a:lnTo>
                        <a:lnTo>
                          <a:pt x="36" y="226"/>
                        </a:lnTo>
                        <a:lnTo>
                          <a:pt x="32" y="222"/>
                        </a:lnTo>
                        <a:lnTo>
                          <a:pt x="30" y="208"/>
                        </a:lnTo>
                        <a:lnTo>
                          <a:pt x="26" y="204"/>
                        </a:lnTo>
                        <a:lnTo>
                          <a:pt x="24" y="200"/>
                        </a:lnTo>
                        <a:lnTo>
                          <a:pt x="10" y="192"/>
                        </a:lnTo>
                        <a:lnTo>
                          <a:pt x="4" y="186"/>
                        </a:lnTo>
                        <a:lnTo>
                          <a:pt x="0" y="182"/>
                        </a:lnTo>
                        <a:lnTo>
                          <a:pt x="0" y="180"/>
                        </a:lnTo>
                        <a:lnTo>
                          <a:pt x="2" y="178"/>
                        </a:lnTo>
                        <a:lnTo>
                          <a:pt x="6" y="176"/>
                        </a:lnTo>
                        <a:lnTo>
                          <a:pt x="12" y="174"/>
                        </a:lnTo>
                        <a:lnTo>
                          <a:pt x="16" y="170"/>
                        </a:lnTo>
                        <a:lnTo>
                          <a:pt x="18" y="160"/>
                        </a:lnTo>
                        <a:lnTo>
                          <a:pt x="18" y="152"/>
                        </a:lnTo>
                        <a:lnTo>
                          <a:pt x="18" y="142"/>
                        </a:lnTo>
                        <a:lnTo>
                          <a:pt x="20" y="134"/>
                        </a:lnTo>
                        <a:lnTo>
                          <a:pt x="24" y="132"/>
                        </a:lnTo>
                        <a:lnTo>
                          <a:pt x="30" y="130"/>
                        </a:lnTo>
                        <a:lnTo>
                          <a:pt x="32" y="120"/>
                        </a:lnTo>
                        <a:lnTo>
                          <a:pt x="34" y="112"/>
                        </a:lnTo>
                        <a:lnTo>
                          <a:pt x="42" y="98"/>
                        </a:lnTo>
                        <a:lnTo>
                          <a:pt x="52" y="86"/>
                        </a:lnTo>
                        <a:lnTo>
                          <a:pt x="52" y="78"/>
                        </a:lnTo>
                        <a:lnTo>
                          <a:pt x="52" y="70"/>
                        </a:lnTo>
                        <a:lnTo>
                          <a:pt x="52" y="46"/>
                        </a:lnTo>
                        <a:lnTo>
                          <a:pt x="54" y="42"/>
                        </a:lnTo>
                        <a:lnTo>
                          <a:pt x="56" y="34"/>
                        </a:lnTo>
                        <a:lnTo>
                          <a:pt x="58" y="28"/>
                        </a:lnTo>
                        <a:lnTo>
                          <a:pt x="58" y="16"/>
                        </a:lnTo>
                        <a:lnTo>
                          <a:pt x="66" y="14"/>
                        </a:lnTo>
                        <a:lnTo>
                          <a:pt x="74" y="10"/>
                        </a:lnTo>
                        <a:lnTo>
                          <a:pt x="80" y="4"/>
                        </a:lnTo>
                        <a:lnTo>
                          <a:pt x="84" y="0"/>
                        </a:lnTo>
                        <a:lnTo>
                          <a:pt x="90" y="10"/>
                        </a:lnTo>
                        <a:lnTo>
                          <a:pt x="96" y="28"/>
                        </a:lnTo>
                        <a:lnTo>
                          <a:pt x="102" y="40"/>
                        </a:lnTo>
                        <a:lnTo>
                          <a:pt x="104" y="44"/>
                        </a:lnTo>
                        <a:lnTo>
                          <a:pt x="110" y="46"/>
                        </a:lnTo>
                        <a:lnTo>
                          <a:pt x="126" y="56"/>
                        </a:lnTo>
                        <a:lnTo>
                          <a:pt x="138" y="68"/>
                        </a:lnTo>
                        <a:lnTo>
                          <a:pt x="154" y="88"/>
                        </a:lnTo>
                        <a:lnTo>
                          <a:pt x="160" y="9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16" name="íšḷîḍé">
                    <a:extLst>
                      <a:ext uri="{FF2B5EF4-FFF2-40B4-BE49-F238E27FC236}">
                        <a16:creationId xmlns:a16="http://schemas.microsoft.com/office/drawing/2014/main" xmlns="" id="{1538265E-D4DA-404A-A03C-930EDDDF04E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43125" y="3530018"/>
                    <a:ext cx="362208" cy="250789"/>
                  </a:xfrm>
                  <a:custGeom>
                    <a:avLst/>
                    <a:gdLst>
                      <a:gd name="T0" fmla="*/ 2147483647 w 206"/>
                      <a:gd name="T1" fmla="*/ 2147483647 h 152"/>
                      <a:gd name="T2" fmla="*/ 2147483647 w 206"/>
                      <a:gd name="T3" fmla="*/ 2147483647 h 152"/>
                      <a:gd name="T4" fmla="*/ 2147483647 w 206"/>
                      <a:gd name="T5" fmla="*/ 2147483647 h 152"/>
                      <a:gd name="T6" fmla="*/ 2147483647 w 206"/>
                      <a:gd name="T7" fmla="*/ 2147483647 h 152"/>
                      <a:gd name="T8" fmla="*/ 2147483647 w 206"/>
                      <a:gd name="T9" fmla="*/ 2147483647 h 152"/>
                      <a:gd name="T10" fmla="*/ 2147483647 w 206"/>
                      <a:gd name="T11" fmla="*/ 2147483647 h 152"/>
                      <a:gd name="T12" fmla="*/ 2147483647 w 206"/>
                      <a:gd name="T13" fmla="*/ 2147483647 h 152"/>
                      <a:gd name="T14" fmla="*/ 2147483647 w 206"/>
                      <a:gd name="T15" fmla="*/ 2147483647 h 152"/>
                      <a:gd name="T16" fmla="*/ 2147483647 w 206"/>
                      <a:gd name="T17" fmla="*/ 2147483647 h 152"/>
                      <a:gd name="T18" fmla="*/ 2147483647 w 206"/>
                      <a:gd name="T19" fmla="*/ 2147483647 h 152"/>
                      <a:gd name="T20" fmla="*/ 2147483647 w 206"/>
                      <a:gd name="T21" fmla="*/ 0 h 152"/>
                      <a:gd name="T22" fmla="*/ 2147483647 w 206"/>
                      <a:gd name="T23" fmla="*/ 0 h 152"/>
                      <a:gd name="T24" fmla="*/ 2147483647 w 206"/>
                      <a:gd name="T25" fmla="*/ 0 h 152"/>
                      <a:gd name="T26" fmla="*/ 2147483647 w 206"/>
                      <a:gd name="T27" fmla="*/ 2147483647 h 152"/>
                      <a:gd name="T28" fmla="*/ 2147483647 w 206"/>
                      <a:gd name="T29" fmla="*/ 2147483647 h 152"/>
                      <a:gd name="T30" fmla="*/ 2147483647 w 206"/>
                      <a:gd name="T31" fmla="*/ 2147483647 h 152"/>
                      <a:gd name="T32" fmla="*/ 2147483647 w 206"/>
                      <a:gd name="T33" fmla="*/ 2147483647 h 152"/>
                      <a:gd name="T34" fmla="*/ 2147483647 w 206"/>
                      <a:gd name="T35" fmla="*/ 2147483647 h 152"/>
                      <a:gd name="T36" fmla="*/ 2147483647 w 206"/>
                      <a:gd name="T37" fmla="*/ 2147483647 h 152"/>
                      <a:gd name="T38" fmla="*/ 2147483647 w 206"/>
                      <a:gd name="T39" fmla="*/ 2147483647 h 152"/>
                      <a:gd name="T40" fmla="*/ 2147483647 w 206"/>
                      <a:gd name="T41" fmla="*/ 2147483647 h 152"/>
                      <a:gd name="T42" fmla="*/ 2147483647 w 206"/>
                      <a:gd name="T43" fmla="*/ 2147483647 h 152"/>
                      <a:gd name="T44" fmla="*/ 2147483647 w 206"/>
                      <a:gd name="T45" fmla="*/ 2147483647 h 152"/>
                      <a:gd name="T46" fmla="*/ 2147483647 w 206"/>
                      <a:gd name="T47" fmla="*/ 2147483647 h 152"/>
                      <a:gd name="T48" fmla="*/ 0 w 206"/>
                      <a:gd name="T49" fmla="*/ 2147483647 h 152"/>
                      <a:gd name="T50" fmla="*/ 2147483647 w 206"/>
                      <a:gd name="T51" fmla="*/ 2147483647 h 152"/>
                      <a:gd name="T52" fmla="*/ 2147483647 w 206"/>
                      <a:gd name="T53" fmla="*/ 2147483647 h 152"/>
                      <a:gd name="T54" fmla="*/ 2147483647 w 206"/>
                      <a:gd name="T55" fmla="*/ 2147483647 h 152"/>
                      <a:gd name="T56" fmla="*/ 2147483647 w 206"/>
                      <a:gd name="T57" fmla="*/ 2147483647 h 152"/>
                      <a:gd name="T58" fmla="*/ 2147483647 w 206"/>
                      <a:gd name="T59" fmla="*/ 2147483647 h 152"/>
                      <a:gd name="T60" fmla="*/ 2147483647 w 206"/>
                      <a:gd name="T61" fmla="*/ 2147483647 h 152"/>
                      <a:gd name="T62" fmla="*/ 2147483647 w 206"/>
                      <a:gd name="T63" fmla="*/ 2147483647 h 152"/>
                      <a:gd name="T64" fmla="*/ 2147483647 w 206"/>
                      <a:gd name="T65" fmla="*/ 2147483647 h 152"/>
                      <a:gd name="T66" fmla="*/ 2147483647 w 206"/>
                      <a:gd name="T67" fmla="*/ 2147483647 h 152"/>
                      <a:gd name="T68" fmla="*/ 2147483647 w 206"/>
                      <a:gd name="T69" fmla="*/ 2147483647 h 152"/>
                      <a:gd name="T70" fmla="*/ 2147483647 w 206"/>
                      <a:gd name="T71" fmla="*/ 2147483647 h 152"/>
                      <a:gd name="T72" fmla="*/ 2147483647 w 206"/>
                      <a:gd name="T73" fmla="*/ 2147483647 h 152"/>
                      <a:gd name="T74" fmla="*/ 2147483647 w 206"/>
                      <a:gd name="T75" fmla="*/ 2147483647 h 152"/>
                      <a:gd name="T76" fmla="*/ 2147483647 w 206"/>
                      <a:gd name="T77" fmla="*/ 2147483647 h 152"/>
                      <a:gd name="T78" fmla="*/ 2147483647 w 206"/>
                      <a:gd name="T79" fmla="*/ 2147483647 h 152"/>
                      <a:gd name="T80" fmla="*/ 2147483647 w 206"/>
                      <a:gd name="T81" fmla="*/ 2147483647 h 152"/>
                      <a:gd name="T82" fmla="*/ 2147483647 w 206"/>
                      <a:gd name="T83" fmla="*/ 2147483647 h 152"/>
                      <a:gd name="T84" fmla="*/ 2147483647 w 206"/>
                      <a:gd name="T85" fmla="*/ 2147483647 h 152"/>
                      <a:gd name="T86" fmla="*/ 2147483647 w 206"/>
                      <a:gd name="T87" fmla="*/ 2147483647 h 152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w 206"/>
                      <a:gd name="T133" fmla="*/ 0 h 152"/>
                      <a:gd name="T134" fmla="*/ 206 w 206"/>
                      <a:gd name="T135" fmla="*/ 152 h 152"/>
                    </a:gdLst>
                    <a:ahLst/>
                    <a:cxnLst>
                      <a:cxn ang="T88">
                        <a:pos x="T0" y="T1"/>
                      </a:cxn>
                      <a:cxn ang="T89">
                        <a:pos x="T2" y="T3"/>
                      </a:cxn>
                      <a:cxn ang="T90">
                        <a:pos x="T4" y="T5"/>
                      </a:cxn>
                      <a:cxn ang="T91">
                        <a:pos x="T6" y="T7"/>
                      </a:cxn>
                      <a:cxn ang="T92">
                        <a:pos x="T8" y="T9"/>
                      </a:cxn>
                      <a:cxn ang="T93">
                        <a:pos x="T10" y="T11"/>
                      </a:cxn>
                      <a:cxn ang="T94">
                        <a:pos x="T12" y="T13"/>
                      </a:cxn>
                      <a:cxn ang="T95">
                        <a:pos x="T14" y="T15"/>
                      </a:cxn>
                      <a:cxn ang="T96">
                        <a:pos x="T16" y="T17"/>
                      </a:cxn>
                      <a:cxn ang="T97">
                        <a:pos x="T18" y="T19"/>
                      </a:cxn>
                      <a:cxn ang="T98">
                        <a:pos x="T20" y="T21"/>
                      </a:cxn>
                      <a:cxn ang="T99">
                        <a:pos x="T22" y="T23"/>
                      </a:cxn>
                      <a:cxn ang="T100">
                        <a:pos x="T24" y="T25"/>
                      </a:cxn>
                      <a:cxn ang="T101">
                        <a:pos x="T26" y="T27"/>
                      </a:cxn>
                      <a:cxn ang="T102">
                        <a:pos x="T28" y="T29"/>
                      </a:cxn>
                      <a:cxn ang="T103">
                        <a:pos x="T30" y="T31"/>
                      </a:cxn>
                      <a:cxn ang="T104">
                        <a:pos x="T32" y="T33"/>
                      </a:cxn>
                      <a:cxn ang="T105">
                        <a:pos x="T34" y="T35"/>
                      </a:cxn>
                      <a:cxn ang="T106">
                        <a:pos x="T36" y="T37"/>
                      </a:cxn>
                      <a:cxn ang="T107">
                        <a:pos x="T38" y="T39"/>
                      </a:cxn>
                      <a:cxn ang="T108">
                        <a:pos x="T40" y="T41"/>
                      </a:cxn>
                      <a:cxn ang="T109">
                        <a:pos x="T42" y="T43"/>
                      </a:cxn>
                      <a:cxn ang="T110">
                        <a:pos x="T44" y="T45"/>
                      </a:cxn>
                      <a:cxn ang="T111">
                        <a:pos x="T46" y="T47"/>
                      </a:cxn>
                      <a:cxn ang="T112">
                        <a:pos x="T48" y="T49"/>
                      </a:cxn>
                      <a:cxn ang="T113">
                        <a:pos x="T50" y="T51"/>
                      </a:cxn>
                      <a:cxn ang="T114">
                        <a:pos x="T52" y="T53"/>
                      </a:cxn>
                      <a:cxn ang="T115">
                        <a:pos x="T54" y="T55"/>
                      </a:cxn>
                      <a:cxn ang="T116">
                        <a:pos x="T56" y="T57"/>
                      </a:cxn>
                      <a:cxn ang="T117">
                        <a:pos x="T58" y="T59"/>
                      </a:cxn>
                      <a:cxn ang="T118">
                        <a:pos x="T60" y="T61"/>
                      </a:cxn>
                      <a:cxn ang="T119">
                        <a:pos x="T62" y="T63"/>
                      </a:cxn>
                      <a:cxn ang="T120">
                        <a:pos x="T64" y="T65"/>
                      </a:cxn>
                      <a:cxn ang="T121">
                        <a:pos x="T66" y="T67"/>
                      </a:cxn>
                      <a:cxn ang="T122">
                        <a:pos x="T68" y="T69"/>
                      </a:cxn>
                      <a:cxn ang="T123">
                        <a:pos x="T70" y="T71"/>
                      </a:cxn>
                      <a:cxn ang="T124">
                        <a:pos x="T72" y="T73"/>
                      </a:cxn>
                      <a:cxn ang="T125">
                        <a:pos x="T74" y="T75"/>
                      </a:cxn>
                      <a:cxn ang="T126">
                        <a:pos x="T76" y="T77"/>
                      </a:cxn>
                      <a:cxn ang="T127">
                        <a:pos x="T78" y="T79"/>
                      </a:cxn>
                      <a:cxn ang="T128">
                        <a:pos x="T80" y="T81"/>
                      </a:cxn>
                      <a:cxn ang="T129">
                        <a:pos x="T82" y="T83"/>
                      </a:cxn>
                      <a:cxn ang="T130">
                        <a:pos x="T84" y="T85"/>
                      </a:cxn>
                      <a:cxn ang="T131">
                        <a:pos x="T86" y="T87"/>
                      </a:cxn>
                    </a:cxnLst>
                    <a:rect l="T132" t="T133" r="T134" b="T135"/>
                    <a:pathLst>
                      <a:path w="206" h="152">
                        <a:moveTo>
                          <a:pt x="206" y="108"/>
                        </a:moveTo>
                        <a:lnTo>
                          <a:pt x="204" y="106"/>
                        </a:lnTo>
                        <a:lnTo>
                          <a:pt x="204" y="102"/>
                        </a:lnTo>
                        <a:lnTo>
                          <a:pt x="204" y="96"/>
                        </a:lnTo>
                        <a:lnTo>
                          <a:pt x="200" y="92"/>
                        </a:lnTo>
                        <a:lnTo>
                          <a:pt x="196" y="88"/>
                        </a:lnTo>
                        <a:lnTo>
                          <a:pt x="186" y="80"/>
                        </a:lnTo>
                        <a:lnTo>
                          <a:pt x="178" y="70"/>
                        </a:lnTo>
                        <a:lnTo>
                          <a:pt x="174" y="68"/>
                        </a:lnTo>
                        <a:lnTo>
                          <a:pt x="170" y="62"/>
                        </a:lnTo>
                        <a:lnTo>
                          <a:pt x="170" y="56"/>
                        </a:lnTo>
                        <a:lnTo>
                          <a:pt x="168" y="54"/>
                        </a:lnTo>
                        <a:lnTo>
                          <a:pt x="162" y="50"/>
                        </a:lnTo>
                        <a:lnTo>
                          <a:pt x="158" y="46"/>
                        </a:lnTo>
                        <a:lnTo>
                          <a:pt x="156" y="44"/>
                        </a:lnTo>
                        <a:lnTo>
                          <a:pt x="156" y="40"/>
                        </a:lnTo>
                        <a:lnTo>
                          <a:pt x="144" y="40"/>
                        </a:lnTo>
                        <a:lnTo>
                          <a:pt x="144" y="28"/>
                        </a:lnTo>
                        <a:lnTo>
                          <a:pt x="142" y="20"/>
                        </a:lnTo>
                        <a:lnTo>
                          <a:pt x="140" y="12"/>
                        </a:lnTo>
                        <a:lnTo>
                          <a:pt x="136" y="6"/>
                        </a:lnTo>
                        <a:lnTo>
                          <a:pt x="136" y="0"/>
                        </a:lnTo>
                        <a:lnTo>
                          <a:pt x="134" y="0"/>
                        </a:lnTo>
                        <a:lnTo>
                          <a:pt x="132" y="0"/>
                        </a:lnTo>
                        <a:lnTo>
                          <a:pt x="128" y="0"/>
                        </a:lnTo>
                        <a:lnTo>
                          <a:pt x="124" y="0"/>
                        </a:lnTo>
                        <a:lnTo>
                          <a:pt x="120" y="2"/>
                        </a:lnTo>
                        <a:lnTo>
                          <a:pt x="112" y="10"/>
                        </a:lnTo>
                        <a:lnTo>
                          <a:pt x="108" y="18"/>
                        </a:lnTo>
                        <a:lnTo>
                          <a:pt x="104" y="28"/>
                        </a:lnTo>
                        <a:lnTo>
                          <a:pt x="102" y="30"/>
                        </a:lnTo>
                        <a:lnTo>
                          <a:pt x="100" y="32"/>
                        </a:lnTo>
                        <a:lnTo>
                          <a:pt x="90" y="34"/>
                        </a:lnTo>
                        <a:lnTo>
                          <a:pt x="72" y="36"/>
                        </a:lnTo>
                        <a:lnTo>
                          <a:pt x="70" y="42"/>
                        </a:lnTo>
                        <a:lnTo>
                          <a:pt x="68" y="48"/>
                        </a:lnTo>
                        <a:lnTo>
                          <a:pt x="64" y="52"/>
                        </a:lnTo>
                        <a:lnTo>
                          <a:pt x="58" y="56"/>
                        </a:lnTo>
                        <a:lnTo>
                          <a:pt x="46" y="60"/>
                        </a:lnTo>
                        <a:lnTo>
                          <a:pt x="34" y="62"/>
                        </a:lnTo>
                        <a:lnTo>
                          <a:pt x="30" y="60"/>
                        </a:lnTo>
                        <a:lnTo>
                          <a:pt x="28" y="58"/>
                        </a:lnTo>
                        <a:lnTo>
                          <a:pt x="24" y="60"/>
                        </a:lnTo>
                        <a:lnTo>
                          <a:pt x="20" y="64"/>
                        </a:lnTo>
                        <a:lnTo>
                          <a:pt x="20" y="66"/>
                        </a:lnTo>
                        <a:lnTo>
                          <a:pt x="18" y="64"/>
                        </a:lnTo>
                        <a:lnTo>
                          <a:pt x="14" y="68"/>
                        </a:lnTo>
                        <a:lnTo>
                          <a:pt x="8" y="74"/>
                        </a:lnTo>
                        <a:lnTo>
                          <a:pt x="2" y="84"/>
                        </a:lnTo>
                        <a:lnTo>
                          <a:pt x="0" y="94"/>
                        </a:lnTo>
                        <a:lnTo>
                          <a:pt x="0" y="102"/>
                        </a:lnTo>
                        <a:lnTo>
                          <a:pt x="2" y="112"/>
                        </a:lnTo>
                        <a:lnTo>
                          <a:pt x="10" y="126"/>
                        </a:lnTo>
                        <a:lnTo>
                          <a:pt x="20" y="140"/>
                        </a:lnTo>
                        <a:lnTo>
                          <a:pt x="28" y="152"/>
                        </a:lnTo>
                        <a:lnTo>
                          <a:pt x="32" y="146"/>
                        </a:lnTo>
                        <a:lnTo>
                          <a:pt x="36" y="140"/>
                        </a:lnTo>
                        <a:lnTo>
                          <a:pt x="42" y="136"/>
                        </a:lnTo>
                        <a:lnTo>
                          <a:pt x="52" y="136"/>
                        </a:lnTo>
                        <a:lnTo>
                          <a:pt x="62" y="136"/>
                        </a:lnTo>
                        <a:lnTo>
                          <a:pt x="64" y="126"/>
                        </a:lnTo>
                        <a:lnTo>
                          <a:pt x="66" y="118"/>
                        </a:lnTo>
                        <a:lnTo>
                          <a:pt x="68" y="114"/>
                        </a:lnTo>
                        <a:lnTo>
                          <a:pt x="72" y="112"/>
                        </a:lnTo>
                        <a:lnTo>
                          <a:pt x="76" y="108"/>
                        </a:lnTo>
                        <a:lnTo>
                          <a:pt x="78" y="108"/>
                        </a:lnTo>
                        <a:lnTo>
                          <a:pt x="84" y="108"/>
                        </a:lnTo>
                        <a:lnTo>
                          <a:pt x="90" y="110"/>
                        </a:lnTo>
                        <a:lnTo>
                          <a:pt x="102" y="116"/>
                        </a:lnTo>
                        <a:lnTo>
                          <a:pt x="112" y="122"/>
                        </a:lnTo>
                        <a:lnTo>
                          <a:pt x="120" y="122"/>
                        </a:lnTo>
                        <a:lnTo>
                          <a:pt x="128" y="122"/>
                        </a:lnTo>
                        <a:lnTo>
                          <a:pt x="130" y="122"/>
                        </a:lnTo>
                        <a:lnTo>
                          <a:pt x="130" y="120"/>
                        </a:lnTo>
                        <a:lnTo>
                          <a:pt x="132" y="116"/>
                        </a:lnTo>
                        <a:lnTo>
                          <a:pt x="134" y="114"/>
                        </a:lnTo>
                        <a:lnTo>
                          <a:pt x="138" y="116"/>
                        </a:lnTo>
                        <a:lnTo>
                          <a:pt x="140" y="116"/>
                        </a:lnTo>
                        <a:lnTo>
                          <a:pt x="146" y="114"/>
                        </a:lnTo>
                        <a:lnTo>
                          <a:pt x="150" y="112"/>
                        </a:lnTo>
                        <a:lnTo>
                          <a:pt x="156" y="110"/>
                        </a:lnTo>
                        <a:lnTo>
                          <a:pt x="160" y="110"/>
                        </a:lnTo>
                        <a:lnTo>
                          <a:pt x="172" y="110"/>
                        </a:lnTo>
                        <a:lnTo>
                          <a:pt x="174" y="104"/>
                        </a:lnTo>
                        <a:lnTo>
                          <a:pt x="178" y="102"/>
                        </a:lnTo>
                        <a:lnTo>
                          <a:pt x="184" y="104"/>
                        </a:lnTo>
                        <a:lnTo>
                          <a:pt x="192" y="106"/>
                        </a:lnTo>
                        <a:lnTo>
                          <a:pt x="204" y="106"/>
                        </a:lnTo>
                        <a:lnTo>
                          <a:pt x="206" y="10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17" name="îś1ïḑe">
                    <a:extLst>
                      <a:ext uri="{FF2B5EF4-FFF2-40B4-BE49-F238E27FC236}">
                        <a16:creationId xmlns:a16="http://schemas.microsoft.com/office/drawing/2014/main" xmlns="" id="{42C3E115-E498-4857-B694-90BA13F3EC5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91256" y="3726167"/>
                    <a:ext cx="220354" cy="281612"/>
                  </a:xfrm>
                  <a:custGeom>
                    <a:avLst/>
                    <a:gdLst>
                      <a:gd name="T0" fmla="*/ 2147483647 w 126"/>
                      <a:gd name="T1" fmla="*/ 2147483647 h 168"/>
                      <a:gd name="T2" fmla="*/ 2147483647 w 126"/>
                      <a:gd name="T3" fmla="*/ 2147483647 h 168"/>
                      <a:gd name="T4" fmla="*/ 2147483647 w 126"/>
                      <a:gd name="T5" fmla="*/ 2147483647 h 168"/>
                      <a:gd name="T6" fmla="*/ 2147483647 w 126"/>
                      <a:gd name="T7" fmla="*/ 2147483647 h 168"/>
                      <a:gd name="T8" fmla="*/ 2147483647 w 126"/>
                      <a:gd name="T9" fmla="*/ 2147483647 h 168"/>
                      <a:gd name="T10" fmla="*/ 2147483647 w 126"/>
                      <a:gd name="T11" fmla="*/ 2147483647 h 168"/>
                      <a:gd name="T12" fmla="*/ 2147483647 w 126"/>
                      <a:gd name="T13" fmla="*/ 2147483647 h 168"/>
                      <a:gd name="T14" fmla="*/ 2147483647 w 126"/>
                      <a:gd name="T15" fmla="*/ 2147483647 h 168"/>
                      <a:gd name="T16" fmla="*/ 2147483647 w 126"/>
                      <a:gd name="T17" fmla="*/ 2147483647 h 168"/>
                      <a:gd name="T18" fmla="*/ 2147483647 w 126"/>
                      <a:gd name="T19" fmla="*/ 2147483647 h 168"/>
                      <a:gd name="T20" fmla="*/ 2147483647 w 126"/>
                      <a:gd name="T21" fmla="*/ 2147483647 h 168"/>
                      <a:gd name="T22" fmla="*/ 2147483647 w 126"/>
                      <a:gd name="T23" fmla="*/ 2147483647 h 168"/>
                      <a:gd name="T24" fmla="*/ 2147483647 w 126"/>
                      <a:gd name="T25" fmla="*/ 2147483647 h 168"/>
                      <a:gd name="T26" fmla="*/ 2147483647 w 126"/>
                      <a:gd name="T27" fmla="*/ 2147483647 h 168"/>
                      <a:gd name="T28" fmla="*/ 2147483647 w 126"/>
                      <a:gd name="T29" fmla="*/ 2147483647 h 168"/>
                      <a:gd name="T30" fmla="*/ 2147483647 w 126"/>
                      <a:gd name="T31" fmla="*/ 2147483647 h 168"/>
                      <a:gd name="T32" fmla="*/ 2147483647 w 126"/>
                      <a:gd name="T33" fmla="*/ 0 h 168"/>
                      <a:gd name="T34" fmla="*/ 2147483647 w 126"/>
                      <a:gd name="T35" fmla="*/ 0 h 168"/>
                      <a:gd name="T36" fmla="*/ 0 w 126"/>
                      <a:gd name="T37" fmla="*/ 2147483647 h 168"/>
                      <a:gd name="T38" fmla="*/ 2147483647 w 126"/>
                      <a:gd name="T39" fmla="*/ 2147483647 h 168"/>
                      <a:gd name="T40" fmla="*/ 2147483647 w 126"/>
                      <a:gd name="T41" fmla="*/ 2147483647 h 168"/>
                      <a:gd name="T42" fmla="*/ 2147483647 w 126"/>
                      <a:gd name="T43" fmla="*/ 2147483647 h 168"/>
                      <a:gd name="T44" fmla="*/ 2147483647 w 126"/>
                      <a:gd name="T45" fmla="*/ 2147483647 h 168"/>
                      <a:gd name="T46" fmla="*/ 2147483647 w 126"/>
                      <a:gd name="T47" fmla="*/ 2147483647 h 168"/>
                      <a:gd name="T48" fmla="*/ 2147483647 w 126"/>
                      <a:gd name="T49" fmla="*/ 2147483647 h 168"/>
                      <a:gd name="T50" fmla="*/ 2147483647 w 126"/>
                      <a:gd name="T51" fmla="*/ 2147483647 h 168"/>
                      <a:gd name="T52" fmla="*/ 0 w 126"/>
                      <a:gd name="T53" fmla="*/ 2147483647 h 168"/>
                      <a:gd name="T54" fmla="*/ 0 w 126"/>
                      <a:gd name="T55" fmla="*/ 2147483647 h 168"/>
                      <a:gd name="T56" fmla="*/ 2147483647 w 126"/>
                      <a:gd name="T57" fmla="*/ 2147483647 h 168"/>
                      <a:gd name="T58" fmla="*/ 2147483647 w 126"/>
                      <a:gd name="T59" fmla="*/ 2147483647 h 168"/>
                      <a:gd name="T60" fmla="*/ 2147483647 w 126"/>
                      <a:gd name="T61" fmla="*/ 2147483647 h 168"/>
                      <a:gd name="T62" fmla="*/ 2147483647 w 126"/>
                      <a:gd name="T63" fmla="*/ 2147483647 h 168"/>
                      <a:gd name="T64" fmla="*/ 2147483647 w 126"/>
                      <a:gd name="T65" fmla="*/ 2147483647 h 168"/>
                      <a:gd name="T66" fmla="*/ 2147483647 w 126"/>
                      <a:gd name="T67" fmla="*/ 2147483647 h 168"/>
                      <a:gd name="T68" fmla="*/ 2147483647 w 126"/>
                      <a:gd name="T69" fmla="*/ 2147483647 h 168"/>
                      <a:gd name="T70" fmla="*/ 2147483647 w 126"/>
                      <a:gd name="T71" fmla="*/ 2147483647 h 168"/>
                      <a:gd name="T72" fmla="*/ 2147483647 w 126"/>
                      <a:gd name="T73" fmla="*/ 2147483647 h 168"/>
                      <a:gd name="T74" fmla="*/ 2147483647 w 126"/>
                      <a:gd name="T75" fmla="*/ 2147483647 h 168"/>
                      <a:gd name="T76" fmla="*/ 2147483647 w 126"/>
                      <a:gd name="T77" fmla="*/ 2147483647 h 168"/>
                      <a:gd name="T78" fmla="*/ 2147483647 w 126"/>
                      <a:gd name="T79" fmla="*/ 2147483647 h 168"/>
                      <a:gd name="T80" fmla="*/ 2147483647 w 126"/>
                      <a:gd name="T81" fmla="*/ 2147483647 h 168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126"/>
                      <a:gd name="T124" fmla="*/ 0 h 168"/>
                      <a:gd name="T125" fmla="*/ 126 w 126"/>
                      <a:gd name="T126" fmla="*/ 168 h 168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126" h="168">
                        <a:moveTo>
                          <a:pt x="120" y="10"/>
                        </a:moveTo>
                        <a:lnTo>
                          <a:pt x="116" y="10"/>
                        </a:lnTo>
                        <a:lnTo>
                          <a:pt x="112" y="6"/>
                        </a:lnTo>
                        <a:lnTo>
                          <a:pt x="110" y="4"/>
                        </a:lnTo>
                        <a:lnTo>
                          <a:pt x="106" y="4"/>
                        </a:lnTo>
                        <a:lnTo>
                          <a:pt x="102" y="4"/>
                        </a:lnTo>
                        <a:lnTo>
                          <a:pt x="100" y="6"/>
                        </a:lnTo>
                        <a:lnTo>
                          <a:pt x="96" y="10"/>
                        </a:lnTo>
                        <a:lnTo>
                          <a:pt x="90" y="16"/>
                        </a:lnTo>
                        <a:lnTo>
                          <a:pt x="90" y="18"/>
                        </a:lnTo>
                        <a:lnTo>
                          <a:pt x="86" y="18"/>
                        </a:lnTo>
                        <a:lnTo>
                          <a:pt x="78" y="18"/>
                        </a:lnTo>
                        <a:lnTo>
                          <a:pt x="70" y="14"/>
                        </a:lnTo>
                        <a:lnTo>
                          <a:pt x="58" y="8"/>
                        </a:lnTo>
                        <a:lnTo>
                          <a:pt x="46" y="4"/>
                        </a:lnTo>
                        <a:lnTo>
                          <a:pt x="38" y="2"/>
                        </a:lnTo>
                        <a:lnTo>
                          <a:pt x="30" y="0"/>
                        </a:lnTo>
                        <a:lnTo>
                          <a:pt x="4" y="0"/>
                        </a:lnTo>
                        <a:lnTo>
                          <a:pt x="0" y="4"/>
                        </a:lnTo>
                        <a:lnTo>
                          <a:pt x="4" y="12"/>
                        </a:lnTo>
                        <a:lnTo>
                          <a:pt x="8" y="20"/>
                        </a:lnTo>
                        <a:lnTo>
                          <a:pt x="14" y="32"/>
                        </a:lnTo>
                        <a:lnTo>
                          <a:pt x="16" y="38"/>
                        </a:lnTo>
                        <a:lnTo>
                          <a:pt x="16" y="42"/>
                        </a:lnTo>
                        <a:lnTo>
                          <a:pt x="16" y="48"/>
                        </a:lnTo>
                        <a:lnTo>
                          <a:pt x="16" y="52"/>
                        </a:lnTo>
                        <a:lnTo>
                          <a:pt x="0" y="76"/>
                        </a:lnTo>
                        <a:lnTo>
                          <a:pt x="0" y="100"/>
                        </a:lnTo>
                        <a:lnTo>
                          <a:pt x="62" y="138"/>
                        </a:lnTo>
                        <a:lnTo>
                          <a:pt x="62" y="146"/>
                        </a:lnTo>
                        <a:lnTo>
                          <a:pt x="88" y="168"/>
                        </a:lnTo>
                        <a:lnTo>
                          <a:pt x="90" y="164"/>
                        </a:lnTo>
                        <a:lnTo>
                          <a:pt x="94" y="158"/>
                        </a:lnTo>
                        <a:lnTo>
                          <a:pt x="108" y="130"/>
                        </a:lnTo>
                        <a:lnTo>
                          <a:pt x="122" y="106"/>
                        </a:lnTo>
                        <a:lnTo>
                          <a:pt x="116" y="102"/>
                        </a:lnTo>
                        <a:lnTo>
                          <a:pt x="112" y="98"/>
                        </a:lnTo>
                        <a:lnTo>
                          <a:pt x="112" y="32"/>
                        </a:lnTo>
                        <a:lnTo>
                          <a:pt x="120" y="14"/>
                        </a:lnTo>
                        <a:lnTo>
                          <a:pt x="126" y="10"/>
                        </a:lnTo>
                        <a:lnTo>
                          <a:pt x="120" y="1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18" name="iṥḷídè">
                    <a:extLst>
                      <a:ext uri="{FF2B5EF4-FFF2-40B4-BE49-F238E27FC236}">
                        <a16:creationId xmlns:a16="http://schemas.microsoft.com/office/drawing/2014/main" xmlns="" id="{A6334054-9433-495E-85E7-F9C9D863B8E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65929" y="3726167"/>
                    <a:ext cx="152871" cy="179335"/>
                  </a:xfrm>
                  <a:custGeom>
                    <a:avLst/>
                    <a:gdLst>
                      <a:gd name="T0" fmla="*/ 2147483647 w 88"/>
                      <a:gd name="T1" fmla="*/ 0 h 108"/>
                      <a:gd name="T2" fmla="*/ 2147483647 w 88"/>
                      <a:gd name="T3" fmla="*/ 2147483647 h 108"/>
                      <a:gd name="T4" fmla="*/ 2147483647 w 88"/>
                      <a:gd name="T5" fmla="*/ 2147483647 h 108"/>
                      <a:gd name="T6" fmla="*/ 2147483647 w 88"/>
                      <a:gd name="T7" fmla="*/ 2147483647 h 108"/>
                      <a:gd name="T8" fmla="*/ 2147483647 w 88"/>
                      <a:gd name="T9" fmla="*/ 2147483647 h 108"/>
                      <a:gd name="T10" fmla="*/ 2147483647 w 88"/>
                      <a:gd name="T11" fmla="*/ 2147483647 h 108"/>
                      <a:gd name="T12" fmla="*/ 2147483647 w 88"/>
                      <a:gd name="T13" fmla="*/ 2147483647 h 108"/>
                      <a:gd name="T14" fmla="*/ 2147483647 w 88"/>
                      <a:gd name="T15" fmla="*/ 2147483647 h 108"/>
                      <a:gd name="T16" fmla="*/ 2147483647 w 88"/>
                      <a:gd name="T17" fmla="*/ 2147483647 h 108"/>
                      <a:gd name="T18" fmla="*/ 2147483647 w 88"/>
                      <a:gd name="T19" fmla="*/ 2147483647 h 108"/>
                      <a:gd name="T20" fmla="*/ 2147483647 w 88"/>
                      <a:gd name="T21" fmla="*/ 2147483647 h 108"/>
                      <a:gd name="T22" fmla="*/ 2147483647 w 88"/>
                      <a:gd name="T23" fmla="*/ 2147483647 h 108"/>
                      <a:gd name="T24" fmla="*/ 2147483647 w 88"/>
                      <a:gd name="T25" fmla="*/ 2147483647 h 108"/>
                      <a:gd name="T26" fmla="*/ 2147483647 w 88"/>
                      <a:gd name="T27" fmla="*/ 2147483647 h 108"/>
                      <a:gd name="T28" fmla="*/ 0 w 88"/>
                      <a:gd name="T29" fmla="*/ 2147483647 h 108"/>
                      <a:gd name="T30" fmla="*/ 0 w 88"/>
                      <a:gd name="T31" fmla="*/ 2147483647 h 108"/>
                      <a:gd name="T32" fmla="*/ 2147483647 w 88"/>
                      <a:gd name="T33" fmla="*/ 2147483647 h 108"/>
                      <a:gd name="T34" fmla="*/ 2147483647 w 88"/>
                      <a:gd name="T35" fmla="*/ 2147483647 h 108"/>
                      <a:gd name="T36" fmla="*/ 2147483647 w 88"/>
                      <a:gd name="T37" fmla="*/ 2147483647 h 108"/>
                      <a:gd name="T38" fmla="*/ 2147483647 w 88"/>
                      <a:gd name="T39" fmla="*/ 2147483647 h 108"/>
                      <a:gd name="T40" fmla="*/ 2147483647 w 88"/>
                      <a:gd name="T41" fmla="*/ 2147483647 h 108"/>
                      <a:gd name="T42" fmla="*/ 2147483647 w 88"/>
                      <a:gd name="T43" fmla="*/ 2147483647 h 108"/>
                      <a:gd name="T44" fmla="*/ 2147483647 w 88"/>
                      <a:gd name="T45" fmla="*/ 2147483647 h 108"/>
                      <a:gd name="T46" fmla="*/ 2147483647 w 88"/>
                      <a:gd name="T47" fmla="*/ 2147483647 h 108"/>
                      <a:gd name="T48" fmla="*/ 2147483647 w 88"/>
                      <a:gd name="T49" fmla="*/ 2147483647 h 108"/>
                      <a:gd name="T50" fmla="*/ 2147483647 w 88"/>
                      <a:gd name="T51" fmla="*/ 2147483647 h 108"/>
                      <a:gd name="T52" fmla="*/ 2147483647 w 88"/>
                      <a:gd name="T53" fmla="*/ 2147483647 h 108"/>
                      <a:gd name="T54" fmla="*/ 2147483647 w 88"/>
                      <a:gd name="T55" fmla="*/ 2147483647 h 108"/>
                      <a:gd name="T56" fmla="*/ 2147483647 w 88"/>
                      <a:gd name="T57" fmla="*/ 2147483647 h 108"/>
                      <a:gd name="T58" fmla="*/ 2147483647 w 88"/>
                      <a:gd name="T59" fmla="*/ 0 h 108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w 88"/>
                      <a:gd name="T91" fmla="*/ 0 h 108"/>
                      <a:gd name="T92" fmla="*/ 88 w 88"/>
                      <a:gd name="T93" fmla="*/ 108 h 108"/>
                    </a:gdLst>
                    <a:ahLst/>
                    <a:cxnLst>
                      <a:cxn ang="T60">
                        <a:pos x="T0" y="T1"/>
                      </a:cxn>
                      <a:cxn ang="T61">
                        <a:pos x="T2" y="T3"/>
                      </a:cxn>
                      <a:cxn ang="T62">
                        <a:pos x="T4" y="T5"/>
                      </a:cxn>
                      <a:cxn ang="T63">
                        <a:pos x="T6" y="T7"/>
                      </a:cxn>
                      <a:cxn ang="T64">
                        <a:pos x="T8" y="T9"/>
                      </a:cxn>
                      <a:cxn ang="T65">
                        <a:pos x="T10" y="T11"/>
                      </a:cxn>
                      <a:cxn ang="T66">
                        <a:pos x="T12" y="T13"/>
                      </a:cxn>
                      <a:cxn ang="T67">
                        <a:pos x="T14" y="T15"/>
                      </a:cxn>
                      <a:cxn ang="T68">
                        <a:pos x="T16" y="T17"/>
                      </a:cxn>
                      <a:cxn ang="T69">
                        <a:pos x="T18" y="T19"/>
                      </a:cxn>
                      <a:cxn ang="T70">
                        <a:pos x="T20" y="T21"/>
                      </a:cxn>
                      <a:cxn ang="T71">
                        <a:pos x="T22" y="T23"/>
                      </a:cxn>
                      <a:cxn ang="T72">
                        <a:pos x="T24" y="T25"/>
                      </a:cxn>
                      <a:cxn ang="T73">
                        <a:pos x="T26" y="T27"/>
                      </a:cxn>
                      <a:cxn ang="T74">
                        <a:pos x="T28" y="T29"/>
                      </a:cxn>
                      <a:cxn ang="T75">
                        <a:pos x="T30" y="T31"/>
                      </a:cxn>
                      <a:cxn ang="T76">
                        <a:pos x="T32" y="T33"/>
                      </a:cxn>
                      <a:cxn ang="T77">
                        <a:pos x="T34" y="T35"/>
                      </a:cxn>
                      <a:cxn ang="T78">
                        <a:pos x="T36" y="T37"/>
                      </a:cxn>
                      <a:cxn ang="T79">
                        <a:pos x="T38" y="T39"/>
                      </a:cxn>
                      <a:cxn ang="T80">
                        <a:pos x="T40" y="T41"/>
                      </a:cxn>
                      <a:cxn ang="T81">
                        <a:pos x="T42" y="T43"/>
                      </a:cxn>
                      <a:cxn ang="T82">
                        <a:pos x="T44" y="T45"/>
                      </a:cxn>
                      <a:cxn ang="T83">
                        <a:pos x="T46" y="T47"/>
                      </a:cxn>
                      <a:cxn ang="T84">
                        <a:pos x="T48" y="T49"/>
                      </a:cxn>
                      <a:cxn ang="T85">
                        <a:pos x="T50" y="T51"/>
                      </a:cxn>
                      <a:cxn ang="T86">
                        <a:pos x="T52" y="T53"/>
                      </a:cxn>
                      <a:cxn ang="T87">
                        <a:pos x="T54" y="T55"/>
                      </a:cxn>
                      <a:cxn ang="T88">
                        <a:pos x="T56" y="T57"/>
                      </a:cxn>
                      <a:cxn ang="T89">
                        <a:pos x="T58" y="T59"/>
                      </a:cxn>
                    </a:cxnLst>
                    <a:rect l="T90" t="T91" r="T92" b="T93"/>
                    <a:pathLst>
                      <a:path w="88" h="108">
                        <a:moveTo>
                          <a:pt x="76" y="0"/>
                        </a:moveTo>
                        <a:lnTo>
                          <a:pt x="72" y="4"/>
                        </a:lnTo>
                        <a:lnTo>
                          <a:pt x="76" y="12"/>
                        </a:lnTo>
                        <a:lnTo>
                          <a:pt x="80" y="20"/>
                        </a:lnTo>
                        <a:lnTo>
                          <a:pt x="86" y="32"/>
                        </a:lnTo>
                        <a:lnTo>
                          <a:pt x="88" y="38"/>
                        </a:lnTo>
                        <a:lnTo>
                          <a:pt x="88" y="42"/>
                        </a:lnTo>
                        <a:lnTo>
                          <a:pt x="88" y="48"/>
                        </a:lnTo>
                        <a:lnTo>
                          <a:pt x="88" y="52"/>
                        </a:lnTo>
                        <a:lnTo>
                          <a:pt x="72" y="76"/>
                        </a:lnTo>
                        <a:lnTo>
                          <a:pt x="72" y="100"/>
                        </a:lnTo>
                        <a:lnTo>
                          <a:pt x="20" y="98"/>
                        </a:lnTo>
                        <a:lnTo>
                          <a:pt x="14" y="102"/>
                        </a:lnTo>
                        <a:lnTo>
                          <a:pt x="10" y="108"/>
                        </a:lnTo>
                        <a:lnTo>
                          <a:pt x="0" y="108"/>
                        </a:lnTo>
                        <a:lnTo>
                          <a:pt x="0" y="86"/>
                        </a:lnTo>
                        <a:lnTo>
                          <a:pt x="6" y="76"/>
                        </a:lnTo>
                        <a:lnTo>
                          <a:pt x="12" y="64"/>
                        </a:lnTo>
                        <a:lnTo>
                          <a:pt x="18" y="56"/>
                        </a:lnTo>
                        <a:lnTo>
                          <a:pt x="24" y="48"/>
                        </a:lnTo>
                        <a:lnTo>
                          <a:pt x="24" y="38"/>
                        </a:lnTo>
                        <a:lnTo>
                          <a:pt x="22" y="34"/>
                        </a:lnTo>
                        <a:lnTo>
                          <a:pt x="22" y="28"/>
                        </a:lnTo>
                        <a:lnTo>
                          <a:pt x="20" y="16"/>
                        </a:lnTo>
                        <a:lnTo>
                          <a:pt x="24" y="14"/>
                        </a:lnTo>
                        <a:lnTo>
                          <a:pt x="30" y="12"/>
                        </a:lnTo>
                        <a:lnTo>
                          <a:pt x="52" y="12"/>
                        </a:lnTo>
                        <a:lnTo>
                          <a:pt x="62" y="10"/>
                        </a:lnTo>
                        <a:lnTo>
                          <a:pt x="72" y="4"/>
                        </a:lnTo>
                        <a:lnTo>
                          <a:pt x="76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19" name="îšľîďè">
                    <a:extLst>
                      <a:ext uri="{FF2B5EF4-FFF2-40B4-BE49-F238E27FC236}">
                        <a16:creationId xmlns:a16="http://schemas.microsoft.com/office/drawing/2014/main" xmlns="" id="{B600E213-71D6-489C-AA1C-E7B8D52EE5C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61797" y="3888689"/>
                    <a:ext cx="319514" cy="336254"/>
                  </a:xfrm>
                  <a:custGeom>
                    <a:avLst/>
                    <a:gdLst>
                      <a:gd name="T0" fmla="*/ 2147483647 w 182"/>
                      <a:gd name="T1" fmla="*/ 2147483647 h 200"/>
                      <a:gd name="T2" fmla="*/ 2147483647 w 182"/>
                      <a:gd name="T3" fmla="*/ 2147483647 h 200"/>
                      <a:gd name="T4" fmla="*/ 2147483647 w 182"/>
                      <a:gd name="T5" fmla="*/ 2147483647 h 200"/>
                      <a:gd name="T6" fmla="*/ 2147483647 w 182"/>
                      <a:gd name="T7" fmla="*/ 2147483647 h 200"/>
                      <a:gd name="T8" fmla="*/ 2147483647 w 182"/>
                      <a:gd name="T9" fmla="*/ 2147483647 h 200"/>
                      <a:gd name="T10" fmla="*/ 2147483647 w 182"/>
                      <a:gd name="T11" fmla="*/ 2147483647 h 200"/>
                      <a:gd name="T12" fmla="*/ 2147483647 w 182"/>
                      <a:gd name="T13" fmla="*/ 2147483647 h 200"/>
                      <a:gd name="T14" fmla="*/ 2147483647 w 182"/>
                      <a:gd name="T15" fmla="*/ 2147483647 h 200"/>
                      <a:gd name="T16" fmla="*/ 2147483647 w 182"/>
                      <a:gd name="T17" fmla="*/ 2147483647 h 200"/>
                      <a:gd name="T18" fmla="*/ 2147483647 w 182"/>
                      <a:gd name="T19" fmla="*/ 2147483647 h 200"/>
                      <a:gd name="T20" fmla="*/ 2147483647 w 182"/>
                      <a:gd name="T21" fmla="*/ 2147483647 h 200"/>
                      <a:gd name="T22" fmla="*/ 2147483647 w 182"/>
                      <a:gd name="T23" fmla="*/ 2147483647 h 200"/>
                      <a:gd name="T24" fmla="*/ 2147483647 w 182"/>
                      <a:gd name="T25" fmla="*/ 2147483647 h 200"/>
                      <a:gd name="T26" fmla="*/ 2147483647 w 182"/>
                      <a:gd name="T27" fmla="*/ 2147483647 h 200"/>
                      <a:gd name="T28" fmla="*/ 2147483647 w 182"/>
                      <a:gd name="T29" fmla="*/ 2147483647 h 200"/>
                      <a:gd name="T30" fmla="*/ 2147483647 w 182"/>
                      <a:gd name="T31" fmla="*/ 2147483647 h 200"/>
                      <a:gd name="T32" fmla="*/ 2147483647 w 182"/>
                      <a:gd name="T33" fmla="*/ 2147483647 h 200"/>
                      <a:gd name="T34" fmla="*/ 2147483647 w 182"/>
                      <a:gd name="T35" fmla="*/ 2147483647 h 200"/>
                      <a:gd name="T36" fmla="*/ 2147483647 w 182"/>
                      <a:gd name="T37" fmla="*/ 2147483647 h 200"/>
                      <a:gd name="T38" fmla="*/ 2147483647 w 182"/>
                      <a:gd name="T39" fmla="*/ 2147483647 h 200"/>
                      <a:gd name="T40" fmla="*/ 2147483647 w 182"/>
                      <a:gd name="T41" fmla="*/ 2147483647 h 200"/>
                      <a:gd name="T42" fmla="*/ 2147483647 w 182"/>
                      <a:gd name="T43" fmla="*/ 2147483647 h 200"/>
                      <a:gd name="T44" fmla="*/ 2147483647 w 182"/>
                      <a:gd name="T45" fmla="*/ 2147483647 h 200"/>
                      <a:gd name="T46" fmla="*/ 2147483647 w 182"/>
                      <a:gd name="T47" fmla="*/ 2147483647 h 200"/>
                      <a:gd name="T48" fmla="*/ 2147483647 w 182"/>
                      <a:gd name="T49" fmla="*/ 2147483647 h 200"/>
                      <a:gd name="T50" fmla="*/ 2147483647 w 182"/>
                      <a:gd name="T51" fmla="*/ 2147483647 h 200"/>
                      <a:gd name="T52" fmla="*/ 2147483647 w 182"/>
                      <a:gd name="T53" fmla="*/ 2147483647 h 200"/>
                      <a:gd name="T54" fmla="*/ 0 w 182"/>
                      <a:gd name="T55" fmla="*/ 2147483647 h 200"/>
                      <a:gd name="T56" fmla="*/ 0 w 182"/>
                      <a:gd name="T57" fmla="*/ 2147483647 h 200"/>
                      <a:gd name="T58" fmla="*/ 0 w 182"/>
                      <a:gd name="T59" fmla="*/ 2147483647 h 200"/>
                      <a:gd name="T60" fmla="*/ 0 w 182"/>
                      <a:gd name="T61" fmla="*/ 2147483647 h 200"/>
                      <a:gd name="T62" fmla="*/ 2147483647 w 182"/>
                      <a:gd name="T63" fmla="*/ 2147483647 h 200"/>
                      <a:gd name="T64" fmla="*/ 2147483647 w 182"/>
                      <a:gd name="T65" fmla="*/ 2147483647 h 200"/>
                      <a:gd name="T66" fmla="*/ 2147483647 w 182"/>
                      <a:gd name="T67" fmla="*/ 2147483647 h 200"/>
                      <a:gd name="T68" fmla="*/ 2147483647 w 182"/>
                      <a:gd name="T69" fmla="*/ 2147483647 h 200"/>
                      <a:gd name="T70" fmla="*/ 2147483647 w 182"/>
                      <a:gd name="T71" fmla="*/ 2147483647 h 200"/>
                      <a:gd name="T72" fmla="*/ 2147483647 w 182"/>
                      <a:gd name="T73" fmla="*/ 2147483647 h 200"/>
                      <a:gd name="T74" fmla="*/ 2147483647 w 182"/>
                      <a:gd name="T75" fmla="*/ 2147483647 h 200"/>
                      <a:gd name="T76" fmla="*/ 2147483647 w 182"/>
                      <a:gd name="T77" fmla="*/ 2147483647 h 200"/>
                      <a:gd name="T78" fmla="*/ 2147483647 w 182"/>
                      <a:gd name="T79" fmla="*/ 2147483647 h 200"/>
                      <a:gd name="T80" fmla="*/ 2147483647 w 182"/>
                      <a:gd name="T81" fmla="*/ 0 h 200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182"/>
                      <a:gd name="T124" fmla="*/ 0 h 200"/>
                      <a:gd name="T125" fmla="*/ 182 w 182"/>
                      <a:gd name="T126" fmla="*/ 200 h 200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182" h="200">
                        <a:moveTo>
                          <a:pt x="30" y="0"/>
                        </a:moveTo>
                        <a:lnTo>
                          <a:pt x="74" y="2"/>
                        </a:lnTo>
                        <a:lnTo>
                          <a:pt x="136" y="40"/>
                        </a:lnTo>
                        <a:lnTo>
                          <a:pt x="136" y="48"/>
                        </a:lnTo>
                        <a:lnTo>
                          <a:pt x="162" y="70"/>
                        </a:lnTo>
                        <a:lnTo>
                          <a:pt x="160" y="74"/>
                        </a:lnTo>
                        <a:lnTo>
                          <a:pt x="158" y="80"/>
                        </a:lnTo>
                        <a:lnTo>
                          <a:pt x="156" y="84"/>
                        </a:lnTo>
                        <a:lnTo>
                          <a:pt x="154" y="88"/>
                        </a:lnTo>
                        <a:lnTo>
                          <a:pt x="152" y="92"/>
                        </a:lnTo>
                        <a:lnTo>
                          <a:pt x="152" y="98"/>
                        </a:lnTo>
                        <a:lnTo>
                          <a:pt x="154" y="102"/>
                        </a:lnTo>
                        <a:lnTo>
                          <a:pt x="158" y="106"/>
                        </a:lnTo>
                        <a:lnTo>
                          <a:pt x="162" y="110"/>
                        </a:lnTo>
                        <a:lnTo>
                          <a:pt x="164" y="116"/>
                        </a:lnTo>
                        <a:lnTo>
                          <a:pt x="164" y="126"/>
                        </a:lnTo>
                        <a:lnTo>
                          <a:pt x="164" y="142"/>
                        </a:lnTo>
                        <a:lnTo>
                          <a:pt x="164" y="156"/>
                        </a:lnTo>
                        <a:lnTo>
                          <a:pt x="168" y="162"/>
                        </a:lnTo>
                        <a:lnTo>
                          <a:pt x="172" y="168"/>
                        </a:lnTo>
                        <a:lnTo>
                          <a:pt x="176" y="174"/>
                        </a:lnTo>
                        <a:lnTo>
                          <a:pt x="182" y="178"/>
                        </a:lnTo>
                        <a:lnTo>
                          <a:pt x="174" y="180"/>
                        </a:lnTo>
                        <a:lnTo>
                          <a:pt x="166" y="180"/>
                        </a:lnTo>
                        <a:lnTo>
                          <a:pt x="162" y="184"/>
                        </a:lnTo>
                        <a:lnTo>
                          <a:pt x="152" y="188"/>
                        </a:lnTo>
                        <a:lnTo>
                          <a:pt x="138" y="192"/>
                        </a:lnTo>
                        <a:lnTo>
                          <a:pt x="134" y="194"/>
                        </a:lnTo>
                        <a:lnTo>
                          <a:pt x="132" y="196"/>
                        </a:lnTo>
                        <a:lnTo>
                          <a:pt x="130" y="198"/>
                        </a:lnTo>
                        <a:lnTo>
                          <a:pt x="126" y="198"/>
                        </a:lnTo>
                        <a:lnTo>
                          <a:pt x="122" y="198"/>
                        </a:lnTo>
                        <a:lnTo>
                          <a:pt x="120" y="196"/>
                        </a:lnTo>
                        <a:lnTo>
                          <a:pt x="116" y="196"/>
                        </a:lnTo>
                        <a:lnTo>
                          <a:pt x="114" y="198"/>
                        </a:lnTo>
                        <a:lnTo>
                          <a:pt x="112" y="200"/>
                        </a:lnTo>
                        <a:lnTo>
                          <a:pt x="108" y="200"/>
                        </a:lnTo>
                        <a:lnTo>
                          <a:pt x="82" y="198"/>
                        </a:lnTo>
                        <a:lnTo>
                          <a:pt x="82" y="172"/>
                        </a:lnTo>
                        <a:lnTo>
                          <a:pt x="80" y="170"/>
                        </a:lnTo>
                        <a:lnTo>
                          <a:pt x="78" y="166"/>
                        </a:lnTo>
                        <a:lnTo>
                          <a:pt x="76" y="160"/>
                        </a:lnTo>
                        <a:lnTo>
                          <a:pt x="60" y="160"/>
                        </a:lnTo>
                        <a:lnTo>
                          <a:pt x="46" y="150"/>
                        </a:lnTo>
                        <a:lnTo>
                          <a:pt x="40" y="146"/>
                        </a:lnTo>
                        <a:lnTo>
                          <a:pt x="30" y="142"/>
                        </a:lnTo>
                        <a:lnTo>
                          <a:pt x="26" y="140"/>
                        </a:lnTo>
                        <a:lnTo>
                          <a:pt x="24" y="138"/>
                        </a:lnTo>
                        <a:lnTo>
                          <a:pt x="22" y="136"/>
                        </a:lnTo>
                        <a:lnTo>
                          <a:pt x="20" y="134"/>
                        </a:lnTo>
                        <a:lnTo>
                          <a:pt x="18" y="126"/>
                        </a:lnTo>
                        <a:lnTo>
                          <a:pt x="16" y="120"/>
                        </a:lnTo>
                        <a:lnTo>
                          <a:pt x="16" y="114"/>
                        </a:lnTo>
                        <a:lnTo>
                          <a:pt x="10" y="110"/>
                        </a:lnTo>
                        <a:lnTo>
                          <a:pt x="6" y="104"/>
                        </a:lnTo>
                        <a:lnTo>
                          <a:pt x="0" y="100"/>
                        </a:lnTo>
                        <a:lnTo>
                          <a:pt x="0" y="94"/>
                        </a:lnTo>
                        <a:lnTo>
                          <a:pt x="0" y="92"/>
                        </a:lnTo>
                        <a:lnTo>
                          <a:pt x="2" y="88"/>
                        </a:lnTo>
                        <a:lnTo>
                          <a:pt x="0" y="84"/>
                        </a:lnTo>
                        <a:lnTo>
                          <a:pt x="0" y="82"/>
                        </a:lnTo>
                        <a:lnTo>
                          <a:pt x="0" y="78"/>
                        </a:lnTo>
                        <a:lnTo>
                          <a:pt x="0" y="72"/>
                        </a:lnTo>
                        <a:lnTo>
                          <a:pt x="2" y="68"/>
                        </a:lnTo>
                        <a:lnTo>
                          <a:pt x="8" y="60"/>
                        </a:lnTo>
                        <a:lnTo>
                          <a:pt x="20" y="50"/>
                        </a:lnTo>
                        <a:lnTo>
                          <a:pt x="22" y="46"/>
                        </a:lnTo>
                        <a:lnTo>
                          <a:pt x="22" y="42"/>
                        </a:lnTo>
                        <a:lnTo>
                          <a:pt x="22" y="40"/>
                        </a:lnTo>
                        <a:lnTo>
                          <a:pt x="20" y="38"/>
                        </a:lnTo>
                        <a:lnTo>
                          <a:pt x="18" y="36"/>
                        </a:lnTo>
                        <a:lnTo>
                          <a:pt x="16" y="34"/>
                        </a:lnTo>
                        <a:lnTo>
                          <a:pt x="18" y="30"/>
                        </a:lnTo>
                        <a:lnTo>
                          <a:pt x="20" y="28"/>
                        </a:lnTo>
                        <a:lnTo>
                          <a:pt x="22" y="26"/>
                        </a:lnTo>
                        <a:lnTo>
                          <a:pt x="22" y="22"/>
                        </a:lnTo>
                        <a:lnTo>
                          <a:pt x="24" y="22"/>
                        </a:lnTo>
                        <a:lnTo>
                          <a:pt x="24" y="16"/>
                        </a:lnTo>
                        <a:lnTo>
                          <a:pt x="22" y="12"/>
                        </a:lnTo>
                        <a:lnTo>
                          <a:pt x="20" y="6"/>
                        </a:lnTo>
                        <a:lnTo>
                          <a:pt x="22" y="0"/>
                        </a:lnTo>
                        <a:lnTo>
                          <a:pt x="24" y="0"/>
                        </a:lnTo>
                        <a:lnTo>
                          <a:pt x="3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20" name="ïśļíḑê">
                    <a:extLst>
                      <a:ext uri="{FF2B5EF4-FFF2-40B4-BE49-F238E27FC236}">
                        <a16:creationId xmlns:a16="http://schemas.microsoft.com/office/drawing/2014/main" xmlns="" id="{96DC5A0E-C7BA-4988-8714-B517F893FD7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52156" y="3888689"/>
                    <a:ext cx="50957" cy="57443"/>
                  </a:xfrm>
                  <a:custGeom>
                    <a:avLst/>
                    <a:gdLst>
                      <a:gd name="T0" fmla="*/ 2147483647 w 30"/>
                      <a:gd name="T1" fmla="*/ 2147483647 h 34"/>
                      <a:gd name="T2" fmla="*/ 2147483647 w 30"/>
                      <a:gd name="T3" fmla="*/ 2147483647 h 34"/>
                      <a:gd name="T4" fmla="*/ 2147483647 w 30"/>
                      <a:gd name="T5" fmla="*/ 2147483647 h 34"/>
                      <a:gd name="T6" fmla="*/ 2147483647 w 30"/>
                      <a:gd name="T7" fmla="*/ 2147483647 h 34"/>
                      <a:gd name="T8" fmla="*/ 2147483647 w 30"/>
                      <a:gd name="T9" fmla="*/ 2147483647 h 34"/>
                      <a:gd name="T10" fmla="*/ 2147483647 w 30"/>
                      <a:gd name="T11" fmla="*/ 2147483647 h 34"/>
                      <a:gd name="T12" fmla="*/ 2147483647 w 30"/>
                      <a:gd name="T13" fmla="*/ 2147483647 h 34"/>
                      <a:gd name="T14" fmla="*/ 2147483647 w 30"/>
                      <a:gd name="T15" fmla="*/ 0 h 34"/>
                      <a:gd name="T16" fmla="*/ 2147483647 w 30"/>
                      <a:gd name="T17" fmla="*/ 2147483647 h 34"/>
                      <a:gd name="T18" fmla="*/ 2147483647 w 30"/>
                      <a:gd name="T19" fmla="*/ 2147483647 h 34"/>
                      <a:gd name="T20" fmla="*/ 2147483647 w 30"/>
                      <a:gd name="T21" fmla="*/ 2147483647 h 34"/>
                      <a:gd name="T22" fmla="*/ 2147483647 w 30"/>
                      <a:gd name="T23" fmla="*/ 2147483647 h 34"/>
                      <a:gd name="T24" fmla="*/ 2147483647 w 30"/>
                      <a:gd name="T25" fmla="*/ 2147483647 h 34"/>
                      <a:gd name="T26" fmla="*/ 0 w 30"/>
                      <a:gd name="T27" fmla="*/ 2147483647 h 34"/>
                      <a:gd name="T28" fmla="*/ 0 w 30"/>
                      <a:gd name="T29" fmla="*/ 2147483647 h 34"/>
                      <a:gd name="T30" fmla="*/ 0 w 30"/>
                      <a:gd name="T31" fmla="*/ 2147483647 h 34"/>
                      <a:gd name="T32" fmla="*/ 0 w 30"/>
                      <a:gd name="T33" fmla="*/ 2147483647 h 34"/>
                      <a:gd name="T34" fmla="*/ 2147483647 w 30"/>
                      <a:gd name="T35" fmla="*/ 2147483647 h 34"/>
                      <a:gd name="T36" fmla="*/ 2147483647 w 30"/>
                      <a:gd name="T37" fmla="*/ 2147483647 h 34"/>
                      <a:gd name="T38" fmla="*/ 2147483647 w 30"/>
                      <a:gd name="T39" fmla="*/ 2147483647 h 34"/>
                      <a:gd name="T40" fmla="*/ 2147483647 w 30"/>
                      <a:gd name="T41" fmla="*/ 2147483647 h 34"/>
                      <a:gd name="T42" fmla="*/ 2147483647 w 30"/>
                      <a:gd name="T43" fmla="*/ 2147483647 h 34"/>
                      <a:gd name="T44" fmla="*/ 2147483647 w 30"/>
                      <a:gd name="T45" fmla="*/ 2147483647 h 34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w 30"/>
                      <a:gd name="T70" fmla="*/ 0 h 34"/>
                      <a:gd name="T71" fmla="*/ 30 w 30"/>
                      <a:gd name="T72" fmla="*/ 34 h 34"/>
                    </a:gdLst>
                    <a:ahLst/>
                    <a:cxnLst>
                      <a:cxn ang="T46">
                        <a:pos x="T0" y="T1"/>
                      </a:cxn>
                      <a:cxn ang="T47">
                        <a:pos x="T2" y="T3"/>
                      </a:cxn>
                      <a:cxn ang="T48">
                        <a:pos x="T4" y="T5"/>
                      </a:cxn>
                      <a:cxn ang="T49">
                        <a:pos x="T6" y="T7"/>
                      </a:cxn>
                      <a:cxn ang="T50">
                        <a:pos x="T8" y="T9"/>
                      </a:cxn>
                      <a:cxn ang="T51">
                        <a:pos x="T10" y="T11"/>
                      </a:cxn>
                      <a:cxn ang="T52">
                        <a:pos x="T12" y="T13"/>
                      </a:cxn>
                      <a:cxn ang="T53">
                        <a:pos x="T14" y="T15"/>
                      </a:cxn>
                      <a:cxn ang="T54">
                        <a:pos x="T16" y="T17"/>
                      </a:cxn>
                      <a:cxn ang="T55">
                        <a:pos x="T18" y="T19"/>
                      </a:cxn>
                      <a:cxn ang="T56">
                        <a:pos x="T20" y="T21"/>
                      </a:cxn>
                      <a:cxn ang="T57">
                        <a:pos x="T22" y="T23"/>
                      </a:cxn>
                      <a:cxn ang="T58">
                        <a:pos x="T24" y="T25"/>
                      </a:cxn>
                      <a:cxn ang="T59">
                        <a:pos x="T26" y="T27"/>
                      </a:cxn>
                      <a:cxn ang="T60">
                        <a:pos x="T28" y="T29"/>
                      </a:cxn>
                      <a:cxn ang="T61">
                        <a:pos x="T30" y="T31"/>
                      </a:cxn>
                      <a:cxn ang="T62">
                        <a:pos x="T32" y="T33"/>
                      </a:cxn>
                      <a:cxn ang="T63">
                        <a:pos x="T34" y="T35"/>
                      </a:cxn>
                      <a:cxn ang="T64">
                        <a:pos x="T36" y="T37"/>
                      </a:cxn>
                      <a:cxn ang="T65">
                        <a:pos x="T38" y="T39"/>
                      </a:cxn>
                      <a:cxn ang="T66">
                        <a:pos x="T40" y="T41"/>
                      </a:cxn>
                      <a:cxn ang="T67">
                        <a:pos x="T42" y="T43"/>
                      </a:cxn>
                      <a:cxn ang="T68">
                        <a:pos x="T44" y="T45"/>
                      </a:cxn>
                    </a:cxnLst>
                    <a:rect l="T69" t="T70" r="T71" b="T72"/>
                    <a:pathLst>
                      <a:path w="30" h="34">
                        <a:moveTo>
                          <a:pt x="26" y="28"/>
                        </a:moveTo>
                        <a:lnTo>
                          <a:pt x="28" y="26"/>
                        </a:lnTo>
                        <a:lnTo>
                          <a:pt x="28" y="22"/>
                        </a:lnTo>
                        <a:lnTo>
                          <a:pt x="30" y="22"/>
                        </a:lnTo>
                        <a:lnTo>
                          <a:pt x="30" y="16"/>
                        </a:lnTo>
                        <a:lnTo>
                          <a:pt x="28" y="12"/>
                        </a:lnTo>
                        <a:lnTo>
                          <a:pt x="26" y="6"/>
                        </a:lnTo>
                        <a:lnTo>
                          <a:pt x="28" y="0"/>
                        </a:lnTo>
                        <a:lnTo>
                          <a:pt x="24" y="2"/>
                        </a:lnTo>
                        <a:lnTo>
                          <a:pt x="22" y="4"/>
                        </a:lnTo>
                        <a:lnTo>
                          <a:pt x="18" y="10"/>
                        </a:lnTo>
                        <a:lnTo>
                          <a:pt x="8" y="10"/>
                        </a:lnTo>
                        <a:lnTo>
                          <a:pt x="2" y="18"/>
                        </a:lnTo>
                        <a:lnTo>
                          <a:pt x="0" y="24"/>
                        </a:lnTo>
                        <a:lnTo>
                          <a:pt x="0" y="30"/>
                        </a:lnTo>
                        <a:lnTo>
                          <a:pt x="0" y="32"/>
                        </a:lnTo>
                        <a:lnTo>
                          <a:pt x="0" y="34"/>
                        </a:lnTo>
                        <a:lnTo>
                          <a:pt x="12" y="34"/>
                        </a:lnTo>
                        <a:lnTo>
                          <a:pt x="14" y="30"/>
                        </a:lnTo>
                        <a:lnTo>
                          <a:pt x="14" y="28"/>
                        </a:lnTo>
                        <a:lnTo>
                          <a:pt x="16" y="26"/>
                        </a:lnTo>
                        <a:lnTo>
                          <a:pt x="26" y="26"/>
                        </a:lnTo>
                        <a:lnTo>
                          <a:pt x="26" y="2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21" name="íṥ1îḑe">
                    <a:extLst>
                      <a:ext uri="{FF2B5EF4-FFF2-40B4-BE49-F238E27FC236}">
                        <a16:creationId xmlns:a16="http://schemas.microsoft.com/office/drawing/2014/main" xmlns="" id="{122F6278-8AB5-4FB5-BDF4-7AC1594180C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52156" y="3934923"/>
                    <a:ext cx="48203" cy="68651"/>
                  </a:xfrm>
                  <a:custGeom>
                    <a:avLst/>
                    <a:gdLst>
                      <a:gd name="T0" fmla="*/ 0 w 28"/>
                      <a:gd name="T1" fmla="*/ 2147483647 h 42"/>
                      <a:gd name="T2" fmla="*/ 2147483647 w 28"/>
                      <a:gd name="T3" fmla="*/ 2147483647 h 42"/>
                      <a:gd name="T4" fmla="*/ 2147483647 w 28"/>
                      <a:gd name="T5" fmla="*/ 2147483647 h 42"/>
                      <a:gd name="T6" fmla="*/ 2147483647 w 28"/>
                      <a:gd name="T7" fmla="*/ 2147483647 h 42"/>
                      <a:gd name="T8" fmla="*/ 2147483647 w 28"/>
                      <a:gd name="T9" fmla="*/ 2147483647 h 42"/>
                      <a:gd name="T10" fmla="*/ 2147483647 w 28"/>
                      <a:gd name="T11" fmla="*/ 2147483647 h 42"/>
                      <a:gd name="T12" fmla="*/ 2147483647 w 28"/>
                      <a:gd name="T13" fmla="*/ 2147483647 h 42"/>
                      <a:gd name="T14" fmla="*/ 2147483647 w 28"/>
                      <a:gd name="T15" fmla="*/ 2147483647 h 42"/>
                      <a:gd name="T16" fmla="*/ 2147483647 w 28"/>
                      <a:gd name="T17" fmla="*/ 2147483647 h 42"/>
                      <a:gd name="T18" fmla="*/ 2147483647 w 28"/>
                      <a:gd name="T19" fmla="*/ 2147483647 h 42"/>
                      <a:gd name="T20" fmla="*/ 2147483647 w 28"/>
                      <a:gd name="T21" fmla="*/ 2147483647 h 42"/>
                      <a:gd name="T22" fmla="*/ 2147483647 w 28"/>
                      <a:gd name="T23" fmla="*/ 2147483647 h 42"/>
                      <a:gd name="T24" fmla="*/ 2147483647 w 28"/>
                      <a:gd name="T25" fmla="*/ 2147483647 h 42"/>
                      <a:gd name="T26" fmla="*/ 2147483647 w 28"/>
                      <a:gd name="T27" fmla="*/ 2147483647 h 42"/>
                      <a:gd name="T28" fmla="*/ 2147483647 w 28"/>
                      <a:gd name="T29" fmla="*/ 2147483647 h 42"/>
                      <a:gd name="T30" fmla="*/ 2147483647 w 28"/>
                      <a:gd name="T31" fmla="*/ 2147483647 h 42"/>
                      <a:gd name="T32" fmla="*/ 2147483647 w 28"/>
                      <a:gd name="T33" fmla="*/ 2147483647 h 42"/>
                      <a:gd name="T34" fmla="*/ 2147483647 w 28"/>
                      <a:gd name="T35" fmla="*/ 2147483647 h 42"/>
                      <a:gd name="T36" fmla="*/ 2147483647 w 28"/>
                      <a:gd name="T37" fmla="*/ 2147483647 h 42"/>
                      <a:gd name="T38" fmla="*/ 2147483647 w 28"/>
                      <a:gd name="T39" fmla="*/ 0 h 42"/>
                      <a:gd name="T40" fmla="*/ 2147483647 w 28"/>
                      <a:gd name="T41" fmla="*/ 0 h 42"/>
                      <a:gd name="T42" fmla="*/ 2147483647 w 28"/>
                      <a:gd name="T43" fmla="*/ 2147483647 h 42"/>
                      <a:gd name="T44" fmla="*/ 2147483647 w 28"/>
                      <a:gd name="T45" fmla="*/ 2147483647 h 42"/>
                      <a:gd name="T46" fmla="*/ 2147483647 w 28"/>
                      <a:gd name="T47" fmla="*/ 2147483647 h 42"/>
                      <a:gd name="T48" fmla="*/ 0 w 28"/>
                      <a:gd name="T49" fmla="*/ 2147483647 h 42"/>
                      <a:gd name="T50" fmla="*/ 0 w 28"/>
                      <a:gd name="T51" fmla="*/ 2147483647 h 42"/>
                      <a:gd name="T52" fmla="*/ 0 w 28"/>
                      <a:gd name="T53" fmla="*/ 2147483647 h 42"/>
                      <a:gd name="T54" fmla="*/ 0 w 28"/>
                      <a:gd name="T55" fmla="*/ 2147483647 h 42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w 28"/>
                      <a:gd name="T85" fmla="*/ 0 h 42"/>
                      <a:gd name="T86" fmla="*/ 28 w 28"/>
                      <a:gd name="T87" fmla="*/ 42 h 42"/>
                    </a:gdLst>
                    <a:ahLst/>
                    <a:cxnLst>
                      <a:cxn ang="T56">
                        <a:pos x="T0" y="T1"/>
                      </a:cxn>
                      <a:cxn ang="T57">
                        <a:pos x="T2" y="T3"/>
                      </a:cxn>
                      <a:cxn ang="T58">
                        <a:pos x="T4" y="T5"/>
                      </a:cxn>
                      <a:cxn ang="T59">
                        <a:pos x="T6" y="T7"/>
                      </a:cxn>
                      <a:cxn ang="T60">
                        <a:pos x="T8" y="T9"/>
                      </a:cxn>
                      <a:cxn ang="T61">
                        <a:pos x="T10" y="T11"/>
                      </a:cxn>
                      <a:cxn ang="T62">
                        <a:pos x="T12" y="T13"/>
                      </a:cxn>
                      <a:cxn ang="T63">
                        <a:pos x="T14" y="T15"/>
                      </a:cxn>
                      <a:cxn ang="T64">
                        <a:pos x="T16" y="T17"/>
                      </a:cxn>
                      <a:cxn ang="T65">
                        <a:pos x="T18" y="T19"/>
                      </a:cxn>
                      <a:cxn ang="T66">
                        <a:pos x="T20" y="T21"/>
                      </a:cxn>
                      <a:cxn ang="T67">
                        <a:pos x="T22" y="T23"/>
                      </a:cxn>
                      <a:cxn ang="T68">
                        <a:pos x="T24" y="T25"/>
                      </a:cxn>
                      <a:cxn ang="T69">
                        <a:pos x="T26" y="T27"/>
                      </a:cxn>
                      <a:cxn ang="T70">
                        <a:pos x="T28" y="T29"/>
                      </a:cxn>
                      <a:cxn ang="T71">
                        <a:pos x="T30" y="T31"/>
                      </a:cxn>
                      <a:cxn ang="T72">
                        <a:pos x="T32" y="T33"/>
                      </a:cxn>
                      <a:cxn ang="T73">
                        <a:pos x="T34" y="T35"/>
                      </a:cxn>
                      <a:cxn ang="T74">
                        <a:pos x="T36" y="T37"/>
                      </a:cxn>
                      <a:cxn ang="T75">
                        <a:pos x="T38" y="T39"/>
                      </a:cxn>
                      <a:cxn ang="T76">
                        <a:pos x="T40" y="T41"/>
                      </a:cxn>
                      <a:cxn ang="T77">
                        <a:pos x="T42" y="T43"/>
                      </a:cxn>
                      <a:cxn ang="T78">
                        <a:pos x="T44" y="T45"/>
                      </a:cxn>
                      <a:cxn ang="T79">
                        <a:pos x="T46" y="T47"/>
                      </a:cxn>
                      <a:cxn ang="T80">
                        <a:pos x="T48" y="T49"/>
                      </a:cxn>
                      <a:cxn ang="T81">
                        <a:pos x="T50" y="T51"/>
                      </a:cxn>
                      <a:cxn ang="T82">
                        <a:pos x="T52" y="T53"/>
                      </a:cxn>
                      <a:cxn ang="T83">
                        <a:pos x="T54" y="T55"/>
                      </a:cxn>
                    </a:cxnLst>
                    <a:rect l="T84" t="T85" r="T86" b="T87"/>
                    <a:pathLst>
                      <a:path w="28" h="42">
                        <a:moveTo>
                          <a:pt x="0" y="8"/>
                        </a:moveTo>
                        <a:lnTo>
                          <a:pt x="2" y="12"/>
                        </a:lnTo>
                        <a:lnTo>
                          <a:pt x="6" y="14"/>
                        </a:lnTo>
                        <a:lnTo>
                          <a:pt x="6" y="16"/>
                        </a:lnTo>
                        <a:lnTo>
                          <a:pt x="4" y="20"/>
                        </a:lnTo>
                        <a:lnTo>
                          <a:pt x="4" y="24"/>
                        </a:lnTo>
                        <a:lnTo>
                          <a:pt x="4" y="28"/>
                        </a:lnTo>
                        <a:lnTo>
                          <a:pt x="6" y="34"/>
                        </a:lnTo>
                        <a:lnTo>
                          <a:pt x="8" y="42"/>
                        </a:lnTo>
                        <a:lnTo>
                          <a:pt x="14" y="34"/>
                        </a:lnTo>
                        <a:lnTo>
                          <a:pt x="22" y="28"/>
                        </a:lnTo>
                        <a:lnTo>
                          <a:pt x="26" y="24"/>
                        </a:lnTo>
                        <a:lnTo>
                          <a:pt x="28" y="20"/>
                        </a:lnTo>
                        <a:lnTo>
                          <a:pt x="28" y="16"/>
                        </a:lnTo>
                        <a:lnTo>
                          <a:pt x="28" y="14"/>
                        </a:lnTo>
                        <a:lnTo>
                          <a:pt x="26" y="12"/>
                        </a:lnTo>
                        <a:lnTo>
                          <a:pt x="24" y="10"/>
                        </a:lnTo>
                        <a:lnTo>
                          <a:pt x="22" y="8"/>
                        </a:lnTo>
                        <a:lnTo>
                          <a:pt x="24" y="2"/>
                        </a:lnTo>
                        <a:lnTo>
                          <a:pt x="26" y="0"/>
                        </a:lnTo>
                        <a:lnTo>
                          <a:pt x="16" y="0"/>
                        </a:lnTo>
                        <a:lnTo>
                          <a:pt x="14" y="2"/>
                        </a:lnTo>
                        <a:lnTo>
                          <a:pt x="14" y="4"/>
                        </a:lnTo>
                        <a:lnTo>
                          <a:pt x="12" y="8"/>
                        </a:lnTo>
                        <a:lnTo>
                          <a:pt x="0" y="8"/>
                        </a:lnTo>
                        <a:lnTo>
                          <a:pt x="0" y="6"/>
                        </a:lnTo>
                        <a:lnTo>
                          <a:pt x="0" y="4"/>
                        </a:lnTo>
                        <a:lnTo>
                          <a:pt x="0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22" name="i$ḷiḋé">
                    <a:extLst>
                      <a:ext uri="{FF2B5EF4-FFF2-40B4-BE49-F238E27FC236}">
                        <a16:creationId xmlns:a16="http://schemas.microsoft.com/office/drawing/2014/main" xmlns="" id="{BB8C6411-F68B-4B15-BF6C-2E86EBF6C7D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88037" y="3699545"/>
                    <a:ext cx="519210" cy="575835"/>
                  </a:xfrm>
                  <a:custGeom>
                    <a:avLst/>
                    <a:gdLst>
                      <a:gd name="T0" fmla="*/ 2147483647 w 298"/>
                      <a:gd name="T1" fmla="*/ 2147483647 h 346"/>
                      <a:gd name="T2" fmla="*/ 2147483647 w 298"/>
                      <a:gd name="T3" fmla="*/ 2147483647 h 346"/>
                      <a:gd name="T4" fmla="*/ 2147483647 w 298"/>
                      <a:gd name="T5" fmla="*/ 2147483647 h 346"/>
                      <a:gd name="T6" fmla="*/ 2147483647 w 298"/>
                      <a:gd name="T7" fmla="*/ 2147483647 h 346"/>
                      <a:gd name="T8" fmla="*/ 2147483647 w 298"/>
                      <a:gd name="T9" fmla="*/ 2147483647 h 346"/>
                      <a:gd name="T10" fmla="*/ 2147483647 w 298"/>
                      <a:gd name="T11" fmla="*/ 2147483647 h 346"/>
                      <a:gd name="T12" fmla="*/ 2147483647 w 298"/>
                      <a:gd name="T13" fmla="*/ 2147483647 h 346"/>
                      <a:gd name="T14" fmla="*/ 2147483647 w 298"/>
                      <a:gd name="T15" fmla="*/ 2147483647 h 346"/>
                      <a:gd name="T16" fmla="*/ 2147483647 w 298"/>
                      <a:gd name="T17" fmla="*/ 2147483647 h 346"/>
                      <a:gd name="T18" fmla="*/ 2147483647 w 298"/>
                      <a:gd name="T19" fmla="*/ 2147483647 h 346"/>
                      <a:gd name="T20" fmla="*/ 2147483647 w 298"/>
                      <a:gd name="T21" fmla="*/ 2147483647 h 346"/>
                      <a:gd name="T22" fmla="*/ 2147483647 w 298"/>
                      <a:gd name="T23" fmla="*/ 2147483647 h 346"/>
                      <a:gd name="T24" fmla="*/ 2147483647 w 298"/>
                      <a:gd name="T25" fmla="*/ 2147483647 h 346"/>
                      <a:gd name="T26" fmla="*/ 2147483647 w 298"/>
                      <a:gd name="T27" fmla="*/ 2147483647 h 346"/>
                      <a:gd name="T28" fmla="*/ 2147483647 w 298"/>
                      <a:gd name="T29" fmla="*/ 2147483647 h 346"/>
                      <a:gd name="T30" fmla="*/ 2147483647 w 298"/>
                      <a:gd name="T31" fmla="*/ 2147483647 h 346"/>
                      <a:gd name="T32" fmla="*/ 2147483647 w 298"/>
                      <a:gd name="T33" fmla="*/ 2147483647 h 346"/>
                      <a:gd name="T34" fmla="*/ 2147483647 w 298"/>
                      <a:gd name="T35" fmla="*/ 2147483647 h 346"/>
                      <a:gd name="T36" fmla="*/ 2147483647 w 298"/>
                      <a:gd name="T37" fmla="*/ 2147483647 h 346"/>
                      <a:gd name="T38" fmla="*/ 2147483647 w 298"/>
                      <a:gd name="T39" fmla="*/ 2147483647 h 346"/>
                      <a:gd name="T40" fmla="*/ 0 w 298"/>
                      <a:gd name="T41" fmla="*/ 2147483647 h 346"/>
                      <a:gd name="T42" fmla="*/ 2147483647 w 298"/>
                      <a:gd name="T43" fmla="*/ 2147483647 h 346"/>
                      <a:gd name="T44" fmla="*/ 2147483647 w 298"/>
                      <a:gd name="T45" fmla="*/ 2147483647 h 346"/>
                      <a:gd name="T46" fmla="*/ 2147483647 w 298"/>
                      <a:gd name="T47" fmla="*/ 2147483647 h 346"/>
                      <a:gd name="T48" fmla="*/ 2147483647 w 298"/>
                      <a:gd name="T49" fmla="*/ 2147483647 h 346"/>
                      <a:gd name="T50" fmla="*/ 2147483647 w 298"/>
                      <a:gd name="T51" fmla="*/ 2147483647 h 346"/>
                      <a:gd name="T52" fmla="*/ 2147483647 w 298"/>
                      <a:gd name="T53" fmla="*/ 2147483647 h 346"/>
                      <a:gd name="T54" fmla="*/ 2147483647 w 298"/>
                      <a:gd name="T55" fmla="*/ 2147483647 h 346"/>
                      <a:gd name="T56" fmla="*/ 2147483647 w 298"/>
                      <a:gd name="T57" fmla="*/ 2147483647 h 346"/>
                      <a:gd name="T58" fmla="*/ 2147483647 w 298"/>
                      <a:gd name="T59" fmla="*/ 2147483647 h 346"/>
                      <a:gd name="T60" fmla="*/ 2147483647 w 298"/>
                      <a:gd name="T61" fmla="*/ 2147483647 h 346"/>
                      <a:gd name="T62" fmla="*/ 2147483647 w 298"/>
                      <a:gd name="T63" fmla="*/ 2147483647 h 346"/>
                      <a:gd name="T64" fmla="*/ 2147483647 w 298"/>
                      <a:gd name="T65" fmla="*/ 2147483647 h 346"/>
                      <a:gd name="T66" fmla="*/ 2147483647 w 298"/>
                      <a:gd name="T67" fmla="*/ 2147483647 h 346"/>
                      <a:gd name="T68" fmla="*/ 2147483647 w 298"/>
                      <a:gd name="T69" fmla="*/ 2147483647 h 346"/>
                      <a:gd name="T70" fmla="*/ 2147483647 w 298"/>
                      <a:gd name="T71" fmla="*/ 2147483647 h 346"/>
                      <a:gd name="T72" fmla="*/ 2147483647 w 298"/>
                      <a:gd name="T73" fmla="*/ 2147483647 h 346"/>
                      <a:gd name="T74" fmla="*/ 2147483647 w 298"/>
                      <a:gd name="T75" fmla="*/ 2147483647 h 346"/>
                      <a:gd name="T76" fmla="*/ 2147483647 w 298"/>
                      <a:gd name="T77" fmla="*/ 2147483647 h 346"/>
                      <a:gd name="T78" fmla="*/ 2147483647 w 298"/>
                      <a:gd name="T79" fmla="*/ 2147483647 h 346"/>
                      <a:gd name="T80" fmla="*/ 2147483647 w 298"/>
                      <a:gd name="T81" fmla="*/ 2147483647 h 346"/>
                      <a:gd name="T82" fmla="*/ 2147483647 w 298"/>
                      <a:gd name="T83" fmla="*/ 2147483647 h 346"/>
                      <a:gd name="T84" fmla="*/ 2147483647 w 298"/>
                      <a:gd name="T85" fmla="*/ 2147483647 h 346"/>
                      <a:gd name="T86" fmla="*/ 2147483647 w 298"/>
                      <a:gd name="T87" fmla="*/ 2147483647 h 346"/>
                      <a:gd name="T88" fmla="*/ 2147483647 w 298"/>
                      <a:gd name="T89" fmla="*/ 2147483647 h 346"/>
                      <a:gd name="T90" fmla="*/ 2147483647 w 298"/>
                      <a:gd name="T91" fmla="*/ 2147483647 h 346"/>
                      <a:gd name="T92" fmla="*/ 2147483647 w 298"/>
                      <a:gd name="T93" fmla="*/ 2147483647 h 346"/>
                      <a:gd name="T94" fmla="*/ 2147483647 w 298"/>
                      <a:gd name="T95" fmla="*/ 2147483647 h 346"/>
                      <a:gd name="T96" fmla="*/ 2147483647 w 298"/>
                      <a:gd name="T97" fmla="*/ 2147483647 h 346"/>
                      <a:gd name="T98" fmla="*/ 2147483647 w 298"/>
                      <a:gd name="T99" fmla="*/ 2147483647 h 346"/>
                      <a:gd name="T100" fmla="*/ 2147483647 w 298"/>
                      <a:gd name="T101" fmla="*/ 2147483647 h 346"/>
                      <a:gd name="T102" fmla="*/ 2147483647 w 298"/>
                      <a:gd name="T103" fmla="*/ 2147483647 h 346"/>
                      <a:gd name="T104" fmla="*/ 2147483647 w 298"/>
                      <a:gd name="T105" fmla="*/ 2147483647 h 346"/>
                      <a:gd name="T106" fmla="*/ 2147483647 w 298"/>
                      <a:gd name="T107" fmla="*/ 2147483647 h 346"/>
                      <a:gd name="T108" fmla="*/ 2147483647 w 298"/>
                      <a:gd name="T109" fmla="*/ 2147483647 h 346"/>
                      <a:gd name="T110" fmla="*/ 2147483647 w 298"/>
                      <a:gd name="T111" fmla="*/ 2147483647 h 346"/>
                      <a:gd name="T112" fmla="*/ 2147483647 w 298"/>
                      <a:gd name="T113" fmla="*/ 2147483647 h 346"/>
                      <a:gd name="T114" fmla="*/ 2147483647 w 298"/>
                      <a:gd name="T115" fmla="*/ 2147483647 h 34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w 298"/>
                      <a:gd name="T175" fmla="*/ 0 h 346"/>
                      <a:gd name="T176" fmla="*/ 298 w 298"/>
                      <a:gd name="T177" fmla="*/ 346 h 346"/>
                    </a:gdLst>
                    <a:ahLst/>
                    <a:cxnLst>
                      <a:cxn ang="T116">
                        <a:pos x="T0" y="T1"/>
                      </a:cxn>
                      <a:cxn ang="T117">
                        <a:pos x="T2" y="T3"/>
                      </a:cxn>
                      <a:cxn ang="T118">
                        <a:pos x="T4" y="T5"/>
                      </a:cxn>
                      <a:cxn ang="T119">
                        <a:pos x="T6" y="T7"/>
                      </a:cxn>
                      <a:cxn ang="T120">
                        <a:pos x="T8" y="T9"/>
                      </a:cxn>
                      <a:cxn ang="T121">
                        <a:pos x="T10" y="T11"/>
                      </a:cxn>
                      <a:cxn ang="T122">
                        <a:pos x="T12" y="T13"/>
                      </a:cxn>
                      <a:cxn ang="T123">
                        <a:pos x="T14" y="T15"/>
                      </a:cxn>
                      <a:cxn ang="T124">
                        <a:pos x="T16" y="T17"/>
                      </a:cxn>
                      <a:cxn ang="T125">
                        <a:pos x="T18" y="T19"/>
                      </a:cxn>
                      <a:cxn ang="T126">
                        <a:pos x="T20" y="T21"/>
                      </a:cxn>
                      <a:cxn ang="T127">
                        <a:pos x="T22" y="T23"/>
                      </a:cxn>
                      <a:cxn ang="T128">
                        <a:pos x="T24" y="T25"/>
                      </a:cxn>
                      <a:cxn ang="T129">
                        <a:pos x="T26" y="T27"/>
                      </a:cxn>
                      <a:cxn ang="T130">
                        <a:pos x="T28" y="T29"/>
                      </a:cxn>
                      <a:cxn ang="T131">
                        <a:pos x="T30" y="T31"/>
                      </a:cxn>
                      <a:cxn ang="T132">
                        <a:pos x="T32" y="T33"/>
                      </a:cxn>
                      <a:cxn ang="T133">
                        <a:pos x="T34" y="T35"/>
                      </a:cxn>
                      <a:cxn ang="T134">
                        <a:pos x="T36" y="T37"/>
                      </a:cxn>
                      <a:cxn ang="T135">
                        <a:pos x="T38" y="T39"/>
                      </a:cxn>
                      <a:cxn ang="T136">
                        <a:pos x="T40" y="T41"/>
                      </a:cxn>
                      <a:cxn ang="T137">
                        <a:pos x="T42" y="T43"/>
                      </a:cxn>
                      <a:cxn ang="T138">
                        <a:pos x="T44" y="T45"/>
                      </a:cxn>
                      <a:cxn ang="T139">
                        <a:pos x="T46" y="T47"/>
                      </a:cxn>
                      <a:cxn ang="T140">
                        <a:pos x="T48" y="T49"/>
                      </a:cxn>
                      <a:cxn ang="T141">
                        <a:pos x="T50" y="T51"/>
                      </a:cxn>
                      <a:cxn ang="T142">
                        <a:pos x="T52" y="T53"/>
                      </a:cxn>
                      <a:cxn ang="T143">
                        <a:pos x="T54" y="T55"/>
                      </a:cxn>
                      <a:cxn ang="T144">
                        <a:pos x="T56" y="T57"/>
                      </a:cxn>
                      <a:cxn ang="T145">
                        <a:pos x="T58" y="T59"/>
                      </a:cxn>
                      <a:cxn ang="T146">
                        <a:pos x="T60" y="T61"/>
                      </a:cxn>
                      <a:cxn ang="T147">
                        <a:pos x="T62" y="T63"/>
                      </a:cxn>
                      <a:cxn ang="T148">
                        <a:pos x="T64" y="T65"/>
                      </a:cxn>
                      <a:cxn ang="T149">
                        <a:pos x="T66" y="T67"/>
                      </a:cxn>
                      <a:cxn ang="T150">
                        <a:pos x="T68" y="T69"/>
                      </a:cxn>
                      <a:cxn ang="T151">
                        <a:pos x="T70" y="T71"/>
                      </a:cxn>
                      <a:cxn ang="T152">
                        <a:pos x="T72" y="T73"/>
                      </a:cxn>
                      <a:cxn ang="T153">
                        <a:pos x="T74" y="T75"/>
                      </a:cxn>
                      <a:cxn ang="T154">
                        <a:pos x="T76" y="T77"/>
                      </a:cxn>
                      <a:cxn ang="T155">
                        <a:pos x="T78" y="T79"/>
                      </a:cxn>
                      <a:cxn ang="T156">
                        <a:pos x="T80" y="T81"/>
                      </a:cxn>
                      <a:cxn ang="T157">
                        <a:pos x="T82" y="T83"/>
                      </a:cxn>
                      <a:cxn ang="T158">
                        <a:pos x="T84" y="T85"/>
                      </a:cxn>
                      <a:cxn ang="T159">
                        <a:pos x="T86" y="T87"/>
                      </a:cxn>
                      <a:cxn ang="T160">
                        <a:pos x="T88" y="T89"/>
                      </a:cxn>
                      <a:cxn ang="T161">
                        <a:pos x="T90" y="T91"/>
                      </a:cxn>
                      <a:cxn ang="T162">
                        <a:pos x="T92" y="T93"/>
                      </a:cxn>
                      <a:cxn ang="T163">
                        <a:pos x="T94" y="T95"/>
                      </a:cxn>
                      <a:cxn ang="T164">
                        <a:pos x="T96" y="T97"/>
                      </a:cxn>
                      <a:cxn ang="T165">
                        <a:pos x="T98" y="T99"/>
                      </a:cxn>
                      <a:cxn ang="T166">
                        <a:pos x="T100" y="T101"/>
                      </a:cxn>
                      <a:cxn ang="T167">
                        <a:pos x="T102" y="T103"/>
                      </a:cxn>
                      <a:cxn ang="T168">
                        <a:pos x="T104" y="T105"/>
                      </a:cxn>
                      <a:cxn ang="T169">
                        <a:pos x="T106" y="T107"/>
                      </a:cxn>
                      <a:cxn ang="T170">
                        <a:pos x="T108" y="T109"/>
                      </a:cxn>
                      <a:cxn ang="T171">
                        <a:pos x="T110" y="T111"/>
                      </a:cxn>
                      <a:cxn ang="T172">
                        <a:pos x="T112" y="T113"/>
                      </a:cxn>
                      <a:cxn ang="T173">
                        <a:pos x="T114" y="T115"/>
                      </a:cxn>
                    </a:cxnLst>
                    <a:rect l="T174" t="T175" r="T176" b="T177"/>
                    <a:pathLst>
                      <a:path w="298" h="346">
                        <a:moveTo>
                          <a:pt x="290" y="248"/>
                        </a:moveTo>
                        <a:lnTo>
                          <a:pt x="280" y="250"/>
                        </a:lnTo>
                        <a:lnTo>
                          <a:pt x="270" y="256"/>
                        </a:lnTo>
                        <a:lnTo>
                          <a:pt x="264" y="258"/>
                        </a:lnTo>
                        <a:lnTo>
                          <a:pt x="260" y="262"/>
                        </a:lnTo>
                        <a:lnTo>
                          <a:pt x="258" y="266"/>
                        </a:lnTo>
                        <a:lnTo>
                          <a:pt x="256" y="272"/>
                        </a:lnTo>
                        <a:lnTo>
                          <a:pt x="256" y="310"/>
                        </a:lnTo>
                        <a:lnTo>
                          <a:pt x="258" y="318"/>
                        </a:lnTo>
                        <a:lnTo>
                          <a:pt x="260" y="320"/>
                        </a:lnTo>
                        <a:lnTo>
                          <a:pt x="266" y="324"/>
                        </a:lnTo>
                        <a:lnTo>
                          <a:pt x="276" y="324"/>
                        </a:lnTo>
                        <a:lnTo>
                          <a:pt x="276" y="336"/>
                        </a:lnTo>
                        <a:lnTo>
                          <a:pt x="274" y="340"/>
                        </a:lnTo>
                        <a:lnTo>
                          <a:pt x="272" y="344"/>
                        </a:lnTo>
                        <a:lnTo>
                          <a:pt x="268" y="346"/>
                        </a:lnTo>
                        <a:lnTo>
                          <a:pt x="266" y="346"/>
                        </a:lnTo>
                        <a:lnTo>
                          <a:pt x="262" y="338"/>
                        </a:lnTo>
                        <a:lnTo>
                          <a:pt x="258" y="334"/>
                        </a:lnTo>
                        <a:lnTo>
                          <a:pt x="248" y="326"/>
                        </a:lnTo>
                        <a:lnTo>
                          <a:pt x="242" y="320"/>
                        </a:lnTo>
                        <a:lnTo>
                          <a:pt x="238" y="318"/>
                        </a:lnTo>
                        <a:lnTo>
                          <a:pt x="238" y="314"/>
                        </a:lnTo>
                        <a:lnTo>
                          <a:pt x="232" y="316"/>
                        </a:lnTo>
                        <a:lnTo>
                          <a:pt x="230" y="318"/>
                        </a:lnTo>
                        <a:lnTo>
                          <a:pt x="228" y="318"/>
                        </a:lnTo>
                        <a:lnTo>
                          <a:pt x="224" y="320"/>
                        </a:lnTo>
                        <a:lnTo>
                          <a:pt x="218" y="318"/>
                        </a:lnTo>
                        <a:lnTo>
                          <a:pt x="212" y="316"/>
                        </a:lnTo>
                        <a:lnTo>
                          <a:pt x="208" y="312"/>
                        </a:lnTo>
                        <a:lnTo>
                          <a:pt x="206" y="308"/>
                        </a:lnTo>
                        <a:lnTo>
                          <a:pt x="190" y="302"/>
                        </a:lnTo>
                        <a:lnTo>
                          <a:pt x="186" y="300"/>
                        </a:lnTo>
                        <a:lnTo>
                          <a:pt x="178" y="300"/>
                        </a:lnTo>
                        <a:lnTo>
                          <a:pt x="170" y="300"/>
                        </a:lnTo>
                        <a:lnTo>
                          <a:pt x="166" y="302"/>
                        </a:lnTo>
                        <a:lnTo>
                          <a:pt x="162" y="302"/>
                        </a:lnTo>
                        <a:lnTo>
                          <a:pt x="156" y="300"/>
                        </a:lnTo>
                        <a:lnTo>
                          <a:pt x="158" y="294"/>
                        </a:lnTo>
                        <a:lnTo>
                          <a:pt x="158" y="290"/>
                        </a:lnTo>
                        <a:lnTo>
                          <a:pt x="156" y="282"/>
                        </a:lnTo>
                        <a:lnTo>
                          <a:pt x="152" y="280"/>
                        </a:lnTo>
                        <a:lnTo>
                          <a:pt x="152" y="276"/>
                        </a:lnTo>
                        <a:lnTo>
                          <a:pt x="154" y="254"/>
                        </a:lnTo>
                        <a:lnTo>
                          <a:pt x="152" y="232"/>
                        </a:lnTo>
                        <a:lnTo>
                          <a:pt x="146" y="234"/>
                        </a:lnTo>
                        <a:lnTo>
                          <a:pt x="138" y="234"/>
                        </a:lnTo>
                        <a:lnTo>
                          <a:pt x="134" y="232"/>
                        </a:lnTo>
                        <a:lnTo>
                          <a:pt x="132" y="230"/>
                        </a:lnTo>
                        <a:lnTo>
                          <a:pt x="130" y="228"/>
                        </a:lnTo>
                        <a:lnTo>
                          <a:pt x="110" y="228"/>
                        </a:lnTo>
                        <a:lnTo>
                          <a:pt x="110" y="236"/>
                        </a:lnTo>
                        <a:lnTo>
                          <a:pt x="108" y="240"/>
                        </a:lnTo>
                        <a:lnTo>
                          <a:pt x="106" y="242"/>
                        </a:lnTo>
                        <a:lnTo>
                          <a:pt x="98" y="242"/>
                        </a:lnTo>
                        <a:lnTo>
                          <a:pt x="86" y="242"/>
                        </a:lnTo>
                        <a:lnTo>
                          <a:pt x="82" y="242"/>
                        </a:lnTo>
                        <a:lnTo>
                          <a:pt x="80" y="240"/>
                        </a:lnTo>
                        <a:lnTo>
                          <a:pt x="72" y="232"/>
                        </a:lnTo>
                        <a:lnTo>
                          <a:pt x="66" y="220"/>
                        </a:lnTo>
                        <a:lnTo>
                          <a:pt x="66" y="208"/>
                        </a:lnTo>
                        <a:lnTo>
                          <a:pt x="2" y="208"/>
                        </a:lnTo>
                        <a:lnTo>
                          <a:pt x="0" y="202"/>
                        </a:lnTo>
                        <a:lnTo>
                          <a:pt x="2" y="190"/>
                        </a:lnTo>
                        <a:lnTo>
                          <a:pt x="4" y="186"/>
                        </a:lnTo>
                        <a:lnTo>
                          <a:pt x="8" y="184"/>
                        </a:lnTo>
                        <a:lnTo>
                          <a:pt x="14" y="184"/>
                        </a:lnTo>
                        <a:lnTo>
                          <a:pt x="16" y="184"/>
                        </a:lnTo>
                        <a:lnTo>
                          <a:pt x="20" y="184"/>
                        </a:lnTo>
                        <a:lnTo>
                          <a:pt x="22" y="182"/>
                        </a:lnTo>
                        <a:lnTo>
                          <a:pt x="24" y="180"/>
                        </a:lnTo>
                        <a:lnTo>
                          <a:pt x="26" y="180"/>
                        </a:lnTo>
                        <a:lnTo>
                          <a:pt x="30" y="180"/>
                        </a:lnTo>
                        <a:lnTo>
                          <a:pt x="30" y="184"/>
                        </a:lnTo>
                        <a:lnTo>
                          <a:pt x="32" y="184"/>
                        </a:lnTo>
                        <a:lnTo>
                          <a:pt x="36" y="184"/>
                        </a:lnTo>
                        <a:lnTo>
                          <a:pt x="42" y="184"/>
                        </a:lnTo>
                        <a:lnTo>
                          <a:pt x="46" y="182"/>
                        </a:lnTo>
                        <a:lnTo>
                          <a:pt x="50" y="176"/>
                        </a:lnTo>
                        <a:lnTo>
                          <a:pt x="52" y="168"/>
                        </a:lnTo>
                        <a:lnTo>
                          <a:pt x="56" y="156"/>
                        </a:lnTo>
                        <a:lnTo>
                          <a:pt x="56" y="142"/>
                        </a:lnTo>
                        <a:lnTo>
                          <a:pt x="60" y="140"/>
                        </a:lnTo>
                        <a:lnTo>
                          <a:pt x="64" y="136"/>
                        </a:lnTo>
                        <a:lnTo>
                          <a:pt x="66" y="126"/>
                        </a:lnTo>
                        <a:lnTo>
                          <a:pt x="70" y="122"/>
                        </a:lnTo>
                        <a:lnTo>
                          <a:pt x="74" y="118"/>
                        </a:lnTo>
                        <a:lnTo>
                          <a:pt x="78" y="116"/>
                        </a:lnTo>
                        <a:lnTo>
                          <a:pt x="80" y="112"/>
                        </a:lnTo>
                        <a:lnTo>
                          <a:pt x="82" y="108"/>
                        </a:lnTo>
                        <a:lnTo>
                          <a:pt x="80" y="104"/>
                        </a:lnTo>
                        <a:lnTo>
                          <a:pt x="80" y="102"/>
                        </a:lnTo>
                        <a:lnTo>
                          <a:pt x="80" y="98"/>
                        </a:lnTo>
                        <a:lnTo>
                          <a:pt x="92" y="68"/>
                        </a:lnTo>
                        <a:lnTo>
                          <a:pt x="96" y="54"/>
                        </a:lnTo>
                        <a:lnTo>
                          <a:pt x="98" y="44"/>
                        </a:lnTo>
                        <a:lnTo>
                          <a:pt x="96" y="40"/>
                        </a:lnTo>
                        <a:lnTo>
                          <a:pt x="96" y="38"/>
                        </a:lnTo>
                        <a:lnTo>
                          <a:pt x="94" y="36"/>
                        </a:lnTo>
                        <a:lnTo>
                          <a:pt x="94" y="34"/>
                        </a:lnTo>
                        <a:lnTo>
                          <a:pt x="96" y="24"/>
                        </a:lnTo>
                        <a:lnTo>
                          <a:pt x="98" y="16"/>
                        </a:lnTo>
                        <a:lnTo>
                          <a:pt x="100" y="12"/>
                        </a:lnTo>
                        <a:lnTo>
                          <a:pt x="104" y="10"/>
                        </a:lnTo>
                        <a:lnTo>
                          <a:pt x="108" y="6"/>
                        </a:lnTo>
                        <a:lnTo>
                          <a:pt x="110" y="6"/>
                        </a:lnTo>
                        <a:lnTo>
                          <a:pt x="116" y="6"/>
                        </a:lnTo>
                        <a:lnTo>
                          <a:pt x="122" y="8"/>
                        </a:lnTo>
                        <a:lnTo>
                          <a:pt x="134" y="14"/>
                        </a:lnTo>
                        <a:lnTo>
                          <a:pt x="144" y="20"/>
                        </a:lnTo>
                        <a:lnTo>
                          <a:pt x="152" y="20"/>
                        </a:lnTo>
                        <a:lnTo>
                          <a:pt x="160" y="20"/>
                        </a:lnTo>
                        <a:lnTo>
                          <a:pt x="162" y="20"/>
                        </a:lnTo>
                        <a:lnTo>
                          <a:pt x="162" y="18"/>
                        </a:lnTo>
                        <a:lnTo>
                          <a:pt x="164" y="14"/>
                        </a:lnTo>
                        <a:lnTo>
                          <a:pt x="166" y="12"/>
                        </a:lnTo>
                        <a:lnTo>
                          <a:pt x="170" y="14"/>
                        </a:lnTo>
                        <a:lnTo>
                          <a:pt x="172" y="14"/>
                        </a:lnTo>
                        <a:lnTo>
                          <a:pt x="178" y="12"/>
                        </a:lnTo>
                        <a:lnTo>
                          <a:pt x="182" y="10"/>
                        </a:lnTo>
                        <a:lnTo>
                          <a:pt x="188" y="8"/>
                        </a:lnTo>
                        <a:lnTo>
                          <a:pt x="192" y="8"/>
                        </a:lnTo>
                        <a:lnTo>
                          <a:pt x="204" y="8"/>
                        </a:lnTo>
                        <a:lnTo>
                          <a:pt x="206" y="2"/>
                        </a:lnTo>
                        <a:lnTo>
                          <a:pt x="210" y="0"/>
                        </a:lnTo>
                        <a:lnTo>
                          <a:pt x="216" y="2"/>
                        </a:lnTo>
                        <a:lnTo>
                          <a:pt x="224" y="4"/>
                        </a:lnTo>
                        <a:lnTo>
                          <a:pt x="236" y="4"/>
                        </a:lnTo>
                        <a:lnTo>
                          <a:pt x="246" y="14"/>
                        </a:lnTo>
                        <a:lnTo>
                          <a:pt x="252" y="16"/>
                        </a:lnTo>
                        <a:lnTo>
                          <a:pt x="260" y="20"/>
                        </a:lnTo>
                        <a:lnTo>
                          <a:pt x="260" y="16"/>
                        </a:lnTo>
                        <a:lnTo>
                          <a:pt x="264" y="16"/>
                        </a:lnTo>
                        <a:lnTo>
                          <a:pt x="268" y="20"/>
                        </a:lnTo>
                        <a:lnTo>
                          <a:pt x="272" y="16"/>
                        </a:lnTo>
                        <a:lnTo>
                          <a:pt x="280" y="16"/>
                        </a:lnTo>
                        <a:lnTo>
                          <a:pt x="282" y="20"/>
                        </a:lnTo>
                        <a:lnTo>
                          <a:pt x="284" y="24"/>
                        </a:lnTo>
                        <a:lnTo>
                          <a:pt x="294" y="32"/>
                        </a:lnTo>
                        <a:lnTo>
                          <a:pt x="296" y="44"/>
                        </a:lnTo>
                        <a:lnTo>
                          <a:pt x="296" y="50"/>
                        </a:lnTo>
                        <a:lnTo>
                          <a:pt x="298" y="54"/>
                        </a:lnTo>
                        <a:lnTo>
                          <a:pt x="298" y="64"/>
                        </a:lnTo>
                        <a:lnTo>
                          <a:pt x="292" y="72"/>
                        </a:lnTo>
                        <a:lnTo>
                          <a:pt x="286" y="80"/>
                        </a:lnTo>
                        <a:lnTo>
                          <a:pt x="280" y="92"/>
                        </a:lnTo>
                        <a:lnTo>
                          <a:pt x="274" y="102"/>
                        </a:lnTo>
                        <a:lnTo>
                          <a:pt x="274" y="124"/>
                        </a:lnTo>
                        <a:lnTo>
                          <a:pt x="272" y="128"/>
                        </a:lnTo>
                        <a:lnTo>
                          <a:pt x="268" y="132"/>
                        </a:lnTo>
                        <a:lnTo>
                          <a:pt x="266" y="138"/>
                        </a:lnTo>
                        <a:lnTo>
                          <a:pt x="266" y="148"/>
                        </a:lnTo>
                        <a:lnTo>
                          <a:pt x="268" y="152"/>
                        </a:lnTo>
                        <a:lnTo>
                          <a:pt x="272" y="154"/>
                        </a:lnTo>
                        <a:lnTo>
                          <a:pt x="272" y="156"/>
                        </a:lnTo>
                        <a:lnTo>
                          <a:pt x="270" y="160"/>
                        </a:lnTo>
                        <a:lnTo>
                          <a:pt x="270" y="164"/>
                        </a:lnTo>
                        <a:lnTo>
                          <a:pt x="270" y="168"/>
                        </a:lnTo>
                        <a:lnTo>
                          <a:pt x="272" y="174"/>
                        </a:lnTo>
                        <a:lnTo>
                          <a:pt x="274" y="182"/>
                        </a:lnTo>
                        <a:lnTo>
                          <a:pt x="272" y="186"/>
                        </a:lnTo>
                        <a:lnTo>
                          <a:pt x="272" y="192"/>
                        </a:lnTo>
                        <a:lnTo>
                          <a:pt x="272" y="196"/>
                        </a:lnTo>
                        <a:lnTo>
                          <a:pt x="272" y="198"/>
                        </a:lnTo>
                        <a:lnTo>
                          <a:pt x="274" y="202"/>
                        </a:lnTo>
                        <a:lnTo>
                          <a:pt x="272" y="206"/>
                        </a:lnTo>
                        <a:lnTo>
                          <a:pt x="272" y="208"/>
                        </a:lnTo>
                        <a:lnTo>
                          <a:pt x="272" y="214"/>
                        </a:lnTo>
                        <a:lnTo>
                          <a:pt x="278" y="218"/>
                        </a:lnTo>
                        <a:lnTo>
                          <a:pt x="282" y="224"/>
                        </a:lnTo>
                        <a:lnTo>
                          <a:pt x="288" y="228"/>
                        </a:lnTo>
                        <a:lnTo>
                          <a:pt x="288" y="234"/>
                        </a:lnTo>
                        <a:lnTo>
                          <a:pt x="290" y="240"/>
                        </a:lnTo>
                        <a:lnTo>
                          <a:pt x="292" y="248"/>
                        </a:lnTo>
                        <a:lnTo>
                          <a:pt x="290" y="24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23" name="i$1ïḓé">
                    <a:extLst>
                      <a:ext uri="{FF2B5EF4-FFF2-40B4-BE49-F238E27FC236}">
                        <a16:creationId xmlns:a16="http://schemas.microsoft.com/office/drawing/2014/main" xmlns="" id="{29C219A3-1379-44D9-9D75-476B4A56C95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75570" y="4187114"/>
                    <a:ext cx="305741" cy="497376"/>
                  </a:xfrm>
                  <a:custGeom>
                    <a:avLst/>
                    <a:gdLst>
                      <a:gd name="T0" fmla="*/ 2147483647 w 174"/>
                      <a:gd name="T1" fmla="*/ 2147483647 h 298"/>
                      <a:gd name="T2" fmla="*/ 2147483647 w 174"/>
                      <a:gd name="T3" fmla="*/ 2147483647 h 298"/>
                      <a:gd name="T4" fmla="*/ 2147483647 w 174"/>
                      <a:gd name="T5" fmla="*/ 2147483647 h 298"/>
                      <a:gd name="T6" fmla="*/ 2147483647 w 174"/>
                      <a:gd name="T7" fmla="*/ 2147483647 h 298"/>
                      <a:gd name="T8" fmla="*/ 2147483647 w 174"/>
                      <a:gd name="T9" fmla="*/ 2147483647 h 298"/>
                      <a:gd name="T10" fmla="*/ 2147483647 w 174"/>
                      <a:gd name="T11" fmla="*/ 2147483647 h 298"/>
                      <a:gd name="T12" fmla="*/ 2147483647 w 174"/>
                      <a:gd name="T13" fmla="*/ 2147483647 h 298"/>
                      <a:gd name="T14" fmla="*/ 2147483647 w 174"/>
                      <a:gd name="T15" fmla="*/ 2147483647 h 298"/>
                      <a:gd name="T16" fmla="*/ 2147483647 w 174"/>
                      <a:gd name="T17" fmla="*/ 2147483647 h 298"/>
                      <a:gd name="T18" fmla="*/ 2147483647 w 174"/>
                      <a:gd name="T19" fmla="*/ 2147483647 h 298"/>
                      <a:gd name="T20" fmla="*/ 2147483647 w 174"/>
                      <a:gd name="T21" fmla="*/ 2147483647 h 298"/>
                      <a:gd name="T22" fmla="*/ 2147483647 w 174"/>
                      <a:gd name="T23" fmla="*/ 2147483647 h 298"/>
                      <a:gd name="T24" fmla="*/ 2147483647 w 174"/>
                      <a:gd name="T25" fmla="*/ 2147483647 h 298"/>
                      <a:gd name="T26" fmla="*/ 2147483647 w 174"/>
                      <a:gd name="T27" fmla="*/ 2147483647 h 298"/>
                      <a:gd name="T28" fmla="*/ 2147483647 w 174"/>
                      <a:gd name="T29" fmla="*/ 2147483647 h 298"/>
                      <a:gd name="T30" fmla="*/ 2147483647 w 174"/>
                      <a:gd name="T31" fmla="*/ 2147483647 h 298"/>
                      <a:gd name="T32" fmla="*/ 2147483647 w 174"/>
                      <a:gd name="T33" fmla="*/ 2147483647 h 298"/>
                      <a:gd name="T34" fmla="*/ 2147483647 w 174"/>
                      <a:gd name="T35" fmla="*/ 2147483647 h 298"/>
                      <a:gd name="T36" fmla="*/ 2147483647 w 174"/>
                      <a:gd name="T37" fmla="*/ 2147483647 h 298"/>
                      <a:gd name="T38" fmla="*/ 2147483647 w 174"/>
                      <a:gd name="T39" fmla="*/ 2147483647 h 298"/>
                      <a:gd name="T40" fmla="*/ 2147483647 w 174"/>
                      <a:gd name="T41" fmla="*/ 2147483647 h 298"/>
                      <a:gd name="T42" fmla="*/ 2147483647 w 174"/>
                      <a:gd name="T43" fmla="*/ 2147483647 h 298"/>
                      <a:gd name="T44" fmla="*/ 2147483647 w 174"/>
                      <a:gd name="T45" fmla="*/ 2147483647 h 298"/>
                      <a:gd name="T46" fmla="*/ 2147483647 w 174"/>
                      <a:gd name="T47" fmla="*/ 2147483647 h 298"/>
                      <a:gd name="T48" fmla="*/ 2147483647 w 174"/>
                      <a:gd name="T49" fmla="*/ 2147483647 h 298"/>
                      <a:gd name="T50" fmla="*/ 2147483647 w 174"/>
                      <a:gd name="T51" fmla="*/ 2147483647 h 298"/>
                      <a:gd name="T52" fmla="*/ 2147483647 w 174"/>
                      <a:gd name="T53" fmla="*/ 2147483647 h 298"/>
                      <a:gd name="T54" fmla="*/ 2147483647 w 174"/>
                      <a:gd name="T55" fmla="*/ 2147483647 h 298"/>
                      <a:gd name="T56" fmla="*/ 2147483647 w 174"/>
                      <a:gd name="T57" fmla="*/ 2147483647 h 298"/>
                      <a:gd name="T58" fmla="*/ 2147483647 w 174"/>
                      <a:gd name="T59" fmla="*/ 2147483647 h 298"/>
                      <a:gd name="T60" fmla="*/ 2147483647 w 174"/>
                      <a:gd name="T61" fmla="*/ 2147483647 h 298"/>
                      <a:gd name="T62" fmla="*/ 2147483647 w 174"/>
                      <a:gd name="T63" fmla="*/ 2147483647 h 298"/>
                      <a:gd name="T64" fmla="*/ 2147483647 w 174"/>
                      <a:gd name="T65" fmla="*/ 2147483647 h 298"/>
                      <a:gd name="T66" fmla="*/ 2147483647 w 174"/>
                      <a:gd name="T67" fmla="*/ 2147483647 h 298"/>
                      <a:gd name="T68" fmla="*/ 2147483647 w 174"/>
                      <a:gd name="T69" fmla="*/ 2147483647 h 298"/>
                      <a:gd name="T70" fmla="*/ 2147483647 w 174"/>
                      <a:gd name="T71" fmla="*/ 2147483647 h 298"/>
                      <a:gd name="T72" fmla="*/ 2147483647 w 174"/>
                      <a:gd name="T73" fmla="*/ 2147483647 h 298"/>
                      <a:gd name="T74" fmla="*/ 2147483647 w 174"/>
                      <a:gd name="T75" fmla="*/ 2147483647 h 298"/>
                      <a:gd name="T76" fmla="*/ 2147483647 w 174"/>
                      <a:gd name="T77" fmla="*/ 2147483647 h 298"/>
                      <a:gd name="T78" fmla="*/ 2147483647 w 174"/>
                      <a:gd name="T79" fmla="*/ 2147483647 h 298"/>
                      <a:gd name="T80" fmla="*/ 2147483647 w 174"/>
                      <a:gd name="T81" fmla="*/ 2147483647 h 298"/>
                      <a:gd name="T82" fmla="*/ 2147483647 w 174"/>
                      <a:gd name="T83" fmla="*/ 2147483647 h 298"/>
                      <a:gd name="T84" fmla="*/ 2147483647 w 174"/>
                      <a:gd name="T85" fmla="*/ 2147483647 h 298"/>
                      <a:gd name="T86" fmla="*/ 2147483647 w 174"/>
                      <a:gd name="T87" fmla="*/ 2147483647 h 298"/>
                      <a:gd name="T88" fmla="*/ 0 w 174"/>
                      <a:gd name="T89" fmla="*/ 2147483647 h 298"/>
                      <a:gd name="T90" fmla="*/ 2147483647 w 174"/>
                      <a:gd name="T91" fmla="*/ 2147483647 h 298"/>
                      <a:gd name="T92" fmla="*/ 2147483647 w 174"/>
                      <a:gd name="T93" fmla="*/ 2147483647 h 298"/>
                      <a:gd name="T94" fmla="*/ 2147483647 w 174"/>
                      <a:gd name="T95" fmla="*/ 2147483647 h 298"/>
                      <a:gd name="T96" fmla="*/ 2147483647 w 174"/>
                      <a:gd name="T97" fmla="*/ 2147483647 h 298"/>
                      <a:gd name="T98" fmla="*/ 2147483647 w 174"/>
                      <a:gd name="T99" fmla="*/ 2147483647 h 298"/>
                      <a:gd name="T100" fmla="*/ 2147483647 w 174"/>
                      <a:gd name="T101" fmla="*/ 2147483647 h 298"/>
                      <a:gd name="T102" fmla="*/ 2147483647 w 174"/>
                      <a:gd name="T103" fmla="*/ 2147483647 h 298"/>
                      <a:gd name="T104" fmla="*/ 2147483647 w 174"/>
                      <a:gd name="T105" fmla="*/ 2147483647 h 298"/>
                      <a:gd name="T106" fmla="*/ 2147483647 w 174"/>
                      <a:gd name="T107" fmla="*/ 2147483647 h 298"/>
                      <a:gd name="T108" fmla="*/ 2147483647 w 174"/>
                      <a:gd name="T109" fmla="*/ 2147483647 h 298"/>
                      <a:gd name="T110" fmla="*/ 2147483647 w 174"/>
                      <a:gd name="T111" fmla="*/ 2147483647 h 298"/>
                      <a:gd name="T112" fmla="*/ 2147483647 w 174"/>
                      <a:gd name="T113" fmla="*/ 2147483647 h 298"/>
                      <a:gd name="T114" fmla="*/ 2147483647 w 174"/>
                      <a:gd name="T115" fmla="*/ 2147483647 h 298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w 174"/>
                      <a:gd name="T175" fmla="*/ 0 h 298"/>
                      <a:gd name="T176" fmla="*/ 174 w 174"/>
                      <a:gd name="T177" fmla="*/ 298 h 298"/>
                    </a:gdLst>
                    <a:ahLst/>
                    <a:cxnLst>
                      <a:cxn ang="T116">
                        <a:pos x="T0" y="T1"/>
                      </a:cxn>
                      <a:cxn ang="T117">
                        <a:pos x="T2" y="T3"/>
                      </a:cxn>
                      <a:cxn ang="T118">
                        <a:pos x="T4" y="T5"/>
                      </a:cxn>
                      <a:cxn ang="T119">
                        <a:pos x="T6" y="T7"/>
                      </a:cxn>
                      <a:cxn ang="T120">
                        <a:pos x="T8" y="T9"/>
                      </a:cxn>
                      <a:cxn ang="T121">
                        <a:pos x="T10" y="T11"/>
                      </a:cxn>
                      <a:cxn ang="T122">
                        <a:pos x="T12" y="T13"/>
                      </a:cxn>
                      <a:cxn ang="T123">
                        <a:pos x="T14" y="T15"/>
                      </a:cxn>
                      <a:cxn ang="T124">
                        <a:pos x="T16" y="T17"/>
                      </a:cxn>
                      <a:cxn ang="T125">
                        <a:pos x="T18" y="T19"/>
                      </a:cxn>
                      <a:cxn ang="T126">
                        <a:pos x="T20" y="T21"/>
                      </a:cxn>
                      <a:cxn ang="T127">
                        <a:pos x="T22" y="T23"/>
                      </a:cxn>
                      <a:cxn ang="T128">
                        <a:pos x="T24" y="T25"/>
                      </a:cxn>
                      <a:cxn ang="T129">
                        <a:pos x="T26" y="T27"/>
                      </a:cxn>
                      <a:cxn ang="T130">
                        <a:pos x="T28" y="T29"/>
                      </a:cxn>
                      <a:cxn ang="T131">
                        <a:pos x="T30" y="T31"/>
                      </a:cxn>
                      <a:cxn ang="T132">
                        <a:pos x="T32" y="T33"/>
                      </a:cxn>
                      <a:cxn ang="T133">
                        <a:pos x="T34" y="T35"/>
                      </a:cxn>
                      <a:cxn ang="T134">
                        <a:pos x="T36" y="T37"/>
                      </a:cxn>
                      <a:cxn ang="T135">
                        <a:pos x="T38" y="T39"/>
                      </a:cxn>
                      <a:cxn ang="T136">
                        <a:pos x="T40" y="T41"/>
                      </a:cxn>
                      <a:cxn ang="T137">
                        <a:pos x="T42" y="T43"/>
                      </a:cxn>
                      <a:cxn ang="T138">
                        <a:pos x="T44" y="T45"/>
                      </a:cxn>
                      <a:cxn ang="T139">
                        <a:pos x="T46" y="T47"/>
                      </a:cxn>
                      <a:cxn ang="T140">
                        <a:pos x="T48" y="T49"/>
                      </a:cxn>
                      <a:cxn ang="T141">
                        <a:pos x="T50" y="T51"/>
                      </a:cxn>
                      <a:cxn ang="T142">
                        <a:pos x="T52" y="T53"/>
                      </a:cxn>
                      <a:cxn ang="T143">
                        <a:pos x="T54" y="T55"/>
                      </a:cxn>
                      <a:cxn ang="T144">
                        <a:pos x="T56" y="T57"/>
                      </a:cxn>
                      <a:cxn ang="T145">
                        <a:pos x="T58" y="T59"/>
                      </a:cxn>
                      <a:cxn ang="T146">
                        <a:pos x="T60" y="T61"/>
                      </a:cxn>
                      <a:cxn ang="T147">
                        <a:pos x="T62" y="T63"/>
                      </a:cxn>
                      <a:cxn ang="T148">
                        <a:pos x="T64" y="T65"/>
                      </a:cxn>
                      <a:cxn ang="T149">
                        <a:pos x="T66" y="T67"/>
                      </a:cxn>
                      <a:cxn ang="T150">
                        <a:pos x="T68" y="T69"/>
                      </a:cxn>
                      <a:cxn ang="T151">
                        <a:pos x="T70" y="T71"/>
                      </a:cxn>
                      <a:cxn ang="T152">
                        <a:pos x="T72" y="T73"/>
                      </a:cxn>
                      <a:cxn ang="T153">
                        <a:pos x="T74" y="T75"/>
                      </a:cxn>
                      <a:cxn ang="T154">
                        <a:pos x="T76" y="T77"/>
                      </a:cxn>
                      <a:cxn ang="T155">
                        <a:pos x="T78" y="T79"/>
                      </a:cxn>
                      <a:cxn ang="T156">
                        <a:pos x="T80" y="T81"/>
                      </a:cxn>
                      <a:cxn ang="T157">
                        <a:pos x="T82" y="T83"/>
                      </a:cxn>
                      <a:cxn ang="T158">
                        <a:pos x="T84" y="T85"/>
                      </a:cxn>
                      <a:cxn ang="T159">
                        <a:pos x="T86" y="T87"/>
                      </a:cxn>
                      <a:cxn ang="T160">
                        <a:pos x="T88" y="T89"/>
                      </a:cxn>
                      <a:cxn ang="T161">
                        <a:pos x="T90" y="T91"/>
                      </a:cxn>
                      <a:cxn ang="T162">
                        <a:pos x="T92" y="T93"/>
                      </a:cxn>
                      <a:cxn ang="T163">
                        <a:pos x="T94" y="T95"/>
                      </a:cxn>
                      <a:cxn ang="T164">
                        <a:pos x="T96" y="T97"/>
                      </a:cxn>
                      <a:cxn ang="T165">
                        <a:pos x="T98" y="T99"/>
                      </a:cxn>
                      <a:cxn ang="T166">
                        <a:pos x="T100" y="T101"/>
                      </a:cxn>
                      <a:cxn ang="T167">
                        <a:pos x="T102" y="T103"/>
                      </a:cxn>
                      <a:cxn ang="T168">
                        <a:pos x="T104" y="T105"/>
                      </a:cxn>
                      <a:cxn ang="T169">
                        <a:pos x="T106" y="T107"/>
                      </a:cxn>
                      <a:cxn ang="T170">
                        <a:pos x="T108" y="T109"/>
                      </a:cxn>
                      <a:cxn ang="T171">
                        <a:pos x="T110" y="T111"/>
                      </a:cxn>
                      <a:cxn ang="T172">
                        <a:pos x="T112" y="T113"/>
                      </a:cxn>
                      <a:cxn ang="T173">
                        <a:pos x="T114" y="T115"/>
                      </a:cxn>
                    </a:cxnLst>
                    <a:rect l="T174" t="T175" r="T176" b="T177"/>
                    <a:pathLst>
                      <a:path w="174" h="298">
                        <a:moveTo>
                          <a:pt x="30" y="298"/>
                        </a:moveTo>
                        <a:lnTo>
                          <a:pt x="32" y="288"/>
                        </a:lnTo>
                        <a:lnTo>
                          <a:pt x="32" y="282"/>
                        </a:lnTo>
                        <a:lnTo>
                          <a:pt x="34" y="274"/>
                        </a:lnTo>
                        <a:lnTo>
                          <a:pt x="38" y="270"/>
                        </a:lnTo>
                        <a:lnTo>
                          <a:pt x="44" y="268"/>
                        </a:lnTo>
                        <a:lnTo>
                          <a:pt x="50" y="264"/>
                        </a:lnTo>
                        <a:lnTo>
                          <a:pt x="66" y="258"/>
                        </a:lnTo>
                        <a:lnTo>
                          <a:pt x="72" y="254"/>
                        </a:lnTo>
                        <a:lnTo>
                          <a:pt x="74" y="248"/>
                        </a:lnTo>
                        <a:lnTo>
                          <a:pt x="78" y="232"/>
                        </a:lnTo>
                        <a:lnTo>
                          <a:pt x="78" y="218"/>
                        </a:lnTo>
                        <a:lnTo>
                          <a:pt x="78" y="210"/>
                        </a:lnTo>
                        <a:lnTo>
                          <a:pt x="76" y="204"/>
                        </a:lnTo>
                        <a:lnTo>
                          <a:pt x="74" y="196"/>
                        </a:lnTo>
                        <a:lnTo>
                          <a:pt x="74" y="192"/>
                        </a:lnTo>
                        <a:lnTo>
                          <a:pt x="74" y="186"/>
                        </a:lnTo>
                        <a:lnTo>
                          <a:pt x="70" y="182"/>
                        </a:lnTo>
                        <a:lnTo>
                          <a:pt x="70" y="178"/>
                        </a:lnTo>
                        <a:lnTo>
                          <a:pt x="70" y="172"/>
                        </a:lnTo>
                        <a:lnTo>
                          <a:pt x="72" y="168"/>
                        </a:lnTo>
                        <a:lnTo>
                          <a:pt x="76" y="162"/>
                        </a:lnTo>
                        <a:lnTo>
                          <a:pt x="86" y="156"/>
                        </a:lnTo>
                        <a:lnTo>
                          <a:pt x="94" y="152"/>
                        </a:lnTo>
                        <a:lnTo>
                          <a:pt x="100" y="148"/>
                        </a:lnTo>
                        <a:lnTo>
                          <a:pt x="102" y="140"/>
                        </a:lnTo>
                        <a:lnTo>
                          <a:pt x="108" y="134"/>
                        </a:lnTo>
                        <a:lnTo>
                          <a:pt x="112" y="128"/>
                        </a:lnTo>
                        <a:lnTo>
                          <a:pt x="130" y="116"/>
                        </a:lnTo>
                        <a:lnTo>
                          <a:pt x="150" y="108"/>
                        </a:lnTo>
                        <a:lnTo>
                          <a:pt x="156" y="100"/>
                        </a:lnTo>
                        <a:lnTo>
                          <a:pt x="162" y="94"/>
                        </a:lnTo>
                        <a:lnTo>
                          <a:pt x="168" y="84"/>
                        </a:lnTo>
                        <a:lnTo>
                          <a:pt x="168" y="76"/>
                        </a:lnTo>
                        <a:lnTo>
                          <a:pt x="168" y="66"/>
                        </a:lnTo>
                        <a:lnTo>
                          <a:pt x="170" y="56"/>
                        </a:lnTo>
                        <a:lnTo>
                          <a:pt x="170" y="50"/>
                        </a:lnTo>
                        <a:lnTo>
                          <a:pt x="174" y="48"/>
                        </a:lnTo>
                        <a:lnTo>
                          <a:pt x="172" y="22"/>
                        </a:lnTo>
                        <a:lnTo>
                          <a:pt x="172" y="10"/>
                        </a:lnTo>
                        <a:lnTo>
                          <a:pt x="174" y="0"/>
                        </a:lnTo>
                        <a:lnTo>
                          <a:pt x="166" y="2"/>
                        </a:lnTo>
                        <a:lnTo>
                          <a:pt x="158" y="2"/>
                        </a:lnTo>
                        <a:lnTo>
                          <a:pt x="154" y="6"/>
                        </a:lnTo>
                        <a:lnTo>
                          <a:pt x="144" y="10"/>
                        </a:lnTo>
                        <a:lnTo>
                          <a:pt x="130" y="14"/>
                        </a:lnTo>
                        <a:lnTo>
                          <a:pt x="126" y="16"/>
                        </a:lnTo>
                        <a:lnTo>
                          <a:pt x="124" y="18"/>
                        </a:lnTo>
                        <a:lnTo>
                          <a:pt x="122" y="20"/>
                        </a:lnTo>
                        <a:lnTo>
                          <a:pt x="118" y="20"/>
                        </a:lnTo>
                        <a:lnTo>
                          <a:pt x="114" y="20"/>
                        </a:lnTo>
                        <a:lnTo>
                          <a:pt x="112" y="18"/>
                        </a:lnTo>
                        <a:lnTo>
                          <a:pt x="108" y="18"/>
                        </a:lnTo>
                        <a:lnTo>
                          <a:pt x="106" y="20"/>
                        </a:lnTo>
                        <a:lnTo>
                          <a:pt x="104" y="22"/>
                        </a:lnTo>
                        <a:lnTo>
                          <a:pt x="100" y="22"/>
                        </a:lnTo>
                        <a:lnTo>
                          <a:pt x="74" y="20"/>
                        </a:lnTo>
                        <a:lnTo>
                          <a:pt x="72" y="28"/>
                        </a:lnTo>
                        <a:lnTo>
                          <a:pt x="70" y="36"/>
                        </a:lnTo>
                        <a:lnTo>
                          <a:pt x="72" y="42"/>
                        </a:lnTo>
                        <a:lnTo>
                          <a:pt x="74" y="48"/>
                        </a:lnTo>
                        <a:lnTo>
                          <a:pt x="80" y="56"/>
                        </a:lnTo>
                        <a:lnTo>
                          <a:pt x="88" y="68"/>
                        </a:lnTo>
                        <a:lnTo>
                          <a:pt x="92" y="74"/>
                        </a:lnTo>
                        <a:lnTo>
                          <a:pt x="92" y="80"/>
                        </a:lnTo>
                        <a:lnTo>
                          <a:pt x="92" y="88"/>
                        </a:lnTo>
                        <a:lnTo>
                          <a:pt x="90" y="94"/>
                        </a:lnTo>
                        <a:lnTo>
                          <a:pt x="88" y="100"/>
                        </a:lnTo>
                        <a:lnTo>
                          <a:pt x="86" y="102"/>
                        </a:lnTo>
                        <a:lnTo>
                          <a:pt x="82" y="106"/>
                        </a:lnTo>
                        <a:lnTo>
                          <a:pt x="80" y="108"/>
                        </a:lnTo>
                        <a:lnTo>
                          <a:pt x="78" y="110"/>
                        </a:lnTo>
                        <a:lnTo>
                          <a:pt x="78" y="118"/>
                        </a:lnTo>
                        <a:lnTo>
                          <a:pt x="76" y="114"/>
                        </a:lnTo>
                        <a:lnTo>
                          <a:pt x="72" y="110"/>
                        </a:lnTo>
                        <a:lnTo>
                          <a:pt x="68" y="108"/>
                        </a:lnTo>
                        <a:lnTo>
                          <a:pt x="66" y="100"/>
                        </a:lnTo>
                        <a:lnTo>
                          <a:pt x="68" y="90"/>
                        </a:lnTo>
                        <a:lnTo>
                          <a:pt x="70" y="82"/>
                        </a:lnTo>
                        <a:lnTo>
                          <a:pt x="70" y="72"/>
                        </a:lnTo>
                        <a:lnTo>
                          <a:pt x="62" y="72"/>
                        </a:lnTo>
                        <a:lnTo>
                          <a:pt x="56" y="72"/>
                        </a:lnTo>
                        <a:lnTo>
                          <a:pt x="52" y="70"/>
                        </a:lnTo>
                        <a:lnTo>
                          <a:pt x="50" y="64"/>
                        </a:lnTo>
                        <a:lnTo>
                          <a:pt x="44" y="64"/>
                        </a:lnTo>
                        <a:lnTo>
                          <a:pt x="34" y="70"/>
                        </a:lnTo>
                        <a:lnTo>
                          <a:pt x="22" y="72"/>
                        </a:lnTo>
                        <a:lnTo>
                          <a:pt x="12" y="76"/>
                        </a:lnTo>
                        <a:lnTo>
                          <a:pt x="6" y="80"/>
                        </a:lnTo>
                        <a:lnTo>
                          <a:pt x="0" y="82"/>
                        </a:lnTo>
                        <a:lnTo>
                          <a:pt x="2" y="98"/>
                        </a:lnTo>
                        <a:lnTo>
                          <a:pt x="18" y="102"/>
                        </a:lnTo>
                        <a:lnTo>
                          <a:pt x="30" y="106"/>
                        </a:lnTo>
                        <a:lnTo>
                          <a:pt x="36" y="110"/>
                        </a:lnTo>
                        <a:lnTo>
                          <a:pt x="40" y="114"/>
                        </a:lnTo>
                        <a:lnTo>
                          <a:pt x="44" y="120"/>
                        </a:lnTo>
                        <a:lnTo>
                          <a:pt x="44" y="128"/>
                        </a:lnTo>
                        <a:lnTo>
                          <a:pt x="44" y="136"/>
                        </a:lnTo>
                        <a:lnTo>
                          <a:pt x="42" y="142"/>
                        </a:lnTo>
                        <a:lnTo>
                          <a:pt x="40" y="148"/>
                        </a:lnTo>
                        <a:lnTo>
                          <a:pt x="40" y="158"/>
                        </a:lnTo>
                        <a:lnTo>
                          <a:pt x="40" y="168"/>
                        </a:lnTo>
                        <a:lnTo>
                          <a:pt x="38" y="178"/>
                        </a:lnTo>
                        <a:lnTo>
                          <a:pt x="36" y="188"/>
                        </a:lnTo>
                        <a:lnTo>
                          <a:pt x="30" y="196"/>
                        </a:lnTo>
                        <a:lnTo>
                          <a:pt x="18" y="208"/>
                        </a:lnTo>
                        <a:lnTo>
                          <a:pt x="14" y="218"/>
                        </a:lnTo>
                        <a:lnTo>
                          <a:pt x="14" y="226"/>
                        </a:lnTo>
                        <a:lnTo>
                          <a:pt x="18" y="234"/>
                        </a:lnTo>
                        <a:lnTo>
                          <a:pt x="20" y="242"/>
                        </a:lnTo>
                        <a:lnTo>
                          <a:pt x="22" y="250"/>
                        </a:lnTo>
                        <a:lnTo>
                          <a:pt x="20" y="258"/>
                        </a:lnTo>
                        <a:lnTo>
                          <a:pt x="18" y="264"/>
                        </a:lnTo>
                        <a:lnTo>
                          <a:pt x="18" y="298"/>
                        </a:lnTo>
                        <a:lnTo>
                          <a:pt x="28" y="298"/>
                        </a:lnTo>
                        <a:lnTo>
                          <a:pt x="30" y="29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24" name="iṣ1íḋé">
                    <a:extLst>
                      <a:ext uri="{FF2B5EF4-FFF2-40B4-BE49-F238E27FC236}">
                        <a16:creationId xmlns:a16="http://schemas.microsoft.com/office/drawing/2014/main" xmlns="" id="{53899B59-0562-4FFE-8FAC-DC226670639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85818" y="4537379"/>
                    <a:ext cx="447594" cy="389494"/>
                  </a:xfrm>
                  <a:custGeom>
                    <a:avLst/>
                    <a:gdLst>
                      <a:gd name="T0" fmla="*/ 2147483647 w 256"/>
                      <a:gd name="T1" fmla="*/ 2147483647 h 234"/>
                      <a:gd name="T2" fmla="*/ 2147483647 w 256"/>
                      <a:gd name="T3" fmla="*/ 2147483647 h 234"/>
                      <a:gd name="T4" fmla="*/ 2147483647 w 256"/>
                      <a:gd name="T5" fmla="*/ 2147483647 h 234"/>
                      <a:gd name="T6" fmla="*/ 2147483647 w 256"/>
                      <a:gd name="T7" fmla="*/ 2147483647 h 234"/>
                      <a:gd name="T8" fmla="*/ 2147483647 w 256"/>
                      <a:gd name="T9" fmla="*/ 2147483647 h 234"/>
                      <a:gd name="T10" fmla="*/ 2147483647 w 256"/>
                      <a:gd name="T11" fmla="*/ 2147483647 h 234"/>
                      <a:gd name="T12" fmla="*/ 2147483647 w 256"/>
                      <a:gd name="T13" fmla="*/ 2147483647 h 234"/>
                      <a:gd name="T14" fmla="*/ 2147483647 w 256"/>
                      <a:gd name="T15" fmla="*/ 2147483647 h 234"/>
                      <a:gd name="T16" fmla="*/ 2147483647 w 256"/>
                      <a:gd name="T17" fmla="*/ 2147483647 h 234"/>
                      <a:gd name="T18" fmla="*/ 2147483647 w 256"/>
                      <a:gd name="T19" fmla="*/ 2147483647 h 234"/>
                      <a:gd name="T20" fmla="*/ 2147483647 w 256"/>
                      <a:gd name="T21" fmla="*/ 2147483647 h 234"/>
                      <a:gd name="T22" fmla="*/ 2147483647 w 256"/>
                      <a:gd name="T23" fmla="*/ 2147483647 h 234"/>
                      <a:gd name="T24" fmla="*/ 2147483647 w 256"/>
                      <a:gd name="T25" fmla="*/ 2147483647 h 234"/>
                      <a:gd name="T26" fmla="*/ 2147483647 w 256"/>
                      <a:gd name="T27" fmla="*/ 2147483647 h 234"/>
                      <a:gd name="T28" fmla="*/ 2147483647 w 256"/>
                      <a:gd name="T29" fmla="*/ 2147483647 h 234"/>
                      <a:gd name="T30" fmla="*/ 2147483647 w 256"/>
                      <a:gd name="T31" fmla="*/ 2147483647 h 234"/>
                      <a:gd name="T32" fmla="*/ 2147483647 w 256"/>
                      <a:gd name="T33" fmla="*/ 2147483647 h 234"/>
                      <a:gd name="T34" fmla="*/ 2147483647 w 256"/>
                      <a:gd name="T35" fmla="*/ 2147483647 h 234"/>
                      <a:gd name="T36" fmla="*/ 2147483647 w 256"/>
                      <a:gd name="T37" fmla="*/ 2147483647 h 234"/>
                      <a:gd name="T38" fmla="*/ 2147483647 w 256"/>
                      <a:gd name="T39" fmla="*/ 2147483647 h 234"/>
                      <a:gd name="T40" fmla="*/ 2147483647 w 256"/>
                      <a:gd name="T41" fmla="*/ 2147483647 h 234"/>
                      <a:gd name="T42" fmla="*/ 0 w 256"/>
                      <a:gd name="T43" fmla="*/ 2147483647 h 234"/>
                      <a:gd name="T44" fmla="*/ 2147483647 w 256"/>
                      <a:gd name="T45" fmla="*/ 2147483647 h 234"/>
                      <a:gd name="T46" fmla="*/ 2147483647 w 256"/>
                      <a:gd name="T47" fmla="*/ 2147483647 h 234"/>
                      <a:gd name="T48" fmla="*/ 2147483647 w 256"/>
                      <a:gd name="T49" fmla="*/ 2147483647 h 234"/>
                      <a:gd name="T50" fmla="*/ 2147483647 w 256"/>
                      <a:gd name="T51" fmla="*/ 2147483647 h 234"/>
                      <a:gd name="T52" fmla="*/ 2147483647 w 256"/>
                      <a:gd name="T53" fmla="*/ 2147483647 h 234"/>
                      <a:gd name="T54" fmla="*/ 2147483647 w 256"/>
                      <a:gd name="T55" fmla="*/ 2147483647 h 234"/>
                      <a:gd name="T56" fmla="*/ 2147483647 w 256"/>
                      <a:gd name="T57" fmla="*/ 2147483647 h 234"/>
                      <a:gd name="T58" fmla="*/ 2147483647 w 256"/>
                      <a:gd name="T59" fmla="*/ 2147483647 h 234"/>
                      <a:gd name="T60" fmla="*/ 2147483647 w 256"/>
                      <a:gd name="T61" fmla="*/ 2147483647 h 234"/>
                      <a:gd name="T62" fmla="*/ 2147483647 w 256"/>
                      <a:gd name="T63" fmla="*/ 2147483647 h 234"/>
                      <a:gd name="T64" fmla="*/ 2147483647 w 256"/>
                      <a:gd name="T65" fmla="*/ 2147483647 h 234"/>
                      <a:gd name="T66" fmla="*/ 2147483647 w 256"/>
                      <a:gd name="T67" fmla="*/ 2147483647 h 234"/>
                      <a:gd name="T68" fmla="*/ 2147483647 w 256"/>
                      <a:gd name="T69" fmla="*/ 2147483647 h 234"/>
                      <a:gd name="T70" fmla="*/ 2147483647 w 256"/>
                      <a:gd name="T71" fmla="*/ 2147483647 h 234"/>
                      <a:gd name="T72" fmla="*/ 2147483647 w 256"/>
                      <a:gd name="T73" fmla="*/ 2147483647 h 234"/>
                      <a:gd name="T74" fmla="*/ 2147483647 w 256"/>
                      <a:gd name="T75" fmla="*/ 2147483647 h 234"/>
                      <a:gd name="T76" fmla="*/ 2147483647 w 256"/>
                      <a:gd name="T77" fmla="*/ 2147483647 h 234"/>
                      <a:gd name="T78" fmla="*/ 2147483647 w 256"/>
                      <a:gd name="T79" fmla="*/ 2147483647 h 234"/>
                      <a:gd name="T80" fmla="*/ 2147483647 w 256"/>
                      <a:gd name="T81" fmla="*/ 2147483647 h 234"/>
                      <a:gd name="T82" fmla="*/ 2147483647 w 256"/>
                      <a:gd name="T83" fmla="*/ 2147483647 h 234"/>
                      <a:gd name="T84" fmla="*/ 2147483647 w 256"/>
                      <a:gd name="T85" fmla="*/ 2147483647 h 234"/>
                      <a:gd name="T86" fmla="*/ 2147483647 w 256"/>
                      <a:gd name="T87" fmla="*/ 2147483647 h 234"/>
                      <a:gd name="T88" fmla="*/ 2147483647 w 256"/>
                      <a:gd name="T89" fmla="*/ 2147483647 h 234"/>
                      <a:gd name="T90" fmla="*/ 2147483647 w 256"/>
                      <a:gd name="T91" fmla="*/ 2147483647 h 234"/>
                      <a:gd name="T92" fmla="*/ 2147483647 w 256"/>
                      <a:gd name="T93" fmla="*/ 2147483647 h 234"/>
                      <a:gd name="T94" fmla="*/ 2147483647 w 256"/>
                      <a:gd name="T95" fmla="*/ 2147483647 h 234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w 256"/>
                      <a:gd name="T145" fmla="*/ 0 h 234"/>
                      <a:gd name="T146" fmla="*/ 256 w 256"/>
                      <a:gd name="T147" fmla="*/ 234 h 234"/>
                    </a:gdLst>
                    <a:ahLst/>
                    <a:cxnLst>
                      <a:cxn ang="T96">
                        <a:pos x="T0" y="T1"/>
                      </a:cxn>
                      <a:cxn ang="T97">
                        <a:pos x="T2" y="T3"/>
                      </a:cxn>
                      <a:cxn ang="T98">
                        <a:pos x="T4" y="T5"/>
                      </a:cxn>
                      <a:cxn ang="T99">
                        <a:pos x="T6" y="T7"/>
                      </a:cxn>
                      <a:cxn ang="T100">
                        <a:pos x="T8" y="T9"/>
                      </a:cxn>
                      <a:cxn ang="T101">
                        <a:pos x="T10" y="T11"/>
                      </a:cxn>
                      <a:cxn ang="T102">
                        <a:pos x="T12" y="T13"/>
                      </a:cxn>
                      <a:cxn ang="T103">
                        <a:pos x="T14" y="T15"/>
                      </a:cxn>
                      <a:cxn ang="T104">
                        <a:pos x="T16" y="T17"/>
                      </a:cxn>
                      <a:cxn ang="T105">
                        <a:pos x="T18" y="T19"/>
                      </a:cxn>
                      <a:cxn ang="T106">
                        <a:pos x="T20" y="T21"/>
                      </a:cxn>
                      <a:cxn ang="T107">
                        <a:pos x="T22" y="T23"/>
                      </a:cxn>
                      <a:cxn ang="T108">
                        <a:pos x="T24" y="T25"/>
                      </a:cxn>
                      <a:cxn ang="T109">
                        <a:pos x="T26" y="T27"/>
                      </a:cxn>
                      <a:cxn ang="T110">
                        <a:pos x="T28" y="T29"/>
                      </a:cxn>
                      <a:cxn ang="T111">
                        <a:pos x="T30" y="T31"/>
                      </a:cxn>
                      <a:cxn ang="T112">
                        <a:pos x="T32" y="T33"/>
                      </a:cxn>
                      <a:cxn ang="T113">
                        <a:pos x="T34" y="T35"/>
                      </a:cxn>
                      <a:cxn ang="T114">
                        <a:pos x="T36" y="T37"/>
                      </a:cxn>
                      <a:cxn ang="T115">
                        <a:pos x="T38" y="T39"/>
                      </a:cxn>
                      <a:cxn ang="T116">
                        <a:pos x="T40" y="T41"/>
                      </a:cxn>
                      <a:cxn ang="T117">
                        <a:pos x="T42" y="T43"/>
                      </a:cxn>
                      <a:cxn ang="T118">
                        <a:pos x="T44" y="T45"/>
                      </a:cxn>
                      <a:cxn ang="T119">
                        <a:pos x="T46" y="T47"/>
                      </a:cxn>
                      <a:cxn ang="T120">
                        <a:pos x="T48" y="T49"/>
                      </a:cxn>
                      <a:cxn ang="T121">
                        <a:pos x="T50" y="T51"/>
                      </a:cxn>
                      <a:cxn ang="T122">
                        <a:pos x="T52" y="T53"/>
                      </a:cxn>
                      <a:cxn ang="T123">
                        <a:pos x="T54" y="T55"/>
                      </a:cxn>
                      <a:cxn ang="T124">
                        <a:pos x="T56" y="T57"/>
                      </a:cxn>
                      <a:cxn ang="T125">
                        <a:pos x="T58" y="T59"/>
                      </a:cxn>
                      <a:cxn ang="T126">
                        <a:pos x="T60" y="T61"/>
                      </a:cxn>
                      <a:cxn ang="T127">
                        <a:pos x="T62" y="T63"/>
                      </a:cxn>
                      <a:cxn ang="T128">
                        <a:pos x="T64" y="T65"/>
                      </a:cxn>
                      <a:cxn ang="T129">
                        <a:pos x="T66" y="T67"/>
                      </a:cxn>
                      <a:cxn ang="T130">
                        <a:pos x="T68" y="T69"/>
                      </a:cxn>
                      <a:cxn ang="T131">
                        <a:pos x="T70" y="T71"/>
                      </a:cxn>
                      <a:cxn ang="T132">
                        <a:pos x="T72" y="T73"/>
                      </a:cxn>
                      <a:cxn ang="T133">
                        <a:pos x="T74" y="T75"/>
                      </a:cxn>
                      <a:cxn ang="T134">
                        <a:pos x="T76" y="T77"/>
                      </a:cxn>
                      <a:cxn ang="T135">
                        <a:pos x="T78" y="T79"/>
                      </a:cxn>
                      <a:cxn ang="T136">
                        <a:pos x="T80" y="T81"/>
                      </a:cxn>
                      <a:cxn ang="T137">
                        <a:pos x="T82" y="T83"/>
                      </a:cxn>
                      <a:cxn ang="T138">
                        <a:pos x="T84" y="T85"/>
                      </a:cxn>
                      <a:cxn ang="T139">
                        <a:pos x="T86" y="T87"/>
                      </a:cxn>
                      <a:cxn ang="T140">
                        <a:pos x="T88" y="T89"/>
                      </a:cxn>
                      <a:cxn ang="T141">
                        <a:pos x="T90" y="T91"/>
                      </a:cxn>
                      <a:cxn ang="T142">
                        <a:pos x="T92" y="T93"/>
                      </a:cxn>
                      <a:cxn ang="T143">
                        <a:pos x="T94" y="T95"/>
                      </a:cxn>
                    </a:cxnLst>
                    <a:rect l="T144" t="T145" r="T146" b="T147"/>
                    <a:pathLst>
                      <a:path w="256" h="234">
                        <a:moveTo>
                          <a:pt x="254" y="88"/>
                        </a:moveTo>
                        <a:lnTo>
                          <a:pt x="252" y="92"/>
                        </a:lnTo>
                        <a:lnTo>
                          <a:pt x="254" y="98"/>
                        </a:lnTo>
                        <a:lnTo>
                          <a:pt x="256" y="100"/>
                        </a:lnTo>
                        <a:lnTo>
                          <a:pt x="256" y="104"/>
                        </a:lnTo>
                        <a:lnTo>
                          <a:pt x="256" y="108"/>
                        </a:lnTo>
                        <a:lnTo>
                          <a:pt x="254" y="114"/>
                        </a:lnTo>
                        <a:lnTo>
                          <a:pt x="248" y="118"/>
                        </a:lnTo>
                        <a:lnTo>
                          <a:pt x="236" y="126"/>
                        </a:lnTo>
                        <a:lnTo>
                          <a:pt x="226" y="136"/>
                        </a:lnTo>
                        <a:lnTo>
                          <a:pt x="218" y="146"/>
                        </a:lnTo>
                        <a:lnTo>
                          <a:pt x="206" y="170"/>
                        </a:lnTo>
                        <a:lnTo>
                          <a:pt x="190" y="188"/>
                        </a:lnTo>
                        <a:lnTo>
                          <a:pt x="182" y="198"/>
                        </a:lnTo>
                        <a:lnTo>
                          <a:pt x="172" y="204"/>
                        </a:lnTo>
                        <a:lnTo>
                          <a:pt x="162" y="206"/>
                        </a:lnTo>
                        <a:lnTo>
                          <a:pt x="156" y="208"/>
                        </a:lnTo>
                        <a:lnTo>
                          <a:pt x="146" y="212"/>
                        </a:lnTo>
                        <a:lnTo>
                          <a:pt x="136" y="216"/>
                        </a:lnTo>
                        <a:lnTo>
                          <a:pt x="132" y="220"/>
                        </a:lnTo>
                        <a:lnTo>
                          <a:pt x="126" y="222"/>
                        </a:lnTo>
                        <a:lnTo>
                          <a:pt x="112" y="222"/>
                        </a:lnTo>
                        <a:lnTo>
                          <a:pt x="98" y="220"/>
                        </a:lnTo>
                        <a:lnTo>
                          <a:pt x="82" y="220"/>
                        </a:lnTo>
                        <a:lnTo>
                          <a:pt x="80" y="224"/>
                        </a:lnTo>
                        <a:lnTo>
                          <a:pt x="78" y="228"/>
                        </a:lnTo>
                        <a:lnTo>
                          <a:pt x="68" y="228"/>
                        </a:lnTo>
                        <a:lnTo>
                          <a:pt x="58" y="228"/>
                        </a:lnTo>
                        <a:lnTo>
                          <a:pt x="52" y="230"/>
                        </a:lnTo>
                        <a:lnTo>
                          <a:pt x="46" y="234"/>
                        </a:lnTo>
                        <a:lnTo>
                          <a:pt x="28" y="220"/>
                        </a:lnTo>
                        <a:lnTo>
                          <a:pt x="22" y="210"/>
                        </a:lnTo>
                        <a:lnTo>
                          <a:pt x="20" y="204"/>
                        </a:lnTo>
                        <a:lnTo>
                          <a:pt x="22" y="200"/>
                        </a:lnTo>
                        <a:lnTo>
                          <a:pt x="24" y="194"/>
                        </a:lnTo>
                        <a:lnTo>
                          <a:pt x="24" y="184"/>
                        </a:lnTo>
                        <a:lnTo>
                          <a:pt x="24" y="178"/>
                        </a:lnTo>
                        <a:lnTo>
                          <a:pt x="20" y="174"/>
                        </a:lnTo>
                        <a:lnTo>
                          <a:pt x="16" y="170"/>
                        </a:lnTo>
                        <a:lnTo>
                          <a:pt x="16" y="166"/>
                        </a:lnTo>
                        <a:lnTo>
                          <a:pt x="14" y="150"/>
                        </a:lnTo>
                        <a:lnTo>
                          <a:pt x="10" y="140"/>
                        </a:lnTo>
                        <a:lnTo>
                          <a:pt x="6" y="132"/>
                        </a:lnTo>
                        <a:lnTo>
                          <a:pt x="0" y="122"/>
                        </a:lnTo>
                        <a:lnTo>
                          <a:pt x="4" y="118"/>
                        </a:lnTo>
                        <a:lnTo>
                          <a:pt x="6" y="114"/>
                        </a:lnTo>
                        <a:lnTo>
                          <a:pt x="10" y="114"/>
                        </a:lnTo>
                        <a:lnTo>
                          <a:pt x="14" y="120"/>
                        </a:lnTo>
                        <a:lnTo>
                          <a:pt x="20" y="124"/>
                        </a:lnTo>
                        <a:lnTo>
                          <a:pt x="24" y="126"/>
                        </a:lnTo>
                        <a:lnTo>
                          <a:pt x="32" y="126"/>
                        </a:lnTo>
                        <a:lnTo>
                          <a:pt x="42" y="126"/>
                        </a:lnTo>
                        <a:lnTo>
                          <a:pt x="48" y="122"/>
                        </a:lnTo>
                        <a:lnTo>
                          <a:pt x="52" y="118"/>
                        </a:lnTo>
                        <a:lnTo>
                          <a:pt x="56" y="116"/>
                        </a:lnTo>
                        <a:lnTo>
                          <a:pt x="54" y="54"/>
                        </a:lnTo>
                        <a:lnTo>
                          <a:pt x="60" y="56"/>
                        </a:lnTo>
                        <a:lnTo>
                          <a:pt x="68" y="64"/>
                        </a:lnTo>
                        <a:lnTo>
                          <a:pt x="70" y="68"/>
                        </a:lnTo>
                        <a:lnTo>
                          <a:pt x="70" y="74"/>
                        </a:lnTo>
                        <a:lnTo>
                          <a:pt x="68" y="82"/>
                        </a:lnTo>
                        <a:lnTo>
                          <a:pt x="66" y="90"/>
                        </a:lnTo>
                        <a:lnTo>
                          <a:pt x="82" y="90"/>
                        </a:lnTo>
                        <a:lnTo>
                          <a:pt x="90" y="84"/>
                        </a:lnTo>
                        <a:lnTo>
                          <a:pt x="98" y="72"/>
                        </a:lnTo>
                        <a:lnTo>
                          <a:pt x="106" y="64"/>
                        </a:lnTo>
                        <a:lnTo>
                          <a:pt x="110" y="60"/>
                        </a:lnTo>
                        <a:lnTo>
                          <a:pt x="116" y="62"/>
                        </a:lnTo>
                        <a:lnTo>
                          <a:pt x="122" y="64"/>
                        </a:lnTo>
                        <a:lnTo>
                          <a:pt x="126" y="68"/>
                        </a:lnTo>
                        <a:lnTo>
                          <a:pt x="132" y="70"/>
                        </a:lnTo>
                        <a:lnTo>
                          <a:pt x="138" y="68"/>
                        </a:lnTo>
                        <a:lnTo>
                          <a:pt x="142" y="64"/>
                        </a:lnTo>
                        <a:lnTo>
                          <a:pt x="146" y="60"/>
                        </a:lnTo>
                        <a:lnTo>
                          <a:pt x="148" y="54"/>
                        </a:lnTo>
                        <a:lnTo>
                          <a:pt x="152" y="50"/>
                        </a:lnTo>
                        <a:lnTo>
                          <a:pt x="154" y="48"/>
                        </a:lnTo>
                        <a:lnTo>
                          <a:pt x="158" y="46"/>
                        </a:lnTo>
                        <a:lnTo>
                          <a:pt x="160" y="44"/>
                        </a:lnTo>
                        <a:lnTo>
                          <a:pt x="172" y="32"/>
                        </a:lnTo>
                        <a:lnTo>
                          <a:pt x="182" y="20"/>
                        </a:lnTo>
                        <a:lnTo>
                          <a:pt x="188" y="10"/>
                        </a:lnTo>
                        <a:lnTo>
                          <a:pt x="194" y="6"/>
                        </a:lnTo>
                        <a:lnTo>
                          <a:pt x="202" y="2"/>
                        </a:lnTo>
                        <a:lnTo>
                          <a:pt x="210" y="0"/>
                        </a:lnTo>
                        <a:lnTo>
                          <a:pt x="216" y="2"/>
                        </a:lnTo>
                        <a:lnTo>
                          <a:pt x="222" y="4"/>
                        </a:lnTo>
                        <a:lnTo>
                          <a:pt x="228" y="6"/>
                        </a:lnTo>
                        <a:lnTo>
                          <a:pt x="238" y="8"/>
                        </a:lnTo>
                        <a:lnTo>
                          <a:pt x="238" y="16"/>
                        </a:lnTo>
                        <a:lnTo>
                          <a:pt x="242" y="24"/>
                        </a:lnTo>
                        <a:lnTo>
                          <a:pt x="244" y="32"/>
                        </a:lnTo>
                        <a:lnTo>
                          <a:pt x="246" y="40"/>
                        </a:lnTo>
                        <a:lnTo>
                          <a:pt x="244" y="48"/>
                        </a:lnTo>
                        <a:lnTo>
                          <a:pt x="242" y="54"/>
                        </a:lnTo>
                        <a:lnTo>
                          <a:pt x="242" y="88"/>
                        </a:lnTo>
                        <a:lnTo>
                          <a:pt x="254" y="8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25" name="îṧ1íḑe">
                    <a:extLst>
                      <a:ext uri="{FF2B5EF4-FFF2-40B4-BE49-F238E27FC236}">
                        <a16:creationId xmlns:a16="http://schemas.microsoft.com/office/drawing/2014/main" xmlns="" id="{947E6384-D9F7-473D-9335-4F04B337864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072278" y="4737729"/>
                    <a:ext cx="59219" cy="60245"/>
                  </a:xfrm>
                  <a:custGeom>
                    <a:avLst/>
                    <a:gdLst>
                      <a:gd name="T0" fmla="*/ 2147483647 w 34"/>
                      <a:gd name="T1" fmla="*/ 0 h 36"/>
                      <a:gd name="T2" fmla="*/ 2147483647 w 34"/>
                      <a:gd name="T3" fmla="*/ 0 h 36"/>
                      <a:gd name="T4" fmla="*/ 2147483647 w 34"/>
                      <a:gd name="T5" fmla="*/ 2147483647 h 36"/>
                      <a:gd name="T6" fmla="*/ 2147483647 w 34"/>
                      <a:gd name="T7" fmla="*/ 2147483647 h 36"/>
                      <a:gd name="T8" fmla="*/ 0 w 34"/>
                      <a:gd name="T9" fmla="*/ 2147483647 h 36"/>
                      <a:gd name="T10" fmla="*/ 0 w 34"/>
                      <a:gd name="T11" fmla="*/ 2147483647 h 36"/>
                      <a:gd name="T12" fmla="*/ 2147483647 w 34"/>
                      <a:gd name="T13" fmla="*/ 2147483647 h 36"/>
                      <a:gd name="T14" fmla="*/ 2147483647 w 34"/>
                      <a:gd name="T15" fmla="*/ 2147483647 h 36"/>
                      <a:gd name="T16" fmla="*/ 2147483647 w 34"/>
                      <a:gd name="T17" fmla="*/ 2147483647 h 36"/>
                      <a:gd name="T18" fmla="*/ 2147483647 w 34"/>
                      <a:gd name="T19" fmla="*/ 2147483647 h 36"/>
                      <a:gd name="T20" fmla="*/ 2147483647 w 34"/>
                      <a:gd name="T21" fmla="*/ 2147483647 h 36"/>
                      <a:gd name="T22" fmla="*/ 2147483647 w 34"/>
                      <a:gd name="T23" fmla="*/ 2147483647 h 36"/>
                      <a:gd name="T24" fmla="*/ 2147483647 w 34"/>
                      <a:gd name="T25" fmla="*/ 2147483647 h 36"/>
                      <a:gd name="T26" fmla="*/ 2147483647 w 34"/>
                      <a:gd name="T27" fmla="*/ 2147483647 h 36"/>
                      <a:gd name="T28" fmla="*/ 2147483647 w 34"/>
                      <a:gd name="T29" fmla="*/ 2147483647 h 36"/>
                      <a:gd name="T30" fmla="*/ 2147483647 w 34"/>
                      <a:gd name="T31" fmla="*/ 2147483647 h 36"/>
                      <a:gd name="T32" fmla="*/ 2147483647 w 34"/>
                      <a:gd name="T33" fmla="*/ 0 h 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34"/>
                      <a:gd name="T52" fmla="*/ 0 h 36"/>
                      <a:gd name="T53" fmla="*/ 34 w 34"/>
                      <a:gd name="T54" fmla="*/ 36 h 36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34" h="36">
                        <a:moveTo>
                          <a:pt x="28" y="0"/>
                        </a:moveTo>
                        <a:lnTo>
                          <a:pt x="22" y="0"/>
                        </a:lnTo>
                        <a:lnTo>
                          <a:pt x="8" y="10"/>
                        </a:lnTo>
                        <a:lnTo>
                          <a:pt x="2" y="18"/>
                        </a:lnTo>
                        <a:lnTo>
                          <a:pt x="0" y="22"/>
                        </a:lnTo>
                        <a:lnTo>
                          <a:pt x="0" y="26"/>
                        </a:lnTo>
                        <a:lnTo>
                          <a:pt x="2" y="32"/>
                        </a:lnTo>
                        <a:lnTo>
                          <a:pt x="6" y="34"/>
                        </a:lnTo>
                        <a:lnTo>
                          <a:pt x="10" y="36"/>
                        </a:lnTo>
                        <a:lnTo>
                          <a:pt x="14" y="36"/>
                        </a:lnTo>
                        <a:lnTo>
                          <a:pt x="18" y="32"/>
                        </a:lnTo>
                        <a:lnTo>
                          <a:pt x="24" y="26"/>
                        </a:lnTo>
                        <a:lnTo>
                          <a:pt x="32" y="18"/>
                        </a:lnTo>
                        <a:lnTo>
                          <a:pt x="34" y="10"/>
                        </a:lnTo>
                        <a:lnTo>
                          <a:pt x="30" y="6"/>
                        </a:lnTo>
                        <a:lnTo>
                          <a:pt x="28" y="4"/>
                        </a:lnTo>
                        <a:lnTo>
                          <a:pt x="28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26" name="ïśļiḍê">
                    <a:extLst>
                      <a:ext uri="{FF2B5EF4-FFF2-40B4-BE49-F238E27FC236}">
                        <a16:creationId xmlns:a16="http://schemas.microsoft.com/office/drawing/2014/main" xmlns="" id="{77844FA8-18CC-4178-9FA7-138FCD772D9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72815" y="4653667"/>
                    <a:ext cx="34431" cy="40630"/>
                  </a:xfrm>
                  <a:custGeom>
                    <a:avLst/>
                    <a:gdLst>
                      <a:gd name="T0" fmla="*/ 2147483647 w 20"/>
                      <a:gd name="T1" fmla="*/ 2147483647 h 24"/>
                      <a:gd name="T2" fmla="*/ 2147483647 w 20"/>
                      <a:gd name="T3" fmla="*/ 2147483647 h 24"/>
                      <a:gd name="T4" fmla="*/ 2147483647 w 20"/>
                      <a:gd name="T5" fmla="*/ 2147483647 h 24"/>
                      <a:gd name="T6" fmla="*/ 2147483647 w 20"/>
                      <a:gd name="T7" fmla="*/ 2147483647 h 24"/>
                      <a:gd name="T8" fmla="*/ 2147483647 w 20"/>
                      <a:gd name="T9" fmla="*/ 2147483647 h 24"/>
                      <a:gd name="T10" fmla="*/ 2147483647 w 20"/>
                      <a:gd name="T11" fmla="*/ 2147483647 h 24"/>
                      <a:gd name="T12" fmla="*/ 0 w 20"/>
                      <a:gd name="T13" fmla="*/ 2147483647 h 24"/>
                      <a:gd name="T14" fmla="*/ 0 w 20"/>
                      <a:gd name="T15" fmla="*/ 2147483647 h 24"/>
                      <a:gd name="T16" fmla="*/ 0 w 20"/>
                      <a:gd name="T17" fmla="*/ 2147483647 h 24"/>
                      <a:gd name="T18" fmla="*/ 2147483647 w 20"/>
                      <a:gd name="T19" fmla="*/ 2147483647 h 24"/>
                      <a:gd name="T20" fmla="*/ 2147483647 w 20"/>
                      <a:gd name="T21" fmla="*/ 2147483647 h 24"/>
                      <a:gd name="T22" fmla="*/ 2147483647 w 20"/>
                      <a:gd name="T23" fmla="*/ 0 h 24"/>
                      <a:gd name="T24" fmla="*/ 2147483647 w 20"/>
                      <a:gd name="T25" fmla="*/ 0 h 24"/>
                      <a:gd name="T26" fmla="*/ 2147483647 w 20"/>
                      <a:gd name="T27" fmla="*/ 2147483647 h 24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20"/>
                      <a:gd name="T43" fmla="*/ 0 h 24"/>
                      <a:gd name="T44" fmla="*/ 20 w 20"/>
                      <a:gd name="T45" fmla="*/ 24 h 24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20" h="24">
                        <a:moveTo>
                          <a:pt x="20" y="18"/>
                        </a:moveTo>
                        <a:lnTo>
                          <a:pt x="18" y="22"/>
                        </a:lnTo>
                        <a:lnTo>
                          <a:pt x="16" y="24"/>
                        </a:lnTo>
                        <a:lnTo>
                          <a:pt x="14" y="24"/>
                        </a:lnTo>
                        <a:lnTo>
                          <a:pt x="6" y="24"/>
                        </a:lnTo>
                        <a:lnTo>
                          <a:pt x="2" y="22"/>
                        </a:lnTo>
                        <a:lnTo>
                          <a:pt x="0" y="18"/>
                        </a:lnTo>
                        <a:lnTo>
                          <a:pt x="0" y="12"/>
                        </a:lnTo>
                        <a:lnTo>
                          <a:pt x="0" y="8"/>
                        </a:lnTo>
                        <a:lnTo>
                          <a:pt x="2" y="6"/>
                        </a:lnTo>
                        <a:lnTo>
                          <a:pt x="8" y="2"/>
                        </a:lnTo>
                        <a:lnTo>
                          <a:pt x="14" y="0"/>
                        </a:lnTo>
                        <a:lnTo>
                          <a:pt x="20" y="0"/>
                        </a:lnTo>
                        <a:lnTo>
                          <a:pt x="20" y="1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27" name="iṩ1îḍê">
                    <a:extLst>
                      <a:ext uri="{FF2B5EF4-FFF2-40B4-BE49-F238E27FC236}">
                        <a16:creationId xmlns:a16="http://schemas.microsoft.com/office/drawing/2014/main" xmlns="" id="{9F244DEC-B6F0-4AC4-B9BC-9B6B476BBA0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043357" y="4339829"/>
                    <a:ext cx="209336" cy="211559"/>
                  </a:xfrm>
                  <a:custGeom>
                    <a:avLst/>
                    <a:gdLst>
                      <a:gd name="T0" fmla="*/ 2147483647 w 120"/>
                      <a:gd name="T1" fmla="*/ 0 h 126"/>
                      <a:gd name="T2" fmla="*/ 2147483647 w 120"/>
                      <a:gd name="T3" fmla="*/ 2147483647 h 126"/>
                      <a:gd name="T4" fmla="*/ 2147483647 w 120"/>
                      <a:gd name="T5" fmla="*/ 2147483647 h 126"/>
                      <a:gd name="T6" fmla="*/ 2147483647 w 120"/>
                      <a:gd name="T7" fmla="*/ 2147483647 h 126"/>
                      <a:gd name="T8" fmla="*/ 2147483647 w 120"/>
                      <a:gd name="T9" fmla="*/ 2147483647 h 126"/>
                      <a:gd name="T10" fmla="*/ 2147483647 w 120"/>
                      <a:gd name="T11" fmla="*/ 2147483647 h 126"/>
                      <a:gd name="T12" fmla="*/ 2147483647 w 120"/>
                      <a:gd name="T13" fmla="*/ 2147483647 h 126"/>
                      <a:gd name="T14" fmla="*/ 2147483647 w 120"/>
                      <a:gd name="T15" fmla="*/ 2147483647 h 126"/>
                      <a:gd name="T16" fmla="*/ 2147483647 w 120"/>
                      <a:gd name="T17" fmla="*/ 2147483647 h 126"/>
                      <a:gd name="T18" fmla="*/ 2147483647 w 120"/>
                      <a:gd name="T19" fmla="*/ 2147483647 h 126"/>
                      <a:gd name="T20" fmla="*/ 2147483647 w 120"/>
                      <a:gd name="T21" fmla="*/ 2147483647 h 126"/>
                      <a:gd name="T22" fmla="*/ 2147483647 w 120"/>
                      <a:gd name="T23" fmla="*/ 2147483647 h 126"/>
                      <a:gd name="T24" fmla="*/ 2147483647 w 120"/>
                      <a:gd name="T25" fmla="*/ 2147483647 h 126"/>
                      <a:gd name="T26" fmla="*/ 2147483647 w 120"/>
                      <a:gd name="T27" fmla="*/ 2147483647 h 126"/>
                      <a:gd name="T28" fmla="*/ 2147483647 w 120"/>
                      <a:gd name="T29" fmla="*/ 2147483647 h 126"/>
                      <a:gd name="T30" fmla="*/ 2147483647 w 120"/>
                      <a:gd name="T31" fmla="*/ 2147483647 h 126"/>
                      <a:gd name="T32" fmla="*/ 2147483647 w 120"/>
                      <a:gd name="T33" fmla="*/ 2147483647 h 126"/>
                      <a:gd name="T34" fmla="*/ 2147483647 w 120"/>
                      <a:gd name="T35" fmla="*/ 2147483647 h 126"/>
                      <a:gd name="T36" fmla="*/ 2147483647 w 120"/>
                      <a:gd name="T37" fmla="*/ 2147483647 h 126"/>
                      <a:gd name="T38" fmla="*/ 2147483647 w 120"/>
                      <a:gd name="T39" fmla="*/ 2147483647 h 126"/>
                      <a:gd name="T40" fmla="*/ 2147483647 w 120"/>
                      <a:gd name="T41" fmla="*/ 2147483647 h 126"/>
                      <a:gd name="T42" fmla="*/ 2147483647 w 120"/>
                      <a:gd name="T43" fmla="*/ 2147483647 h 126"/>
                      <a:gd name="T44" fmla="*/ 2147483647 w 120"/>
                      <a:gd name="T45" fmla="*/ 2147483647 h 126"/>
                      <a:gd name="T46" fmla="*/ 2147483647 w 120"/>
                      <a:gd name="T47" fmla="*/ 2147483647 h 126"/>
                      <a:gd name="T48" fmla="*/ 2147483647 w 120"/>
                      <a:gd name="T49" fmla="*/ 2147483647 h 126"/>
                      <a:gd name="T50" fmla="*/ 2147483647 w 120"/>
                      <a:gd name="T51" fmla="*/ 2147483647 h 126"/>
                      <a:gd name="T52" fmla="*/ 2147483647 w 120"/>
                      <a:gd name="T53" fmla="*/ 2147483647 h 126"/>
                      <a:gd name="T54" fmla="*/ 2147483647 w 120"/>
                      <a:gd name="T55" fmla="*/ 2147483647 h 126"/>
                      <a:gd name="T56" fmla="*/ 2147483647 w 120"/>
                      <a:gd name="T57" fmla="*/ 2147483647 h 126"/>
                      <a:gd name="T58" fmla="*/ 2147483647 w 120"/>
                      <a:gd name="T59" fmla="*/ 2147483647 h 126"/>
                      <a:gd name="T60" fmla="*/ 2147483647 w 120"/>
                      <a:gd name="T61" fmla="*/ 2147483647 h 126"/>
                      <a:gd name="T62" fmla="*/ 2147483647 w 120"/>
                      <a:gd name="T63" fmla="*/ 2147483647 h 126"/>
                      <a:gd name="T64" fmla="*/ 2147483647 w 120"/>
                      <a:gd name="T65" fmla="*/ 2147483647 h 126"/>
                      <a:gd name="T66" fmla="*/ 2147483647 w 120"/>
                      <a:gd name="T67" fmla="*/ 2147483647 h 126"/>
                      <a:gd name="T68" fmla="*/ 2147483647 w 120"/>
                      <a:gd name="T69" fmla="*/ 2147483647 h 126"/>
                      <a:gd name="T70" fmla="*/ 2147483647 w 120"/>
                      <a:gd name="T71" fmla="*/ 2147483647 h 126"/>
                      <a:gd name="T72" fmla="*/ 2147483647 w 120"/>
                      <a:gd name="T73" fmla="*/ 2147483647 h 126"/>
                      <a:gd name="T74" fmla="*/ 2147483647 w 120"/>
                      <a:gd name="T75" fmla="*/ 2147483647 h 126"/>
                      <a:gd name="T76" fmla="*/ 2147483647 w 120"/>
                      <a:gd name="T77" fmla="*/ 2147483647 h 126"/>
                      <a:gd name="T78" fmla="*/ 0 w 120"/>
                      <a:gd name="T79" fmla="*/ 2147483647 h 126"/>
                      <a:gd name="T80" fmla="*/ 0 w 120"/>
                      <a:gd name="T81" fmla="*/ 2147483647 h 126"/>
                      <a:gd name="T82" fmla="*/ 2147483647 w 120"/>
                      <a:gd name="T83" fmla="*/ 2147483647 h 126"/>
                      <a:gd name="T84" fmla="*/ 2147483647 w 120"/>
                      <a:gd name="T85" fmla="*/ 2147483647 h 126"/>
                      <a:gd name="T86" fmla="*/ 2147483647 w 120"/>
                      <a:gd name="T87" fmla="*/ 2147483647 h 126"/>
                      <a:gd name="T88" fmla="*/ 2147483647 w 120"/>
                      <a:gd name="T89" fmla="*/ 2147483647 h 126"/>
                      <a:gd name="T90" fmla="*/ 2147483647 w 120"/>
                      <a:gd name="T91" fmla="*/ 2147483647 h 126"/>
                      <a:gd name="T92" fmla="*/ 2147483647 w 120"/>
                      <a:gd name="T93" fmla="*/ 2147483647 h 126"/>
                      <a:gd name="T94" fmla="*/ 2147483647 w 120"/>
                      <a:gd name="T95" fmla="*/ 2147483647 h 126"/>
                      <a:gd name="T96" fmla="*/ 2147483647 w 120"/>
                      <a:gd name="T97" fmla="*/ 2147483647 h 126"/>
                      <a:gd name="T98" fmla="*/ 2147483647 w 120"/>
                      <a:gd name="T99" fmla="*/ 2147483647 h 126"/>
                      <a:gd name="T100" fmla="*/ 2147483647 w 120"/>
                      <a:gd name="T101" fmla="*/ 2147483647 h 126"/>
                      <a:gd name="T102" fmla="*/ 2147483647 w 120"/>
                      <a:gd name="T103" fmla="*/ 2147483647 h 126"/>
                      <a:gd name="T104" fmla="*/ 2147483647 w 120"/>
                      <a:gd name="T105" fmla="*/ 2147483647 h 126"/>
                      <a:gd name="T106" fmla="*/ 2147483647 w 120"/>
                      <a:gd name="T107" fmla="*/ 0 h 126"/>
                      <a:gd name="T108" fmla="*/ 2147483647 w 120"/>
                      <a:gd name="T109" fmla="*/ 0 h 126"/>
                      <a:gd name="T110" fmla="*/ 2147483647 w 120"/>
                      <a:gd name="T111" fmla="*/ 0 h 12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120"/>
                      <a:gd name="T169" fmla="*/ 0 h 126"/>
                      <a:gd name="T170" fmla="*/ 120 w 120"/>
                      <a:gd name="T171" fmla="*/ 126 h 126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120" h="126">
                        <a:moveTo>
                          <a:pt x="78" y="0"/>
                        </a:moveTo>
                        <a:lnTo>
                          <a:pt x="78" y="6"/>
                        </a:lnTo>
                        <a:lnTo>
                          <a:pt x="94" y="10"/>
                        </a:lnTo>
                        <a:lnTo>
                          <a:pt x="106" y="14"/>
                        </a:lnTo>
                        <a:lnTo>
                          <a:pt x="112" y="18"/>
                        </a:lnTo>
                        <a:lnTo>
                          <a:pt x="116" y="22"/>
                        </a:lnTo>
                        <a:lnTo>
                          <a:pt x="120" y="28"/>
                        </a:lnTo>
                        <a:lnTo>
                          <a:pt x="120" y="36"/>
                        </a:lnTo>
                        <a:lnTo>
                          <a:pt x="120" y="44"/>
                        </a:lnTo>
                        <a:lnTo>
                          <a:pt x="118" y="50"/>
                        </a:lnTo>
                        <a:lnTo>
                          <a:pt x="116" y="56"/>
                        </a:lnTo>
                        <a:lnTo>
                          <a:pt x="116" y="66"/>
                        </a:lnTo>
                        <a:lnTo>
                          <a:pt x="116" y="76"/>
                        </a:lnTo>
                        <a:lnTo>
                          <a:pt x="114" y="86"/>
                        </a:lnTo>
                        <a:lnTo>
                          <a:pt x="112" y="96"/>
                        </a:lnTo>
                        <a:lnTo>
                          <a:pt x="106" y="104"/>
                        </a:lnTo>
                        <a:lnTo>
                          <a:pt x="94" y="116"/>
                        </a:lnTo>
                        <a:lnTo>
                          <a:pt x="90" y="126"/>
                        </a:lnTo>
                        <a:lnTo>
                          <a:pt x="80" y="124"/>
                        </a:lnTo>
                        <a:lnTo>
                          <a:pt x="74" y="122"/>
                        </a:lnTo>
                        <a:lnTo>
                          <a:pt x="68" y="120"/>
                        </a:lnTo>
                        <a:lnTo>
                          <a:pt x="62" y="118"/>
                        </a:lnTo>
                        <a:lnTo>
                          <a:pt x="54" y="120"/>
                        </a:lnTo>
                        <a:lnTo>
                          <a:pt x="50" y="114"/>
                        </a:lnTo>
                        <a:lnTo>
                          <a:pt x="46" y="114"/>
                        </a:lnTo>
                        <a:lnTo>
                          <a:pt x="42" y="112"/>
                        </a:lnTo>
                        <a:lnTo>
                          <a:pt x="38" y="110"/>
                        </a:lnTo>
                        <a:lnTo>
                          <a:pt x="34" y="108"/>
                        </a:lnTo>
                        <a:lnTo>
                          <a:pt x="34" y="102"/>
                        </a:lnTo>
                        <a:lnTo>
                          <a:pt x="32" y="92"/>
                        </a:lnTo>
                        <a:lnTo>
                          <a:pt x="30" y="86"/>
                        </a:lnTo>
                        <a:lnTo>
                          <a:pt x="26" y="82"/>
                        </a:lnTo>
                        <a:lnTo>
                          <a:pt x="18" y="76"/>
                        </a:lnTo>
                        <a:lnTo>
                          <a:pt x="12" y="72"/>
                        </a:lnTo>
                        <a:lnTo>
                          <a:pt x="8" y="66"/>
                        </a:lnTo>
                        <a:lnTo>
                          <a:pt x="6" y="62"/>
                        </a:lnTo>
                        <a:lnTo>
                          <a:pt x="8" y="60"/>
                        </a:lnTo>
                        <a:lnTo>
                          <a:pt x="6" y="58"/>
                        </a:lnTo>
                        <a:lnTo>
                          <a:pt x="4" y="54"/>
                        </a:lnTo>
                        <a:lnTo>
                          <a:pt x="0" y="48"/>
                        </a:lnTo>
                        <a:lnTo>
                          <a:pt x="0" y="42"/>
                        </a:lnTo>
                        <a:lnTo>
                          <a:pt x="6" y="46"/>
                        </a:lnTo>
                        <a:lnTo>
                          <a:pt x="12" y="46"/>
                        </a:lnTo>
                        <a:lnTo>
                          <a:pt x="16" y="46"/>
                        </a:lnTo>
                        <a:lnTo>
                          <a:pt x="20" y="46"/>
                        </a:lnTo>
                        <a:lnTo>
                          <a:pt x="30" y="36"/>
                        </a:lnTo>
                        <a:lnTo>
                          <a:pt x="42" y="24"/>
                        </a:lnTo>
                        <a:lnTo>
                          <a:pt x="54" y="16"/>
                        </a:lnTo>
                        <a:lnTo>
                          <a:pt x="58" y="12"/>
                        </a:lnTo>
                        <a:lnTo>
                          <a:pt x="56" y="8"/>
                        </a:lnTo>
                        <a:lnTo>
                          <a:pt x="56" y="6"/>
                        </a:lnTo>
                        <a:lnTo>
                          <a:pt x="58" y="4"/>
                        </a:lnTo>
                        <a:lnTo>
                          <a:pt x="62" y="2"/>
                        </a:lnTo>
                        <a:lnTo>
                          <a:pt x="68" y="0"/>
                        </a:lnTo>
                        <a:lnTo>
                          <a:pt x="76" y="0"/>
                        </a:lnTo>
                        <a:lnTo>
                          <a:pt x="78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28" name="íṣļîḑé">
                    <a:extLst>
                      <a:ext uri="{FF2B5EF4-FFF2-40B4-BE49-F238E27FC236}">
                        <a16:creationId xmlns:a16="http://schemas.microsoft.com/office/drawing/2014/main" xmlns="" id="{98B68C18-41D8-4A98-A0B1-15B10FB17C7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52694" y="4157692"/>
                    <a:ext cx="85388" cy="226972"/>
                  </a:xfrm>
                  <a:custGeom>
                    <a:avLst/>
                    <a:gdLst>
                      <a:gd name="T0" fmla="*/ 0 w 48"/>
                      <a:gd name="T1" fmla="*/ 2147483647 h 136"/>
                      <a:gd name="T2" fmla="*/ 2147483647 w 48"/>
                      <a:gd name="T3" fmla="*/ 2147483647 h 136"/>
                      <a:gd name="T4" fmla="*/ 2147483647 w 48"/>
                      <a:gd name="T5" fmla="*/ 2147483647 h 136"/>
                      <a:gd name="T6" fmla="*/ 2147483647 w 48"/>
                      <a:gd name="T7" fmla="*/ 2147483647 h 136"/>
                      <a:gd name="T8" fmla="*/ 2147483647 w 48"/>
                      <a:gd name="T9" fmla="*/ 2147483647 h 136"/>
                      <a:gd name="T10" fmla="*/ 2147483647 w 48"/>
                      <a:gd name="T11" fmla="*/ 2147483647 h 136"/>
                      <a:gd name="T12" fmla="*/ 2147483647 w 48"/>
                      <a:gd name="T13" fmla="*/ 2147483647 h 136"/>
                      <a:gd name="T14" fmla="*/ 2147483647 w 48"/>
                      <a:gd name="T15" fmla="*/ 2147483647 h 136"/>
                      <a:gd name="T16" fmla="*/ 2147483647 w 48"/>
                      <a:gd name="T17" fmla="*/ 2147483647 h 136"/>
                      <a:gd name="T18" fmla="*/ 2147483647 w 48"/>
                      <a:gd name="T19" fmla="*/ 2147483647 h 136"/>
                      <a:gd name="T20" fmla="*/ 2147483647 w 48"/>
                      <a:gd name="T21" fmla="*/ 2147483647 h 136"/>
                      <a:gd name="T22" fmla="*/ 2147483647 w 48"/>
                      <a:gd name="T23" fmla="*/ 2147483647 h 136"/>
                      <a:gd name="T24" fmla="*/ 2147483647 w 48"/>
                      <a:gd name="T25" fmla="*/ 2147483647 h 136"/>
                      <a:gd name="T26" fmla="*/ 2147483647 w 48"/>
                      <a:gd name="T27" fmla="*/ 2147483647 h 136"/>
                      <a:gd name="T28" fmla="*/ 2147483647 w 48"/>
                      <a:gd name="T29" fmla="*/ 2147483647 h 136"/>
                      <a:gd name="T30" fmla="*/ 2147483647 w 48"/>
                      <a:gd name="T31" fmla="*/ 2147483647 h 136"/>
                      <a:gd name="T32" fmla="*/ 2147483647 w 48"/>
                      <a:gd name="T33" fmla="*/ 2147483647 h 136"/>
                      <a:gd name="T34" fmla="*/ 2147483647 w 48"/>
                      <a:gd name="T35" fmla="*/ 2147483647 h 136"/>
                      <a:gd name="T36" fmla="*/ 2147483647 w 48"/>
                      <a:gd name="T37" fmla="*/ 2147483647 h 136"/>
                      <a:gd name="T38" fmla="*/ 2147483647 w 48"/>
                      <a:gd name="T39" fmla="*/ 2147483647 h 136"/>
                      <a:gd name="T40" fmla="*/ 2147483647 w 48"/>
                      <a:gd name="T41" fmla="*/ 2147483647 h 136"/>
                      <a:gd name="T42" fmla="*/ 2147483647 w 48"/>
                      <a:gd name="T43" fmla="*/ 2147483647 h 136"/>
                      <a:gd name="T44" fmla="*/ 2147483647 w 48"/>
                      <a:gd name="T45" fmla="*/ 2147483647 h 136"/>
                      <a:gd name="T46" fmla="*/ 2147483647 w 48"/>
                      <a:gd name="T47" fmla="*/ 2147483647 h 136"/>
                      <a:gd name="T48" fmla="*/ 2147483647 w 48"/>
                      <a:gd name="T49" fmla="*/ 2147483647 h 136"/>
                      <a:gd name="T50" fmla="*/ 2147483647 w 48"/>
                      <a:gd name="T51" fmla="*/ 2147483647 h 136"/>
                      <a:gd name="T52" fmla="*/ 2147483647 w 48"/>
                      <a:gd name="T53" fmla="*/ 2147483647 h 136"/>
                      <a:gd name="T54" fmla="*/ 2147483647 w 48"/>
                      <a:gd name="T55" fmla="*/ 2147483647 h 136"/>
                      <a:gd name="T56" fmla="*/ 2147483647 w 48"/>
                      <a:gd name="T57" fmla="*/ 2147483647 h 136"/>
                      <a:gd name="T58" fmla="*/ 2147483647 w 48"/>
                      <a:gd name="T59" fmla="*/ 2147483647 h 136"/>
                      <a:gd name="T60" fmla="*/ 2147483647 w 48"/>
                      <a:gd name="T61" fmla="*/ 2147483647 h 136"/>
                      <a:gd name="T62" fmla="*/ 2147483647 w 48"/>
                      <a:gd name="T63" fmla="*/ 2147483647 h 136"/>
                      <a:gd name="T64" fmla="*/ 2147483647 w 48"/>
                      <a:gd name="T65" fmla="*/ 0 h 136"/>
                      <a:gd name="T66" fmla="*/ 2147483647 w 48"/>
                      <a:gd name="T67" fmla="*/ 0 h 136"/>
                      <a:gd name="T68" fmla="*/ 2147483647 w 48"/>
                      <a:gd name="T69" fmla="*/ 2147483647 h 136"/>
                      <a:gd name="T70" fmla="*/ 2147483647 w 48"/>
                      <a:gd name="T71" fmla="*/ 2147483647 h 136"/>
                      <a:gd name="T72" fmla="*/ 2147483647 w 48"/>
                      <a:gd name="T73" fmla="*/ 2147483647 h 136"/>
                      <a:gd name="T74" fmla="*/ 2147483647 w 48"/>
                      <a:gd name="T75" fmla="*/ 2147483647 h 136"/>
                      <a:gd name="T76" fmla="*/ 2147483647 w 48"/>
                      <a:gd name="T77" fmla="*/ 2147483647 h 136"/>
                      <a:gd name="T78" fmla="*/ 2147483647 w 48"/>
                      <a:gd name="T79" fmla="*/ 2147483647 h 136"/>
                      <a:gd name="T80" fmla="*/ 2147483647 w 48"/>
                      <a:gd name="T81" fmla="*/ 2147483647 h 136"/>
                      <a:gd name="T82" fmla="*/ 2147483647 w 48"/>
                      <a:gd name="T83" fmla="*/ 2147483647 h 136"/>
                      <a:gd name="T84" fmla="*/ 2147483647 w 48"/>
                      <a:gd name="T85" fmla="*/ 2147483647 h 136"/>
                      <a:gd name="T86" fmla="*/ 2147483647 w 48"/>
                      <a:gd name="T87" fmla="*/ 2147483647 h 136"/>
                      <a:gd name="T88" fmla="*/ 0 w 48"/>
                      <a:gd name="T89" fmla="*/ 2147483647 h 136"/>
                      <a:gd name="T90" fmla="*/ 0 w 48"/>
                      <a:gd name="T91" fmla="*/ 2147483647 h 136"/>
                      <a:gd name="T92" fmla="*/ 0 w 48"/>
                      <a:gd name="T93" fmla="*/ 2147483647 h 136"/>
                      <a:gd name="T94" fmla="*/ 0 w 48"/>
                      <a:gd name="T95" fmla="*/ 2147483647 h 136"/>
                      <a:gd name="T96" fmla="*/ 0 w 48"/>
                      <a:gd name="T97" fmla="*/ 2147483647 h 1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w 48"/>
                      <a:gd name="T148" fmla="*/ 0 h 136"/>
                      <a:gd name="T149" fmla="*/ 48 w 48"/>
                      <a:gd name="T150" fmla="*/ 136 h 136"/>
                    </a:gdLst>
                    <a:ahLst/>
                    <a:cxnLst>
                      <a:cxn ang="T98">
                        <a:pos x="T0" y="T1"/>
                      </a:cxn>
                      <a:cxn ang="T99">
                        <a:pos x="T2" y="T3"/>
                      </a:cxn>
                      <a:cxn ang="T100">
                        <a:pos x="T4" y="T5"/>
                      </a:cxn>
                      <a:cxn ang="T101">
                        <a:pos x="T6" y="T7"/>
                      </a:cxn>
                      <a:cxn ang="T102">
                        <a:pos x="T8" y="T9"/>
                      </a:cxn>
                      <a:cxn ang="T103">
                        <a:pos x="T10" y="T11"/>
                      </a:cxn>
                      <a:cxn ang="T104">
                        <a:pos x="T12" y="T13"/>
                      </a:cxn>
                      <a:cxn ang="T105">
                        <a:pos x="T14" y="T15"/>
                      </a:cxn>
                      <a:cxn ang="T106">
                        <a:pos x="T16" y="T17"/>
                      </a:cxn>
                      <a:cxn ang="T107">
                        <a:pos x="T18" y="T19"/>
                      </a:cxn>
                      <a:cxn ang="T108">
                        <a:pos x="T20" y="T21"/>
                      </a:cxn>
                      <a:cxn ang="T109">
                        <a:pos x="T22" y="T23"/>
                      </a:cxn>
                      <a:cxn ang="T110">
                        <a:pos x="T24" y="T25"/>
                      </a:cxn>
                      <a:cxn ang="T111">
                        <a:pos x="T26" y="T27"/>
                      </a:cxn>
                      <a:cxn ang="T112">
                        <a:pos x="T28" y="T29"/>
                      </a:cxn>
                      <a:cxn ang="T113">
                        <a:pos x="T30" y="T31"/>
                      </a:cxn>
                      <a:cxn ang="T114">
                        <a:pos x="T32" y="T33"/>
                      </a:cxn>
                      <a:cxn ang="T115">
                        <a:pos x="T34" y="T35"/>
                      </a:cxn>
                      <a:cxn ang="T116">
                        <a:pos x="T36" y="T37"/>
                      </a:cxn>
                      <a:cxn ang="T117">
                        <a:pos x="T38" y="T39"/>
                      </a:cxn>
                      <a:cxn ang="T118">
                        <a:pos x="T40" y="T41"/>
                      </a:cxn>
                      <a:cxn ang="T119">
                        <a:pos x="T42" y="T43"/>
                      </a:cxn>
                      <a:cxn ang="T120">
                        <a:pos x="T44" y="T45"/>
                      </a:cxn>
                      <a:cxn ang="T121">
                        <a:pos x="T46" y="T47"/>
                      </a:cxn>
                      <a:cxn ang="T122">
                        <a:pos x="T48" y="T49"/>
                      </a:cxn>
                      <a:cxn ang="T123">
                        <a:pos x="T50" y="T51"/>
                      </a:cxn>
                      <a:cxn ang="T124">
                        <a:pos x="T52" y="T53"/>
                      </a:cxn>
                      <a:cxn ang="T125">
                        <a:pos x="T54" y="T55"/>
                      </a:cxn>
                      <a:cxn ang="T126">
                        <a:pos x="T56" y="T57"/>
                      </a:cxn>
                      <a:cxn ang="T127">
                        <a:pos x="T58" y="T59"/>
                      </a:cxn>
                      <a:cxn ang="T128">
                        <a:pos x="T60" y="T61"/>
                      </a:cxn>
                      <a:cxn ang="T129">
                        <a:pos x="T62" y="T63"/>
                      </a:cxn>
                      <a:cxn ang="T130">
                        <a:pos x="T64" y="T65"/>
                      </a:cxn>
                      <a:cxn ang="T131">
                        <a:pos x="T66" y="T67"/>
                      </a:cxn>
                      <a:cxn ang="T132">
                        <a:pos x="T68" y="T69"/>
                      </a:cxn>
                      <a:cxn ang="T133">
                        <a:pos x="T70" y="T71"/>
                      </a:cxn>
                      <a:cxn ang="T134">
                        <a:pos x="T72" y="T73"/>
                      </a:cxn>
                      <a:cxn ang="T135">
                        <a:pos x="T74" y="T75"/>
                      </a:cxn>
                      <a:cxn ang="T136">
                        <a:pos x="T76" y="T77"/>
                      </a:cxn>
                      <a:cxn ang="T137">
                        <a:pos x="T78" y="T79"/>
                      </a:cxn>
                      <a:cxn ang="T138">
                        <a:pos x="T80" y="T81"/>
                      </a:cxn>
                      <a:cxn ang="T139">
                        <a:pos x="T82" y="T83"/>
                      </a:cxn>
                      <a:cxn ang="T140">
                        <a:pos x="T84" y="T85"/>
                      </a:cxn>
                      <a:cxn ang="T141">
                        <a:pos x="T86" y="T87"/>
                      </a:cxn>
                      <a:cxn ang="T142">
                        <a:pos x="T88" y="T89"/>
                      </a:cxn>
                      <a:cxn ang="T143">
                        <a:pos x="T90" y="T91"/>
                      </a:cxn>
                      <a:cxn ang="T144">
                        <a:pos x="T92" y="T93"/>
                      </a:cxn>
                      <a:cxn ang="T145">
                        <a:pos x="T94" y="T95"/>
                      </a:cxn>
                      <a:cxn ang="T146">
                        <a:pos x="T96" y="T97"/>
                      </a:cxn>
                    </a:cxnLst>
                    <a:rect l="T147" t="T148" r="T149" b="T150"/>
                    <a:pathLst>
                      <a:path w="48" h="136">
                        <a:moveTo>
                          <a:pt x="0" y="82"/>
                        </a:moveTo>
                        <a:lnTo>
                          <a:pt x="6" y="82"/>
                        </a:lnTo>
                        <a:lnTo>
                          <a:pt x="8" y="88"/>
                        </a:lnTo>
                        <a:lnTo>
                          <a:pt x="12" y="90"/>
                        </a:lnTo>
                        <a:lnTo>
                          <a:pt x="18" y="90"/>
                        </a:lnTo>
                        <a:lnTo>
                          <a:pt x="26" y="90"/>
                        </a:lnTo>
                        <a:lnTo>
                          <a:pt x="26" y="100"/>
                        </a:lnTo>
                        <a:lnTo>
                          <a:pt x="24" y="108"/>
                        </a:lnTo>
                        <a:lnTo>
                          <a:pt x="22" y="118"/>
                        </a:lnTo>
                        <a:lnTo>
                          <a:pt x="24" y="126"/>
                        </a:lnTo>
                        <a:lnTo>
                          <a:pt x="28" y="128"/>
                        </a:lnTo>
                        <a:lnTo>
                          <a:pt x="32" y="132"/>
                        </a:lnTo>
                        <a:lnTo>
                          <a:pt x="34" y="136"/>
                        </a:lnTo>
                        <a:lnTo>
                          <a:pt x="34" y="128"/>
                        </a:lnTo>
                        <a:lnTo>
                          <a:pt x="36" y="126"/>
                        </a:lnTo>
                        <a:lnTo>
                          <a:pt x="38" y="124"/>
                        </a:lnTo>
                        <a:lnTo>
                          <a:pt x="42" y="120"/>
                        </a:lnTo>
                        <a:lnTo>
                          <a:pt x="44" y="118"/>
                        </a:lnTo>
                        <a:lnTo>
                          <a:pt x="46" y="112"/>
                        </a:lnTo>
                        <a:lnTo>
                          <a:pt x="48" y="106"/>
                        </a:lnTo>
                        <a:lnTo>
                          <a:pt x="48" y="98"/>
                        </a:lnTo>
                        <a:lnTo>
                          <a:pt x="48" y="92"/>
                        </a:lnTo>
                        <a:lnTo>
                          <a:pt x="44" y="86"/>
                        </a:lnTo>
                        <a:lnTo>
                          <a:pt x="36" y="74"/>
                        </a:lnTo>
                        <a:lnTo>
                          <a:pt x="30" y="66"/>
                        </a:lnTo>
                        <a:lnTo>
                          <a:pt x="28" y="60"/>
                        </a:lnTo>
                        <a:lnTo>
                          <a:pt x="26" y="54"/>
                        </a:lnTo>
                        <a:lnTo>
                          <a:pt x="28" y="46"/>
                        </a:lnTo>
                        <a:lnTo>
                          <a:pt x="30" y="38"/>
                        </a:lnTo>
                        <a:lnTo>
                          <a:pt x="30" y="12"/>
                        </a:lnTo>
                        <a:lnTo>
                          <a:pt x="28" y="10"/>
                        </a:lnTo>
                        <a:lnTo>
                          <a:pt x="26" y="6"/>
                        </a:lnTo>
                        <a:lnTo>
                          <a:pt x="24" y="0"/>
                        </a:lnTo>
                        <a:lnTo>
                          <a:pt x="8" y="0"/>
                        </a:lnTo>
                        <a:lnTo>
                          <a:pt x="10" y="8"/>
                        </a:lnTo>
                        <a:lnTo>
                          <a:pt x="14" y="18"/>
                        </a:lnTo>
                        <a:lnTo>
                          <a:pt x="12" y="20"/>
                        </a:lnTo>
                        <a:lnTo>
                          <a:pt x="10" y="24"/>
                        </a:lnTo>
                        <a:lnTo>
                          <a:pt x="6" y="28"/>
                        </a:lnTo>
                        <a:lnTo>
                          <a:pt x="6" y="34"/>
                        </a:lnTo>
                        <a:lnTo>
                          <a:pt x="6" y="44"/>
                        </a:lnTo>
                        <a:lnTo>
                          <a:pt x="8" y="50"/>
                        </a:lnTo>
                        <a:lnTo>
                          <a:pt x="4" y="56"/>
                        </a:lnTo>
                        <a:lnTo>
                          <a:pt x="2" y="62"/>
                        </a:lnTo>
                        <a:lnTo>
                          <a:pt x="0" y="68"/>
                        </a:lnTo>
                        <a:lnTo>
                          <a:pt x="0" y="74"/>
                        </a:lnTo>
                        <a:lnTo>
                          <a:pt x="0" y="76"/>
                        </a:lnTo>
                        <a:lnTo>
                          <a:pt x="0" y="80"/>
                        </a:lnTo>
                        <a:lnTo>
                          <a:pt x="0" y="8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29" name="íSļïḋe">
                    <a:extLst>
                      <a:ext uri="{FF2B5EF4-FFF2-40B4-BE49-F238E27FC236}">
                        <a16:creationId xmlns:a16="http://schemas.microsoft.com/office/drawing/2014/main" xmlns="" id="{CEC1AEE4-4D93-421C-BA8A-96085B9E27B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952461" y="4114259"/>
                    <a:ext cx="325022" cy="302629"/>
                  </a:xfrm>
                  <a:custGeom>
                    <a:avLst/>
                    <a:gdLst>
                      <a:gd name="T0" fmla="*/ 2147483647 w 186"/>
                      <a:gd name="T1" fmla="*/ 2147483647 h 182"/>
                      <a:gd name="T2" fmla="*/ 2147483647 w 186"/>
                      <a:gd name="T3" fmla="*/ 2147483647 h 182"/>
                      <a:gd name="T4" fmla="*/ 2147483647 w 186"/>
                      <a:gd name="T5" fmla="*/ 2147483647 h 182"/>
                      <a:gd name="T6" fmla="*/ 2147483647 w 186"/>
                      <a:gd name="T7" fmla="*/ 2147483647 h 182"/>
                      <a:gd name="T8" fmla="*/ 2147483647 w 186"/>
                      <a:gd name="T9" fmla="*/ 2147483647 h 182"/>
                      <a:gd name="T10" fmla="*/ 2147483647 w 186"/>
                      <a:gd name="T11" fmla="*/ 2147483647 h 182"/>
                      <a:gd name="T12" fmla="*/ 2147483647 w 186"/>
                      <a:gd name="T13" fmla="*/ 2147483647 h 182"/>
                      <a:gd name="T14" fmla="*/ 2147483647 w 186"/>
                      <a:gd name="T15" fmla="*/ 2147483647 h 182"/>
                      <a:gd name="T16" fmla="*/ 2147483647 w 186"/>
                      <a:gd name="T17" fmla="*/ 2147483647 h 182"/>
                      <a:gd name="T18" fmla="*/ 2147483647 w 186"/>
                      <a:gd name="T19" fmla="*/ 2147483647 h 182"/>
                      <a:gd name="T20" fmla="*/ 2147483647 w 186"/>
                      <a:gd name="T21" fmla="*/ 2147483647 h 182"/>
                      <a:gd name="T22" fmla="*/ 2147483647 w 186"/>
                      <a:gd name="T23" fmla="*/ 2147483647 h 182"/>
                      <a:gd name="T24" fmla="*/ 2147483647 w 186"/>
                      <a:gd name="T25" fmla="*/ 2147483647 h 182"/>
                      <a:gd name="T26" fmla="*/ 2147483647 w 186"/>
                      <a:gd name="T27" fmla="*/ 2147483647 h 182"/>
                      <a:gd name="T28" fmla="*/ 2147483647 w 186"/>
                      <a:gd name="T29" fmla="*/ 2147483647 h 182"/>
                      <a:gd name="T30" fmla="*/ 2147483647 w 186"/>
                      <a:gd name="T31" fmla="*/ 2147483647 h 182"/>
                      <a:gd name="T32" fmla="*/ 2147483647 w 186"/>
                      <a:gd name="T33" fmla="*/ 2147483647 h 182"/>
                      <a:gd name="T34" fmla="*/ 2147483647 w 186"/>
                      <a:gd name="T35" fmla="*/ 0 h 182"/>
                      <a:gd name="T36" fmla="*/ 2147483647 w 186"/>
                      <a:gd name="T37" fmla="*/ 2147483647 h 182"/>
                      <a:gd name="T38" fmla="*/ 2147483647 w 186"/>
                      <a:gd name="T39" fmla="*/ 2147483647 h 182"/>
                      <a:gd name="T40" fmla="*/ 2147483647 w 186"/>
                      <a:gd name="T41" fmla="*/ 2147483647 h 182"/>
                      <a:gd name="T42" fmla="*/ 2147483647 w 186"/>
                      <a:gd name="T43" fmla="*/ 2147483647 h 182"/>
                      <a:gd name="T44" fmla="*/ 2147483647 w 186"/>
                      <a:gd name="T45" fmla="*/ 2147483647 h 182"/>
                      <a:gd name="T46" fmla="*/ 2147483647 w 186"/>
                      <a:gd name="T47" fmla="*/ 2147483647 h 182"/>
                      <a:gd name="T48" fmla="*/ 2147483647 w 186"/>
                      <a:gd name="T49" fmla="*/ 2147483647 h 182"/>
                      <a:gd name="T50" fmla="*/ 2147483647 w 186"/>
                      <a:gd name="T51" fmla="*/ 2147483647 h 182"/>
                      <a:gd name="T52" fmla="*/ 2147483647 w 186"/>
                      <a:gd name="T53" fmla="*/ 2147483647 h 182"/>
                      <a:gd name="T54" fmla="*/ 2147483647 w 186"/>
                      <a:gd name="T55" fmla="*/ 2147483647 h 182"/>
                      <a:gd name="T56" fmla="*/ 2147483647 w 186"/>
                      <a:gd name="T57" fmla="*/ 2147483647 h 182"/>
                      <a:gd name="T58" fmla="*/ 2147483647 w 186"/>
                      <a:gd name="T59" fmla="*/ 2147483647 h 182"/>
                      <a:gd name="T60" fmla="*/ 2147483647 w 186"/>
                      <a:gd name="T61" fmla="*/ 2147483647 h 182"/>
                      <a:gd name="T62" fmla="*/ 2147483647 w 186"/>
                      <a:gd name="T63" fmla="*/ 2147483647 h 182"/>
                      <a:gd name="T64" fmla="*/ 2147483647 w 186"/>
                      <a:gd name="T65" fmla="*/ 2147483647 h 182"/>
                      <a:gd name="T66" fmla="*/ 2147483647 w 186"/>
                      <a:gd name="T67" fmla="*/ 2147483647 h 182"/>
                      <a:gd name="T68" fmla="*/ 2147483647 w 186"/>
                      <a:gd name="T69" fmla="*/ 2147483647 h 182"/>
                      <a:gd name="T70" fmla="*/ 2147483647 w 186"/>
                      <a:gd name="T71" fmla="*/ 2147483647 h 182"/>
                      <a:gd name="T72" fmla="*/ 0 w 186"/>
                      <a:gd name="T73" fmla="*/ 2147483647 h 182"/>
                      <a:gd name="T74" fmla="*/ 2147483647 w 186"/>
                      <a:gd name="T75" fmla="*/ 2147483647 h 182"/>
                      <a:gd name="T76" fmla="*/ 2147483647 w 186"/>
                      <a:gd name="T77" fmla="*/ 2147483647 h 182"/>
                      <a:gd name="T78" fmla="*/ 2147483647 w 186"/>
                      <a:gd name="T79" fmla="*/ 2147483647 h 182"/>
                      <a:gd name="T80" fmla="*/ 2147483647 w 186"/>
                      <a:gd name="T81" fmla="*/ 2147483647 h 182"/>
                      <a:gd name="T82" fmla="*/ 2147483647 w 186"/>
                      <a:gd name="T83" fmla="*/ 2147483647 h 182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w 186"/>
                      <a:gd name="T127" fmla="*/ 0 h 182"/>
                      <a:gd name="T128" fmla="*/ 186 w 186"/>
                      <a:gd name="T129" fmla="*/ 182 h 182"/>
                    </a:gdLst>
                    <a:ahLst/>
                    <a:cxnLst>
                      <a:cxn ang="T84">
                        <a:pos x="T0" y="T1"/>
                      </a:cxn>
                      <a:cxn ang="T85">
                        <a:pos x="T2" y="T3"/>
                      </a:cxn>
                      <a:cxn ang="T86">
                        <a:pos x="T4" y="T5"/>
                      </a:cxn>
                      <a:cxn ang="T87">
                        <a:pos x="T6" y="T7"/>
                      </a:cxn>
                      <a:cxn ang="T88">
                        <a:pos x="T8" y="T9"/>
                      </a:cxn>
                      <a:cxn ang="T89">
                        <a:pos x="T10" y="T11"/>
                      </a:cxn>
                      <a:cxn ang="T90">
                        <a:pos x="T12" y="T13"/>
                      </a:cxn>
                      <a:cxn ang="T91">
                        <a:pos x="T14" y="T15"/>
                      </a:cxn>
                      <a:cxn ang="T92">
                        <a:pos x="T16" y="T17"/>
                      </a:cxn>
                      <a:cxn ang="T93">
                        <a:pos x="T18" y="T19"/>
                      </a:cxn>
                      <a:cxn ang="T94">
                        <a:pos x="T20" y="T21"/>
                      </a:cxn>
                      <a:cxn ang="T95">
                        <a:pos x="T22" y="T23"/>
                      </a:cxn>
                      <a:cxn ang="T96">
                        <a:pos x="T24" y="T25"/>
                      </a:cxn>
                      <a:cxn ang="T97">
                        <a:pos x="T26" y="T27"/>
                      </a:cxn>
                      <a:cxn ang="T98">
                        <a:pos x="T28" y="T29"/>
                      </a:cxn>
                      <a:cxn ang="T99">
                        <a:pos x="T30" y="T31"/>
                      </a:cxn>
                      <a:cxn ang="T100">
                        <a:pos x="T32" y="T33"/>
                      </a:cxn>
                      <a:cxn ang="T101">
                        <a:pos x="T34" y="T35"/>
                      </a:cxn>
                      <a:cxn ang="T102">
                        <a:pos x="T36" y="T37"/>
                      </a:cxn>
                      <a:cxn ang="T103">
                        <a:pos x="T38" y="T39"/>
                      </a:cxn>
                      <a:cxn ang="T104">
                        <a:pos x="T40" y="T41"/>
                      </a:cxn>
                      <a:cxn ang="T105">
                        <a:pos x="T42" y="T43"/>
                      </a:cxn>
                      <a:cxn ang="T106">
                        <a:pos x="T44" y="T45"/>
                      </a:cxn>
                      <a:cxn ang="T107">
                        <a:pos x="T46" y="T47"/>
                      </a:cxn>
                      <a:cxn ang="T108">
                        <a:pos x="T48" y="T49"/>
                      </a:cxn>
                      <a:cxn ang="T109">
                        <a:pos x="T50" y="T51"/>
                      </a:cxn>
                      <a:cxn ang="T110">
                        <a:pos x="T52" y="T53"/>
                      </a:cxn>
                      <a:cxn ang="T111">
                        <a:pos x="T54" y="T55"/>
                      </a:cxn>
                      <a:cxn ang="T112">
                        <a:pos x="T56" y="T57"/>
                      </a:cxn>
                      <a:cxn ang="T113">
                        <a:pos x="T58" y="T59"/>
                      </a:cxn>
                      <a:cxn ang="T114">
                        <a:pos x="T60" y="T61"/>
                      </a:cxn>
                      <a:cxn ang="T115">
                        <a:pos x="T62" y="T63"/>
                      </a:cxn>
                      <a:cxn ang="T116">
                        <a:pos x="T64" y="T65"/>
                      </a:cxn>
                      <a:cxn ang="T117">
                        <a:pos x="T66" y="T67"/>
                      </a:cxn>
                      <a:cxn ang="T118">
                        <a:pos x="T68" y="T69"/>
                      </a:cxn>
                      <a:cxn ang="T119">
                        <a:pos x="T70" y="T71"/>
                      </a:cxn>
                      <a:cxn ang="T120">
                        <a:pos x="T72" y="T73"/>
                      </a:cxn>
                      <a:cxn ang="T121">
                        <a:pos x="T74" y="T75"/>
                      </a:cxn>
                      <a:cxn ang="T122">
                        <a:pos x="T76" y="T77"/>
                      </a:cxn>
                      <a:cxn ang="T123">
                        <a:pos x="T78" y="T79"/>
                      </a:cxn>
                      <a:cxn ang="T124">
                        <a:pos x="T80" y="T81"/>
                      </a:cxn>
                      <a:cxn ang="T125">
                        <a:pos x="T82" y="T83"/>
                      </a:cxn>
                    </a:cxnLst>
                    <a:rect l="T126" t="T127" r="T128" b="T129"/>
                    <a:pathLst>
                      <a:path w="186" h="182">
                        <a:moveTo>
                          <a:pt x="72" y="182"/>
                        </a:moveTo>
                        <a:lnTo>
                          <a:pt x="82" y="172"/>
                        </a:lnTo>
                        <a:lnTo>
                          <a:pt x="94" y="160"/>
                        </a:lnTo>
                        <a:lnTo>
                          <a:pt x="106" y="152"/>
                        </a:lnTo>
                        <a:lnTo>
                          <a:pt x="110" y="148"/>
                        </a:lnTo>
                        <a:lnTo>
                          <a:pt x="108" y="144"/>
                        </a:lnTo>
                        <a:lnTo>
                          <a:pt x="108" y="142"/>
                        </a:lnTo>
                        <a:lnTo>
                          <a:pt x="110" y="140"/>
                        </a:lnTo>
                        <a:lnTo>
                          <a:pt x="114" y="138"/>
                        </a:lnTo>
                        <a:lnTo>
                          <a:pt x="120" y="136"/>
                        </a:lnTo>
                        <a:lnTo>
                          <a:pt x="130" y="136"/>
                        </a:lnTo>
                        <a:lnTo>
                          <a:pt x="128" y="132"/>
                        </a:lnTo>
                        <a:lnTo>
                          <a:pt x="128" y="128"/>
                        </a:lnTo>
                        <a:lnTo>
                          <a:pt x="128" y="126"/>
                        </a:lnTo>
                        <a:lnTo>
                          <a:pt x="134" y="124"/>
                        </a:lnTo>
                        <a:lnTo>
                          <a:pt x="140" y="120"/>
                        </a:lnTo>
                        <a:lnTo>
                          <a:pt x="150" y="116"/>
                        </a:lnTo>
                        <a:lnTo>
                          <a:pt x="162" y="114"/>
                        </a:lnTo>
                        <a:lnTo>
                          <a:pt x="172" y="108"/>
                        </a:lnTo>
                        <a:lnTo>
                          <a:pt x="172" y="98"/>
                        </a:lnTo>
                        <a:lnTo>
                          <a:pt x="172" y="92"/>
                        </a:lnTo>
                        <a:lnTo>
                          <a:pt x="174" y="86"/>
                        </a:lnTo>
                        <a:lnTo>
                          <a:pt x="180" y="76"/>
                        </a:lnTo>
                        <a:lnTo>
                          <a:pt x="178" y="70"/>
                        </a:lnTo>
                        <a:lnTo>
                          <a:pt x="178" y="60"/>
                        </a:lnTo>
                        <a:lnTo>
                          <a:pt x="178" y="54"/>
                        </a:lnTo>
                        <a:lnTo>
                          <a:pt x="182" y="50"/>
                        </a:lnTo>
                        <a:lnTo>
                          <a:pt x="184" y="46"/>
                        </a:lnTo>
                        <a:lnTo>
                          <a:pt x="186" y="44"/>
                        </a:lnTo>
                        <a:lnTo>
                          <a:pt x="182" y="34"/>
                        </a:lnTo>
                        <a:lnTo>
                          <a:pt x="180" y="26"/>
                        </a:lnTo>
                        <a:lnTo>
                          <a:pt x="166" y="16"/>
                        </a:lnTo>
                        <a:lnTo>
                          <a:pt x="160" y="12"/>
                        </a:lnTo>
                        <a:lnTo>
                          <a:pt x="150" y="8"/>
                        </a:lnTo>
                        <a:lnTo>
                          <a:pt x="146" y="6"/>
                        </a:lnTo>
                        <a:lnTo>
                          <a:pt x="140" y="0"/>
                        </a:lnTo>
                        <a:lnTo>
                          <a:pt x="136" y="0"/>
                        </a:lnTo>
                        <a:lnTo>
                          <a:pt x="128" y="2"/>
                        </a:lnTo>
                        <a:lnTo>
                          <a:pt x="118" y="8"/>
                        </a:lnTo>
                        <a:lnTo>
                          <a:pt x="112" y="10"/>
                        </a:lnTo>
                        <a:lnTo>
                          <a:pt x="108" y="14"/>
                        </a:lnTo>
                        <a:lnTo>
                          <a:pt x="106" y="18"/>
                        </a:lnTo>
                        <a:lnTo>
                          <a:pt x="104" y="24"/>
                        </a:lnTo>
                        <a:lnTo>
                          <a:pt x="104" y="62"/>
                        </a:lnTo>
                        <a:lnTo>
                          <a:pt x="106" y="70"/>
                        </a:lnTo>
                        <a:lnTo>
                          <a:pt x="108" y="72"/>
                        </a:lnTo>
                        <a:lnTo>
                          <a:pt x="114" y="76"/>
                        </a:lnTo>
                        <a:lnTo>
                          <a:pt x="124" y="76"/>
                        </a:lnTo>
                        <a:lnTo>
                          <a:pt x="124" y="88"/>
                        </a:lnTo>
                        <a:lnTo>
                          <a:pt x="122" y="92"/>
                        </a:lnTo>
                        <a:lnTo>
                          <a:pt x="120" y="96"/>
                        </a:lnTo>
                        <a:lnTo>
                          <a:pt x="116" y="98"/>
                        </a:lnTo>
                        <a:lnTo>
                          <a:pt x="114" y="98"/>
                        </a:lnTo>
                        <a:lnTo>
                          <a:pt x="110" y="90"/>
                        </a:lnTo>
                        <a:lnTo>
                          <a:pt x="106" y="86"/>
                        </a:lnTo>
                        <a:lnTo>
                          <a:pt x="96" y="78"/>
                        </a:lnTo>
                        <a:lnTo>
                          <a:pt x="90" y="72"/>
                        </a:lnTo>
                        <a:lnTo>
                          <a:pt x="86" y="70"/>
                        </a:lnTo>
                        <a:lnTo>
                          <a:pt x="86" y="66"/>
                        </a:lnTo>
                        <a:lnTo>
                          <a:pt x="80" y="68"/>
                        </a:lnTo>
                        <a:lnTo>
                          <a:pt x="78" y="70"/>
                        </a:lnTo>
                        <a:lnTo>
                          <a:pt x="76" y="70"/>
                        </a:lnTo>
                        <a:lnTo>
                          <a:pt x="72" y="72"/>
                        </a:lnTo>
                        <a:lnTo>
                          <a:pt x="66" y="70"/>
                        </a:lnTo>
                        <a:lnTo>
                          <a:pt x="60" y="68"/>
                        </a:lnTo>
                        <a:lnTo>
                          <a:pt x="56" y="64"/>
                        </a:lnTo>
                        <a:lnTo>
                          <a:pt x="54" y="60"/>
                        </a:lnTo>
                        <a:lnTo>
                          <a:pt x="32" y="52"/>
                        </a:lnTo>
                        <a:lnTo>
                          <a:pt x="32" y="82"/>
                        </a:lnTo>
                        <a:lnTo>
                          <a:pt x="30" y="86"/>
                        </a:lnTo>
                        <a:lnTo>
                          <a:pt x="26" y="88"/>
                        </a:lnTo>
                        <a:lnTo>
                          <a:pt x="24" y="88"/>
                        </a:lnTo>
                        <a:lnTo>
                          <a:pt x="0" y="88"/>
                        </a:lnTo>
                        <a:lnTo>
                          <a:pt x="0" y="152"/>
                        </a:lnTo>
                        <a:lnTo>
                          <a:pt x="16" y="170"/>
                        </a:lnTo>
                        <a:lnTo>
                          <a:pt x="18" y="172"/>
                        </a:lnTo>
                        <a:lnTo>
                          <a:pt x="22" y="174"/>
                        </a:lnTo>
                        <a:lnTo>
                          <a:pt x="28" y="172"/>
                        </a:lnTo>
                        <a:lnTo>
                          <a:pt x="36" y="170"/>
                        </a:lnTo>
                        <a:lnTo>
                          <a:pt x="40" y="172"/>
                        </a:lnTo>
                        <a:lnTo>
                          <a:pt x="46" y="176"/>
                        </a:lnTo>
                        <a:lnTo>
                          <a:pt x="52" y="178"/>
                        </a:lnTo>
                        <a:lnTo>
                          <a:pt x="58" y="182"/>
                        </a:lnTo>
                        <a:lnTo>
                          <a:pt x="72" y="18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30" name="ïSľíďê">
                    <a:extLst>
                      <a:ext uri="{FF2B5EF4-FFF2-40B4-BE49-F238E27FC236}">
                        <a16:creationId xmlns:a16="http://schemas.microsoft.com/office/drawing/2014/main" xmlns="" id="{341D23B9-06BB-4144-8AC7-BE2CC0BE4C3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66001" y="4047007"/>
                    <a:ext cx="342926" cy="365677"/>
                  </a:xfrm>
                  <a:custGeom>
                    <a:avLst/>
                    <a:gdLst>
                      <a:gd name="T0" fmla="*/ 2147483647 w 197"/>
                      <a:gd name="T1" fmla="*/ 2147483647 h 220"/>
                      <a:gd name="T2" fmla="*/ 2147483647 w 197"/>
                      <a:gd name="T3" fmla="*/ 2147483647 h 220"/>
                      <a:gd name="T4" fmla="*/ 2147483647 w 197"/>
                      <a:gd name="T5" fmla="*/ 2147483647 h 220"/>
                      <a:gd name="T6" fmla="*/ 2147483647 w 197"/>
                      <a:gd name="T7" fmla="*/ 2147483647 h 220"/>
                      <a:gd name="T8" fmla="*/ 2147483647 w 197"/>
                      <a:gd name="T9" fmla="*/ 2147483647 h 220"/>
                      <a:gd name="T10" fmla="*/ 2147483647 w 197"/>
                      <a:gd name="T11" fmla="*/ 2147483647 h 220"/>
                      <a:gd name="T12" fmla="*/ 0 w 197"/>
                      <a:gd name="T13" fmla="*/ 2147483647 h 220"/>
                      <a:gd name="T14" fmla="*/ 2147483647 w 197"/>
                      <a:gd name="T15" fmla="*/ 2147483647 h 220"/>
                      <a:gd name="T16" fmla="*/ 2147483647 w 197"/>
                      <a:gd name="T17" fmla="*/ 2147483647 h 220"/>
                      <a:gd name="T18" fmla="*/ 2147483647 w 197"/>
                      <a:gd name="T19" fmla="*/ 2147483647 h 220"/>
                      <a:gd name="T20" fmla="*/ 2147483647 w 197"/>
                      <a:gd name="T21" fmla="*/ 2147483647 h 220"/>
                      <a:gd name="T22" fmla="*/ 2147483647 w 197"/>
                      <a:gd name="T23" fmla="*/ 2147483647 h 220"/>
                      <a:gd name="T24" fmla="*/ 2147483647 w 197"/>
                      <a:gd name="T25" fmla="*/ 2147483647 h 220"/>
                      <a:gd name="T26" fmla="*/ 2147483647 w 197"/>
                      <a:gd name="T27" fmla="*/ 2147483647 h 220"/>
                      <a:gd name="T28" fmla="*/ 2147483647 w 197"/>
                      <a:gd name="T29" fmla="*/ 2147483647 h 220"/>
                      <a:gd name="T30" fmla="*/ 2147483647 w 197"/>
                      <a:gd name="T31" fmla="*/ 2147483647 h 220"/>
                      <a:gd name="T32" fmla="*/ 2147483647 w 197"/>
                      <a:gd name="T33" fmla="*/ 2147483647 h 220"/>
                      <a:gd name="T34" fmla="*/ 2147483647 w 197"/>
                      <a:gd name="T35" fmla="*/ 0 h 220"/>
                      <a:gd name="T36" fmla="*/ 2147483647 w 197"/>
                      <a:gd name="T37" fmla="*/ 2147483647 h 220"/>
                      <a:gd name="T38" fmla="*/ 2147483647 w 197"/>
                      <a:gd name="T39" fmla="*/ 2147483647 h 220"/>
                      <a:gd name="T40" fmla="*/ 2147483647 w 197"/>
                      <a:gd name="T41" fmla="*/ 2147483647 h 220"/>
                      <a:gd name="T42" fmla="*/ 2147483647 w 197"/>
                      <a:gd name="T43" fmla="*/ 2147483647 h 220"/>
                      <a:gd name="T44" fmla="*/ 2147483647 w 197"/>
                      <a:gd name="T45" fmla="*/ 2147483647 h 220"/>
                      <a:gd name="T46" fmla="*/ 2147483647 w 197"/>
                      <a:gd name="T47" fmla="*/ 2147483647 h 220"/>
                      <a:gd name="T48" fmla="*/ 2147483647 w 197"/>
                      <a:gd name="T49" fmla="*/ 2147483647 h 220"/>
                      <a:gd name="T50" fmla="*/ 2147483647 w 197"/>
                      <a:gd name="T51" fmla="*/ 2147483647 h 220"/>
                      <a:gd name="T52" fmla="*/ 2147483647 w 197"/>
                      <a:gd name="T53" fmla="*/ 2147483647 h 220"/>
                      <a:gd name="T54" fmla="*/ 2147483647 w 197"/>
                      <a:gd name="T55" fmla="*/ 2147483647 h 220"/>
                      <a:gd name="T56" fmla="*/ 2147483647 w 197"/>
                      <a:gd name="T57" fmla="*/ 2147483647 h 220"/>
                      <a:gd name="T58" fmla="*/ 2147483647 w 197"/>
                      <a:gd name="T59" fmla="*/ 2147483647 h 220"/>
                      <a:gd name="T60" fmla="*/ 2147483647 w 197"/>
                      <a:gd name="T61" fmla="*/ 2147483647 h 220"/>
                      <a:gd name="T62" fmla="*/ 2147483647 w 197"/>
                      <a:gd name="T63" fmla="*/ 2147483647 h 220"/>
                      <a:gd name="T64" fmla="*/ 2147483647 w 197"/>
                      <a:gd name="T65" fmla="*/ 2147483647 h 220"/>
                      <a:gd name="T66" fmla="*/ 2147483647 w 197"/>
                      <a:gd name="T67" fmla="*/ 2147483647 h 220"/>
                      <a:gd name="T68" fmla="*/ 2147483647 w 197"/>
                      <a:gd name="T69" fmla="*/ 2147483647 h 220"/>
                      <a:gd name="T70" fmla="*/ 2147483647 w 197"/>
                      <a:gd name="T71" fmla="*/ 2147483647 h 220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w 197"/>
                      <a:gd name="T109" fmla="*/ 0 h 220"/>
                      <a:gd name="T110" fmla="*/ 197 w 197"/>
                      <a:gd name="T111" fmla="*/ 220 h 220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T108" t="T109" r="T110" b="T111"/>
                    <a:pathLst>
                      <a:path w="197" h="220">
                        <a:moveTo>
                          <a:pt x="181" y="212"/>
                        </a:moveTo>
                        <a:lnTo>
                          <a:pt x="159" y="220"/>
                        </a:lnTo>
                        <a:lnTo>
                          <a:pt x="117" y="220"/>
                        </a:lnTo>
                        <a:lnTo>
                          <a:pt x="107" y="216"/>
                        </a:lnTo>
                        <a:lnTo>
                          <a:pt x="105" y="214"/>
                        </a:lnTo>
                        <a:lnTo>
                          <a:pt x="101" y="210"/>
                        </a:lnTo>
                        <a:lnTo>
                          <a:pt x="33" y="210"/>
                        </a:lnTo>
                        <a:lnTo>
                          <a:pt x="27" y="206"/>
                        </a:lnTo>
                        <a:lnTo>
                          <a:pt x="25" y="204"/>
                        </a:lnTo>
                        <a:lnTo>
                          <a:pt x="21" y="204"/>
                        </a:lnTo>
                        <a:lnTo>
                          <a:pt x="11" y="206"/>
                        </a:lnTo>
                        <a:lnTo>
                          <a:pt x="4" y="206"/>
                        </a:lnTo>
                        <a:lnTo>
                          <a:pt x="0" y="204"/>
                        </a:lnTo>
                        <a:lnTo>
                          <a:pt x="0" y="194"/>
                        </a:lnTo>
                        <a:lnTo>
                          <a:pt x="4" y="188"/>
                        </a:lnTo>
                        <a:lnTo>
                          <a:pt x="4" y="180"/>
                        </a:lnTo>
                        <a:lnTo>
                          <a:pt x="4" y="174"/>
                        </a:lnTo>
                        <a:lnTo>
                          <a:pt x="7" y="162"/>
                        </a:lnTo>
                        <a:lnTo>
                          <a:pt x="11" y="150"/>
                        </a:lnTo>
                        <a:lnTo>
                          <a:pt x="13" y="140"/>
                        </a:lnTo>
                        <a:lnTo>
                          <a:pt x="19" y="132"/>
                        </a:lnTo>
                        <a:lnTo>
                          <a:pt x="25" y="122"/>
                        </a:lnTo>
                        <a:lnTo>
                          <a:pt x="31" y="112"/>
                        </a:lnTo>
                        <a:lnTo>
                          <a:pt x="35" y="104"/>
                        </a:lnTo>
                        <a:lnTo>
                          <a:pt x="35" y="92"/>
                        </a:lnTo>
                        <a:lnTo>
                          <a:pt x="33" y="84"/>
                        </a:lnTo>
                        <a:lnTo>
                          <a:pt x="29" y="74"/>
                        </a:lnTo>
                        <a:lnTo>
                          <a:pt x="25" y="66"/>
                        </a:lnTo>
                        <a:lnTo>
                          <a:pt x="23" y="56"/>
                        </a:lnTo>
                        <a:lnTo>
                          <a:pt x="23" y="52"/>
                        </a:lnTo>
                        <a:lnTo>
                          <a:pt x="25" y="48"/>
                        </a:lnTo>
                        <a:lnTo>
                          <a:pt x="27" y="44"/>
                        </a:lnTo>
                        <a:lnTo>
                          <a:pt x="27" y="40"/>
                        </a:lnTo>
                        <a:lnTo>
                          <a:pt x="27" y="32"/>
                        </a:lnTo>
                        <a:lnTo>
                          <a:pt x="23" y="24"/>
                        </a:lnTo>
                        <a:lnTo>
                          <a:pt x="15" y="0"/>
                        </a:lnTo>
                        <a:lnTo>
                          <a:pt x="79" y="0"/>
                        </a:lnTo>
                        <a:lnTo>
                          <a:pt x="79" y="12"/>
                        </a:lnTo>
                        <a:lnTo>
                          <a:pt x="85" y="24"/>
                        </a:lnTo>
                        <a:lnTo>
                          <a:pt x="93" y="32"/>
                        </a:lnTo>
                        <a:lnTo>
                          <a:pt x="95" y="34"/>
                        </a:lnTo>
                        <a:lnTo>
                          <a:pt x="99" y="34"/>
                        </a:lnTo>
                        <a:lnTo>
                          <a:pt x="111" y="34"/>
                        </a:lnTo>
                        <a:lnTo>
                          <a:pt x="119" y="34"/>
                        </a:lnTo>
                        <a:lnTo>
                          <a:pt x="121" y="32"/>
                        </a:lnTo>
                        <a:lnTo>
                          <a:pt x="123" y="28"/>
                        </a:lnTo>
                        <a:lnTo>
                          <a:pt x="123" y="20"/>
                        </a:lnTo>
                        <a:lnTo>
                          <a:pt x="143" y="20"/>
                        </a:lnTo>
                        <a:lnTo>
                          <a:pt x="145" y="22"/>
                        </a:lnTo>
                        <a:lnTo>
                          <a:pt x="147" y="24"/>
                        </a:lnTo>
                        <a:lnTo>
                          <a:pt x="151" y="26"/>
                        </a:lnTo>
                        <a:lnTo>
                          <a:pt x="159" y="26"/>
                        </a:lnTo>
                        <a:lnTo>
                          <a:pt x="165" y="24"/>
                        </a:lnTo>
                        <a:lnTo>
                          <a:pt x="167" y="46"/>
                        </a:lnTo>
                        <a:lnTo>
                          <a:pt x="165" y="68"/>
                        </a:lnTo>
                        <a:lnTo>
                          <a:pt x="165" y="72"/>
                        </a:lnTo>
                        <a:lnTo>
                          <a:pt x="169" y="74"/>
                        </a:lnTo>
                        <a:lnTo>
                          <a:pt x="171" y="82"/>
                        </a:lnTo>
                        <a:lnTo>
                          <a:pt x="171" y="86"/>
                        </a:lnTo>
                        <a:lnTo>
                          <a:pt x="169" y="92"/>
                        </a:lnTo>
                        <a:lnTo>
                          <a:pt x="175" y="94"/>
                        </a:lnTo>
                        <a:lnTo>
                          <a:pt x="179" y="94"/>
                        </a:lnTo>
                        <a:lnTo>
                          <a:pt x="183" y="92"/>
                        </a:lnTo>
                        <a:lnTo>
                          <a:pt x="191" y="92"/>
                        </a:lnTo>
                        <a:lnTo>
                          <a:pt x="197" y="92"/>
                        </a:lnTo>
                        <a:lnTo>
                          <a:pt x="197" y="122"/>
                        </a:lnTo>
                        <a:lnTo>
                          <a:pt x="195" y="126"/>
                        </a:lnTo>
                        <a:lnTo>
                          <a:pt x="191" y="128"/>
                        </a:lnTo>
                        <a:lnTo>
                          <a:pt x="189" y="128"/>
                        </a:lnTo>
                        <a:lnTo>
                          <a:pt x="165" y="128"/>
                        </a:lnTo>
                        <a:lnTo>
                          <a:pt x="165" y="192"/>
                        </a:lnTo>
                        <a:lnTo>
                          <a:pt x="181" y="210"/>
                        </a:lnTo>
                        <a:lnTo>
                          <a:pt x="181" y="2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31" name="iṣļîde">
                    <a:extLst>
                      <a:ext uri="{FF2B5EF4-FFF2-40B4-BE49-F238E27FC236}">
                        <a16:creationId xmlns:a16="http://schemas.microsoft.com/office/drawing/2014/main" xmlns="" id="{194BBD8F-F67B-47F0-97A2-A6DD67E229B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79469" y="4408481"/>
                    <a:ext cx="258916" cy="278810"/>
                  </a:xfrm>
                  <a:custGeom>
                    <a:avLst/>
                    <a:gdLst>
                      <a:gd name="T0" fmla="*/ 2147483647 w 148"/>
                      <a:gd name="T1" fmla="*/ 2147483647 h 168"/>
                      <a:gd name="T2" fmla="*/ 2147483647 w 148"/>
                      <a:gd name="T3" fmla="*/ 2147483647 h 168"/>
                      <a:gd name="T4" fmla="*/ 2147483647 w 148"/>
                      <a:gd name="T5" fmla="*/ 2147483647 h 168"/>
                      <a:gd name="T6" fmla="*/ 2147483647 w 148"/>
                      <a:gd name="T7" fmla="*/ 2147483647 h 168"/>
                      <a:gd name="T8" fmla="*/ 2147483647 w 148"/>
                      <a:gd name="T9" fmla="*/ 2147483647 h 168"/>
                      <a:gd name="T10" fmla="*/ 2147483647 w 148"/>
                      <a:gd name="T11" fmla="*/ 2147483647 h 168"/>
                      <a:gd name="T12" fmla="*/ 2147483647 w 148"/>
                      <a:gd name="T13" fmla="*/ 2147483647 h 168"/>
                      <a:gd name="T14" fmla="*/ 2147483647 w 148"/>
                      <a:gd name="T15" fmla="*/ 2147483647 h 168"/>
                      <a:gd name="T16" fmla="*/ 2147483647 w 148"/>
                      <a:gd name="T17" fmla="*/ 2147483647 h 168"/>
                      <a:gd name="T18" fmla="*/ 2147483647 w 148"/>
                      <a:gd name="T19" fmla="*/ 2147483647 h 168"/>
                      <a:gd name="T20" fmla="*/ 2147483647 w 148"/>
                      <a:gd name="T21" fmla="*/ 2147483647 h 168"/>
                      <a:gd name="T22" fmla="*/ 2147483647 w 148"/>
                      <a:gd name="T23" fmla="*/ 2147483647 h 168"/>
                      <a:gd name="T24" fmla="*/ 2147483647 w 148"/>
                      <a:gd name="T25" fmla="*/ 2147483647 h 168"/>
                      <a:gd name="T26" fmla="*/ 2147483647 w 148"/>
                      <a:gd name="T27" fmla="*/ 2147483647 h 168"/>
                      <a:gd name="T28" fmla="*/ 2147483647 w 148"/>
                      <a:gd name="T29" fmla="*/ 2147483647 h 168"/>
                      <a:gd name="T30" fmla="*/ 2147483647 w 148"/>
                      <a:gd name="T31" fmla="*/ 2147483647 h 168"/>
                      <a:gd name="T32" fmla="*/ 2147483647 w 148"/>
                      <a:gd name="T33" fmla="*/ 2147483647 h 168"/>
                      <a:gd name="T34" fmla="*/ 2147483647 w 148"/>
                      <a:gd name="T35" fmla="*/ 2147483647 h 168"/>
                      <a:gd name="T36" fmla="*/ 2147483647 w 148"/>
                      <a:gd name="T37" fmla="*/ 2147483647 h 168"/>
                      <a:gd name="T38" fmla="*/ 2147483647 w 148"/>
                      <a:gd name="T39" fmla="*/ 2147483647 h 168"/>
                      <a:gd name="T40" fmla="*/ 2147483647 w 148"/>
                      <a:gd name="T41" fmla="*/ 2147483647 h 168"/>
                      <a:gd name="T42" fmla="*/ 2147483647 w 148"/>
                      <a:gd name="T43" fmla="*/ 2147483647 h 168"/>
                      <a:gd name="T44" fmla="*/ 2147483647 w 148"/>
                      <a:gd name="T45" fmla="*/ 2147483647 h 168"/>
                      <a:gd name="T46" fmla="*/ 2147483647 w 148"/>
                      <a:gd name="T47" fmla="*/ 2147483647 h 168"/>
                      <a:gd name="T48" fmla="*/ 2147483647 w 148"/>
                      <a:gd name="T49" fmla="*/ 2147483647 h 168"/>
                      <a:gd name="T50" fmla="*/ 2147483647 w 148"/>
                      <a:gd name="T51" fmla="*/ 2147483647 h 168"/>
                      <a:gd name="T52" fmla="*/ 2147483647 w 148"/>
                      <a:gd name="T53" fmla="*/ 2147483647 h 168"/>
                      <a:gd name="T54" fmla="*/ 2147483647 w 148"/>
                      <a:gd name="T55" fmla="*/ 2147483647 h 168"/>
                      <a:gd name="T56" fmla="*/ 2147483647 w 148"/>
                      <a:gd name="T57" fmla="*/ 2147483647 h 168"/>
                      <a:gd name="T58" fmla="*/ 2147483647 w 148"/>
                      <a:gd name="T59" fmla="*/ 2147483647 h 168"/>
                      <a:gd name="T60" fmla="*/ 2147483647 w 148"/>
                      <a:gd name="T61" fmla="*/ 2147483647 h 168"/>
                      <a:gd name="T62" fmla="*/ 2147483647 w 148"/>
                      <a:gd name="T63" fmla="*/ 2147483647 h 168"/>
                      <a:gd name="T64" fmla="*/ 2147483647 w 148"/>
                      <a:gd name="T65" fmla="*/ 2147483647 h 168"/>
                      <a:gd name="T66" fmla="*/ 2147483647 w 148"/>
                      <a:gd name="T67" fmla="*/ 2147483647 h 168"/>
                      <a:gd name="T68" fmla="*/ 2147483647 w 148"/>
                      <a:gd name="T69" fmla="*/ 2147483647 h 168"/>
                      <a:gd name="T70" fmla="*/ 2147483647 w 148"/>
                      <a:gd name="T71" fmla="*/ 2147483647 h 168"/>
                      <a:gd name="T72" fmla="*/ 2147483647 w 148"/>
                      <a:gd name="T73" fmla="*/ 2147483647 h 168"/>
                      <a:gd name="T74" fmla="*/ 2147483647 w 148"/>
                      <a:gd name="T75" fmla="*/ 2147483647 h 168"/>
                      <a:gd name="T76" fmla="*/ 2147483647 w 148"/>
                      <a:gd name="T77" fmla="*/ 2147483647 h 168"/>
                      <a:gd name="T78" fmla="*/ 2147483647 w 148"/>
                      <a:gd name="T79" fmla="*/ 2147483647 h 168"/>
                      <a:gd name="T80" fmla="*/ 2147483647 w 148"/>
                      <a:gd name="T81" fmla="*/ 2147483647 h 168"/>
                      <a:gd name="T82" fmla="*/ 2147483647 w 148"/>
                      <a:gd name="T83" fmla="*/ 2147483647 h 168"/>
                      <a:gd name="T84" fmla="*/ 2147483647 w 148"/>
                      <a:gd name="T85" fmla="*/ 2147483647 h 168"/>
                      <a:gd name="T86" fmla="*/ 2147483647 w 148"/>
                      <a:gd name="T87" fmla="*/ 2147483647 h 168"/>
                      <a:gd name="T88" fmla="*/ 2147483647 w 148"/>
                      <a:gd name="T89" fmla="*/ 2147483647 h 168"/>
                      <a:gd name="T90" fmla="*/ 0 w 148"/>
                      <a:gd name="T91" fmla="*/ 2147483647 h 168"/>
                      <a:gd name="T92" fmla="*/ 0 w 148"/>
                      <a:gd name="T93" fmla="*/ 2147483647 h 168"/>
                      <a:gd name="T94" fmla="*/ 2147483647 w 148"/>
                      <a:gd name="T95" fmla="*/ 2147483647 h 168"/>
                      <a:gd name="T96" fmla="*/ 2147483647 w 148"/>
                      <a:gd name="T97" fmla="*/ 2147483647 h 168"/>
                      <a:gd name="T98" fmla="*/ 2147483647 w 148"/>
                      <a:gd name="T99" fmla="*/ 2147483647 h 168"/>
                      <a:gd name="T100" fmla="*/ 2147483647 w 148"/>
                      <a:gd name="T101" fmla="*/ 2147483647 h 168"/>
                      <a:gd name="T102" fmla="*/ 2147483647 w 148"/>
                      <a:gd name="T103" fmla="*/ 2147483647 h 168"/>
                      <a:gd name="T104" fmla="*/ 2147483647 w 148"/>
                      <a:gd name="T105" fmla="*/ 2147483647 h 168"/>
                      <a:gd name="T106" fmla="*/ 2147483647 w 148"/>
                      <a:gd name="T107" fmla="*/ 2147483647 h 168"/>
                      <a:gd name="T108" fmla="*/ 2147483647 w 148"/>
                      <a:gd name="T109" fmla="*/ 0 h 168"/>
                      <a:gd name="T110" fmla="*/ 2147483647 w 148"/>
                      <a:gd name="T111" fmla="*/ 0 h 168"/>
                      <a:gd name="T112" fmla="*/ 2147483647 w 148"/>
                      <a:gd name="T113" fmla="*/ 2147483647 h 168"/>
                      <a:gd name="T114" fmla="*/ 2147483647 w 148"/>
                      <a:gd name="T115" fmla="*/ 2147483647 h 168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w 148"/>
                      <a:gd name="T175" fmla="*/ 0 h 168"/>
                      <a:gd name="T176" fmla="*/ 148 w 148"/>
                      <a:gd name="T177" fmla="*/ 168 h 168"/>
                    </a:gdLst>
                    <a:ahLst/>
                    <a:cxnLst>
                      <a:cxn ang="T116">
                        <a:pos x="T0" y="T1"/>
                      </a:cxn>
                      <a:cxn ang="T117">
                        <a:pos x="T2" y="T3"/>
                      </a:cxn>
                      <a:cxn ang="T118">
                        <a:pos x="T4" y="T5"/>
                      </a:cxn>
                      <a:cxn ang="T119">
                        <a:pos x="T6" y="T7"/>
                      </a:cxn>
                      <a:cxn ang="T120">
                        <a:pos x="T8" y="T9"/>
                      </a:cxn>
                      <a:cxn ang="T121">
                        <a:pos x="T10" y="T11"/>
                      </a:cxn>
                      <a:cxn ang="T122">
                        <a:pos x="T12" y="T13"/>
                      </a:cxn>
                      <a:cxn ang="T123">
                        <a:pos x="T14" y="T15"/>
                      </a:cxn>
                      <a:cxn ang="T124">
                        <a:pos x="T16" y="T17"/>
                      </a:cxn>
                      <a:cxn ang="T125">
                        <a:pos x="T18" y="T19"/>
                      </a:cxn>
                      <a:cxn ang="T126">
                        <a:pos x="T20" y="T21"/>
                      </a:cxn>
                      <a:cxn ang="T127">
                        <a:pos x="T22" y="T23"/>
                      </a:cxn>
                      <a:cxn ang="T128">
                        <a:pos x="T24" y="T25"/>
                      </a:cxn>
                      <a:cxn ang="T129">
                        <a:pos x="T26" y="T27"/>
                      </a:cxn>
                      <a:cxn ang="T130">
                        <a:pos x="T28" y="T29"/>
                      </a:cxn>
                      <a:cxn ang="T131">
                        <a:pos x="T30" y="T31"/>
                      </a:cxn>
                      <a:cxn ang="T132">
                        <a:pos x="T32" y="T33"/>
                      </a:cxn>
                      <a:cxn ang="T133">
                        <a:pos x="T34" y="T35"/>
                      </a:cxn>
                      <a:cxn ang="T134">
                        <a:pos x="T36" y="T37"/>
                      </a:cxn>
                      <a:cxn ang="T135">
                        <a:pos x="T38" y="T39"/>
                      </a:cxn>
                      <a:cxn ang="T136">
                        <a:pos x="T40" y="T41"/>
                      </a:cxn>
                      <a:cxn ang="T137">
                        <a:pos x="T42" y="T43"/>
                      </a:cxn>
                      <a:cxn ang="T138">
                        <a:pos x="T44" y="T45"/>
                      </a:cxn>
                      <a:cxn ang="T139">
                        <a:pos x="T46" y="T47"/>
                      </a:cxn>
                      <a:cxn ang="T140">
                        <a:pos x="T48" y="T49"/>
                      </a:cxn>
                      <a:cxn ang="T141">
                        <a:pos x="T50" y="T51"/>
                      </a:cxn>
                      <a:cxn ang="T142">
                        <a:pos x="T52" y="T53"/>
                      </a:cxn>
                      <a:cxn ang="T143">
                        <a:pos x="T54" y="T55"/>
                      </a:cxn>
                      <a:cxn ang="T144">
                        <a:pos x="T56" y="T57"/>
                      </a:cxn>
                      <a:cxn ang="T145">
                        <a:pos x="T58" y="T59"/>
                      </a:cxn>
                      <a:cxn ang="T146">
                        <a:pos x="T60" y="T61"/>
                      </a:cxn>
                      <a:cxn ang="T147">
                        <a:pos x="T62" y="T63"/>
                      </a:cxn>
                      <a:cxn ang="T148">
                        <a:pos x="T64" y="T65"/>
                      </a:cxn>
                      <a:cxn ang="T149">
                        <a:pos x="T66" y="T67"/>
                      </a:cxn>
                      <a:cxn ang="T150">
                        <a:pos x="T68" y="T69"/>
                      </a:cxn>
                      <a:cxn ang="T151">
                        <a:pos x="T70" y="T71"/>
                      </a:cxn>
                      <a:cxn ang="T152">
                        <a:pos x="T72" y="T73"/>
                      </a:cxn>
                      <a:cxn ang="T153">
                        <a:pos x="T74" y="T75"/>
                      </a:cxn>
                      <a:cxn ang="T154">
                        <a:pos x="T76" y="T77"/>
                      </a:cxn>
                      <a:cxn ang="T155">
                        <a:pos x="T78" y="T79"/>
                      </a:cxn>
                      <a:cxn ang="T156">
                        <a:pos x="T80" y="T81"/>
                      </a:cxn>
                      <a:cxn ang="T157">
                        <a:pos x="T82" y="T83"/>
                      </a:cxn>
                      <a:cxn ang="T158">
                        <a:pos x="T84" y="T85"/>
                      </a:cxn>
                      <a:cxn ang="T159">
                        <a:pos x="T86" y="T87"/>
                      </a:cxn>
                      <a:cxn ang="T160">
                        <a:pos x="T88" y="T89"/>
                      </a:cxn>
                      <a:cxn ang="T161">
                        <a:pos x="T90" y="T91"/>
                      </a:cxn>
                      <a:cxn ang="T162">
                        <a:pos x="T92" y="T93"/>
                      </a:cxn>
                      <a:cxn ang="T163">
                        <a:pos x="T94" y="T95"/>
                      </a:cxn>
                      <a:cxn ang="T164">
                        <a:pos x="T96" y="T97"/>
                      </a:cxn>
                      <a:cxn ang="T165">
                        <a:pos x="T98" y="T99"/>
                      </a:cxn>
                      <a:cxn ang="T166">
                        <a:pos x="T100" y="T101"/>
                      </a:cxn>
                      <a:cxn ang="T167">
                        <a:pos x="T102" y="T103"/>
                      </a:cxn>
                      <a:cxn ang="T168">
                        <a:pos x="T104" y="T105"/>
                      </a:cxn>
                      <a:cxn ang="T169">
                        <a:pos x="T106" y="T107"/>
                      </a:cxn>
                      <a:cxn ang="T170">
                        <a:pos x="T108" y="T109"/>
                      </a:cxn>
                      <a:cxn ang="T171">
                        <a:pos x="T110" y="T111"/>
                      </a:cxn>
                      <a:cxn ang="T172">
                        <a:pos x="T112" y="T113"/>
                      </a:cxn>
                      <a:cxn ang="T173">
                        <a:pos x="T114" y="T115"/>
                      </a:cxn>
                    </a:cxnLst>
                    <a:rect l="T174" t="T175" r="T176" b="T177"/>
                    <a:pathLst>
                      <a:path w="148" h="168">
                        <a:moveTo>
                          <a:pt x="94" y="8"/>
                        </a:moveTo>
                        <a:lnTo>
                          <a:pt x="98" y="14"/>
                        </a:lnTo>
                        <a:lnTo>
                          <a:pt x="100" y="18"/>
                        </a:lnTo>
                        <a:lnTo>
                          <a:pt x="102" y="20"/>
                        </a:lnTo>
                        <a:lnTo>
                          <a:pt x="100" y="22"/>
                        </a:lnTo>
                        <a:lnTo>
                          <a:pt x="102" y="26"/>
                        </a:lnTo>
                        <a:lnTo>
                          <a:pt x="106" y="32"/>
                        </a:lnTo>
                        <a:lnTo>
                          <a:pt x="112" y="36"/>
                        </a:lnTo>
                        <a:lnTo>
                          <a:pt x="120" y="42"/>
                        </a:lnTo>
                        <a:lnTo>
                          <a:pt x="124" y="46"/>
                        </a:lnTo>
                        <a:lnTo>
                          <a:pt x="126" y="52"/>
                        </a:lnTo>
                        <a:lnTo>
                          <a:pt x="128" y="62"/>
                        </a:lnTo>
                        <a:lnTo>
                          <a:pt x="128" y="68"/>
                        </a:lnTo>
                        <a:lnTo>
                          <a:pt x="132" y="70"/>
                        </a:lnTo>
                        <a:lnTo>
                          <a:pt x="136" y="72"/>
                        </a:lnTo>
                        <a:lnTo>
                          <a:pt x="140" y="74"/>
                        </a:lnTo>
                        <a:lnTo>
                          <a:pt x="144" y="74"/>
                        </a:lnTo>
                        <a:lnTo>
                          <a:pt x="148" y="80"/>
                        </a:lnTo>
                        <a:lnTo>
                          <a:pt x="140" y="84"/>
                        </a:lnTo>
                        <a:lnTo>
                          <a:pt x="134" y="88"/>
                        </a:lnTo>
                        <a:lnTo>
                          <a:pt x="126" y="100"/>
                        </a:lnTo>
                        <a:lnTo>
                          <a:pt x="116" y="112"/>
                        </a:lnTo>
                        <a:lnTo>
                          <a:pt x="106" y="122"/>
                        </a:lnTo>
                        <a:lnTo>
                          <a:pt x="104" y="124"/>
                        </a:lnTo>
                        <a:lnTo>
                          <a:pt x="100" y="126"/>
                        </a:lnTo>
                        <a:lnTo>
                          <a:pt x="98" y="128"/>
                        </a:lnTo>
                        <a:lnTo>
                          <a:pt x="94" y="132"/>
                        </a:lnTo>
                        <a:lnTo>
                          <a:pt x="92" y="138"/>
                        </a:lnTo>
                        <a:lnTo>
                          <a:pt x="88" y="142"/>
                        </a:lnTo>
                        <a:lnTo>
                          <a:pt x="84" y="146"/>
                        </a:lnTo>
                        <a:lnTo>
                          <a:pt x="78" y="148"/>
                        </a:lnTo>
                        <a:lnTo>
                          <a:pt x="72" y="146"/>
                        </a:lnTo>
                        <a:lnTo>
                          <a:pt x="68" y="142"/>
                        </a:lnTo>
                        <a:lnTo>
                          <a:pt x="62" y="140"/>
                        </a:lnTo>
                        <a:lnTo>
                          <a:pt x="56" y="138"/>
                        </a:lnTo>
                        <a:lnTo>
                          <a:pt x="52" y="142"/>
                        </a:lnTo>
                        <a:lnTo>
                          <a:pt x="44" y="150"/>
                        </a:lnTo>
                        <a:lnTo>
                          <a:pt x="36" y="162"/>
                        </a:lnTo>
                        <a:lnTo>
                          <a:pt x="28" y="168"/>
                        </a:lnTo>
                        <a:lnTo>
                          <a:pt x="12" y="168"/>
                        </a:lnTo>
                        <a:lnTo>
                          <a:pt x="14" y="160"/>
                        </a:lnTo>
                        <a:lnTo>
                          <a:pt x="16" y="152"/>
                        </a:lnTo>
                        <a:lnTo>
                          <a:pt x="16" y="146"/>
                        </a:lnTo>
                        <a:lnTo>
                          <a:pt x="14" y="142"/>
                        </a:lnTo>
                        <a:lnTo>
                          <a:pt x="6" y="134"/>
                        </a:lnTo>
                        <a:lnTo>
                          <a:pt x="0" y="132"/>
                        </a:lnTo>
                        <a:lnTo>
                          <a:pt x="0" y="78"/>
                        </a:lnTo>
                        <a:lnTo>
                          <a:pt x="20" y="78"/>
                        </a:lnTo>
                        <a:lnTo>
                          <a:pt x="20" y="10"/>
                        </a:lnTo>
                        <a:lnTo>
                          <a:pt x="42" y="8"/>
                        </a:lnTo>
                        <a:lnTo>
                          <a:pt x="60" y="6"/>
                        </a:lnTo>
                        <a:lnTo>
                          <a:pt x="64" y="12"/>
                        </a:lnTo>
                        <a:lnTo>
                          <a:pt x="78" y="6"/>
                        </a:lnTo>
                        <a:lnTo>
                          <a:pt x="82" y="2"/>
                        </a:lnTo>
                        <a:lnTo>
                          <a:pt x="88" y="0"/>
                        </a:lnTo>
                        <a:lnTo>
                          <a:pt x="92" y="0"/>
                        </a:lnTo>
                        <a:lnTo>
                          <a:pt x="94" y="2"/>
                        </a:lnTo>
                        <a:lnTo>
                          <a:pt x="94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32" name="iSḷiḑè">
                    <a:extLst>
                      <a:ext uri="{FF2B5EF4-FFF2-40B4-BE49-F238E27FC236}">
                        <a16:creationId xmlns:a16="http://schemas.microsoft.com/office/drawing/2014/main" xmlns="" id="{17B7C68C-0300-4886-BC15-8DA733398E3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875479" y="3359088"/>
                    <a:ext cx="141853" cy="138705"/>
                  </a:xfrm>
                  <a:custGeom>
                    <a:avLst/>
                    <a:gdLst>
                      <a:gd name="T0" fmla="*/ 2147483647 w 82"/>
                      <a:gd name="T1" fmla="*/ 2147483647 h 82"/>
                      <a:gd name="T2" fmla="*/ 2147483647 w 82"/>
                      <a:gd name="T3" fmla="*/ 2147483647 h 82"/>
                      <a:gd name="T4" fmla="*/ 2147483647 w 82"/>
                      <a:gd name="T5" fmla="*/ 2147483647 h 82"/>
                      <a:gd name="T6" fmla="*/ 2147483647 w 82"/>
                      <a:gd name="T7" fmla="*/ 2147483647 h 82"/>
                      <a:gd name="T8" fmla="*/ 2147483647 w 82"/>
                      <a:gd name="T9" fmla="*/ 2147483647 h 82"/>
                      <a:gd name="T10" fmla="*/ 2147483647 w 82"/>
                      <a:gd name="T11" fmla="*/ 2147483647 h 82"/>
                      <a:gd name="T12" fmla="*/ 2147483647 w 82"/>
                      <a:gd name="T13" fmla="*/ 2147483647 h 82"/>
                      <a:gd name="T14" fmla="*/ 2147483647 w 82"/>
                      <a:gd name="T15" fmla="*/ 2147483647 h 82"/>
                      <a:gd name="T16" fmla="*/ 2147483647 w 82"/>
                      <a:gd name="T17" fmla="*/ 2147483647 h 82"/>
                      <a:gd name="T18" fmla="*/ 2147483647 w 82"/>
                      <a:gd name="T19" fmla="*/ 2147483647 h 82"/>
                      <a:gd name="T20" fmla="*/ 2147483647 w 82"/>
                      <a:gd name="T21" fmla="*/ 2147483647 h 82"/>
                      <a:gd name="T22" fmla="*/ 2147483647 w 82"/>
                      <a:gd name="T23" fmla="*/ 2147483647 h 82"/>
                      <a:gd name="T24" fmla="*/ 2147483647 w 82"/>
                      <a:gd name="T25" fmla="*/ 2147483647 h 82"/>
                      <a:gd name="T26" fmla="*/ 2147483647 w 82"/>
                      <a:gd name="T27" fmla="*/ 2147483647 h 82"/>
                      <a:gd name="T28" fmla="*/ 2147483647 w 82"/>
                      <a:gd name="T29" fmla="*/ 2147483647 h 82"/>
                      <a:gd name="T30" fmla="*/ 2147483647 w 82"/>
                      <a:gd name="T31" fmla="*/ 2147483647 h 82"/>
                      <a:gd name="T32" fmla="*/ 2147483647 w 82"/>
                      <a:gd name="T33" fmla="*/ 2147483647 h 82"/>
                      <a:gd name="T34" fmla="*/ 2147483647 w 82"/>
                      <a:gd name="T35" fmla="*/ 2147483647 h 82"/>
                      <a:gd name="T36" fmla="*/ 2147483647 w 82"/>
                      <a:gd name="T37" fmla="*/ 2147483647 h 82"/>
                      <a:gd name="T38" fmla="*/ 2147483647 w 82"/>
                      <a:gd name="T39" fmla="*/ 2147483647 h 82"/>
                      <a:gd name="T40" fmla="*/ 2147483647 w 82"/>
                      <a:gd name="T41" fmla="*/ 2147483647 h 82"/>
                      <a:gd name="T42" fmla="*/ 2147483647 w 82"/>
                      <a:gd name="T43" fmla="*/ 2147483647 h 82"/>
                      <a:gd name="T44" fmla="*/ 2147483647 w 82"/>
                      <a:gd name="T45" fmla="*/ 2147483647 h 82"/>
                      <a:gd name="T46" fmla="*/ 2147483647 w 82"/>
                      <a:gd name="T47" fmla="*/ 2147483647 h 82"/>
                      <a:gd name="T48" fmla="*/ 0 w 82"/>
                      <a:gd name="T49" fmla="*/ 2147483647 h 82"/>
                      <a:gd name="T50" fmla="*/ 2147483647 w 82"/>
                      <a:gd name="T51" fmla="*/ 2147483647 h 82"/>
                      <a:gd name="T52" fmla="*/ 2147483647 w 82"/>
                      <a:gd name="T53" fmla="*/ 2147483647 h 82"/>
                      <a:gd name="T54" fmla="*/ 2147483647 w 82"/>
                      <a:gd name="T55" fmla="*/ 2147483647 h 82"/>
                      <a:gd name="T56" fmla="*/ 2147483647 w 82"/>
                      <a:gd name="T57" fmla="*/ 2147483647 h 82"/>
                      <a:gd name="T58" fmla="*/ 2147483647 w 82"/>
                      <a:gd name="T59" fmla="*/ 2147483647 h 82"/>
                      <a:gd name="T60" fmla="*/ 2147483647 w 82"/>
                      <a:gd name="T61" fmla="*/ 2147483647 h 82"/>
                      <a:gd name="T62" fmla="*/ 2147483647 w 82"/>
                      <a:gd name="T63" fmla="*/ 2147483647 h 82"/>
                      <a:gd name="T64" fmla="*/ 2147483647 w 82"/>
                      <a:gd name="T65" fmla="*/ 0 h 82"/>
                      <a:gd name="T66" fmla="*/ 2147483647 w 82"/>
                      <a:gd name="T67" fmla="*/ 0 h 82"/>
                      <a:gd name="T68" fmla="*/ 2147483647 w 82"/>
                      <a:gd name="T69" fmla="*/ 2147483647 h 82"/>
                      <a:gd name="T70" fmla="*/ 2147483647 w 82"/>
                      <a:gd name="T71" fmla="*/ 2147483647 h 82"/>
                      <a:gd name="T72" fmla="*/ 2147483647 w 82"/>
                      <a:gd name="T73" fmla="*/ 2147483647 h 82"/>
                      <a:gd name="T74" fmla="*/ 2147483647 w 82"/>
                      <a:gd name="T75" fmla="*/ 2147483647 h 82"/>
                      <a:gd name="T76" fmla="*/ 2147483647 w 82"/>
                      <a:gd name="T77" fmla="*/ 2147483647 h 82"/>
                      <a:gd name="T78" fmla="*/ 2147483647 w 82"/>
                      <a:gd name="T79" fmla="*/ 2147483647 h 82"/>
                      <a:gd name="T80" fmla="*/ 2147483647 w 82"/>
                      <a:gd name="T81" fmla="*/ 2147483647 h 82"/>
                      <a:gd name="T82" fmla="*/ 2147483647 w 82"/>
                      <a:gd name="T83" fmla="*/ 2147483647 h 82"/>
                      <a:gd name="T84" fmla="*/ 2147483647 w 82"/>
                      <a:gd name="T85" fmla="*/ 2147483647 h 82"/>
                      <a:gd name="T86" fmla="*/ 2147483647 w 82"/>
                      <a:gd name="T87" fmla="*/ 2147483647 h 82"/>
                      <a:gd name="T88" fmla="*/ 2147483647 w 82"/>
                      <a:gd name="T89" fmla="*/ 2147483647 h 82"/>
                      <a:gd name="T90" fmla="*/ 2147483647 w 82"/>
                      <a:gd name="T91" fmla="*/ 2147483647 h 82"/>
                      <a:gd name="T92" fmla="*/ 2147483647 w 82"/>
                      <a:gd name="T93" fmla="*/ 2147483647 h 82"/>
                      <a:gd name="T94" fmla="*/ 2147483647 w 82"/>
                      <a:gd name="T95" fmla="*/ 2147483647 h 82"/>
                      <a:gd name="T96" fmla="*/ 2147483647 w 82"/>
                      <a:gd name="T97" fmla="*/ 2147483647 h 82"/>
                      <a:gd name="T98" fmla="*/ 2147483647 w 82"/>
                      <a:gd name="T99" fmla="*/ 2147483647 h 82"/>
                      <a:gd name="T100" fmla="*/ 2147483647 w 82"/>
                      <a:gd name="T101" fmla="*/ 2147483647 h 82"/>
                      <a:gd name="T102" fmla="*/ 2147483647 w 82"/>
                      <a:gd name="T103" fmla="*/ 2147483647 h 82"/>
                      <a:gd name="T104" fmla="*/ 2147483647 w 82"/>
                      <a:gd name="T105" fmla="*/ 2147483647 h 82"/>
                      <a:gd name="T106" fmla="*/ 2147483647 w 82"/>
                      <a:gd name="T107" fmla="*/ 2147483647 h 82"/>
                      <a:gd name="T108" fmla="*/ 2147483647 w 82"/>
                      <a:gd name="T109" fmla="*/ 2147483647 h 82"/>
                      <a:gd name="T110" fmla="*/ 2147483647 w 82"/>
                      <a:gd name="T111" fmla="*/ 2147483647 h 82"/>
                      <a:gd name="T112" fmla="*/ 2147483647 w 82"/>
                      <a:gd name="T113" fmla="*/ 2147483647 h 82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w 82"/>
                      <a:gd name="T172" fmla="*/ 0 h 82"/>
                      <a:gd name="T173" fmla="*/ 82 w 82"/>
                      <a:gd name="T174" fmla="*/ 82 h 82"/>
                    </a:gdLst>
                    <a:ahLst/>
                    <a:cxnLst>
                      <a:cxn ang="T114">
                        <a:pos x="T0" y="T1"/>
                      </a:cxn>
                      <a:cxn ang="T115">
                        <a:pos x="T2" y="T3"/>
                      </a:cxn>
                      <a:cxn ang="T116">
                        <a:pos x="T4" y="T5"/>
                      </a:cxn>
                      <a:cxn ang="T117">
                        <a:pos x="T6" y="T7"/>
                      </a:cxn>
                      <a:cxn ang="T118">
                        <a:pos x="T8" y="T9"/>
                      </a:cxn>
                      <a:cxn ang="T119">
                        <a:pos x="T10" y="T11"/>
                      </a:cxn>
                      <a:cxn ang="T120">
                        <a:pos x="T12" y="T13"/>
                      </a:cxn>
                      <a:cxn ang="T121">
                        <a:pos x="T14" y="T15"/>
                      </a:cxn>
                      <a:cxn ang="T122">
                        <a:pos x="T16" y="T17"/>
                      </a:cxn>
                      <a:cxn ang="T123">
                        <a:pos x="T18" y="T19"/>
                      </a:cxn>
                      <a:cxn ang="T124">
                        <a:pos x="T20" y="T21"/>
                      </a:cxn>
                      <a:cxn ang="T125">
                        <a:pos x="T22" y="T23"/>
                      </a:cxn>
                      <a:cxn ang="T126">
                        <a:pos x="T24" y="T25"/>
                      </a:cxn>
                      <a:cxn ang="T127">
                        <a:pos x="T26" y="T27"/>
                      </a:cxn>
                      <a:cxn ang="T128">
                        <a:pos x="T28" y="T29"/>
                      </a:cxn>
                      <a:cxn ang="T129">
                        <a:pos x="T30" y="T31"/>
                      </a:cxn>
                      <a:cxn ang="T130">
                        <a:pos x="T32" y="T33"/>
                      </a:cxn>
                      <a:cxn ang="T131">
                        <a:pos x="T34" y="T35"/>
                      </a:cxn>
                      <a:cxn ang="T132">
                        <a:pos x="T36" y="T37"/>
                      </a:cxn>
                      <a:cxn ang="T133">
                        <a:pos x="T38" y="T39"/>
                      </a:cxn>
                      <a:cxn ang="T134">
                        <a:pos x="T40" y="T41"/>
                      </a:cxn>
                      <a:cxn ang="T135">
                        <a:pos x="T42" y="T43"/>
                      </a:cxn>
                      <a:cxn ang="T136">
                        <a:pos x="T44" y="T45"/>
                      </a:cxn>
                      <a:cxn ang="T137">
                        <a:pos x="T46" y="T47"/>
                      </a:cxn>
                      <a:cxn ang="T138">
                        <a:pos x="T48" y="T49"/>
                      </a:cxn>
                      <a:cxn ang="T139">
                        <a:pos x="T50" y="T51"/>
                      </a:cxn>
                      <a:cxn ang="T140">
                        <a:pos x="T52" y="T53"/>
                      </a:cxn>
                      <a:cxn ang="T141">
                        <a:pos x="T54" y="T55"/>
                      </a:cxn>
                      <a:cxn ang="T142">
                        <a:pos x="T56" y="T57"/>
                      </a:cxn>
                      <a:cxn ang="T143">
                        <a:pos x="T58" y="T59"/>
                      </a:cxn>
                      <a:cxn ang="T144">
                        <a:pos x="T60" y="T61"/>
                      </a:cxn>
                      <a:cxn ang="T145">
                        <a:pos x="T62" y="T63"/>
                      </a:cxn>
                      <a:cxn ang="T146">
                        <a:pos x="T64" y="T65"/>
                      </a:cxn>
                      <a:cxn ang="T147">
                        <a:pos x="T66" y="T67"/>
                      </a:cxn>
                      <a:cxn ang="T148">
                        <a:pos x="T68" y="T69"/>
                      </a:cxn>
                      <a:cxn ang="T149">
                        <a:pos x="T70" y="T71"/>
                      </a:cxn>
                      <a:cxn ang="T150">
                        <a:pos x="T72" y="T73"/>
                      </a:cxn>
                      <a:cxn ang="T151">
                        <a:pos x="T74" y="T75"/>
                      </a:cxn>
                      <a:cxn ang="T152">
                        <a:pos x="T76" y="T77"/>
                      </a:cxn>
                      <a:cxn ang="T153">
                        <a:pos x="T78" y="T79"/>
                      </a:cxn>
                      <a:cxn ang="T154">
                        <a:pos x="T80" y="T81"/>
                      </a:cxn>
                      <a:cxn ang="T155">
                        <a:pos x="T82" y="T83"/>
                      </a:cxn>
                      <a:cxn ang="T156">
                        <a:pos x="T84" y="T85"/>
                      </a:cxn>
                      <a:cxn ang="T157">
                        <a:pos x="T86" y="T87"/>
                      </a:cxn>
                      <a:cxn ang="T158">
                        <a:pos x="T88" y="T89"/>
                      </a:cxn>
                      <a:cxn ang="T159">
                        <a:pos x="T90" y="T91"/>
                      </a:cxn>
                      <a:cxn ang="T160">
                        <a:pos x="T92" y="T93"/>
                      </a:cxn>
                      <a:cxn ang="T161">
                        <a:pos x="T94" y="T95"/>
                      </a:cxn>
                      <a:cxn ang="T162">
                        <a:pos x="T96" y="T97"/>
                      </a:cxn>
                      <a:cxn ang="T163">
                        <a:pos x="T98" y="T99"/>
                      </a:cxn>
                      <a:cxn ang="T164">
                        <a:pos x="T100" y="T101"/>
                      </a:cxn>
                      <a:cxn ang="T165">
                        <a:pos x="T102" y="T103"/>
                      </a:cxn>
                      <a:cxn ang="T166">
                        <a:pos x="T104" y="T105"/>
                      </a:cxn>
                      <a:cxn ang="T167">
                        <a:pos x="T106" y="T107"/>
                      </a:cxn>
                      <a:cxn ang="T168">
                        <a:pos x="T108" y="T109"/>
                      </a:cxn>
                      <a:cxn ang="T169">
                        <a:pos x="T110" y="T111"/>
                      </a:cxn>
                      <a:cxn ang="T170">
                        <a:pos x="T112" y="T113"/>
                      </a:cxn>
                    </a:cxnLst>
                    <a:rect l="T171" t="T172" r="T173" b="T174"/>
                    <a:pathLst>
                      <a:path w="82" h="82">
                        <a:moveTo>
                          <a:pt x="6" y="78"/>
                        </a:moveTo>
                        <a:lnTo>
                          <a:pt x="4" y="74"/>
                        </a:lnTo>
                        <a:lnTo>
                          <a:pt x="4" y="68"/>
                        </a:lnTo>
                        <a:lnTo>
                          <a:pt x="4" y="62"/>
                        </a:lnTo>
                        <a:lnTo>
                          <a:pt x="16" y="62"/>
                        </a:lnTo>
                        <a:lnTo>
                          <a:pt x="28" y="60"/>
                        </a:lnTo>
                        <a:lnTo>
                          <a:pt x="28" y="58"/>
                        </a:lnTo>
                        <a:lnTo>
                          <a:pt x="34" y="60"/>
                        </a:lnTo>
                        <a:lnTo>
                          <a:pt x="42" y="62"/>
                        </a:lnTo>
                        <a:lnTo>
                          <a:pt x="46" y="60"/>
                        </a:lnTo>
                        <a:lnTo>
                          <a:pt x="50" y="58"/>
                        </a:lnTo>
                        <a:lnTo>
                          <a:pt x="38" y="56"/>
                        </a:lnTo>
                        <a:lnTo>
                          <a:pt x="32" y="54"/>
                        </a:lnTo>
                        <a:lnTo>
                          <a:pt x="30" y="50"/>
                        </a:lnTo>
                        <a:lnTo>
                          <a:pt x="26" y="52"/>
                        </a:lnTo>
                        <a:lnTo>
                          <a:pt x="24" y="54"/>
                        </a:lnTo>
                        <a:lnTo>
                          <a:pt x="22" y="56"/>
                        </a:lnTo>
                        <a:lnTo>
                          <a:pt x="18" y="58"/>
                        </a:lnTo>
                        <a:lnTo>
                          <a:pt x="6" y="56"/>
                        </a:lnTo>
                        <a:lnTo>
                          <a:pt x="6" y="52"/>
                        </a:lnTo>
                        <a:lnTo>
                          <a:pt x="8" y="46"/>
                        </a:lnTo>
                        <a:lnTo>
                          <a:pt x="6" y="40"/>
                        </a:lnTo>
                        <a:lnTo>
                          <a:pt x="4" y="36"/>
                        </a:lnTo>
                        <a:lnTo>
                          <a:pt x="2" y="32"/>
                        </a:lnTo>
                        <a:lnTo>
                          <a:pt x="0" y="30"/>
                        </a:lnTo>
                        <a:lnTo>
                          <a:pt x="2" y="24"/>
                        </a:lnTo>
                        <a:lnTo>
                          <a:pt x="4" y="16"/>
                        </a:lnTo>
                        <a:lnTo>
                          <a:pt x="10" y="4"/>
                        </a:lnTo>
                        <a:lnTo>
                          <a:pt x="14" y="4"/>
                        </a:lnTo>
                        <a:lnTo>
                          <a:pt x="16" y="4"/>
                        </a:lnTo>
                        <a:lnTo>
                          <a:pt x="20" y="4"/>
                        </a:lnTo>
                        <a:lnTo>
                          <a:pt x="22" y="2"/>
                        </a:lnTo>
                        <a:lnTo>
                          <a:pt x="26" y="0"/>
                        </a:lnTo>
                        <a:lnTo>
                          <a:pt x="30" y="0"/>
                        </a:lnTo>
                        <a:lnTo>
                          <a:pt x="38" y="2"/>
                        </a:lnTo>
                        <a:lnTo>
                          <a:pt x="46" y="6"/>
                        </a:lnTo>
                        <a:lnTo>
                          <a:pt x="52" y="8"/>
                        </a:lnTo>
                        <a:lnTo>
                          <a:pt x="54" y="14"/>
                        </a:lnTo>
                        <a:lnTo>
                          <a:pt x="64" y="28"/>
                        </a:lnTo>
                        <a:lnTo>
                          <a:pt x="68" y="32"/>
                        </a:lnTo>
                        <a:lnTo>
                          <a:pt x="74" y="36"/>
                        </a:lnTo>
                        <a:lnTo>
                          <a:pt x="72" y="36"/>
                        </a:lnTo>
                        <a:lnTo>
                          <a:pt x="76" y="48"/>
                        </a:lnTo>
                        <a:lnTo>
                          <a:pt x="80" y="58"/>
                        </a:lnTo>
                        <a:lnTo>
                          <a:pt x="82" y="66"/>
                        </a:lnTo>
                        <a:lnTo>
                          <a:pt x="82" y="72"/>
                        </a:lnTo>
                        <a:lnTo>
                          <a:pt x="82" y="80"/>
                        </a:lnTo>
                        <a:lnTo>
                          <a:pt x="80" y="80"/>
                        </a:lnTo>
                        <a:lnTo>
                          <a:pt x="74" y="82"/>
                        </a:lnTo>
                        <a:lnTo>
                          <a:pt x="68" y="80"/>
                        </a:lnTo>
                        <a:lnTo>
                          <a:pt x="62" y="78"/>
                        </a:lnTo>
                        <a:lnTo>
                          <a:pt x="56" y="76"/>
                        </a:lnTo>
                        <a:lnTo>
                          <a:pt x="50" y="74"/>
                        </a:lnTo>
                        <a:lnTo>
                          <a:pt x="38" y="74"/>
                        </a:lnTo>
                        <a:lnTo>
                          <a:pt x="26" y="76"/>
                        </a:lnTo>
                        <a:lnTo>
                          <a:pt x="18" y="78"/>
                        </a:lnTo>
                        <a:lnTo>
                          <a:pt x="6" y="7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33" name="îṡ1iďé">
                    <a:extLst>
                      <a:ext uri="{FF2B5EF4-FFF2-40B4-BE49-F238E27FC236}">
                        <a16:creationId xmlns:a16="http://schemas.microsoft.com/office/drawing/2014/main" xmlns="" id="{41CF8511-69BF-417F-B01B-4839DDA56A7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885119" y="3483783"/>
                    <a:ext cx="78501" cy="39230"/>
                  </a:xfrm>
                  <a:custGeom>
                    <a:avLst/>
                    <a:gdLst>
                      <a:gd name="T0" fmla="*/ 0 w 44"/>
                      <a:gd name="T1" fmla="*/ 2147483647 h 24"/>
                      <a:gd name="T2" fmla="*/ 2147483647 w 44"/>
                      <a:gd name="T3" fmla="*/ 2147483647 h 24"/>
                      <a:gd name="T4" fmla="*/ 2147483647 w 44"/>
                      <a:gd name="T5" fmla="*/ 2147483647 h 24"/>
                      <a:gd name="T6" fmla="*/ 2147483647 w 44"/>
                      <a:gd name="T7" fmla="*/ 0 h 24"/>
                      <a:gd name="T8" fmla="*/ 2147483647 w 44"/>
                      <a:gd name="T9" fmla="*/ 0 h 24"/>
                      <a:gd name="T10" fmla="*/ 2147483647 w 44"/>
                      <a:gd name="T11" fmla="*/ 2147483647 h 24"/>
                      <a:gd name="T12" fmla="*/ 2147483647 w 44"/>
                      <a:gd name="T13" fmla="*/ 2147483647 h 24"/>
                      <a:gd name="T14" fmla="*/ 2147483647 w 44"/>
                      <a:gd name="T15" fmla="*/ 2147483647 h 24"/>
                      <a:gd name="T16" fmla="*/ 2147483647 w 44"/>
                      <a:gd name="T17" fmla="*/ 2147483647 h 24"/>
                      <a:gd name="T18" fmla="*/ 2147483647 w 44"/>
                      <a:gd name="T19" fmla="*/ 2147483647 h 24"/>
                      <a:gd name="T20" fmla="*/ 2147483647 w 44"/>
                      <a:gd name="T21" fmla="*/ 2147483647 h 24"/>
                      <a:gd name="T22" fmla="*/ 2147483647 w 44"/>
                      <a:gd name="T23" fmla="*/ 2147483647 h 24"/>
                      <a:gd name="T24" fmla="*/ 2147483647 w 44"/>
                      <a:gd name="T25" fmla="*/ 2147483647 h 24"/>
                      <a:gd name="T26" fmla="*/ 2147483647 w 44"/>
                      <a:gd name="T27" fmla="*/ 2147483647 h 24"/>
                      <a:gd name="T28" fmla="*/ 2147483647 w 44"/>
                      <a:gd name="T29" fmla="*/ 2147483647 h 24"/>
                      <a:gd name="T30" fmla="*/ 2147483647 w 44"/>
                      <a:gd name="T31" fmla="*/ 2147483647 h 24"/>
                      <a:gd name="T32" fmla="*/ 2147483647 w 44"/>
                      <a:gd name="T33" fmla="*/ 2147483647 h 24"/>
                      <a:gd name="T34" fmla="*/ 2147483647 w 44"/>
                      <a:gd name="T35" fmla="*/ 2147483647 h 24"/>
                      <a:gd name="T36" fmla="*/ 2147483647 w 44"/>
                      <a:gd name="T37" fmla="*/ 2147483647 h 24"/>
                      <a:gd name="T38" fmla="*/ 0 w 44"/>
                      <a:gd name="T39" fmla="*/ 2147483647 h 24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w 44"/>
                      <a:gd name="T61" fmla="*/ 0 h 24"/>
                      <a:gd name="T62" fmla="*/ 44 w 44"/>
                      <a:gd name="T63" fmla="*/ 24 h 24"/>
                    </a:gdLst>
                    <a:ahLst/>
                    <a:cxnLst>
                      <a:cxn ang="T40">
                        <a:pos x="T0" y="T1"/>
                      </a:cxn>
                      <a:cxn ang="T41">
                        <a:pos x="T2" y="T3"/>
                      </a:cxn>
                      <a:cxn ang="T42">
                        <a:pos x="T4" y="T5"/>
                      </a:cxn>
                      <a:cxn ang="T43">
                        <a:pos x="T6" y="T7"/>
                      </a:cxn>
                      <a:cxn ang="T44">
                        <a:pos x="T8" y="T9"/>
                      </a:cxn>
                      <a:cxn ang="T45">
                        <a:pos x="T10" y="T11"/>
                      </a:cxn>
                      <a:cxn ang="T46">
                        <a:pos x="T12" y="T13"/>
                      </a:cxn>
                      <a:cxn ang="T47">
                        <a:pos x="T14" y="T15"/>
                      </a:cxn>
                      <a:cxn ang="T48">
                        <a:pos x="T16" y="T17"/>
                      </a:cxn>
                      <a:cxn ang="T49">
                        <a:pos x="T18" y="T19"/>
                      </a:cxn>
                      <a:cxn ang="T50">
                        <a:pos x="T20" y="T21"/>
                      </a:cxn>
                      <a:cxn ang="T51">
                        <a:pos x="T22" y="T23"/>
                      </a:cxn>
                      <a:cxn ang="T52">
                        <a:pos x="T24" y="T25"/>
                      </a:cxn>
                      <a:cxn ang="T53">
                        <a:pos x="T26" y="T27"/>
                      </a:cxn>
                      <a:cxn ang="T54">
                        <a:pos x="T28" y="T29"/>
                      </a:cxn>
                      <a:cxn ang="T55">
                        <a:pos x="T30" y="T31"/>
                      </a:cxn>
                      <a:cxn ang="T56">
                        <a:pos x="T32" y="T33"/>
                      </a:cxn>
                      <a:cxn ang="T57">
                        <a:pos x="T34" y="T35"/>
                      </a:cxn>
                      <a:cxn ang="T58">
                        <a:pos x="T36" y="T37"/>
                      </a:cxn>
                      <a:cxn ang="T59">
                        <a:pos x="T38" y="T39"/>
                      </a:cxn>
                    </a:cxnLst>
                    <a:rect l="T60" t="T61" r="T62" b="T63"/>
                    <a:pathLst>
                      <a:path w="44" h="24">
                        <a:moveTo>
                          <a:pt x="0" y="4"/>
                        </a:moveTo>
                        <a:lnTo>
                          <a:pt x="12" y="4"/>
                        </a:lnTo>
                        <a:lnTo>
                          <a:pt x="20" y="2"/>
                        </a:lnTo>
                        <a:lnTo>
                          <a:pt x="32" y="0"/>
                        </a:lnTo>
                        <a:lnTo>
                          <a:pt x="44" y="0"/>
                        </a:lnTo>
                        <a:lnTo>
                          <a:pt x="44" y="4"/>
                        </a:lnTo>
                        <a:lnTo>
                          <a:pt x="44" y="8"/>
                        </a:lnTo>
                        <a:lnTo>
                          <a:pt x="40" y="8"/>
                        </a:lnTo>
                        <a:lnTo>
                          <a:pt x="42" y="12"/>
                        </a:lnTo>
                        <a:lnTo>
                          <a:pt x="44" y="12"/>
                        </a:lnTo>
                        <a:lnTo>
                          <a:pt x="44" y="16"/>
                        </a:lnTo>
                        <a:lnTo>
                          <a:pt x="38" y="18"/>
                        </a:lnTo>
                        <a:lnTo>
                          <a:pt x="34" y="20"/>
                        </a:lnTo>
                        <a:lnTo>
                          <a:pt x="30" y="22"/>
                        </a:lnTo>
                        <a:lnTo>
                          <a:pt x="26" y="24"/>
                        </a:lnTo>
                        <a:lnTo>
                          <a:pt x="20" y="16"/>
                        </a:lnTo>
                        <a:lnTo>
                          <a:pt x="18" y="14"/>
                        </a:lnTo>
                        <a:lnTo>
                          <a:pt x="16" y="12"/>
                        </a:lnTo>
                        <a:lnTo>
                          <a:pt x="8" y="8"/>
                        </a:lnTo>
                        <a:lnTo>
                          <a:pt x="0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34" name="işlídé">
                    <a:extLst>
                      <a:ext uri="{FF2B5EF4-FFF2-40B4-BE49-F238E27FC236}">
                        <a16:creationId xmlns:a16="http://schemas.microsoft.com/office/drawing/2014/main" xmlns="" id="{3EFF5D20-B61B-4397-A96F-BE9BF6B657D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30567" y="3483783"/>
                    <a:ext cx="192810" cy="158320"/>
                  </a:xfrm>
                  <a:custGeom>
                    <a:avLst/>
                    <a:gdLst>
                      <a:gd name="T0" fmla="*/ 2147483647 w 110"/>
                      <a:gd name="T1" fmla="*/ 2147483647 h 96"/>
                      <a:gd name="T2" fmla="*/ 2147483647 w 110"/>
                      <a:gd name="T3" fmla="*/ 2147483647 h 96"/>
                      <a:gd name="T4" fmla="*/ 2147483647 w 110"/>
                      <a:gd name="T5" fmla="*/ 2147483647 h 96"/>
                      <a:gd name="T6" fmla="*/ 2147483647 w 110"/>
                      <a:gd name="T7" fmla="*/ 2147483647 h 96"/>
                      <a:gd name="T8" fmla="*/ 2147483647 w 110"/>
                      <a:gd name="T9" fmla="*/ 2147483647 h 96"/>
                      <a:gd name="T10" fmla="*/ 2147483647 w 110"/>
                      <a:gd name="T11" fmla="*/ 2147483647 h 96"/>
                      <a:gd name="T12" fmla="*/ 2147483647 w 110"/>
                      <a:gd name="T13" fmla="*/ 2147483647 h 96"/>
                      <a:gd name="T14" fmla="*/ 2147483647 w 110"/>
                      <a:gd name="T15" fmla="*/ 2147483647 h 96"/>
                      <a:gd name="T16" fmla="*/ 2147483647 w 110"/>
                      <a:gd name="T17" fmla="*/ 2147483647 h 96"/>
                      <a:gd name="T18" fmla="*/ 2147483647 w 110"/>
                      <a:gd name="T19" fmla="*/ 2147483647 h 96"/>
                      <a:gd name="T20" fmla="*/ 2147483647 w 110"/>
                      <a:gd name="T21" fmla="*/ 2147483647 h 96"/>
                      <a:gd name="T22" fmla="*/ 2147483647 w 110"/>
                      <a:gd name="T23" fmla="*/ 2147483647 h 96"/>
                      <a:gd name="T24" fmla="*/ 2147483647 w 110"/>
                      <a:gd name="T25" fmla="*/ 2147483647 h 96"/>
                      <a:gd name="T26" fmla="*/ 2147483647 w 110"/>
                      <a:gd name="T27" fmla="*/ 2147483647 h 96"/>
                      <a:gd name="T28" fmla="*/ 2147483647 w 110"/>
                      <a:gd name="T29" fmla="*/ 2147483647 h 96"/>
                      <a:gd name="T30" fmla="*/ 2147483647 w 110"/>
                      <a:gd name="T31" fmla="*/ 2147483647 h 96"/>
                      <a:gd name="T32" fmla="*/ 2147483647 w 110"/>
                      <a:gd name="T33" fmla="*/ 2147483647 h 96"/>
                      <a:gd name="T34" fmla="*/ 2147483647 w 110"/>
                      <a:gd name="T35" fmla="*/ 2147483647 h 96"/>
                      <a:gd name="T36" fmla="*/ 2147483647 w 110"/>
                      <a:gd name="T37" fmla="*/ 2147483647 h 96"/>
                      <a:gd name="T38" fmla="*/ 2147483647 w 110"/>
                      <a:gd name="T39" fmla="*/ 2147483647 h 96"/>
                      <a:gd name="T40" fmla="*/ 2147483647 w 110"/>
                      <a:gd name="T41" fmla="*/ 2147483647 h 96"/>
                      <a:gd name="T42" fmla="*/ 2147483647 w 110"/>
                      <a:gd name="T43" fmla="*/ 2147483647 h 96"/>
                      <a:gd name="T44" fmla="*/ 2147483647 w 110"/>
                      <a:gd name="T45" fmla="*/ 2147483647 h 96"/>
                      <a:gd name="T46" fmla="*/ 2147483647 w 110"/>
                      <a:gd name="T47" fmla="*/ 2147483647 h 96"/>
                      <a:gd name="T48" fmla="*/ 2147483647 w 110"/>
                      <a:gd name="T49" fmla="*/ 2147483647 h 96"/>
                      <a:gd name="T50" fmla="*/ 2147483647 w 110"/>
                      <a:gd name="T51" fmla="*/ 2147483647 h 96"/>
                      <a:gd name="T52" fmla="*/ 2147483647 w 110"/>
                      <a:gd name="T53" fmla="*/ 2147483647 h 96"/>
                      <a:gd name="T54" fmla="*/ 2147483647 w 110"/>
                      <a:gd name="T55" fmla="*/ 2147483647 h 96"/>
                      <a:gd name="T56" fmla="*/ 2147483647 w 110"/>
                      <a:gd name="T57" fmla="*/ 2147483647 h 96"/>
                      <a:gd name="T58" fmla="*/ 2147483647 w 110"/>
                      <a:gd name="T59" fmla="*/ 2147483647 h 96"/>
                      <a:gd name="T60" fmla="*/ 2147483647 w 110"/>
                      <a:gd name="T61" fmla="*/ 2147483647 h 96"/>
                      <a:gd name="T62" fmla="*/ 2147483647 w 110"/>
                      <a:gd name="T63" fmla="*/ 2147483647 h 9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w 110"/>
                      <a:gd name="T97" fmla="*/ 0 h 96"/>
                      <a:gd name="T98" fmla="*/ 110 w 110"/>
                      <a:gd name="T99" fmla="*/ 96 h 96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T96" t="T97" r="T98" b="T99"/>
                    <a:pathLst>
                      <a:path w="110" h="96">
                        <a:moveTo>
                          <a:pt x="28" y="66"/>
                        </a:moveTo>
                        <a:lnTo>
                          <a:pt x="32" y="60"/>
                        </a:lnTo>
                        <a:lnTo>
                          <a:pt x="38" y="54"/>
                        </a:lnTo>
                        <a:lnTo>
                          <a:pt x="44" y="48"/>
                        </a:lnTo>
                        <a:lnTo>
                          <a:pt x="50" y="46"/>
                        </a:lnTo>
                        <a:lnTo>
                          <a:pt x="56" y="48"/>
                        </a:lnTo>
                        <a:lnTo>
                          <a:pt x="60" y="50"/>
                        </a:lnTo>
                        <a:lnTo>
                          <a:pt x="62" y="54"/>
                        </a:lnTo>
                        <a:lnTo>
                          <a:pt x="64" y="60"/>
                        </a:lnTo>
                        <a:lnTo>
                          <a:pt x="66" y="68"/>
                        </a:lnTo>
                        <a:lnTo>
                          <a:pt x="70" y="78"/>
                        </a:lnTo>
                        <a:lnTo>
                          <a:pt x="74" y="76"/>
                        </a:lnTo>
                        <a:lnTo>
                          <a:pt x="76" y="74"/>
                        </a:lnTo>
                        <a:lnTo>
                          <a:pt x="84" y="78"/>
                        </a:lnTo>
                        <a:lnTo>
                          <a:pt x="84" y="90"/>
                        </a:lnTo>
                        <a:lnTo>
                          <a:pt x="86" y="96"/>
                        </a:lnTo>
                        <a:lnTo>
                          <a:pt x="90" y="96"/>
                        </a:lnTo>
                        <a:lnTo>
                          <a:pt x="96" y="96"/>
                        </a:lnTo>
                        <a:lnTo>
                          <a:pt x="100" y="96"/>
                        </a:lnTo>
                        <a:lnTo>
                          <a:pt x="102" y="96"/>
                        </a:lnTo>
                        <a:lnTo>
                          <a:pt x="104" y="92"/>
                        </a:lnTo>
                        <a:lnTo>
                          <a:pt x="106" y="84"/>
                        </a:lnTo>
                        <a:lnTo>
                          <a:pt x="106" y="82"/>
                        </a:lnTo>
                        <a:lnTo>
                          <a:pt x="104" y="80"/>
                        </a:lnTo>
                        <a:lnTo>
                          <a:pt x="102" y="78"/>
                        </a:lnTo>
                        <a:lnTo>
                          <a:pt x="102" y="76"/>
                        </a:lnTo>
                        <a:lnTo>
                          <a:pt x="106" y="74"/>
                        </a:lnTo>
                        <a:lnTo>
                          <a:pt x="110" y="72"/>
                        </a:lnTo>
                        <a:lnTo>
                          <a:pt x="108" y="68"/>
                        </a:lnTo>
                        <a:lnTo>
                          <a:pt x="106" y="64"/>
                        </a:lnTo>
                        <a:lnTo>
                          <a:pt x="104" y="52"/>
                        </a:lnTo>
                        <a:lnTo>
                          <a:pt x="106" y="46"/>
                        </a:lnTo>
                        <a:lnTo>
                          <a:pt x="106" y="44"/>
                        </a:lnTo>
                        <a:lnTo>
                          <a:pt x="110" y="44"/>
                        </a:lnTo>
                        <a:lnTo>
                          <a:pt x="104" y="42"/>
                        </a:lnTo>
                        <a:lnTo>
                          <a:pt x="102" y="40"/>
                        </a:lnTo>
                        <a:lnTo>
                          <a:pt x="98" y="26"/>
                        </a:lnTo>
                        <a:lnTo>
                          <a:pt x="94" y="14"/>
                        </a:lnTo>
                        <a:lnTo>
                          <a:pt x="90" y="8"/>
                        </a:lnTo>
                        <a:lnTo>
                          <a:pt x="84" y="6"/>
                        </a:lnTo>
                        <a:lnTo>
                          <a:pt x="82" y="8"/>
                        </a:lnTo>
                        <a:lnTo>
                          <a:pt x="80" y="10"/>
                        </a:lnTo>
                        <a:lnTo>
                          <a:pt x="74" y="10"/>
                        </a:lnTo>
                        <a:lnTo>
                          <a:pt x="60" y="8"/>
                        </a:lnTo>
                        <a:lnTo>
                          <a:pt x="50" y="6"/>
                        </a:lnTo>
                        <a:lnTo>
                          <a:pt x="48" y="6"/>
                        </a:lnTo>
                        <a:lnTo>
                          <a:pt x="42" y="8"/>
                        </a:lnTo>
                        <a:lnTo>
                          <a:pt x="36" y="6"/>
                        </a:lnTo>
                        <a:lnTo>
                          <a:pt x="30" y="4"/>
                        </a:lnTo>
                        <a:lnTo>
                          <a:pt x="24" y="2"/>
                        </a:lnTo>
                        <a:lnTo>
                          <a:pt x="18" y="0"/>
                        </a:lnTo>
                        <a:lnTo>
                          <a:pt x="18" y="4"/>
                        </a:lnTo>
                        <a:lnTo>
                          <a:pt x="18" y="8"/>
                        </a:lnTo>
                        <a:lnTo>
                          <a:pt x="14" y="8"/>
                        </a:lnTo>
                        <a:lnTo>
                          <a:pt x="16" y="12"/>
                        </a:lnTo>
                        <a:lnTo>
                          <a:pt x="18" y="12"/>
                        </a:lnTo>
                        <a:lnTo>
                          <a:pt x="18" y="16"/>
                        </a:lnTo>
                        <a:lnTo>
                          <a:pt x="12" y="18"/>
                        </a:lnTo>
                        <a:lnTo>
                          <a:pt x="8" y="20"/>
                        </a:lnTo>
                        <a:lnTo>
                          <a:pt x="4" y="22"/>
                        </a:lnTo>
                        <a:lnTo>
                          <a:pt x="0" y="24"/>
                        </a:lnTo>
                        <a:lnTo>
                          <a:pt x="16" y="42"/>
                        </a:lnTo>
                        <a:lnTo>
                          <a:pt x="22" y="52"/>
                        </a:lnTo>
                        <a:lnTo>
                          <a:pt x="28" y="6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35" name="îS1îḋè">
                    <a:extLst>
                      <a:ext uri="{FF2B5EF4-FFF2-40B4-BE49-F238E27FC236}">
                        <a16:creationId xmlns:a16="http://schemas.microsoft.com/office/drawing/2014/main" xmlns="" id="{13ADA11A-CF84-4F66-AEC6-63BC8D21212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80147" y="3559440"/>
                    <a:ext cx="74370" cy="93870"/>
                  </a:xfrm>
                  <a:custGeom>
                    <a:avLst/>
                    <a:gdLst>
                      <a:gd name="T0" fmla="*/ 2147483647 w 42"/>
                      <a:gd name="T1" fmla="*/ 2147483647 h 56"/>
                      <a:gd name="T2" fmla="*/ 2147483647 w 42"/>
                      <a:gd name="T3" fmla="*/ 2147483647 h 56"/>
                      <a:gd name="T4" fmla="*/ 2147483647 w 42"/>
                      <a:gd name="T5" fmla="*/ 2147483647 h 56"/>
                      <a:gd name="T6" fmla="*/ 2147483647 w 42"/>
                      <a:gd name="T7" fmla="*/ 2147483647 h 56"/>
                      <a:gd name="T8" fmla="*/ 2147483647 w 42"/>
                      <a:gd name="T9" fmla="*/ 2147483647 h 56"/>
                      <a:gd name="T10" fmla="*/ 0 w 42"/>
                      <a:gd name="T11" fmla="*/ 2147483647 h 56"/>
                      <a:gd name="T12" fmla="*/ 2147483647 w 42"/>
                      <a:gd name="T13" fmla="*/ 2147483647 h 56"/>
                      <a:gd name="T14" fmla="*/ 2147483647 w 42"/>
                      <a:gd name="T15" fmla="*/ 2147483647 h 56"/>
                      <a:gd name="T16" fmla="*/ 2147483647 w 42"/>
                      <a:gd name="T17" fmla="*/ 2147483647 h 56"/>
                      <a:gd name="T18" fmla="*/ 2147483647 w 42"/>
                      <a:gd name="T19" fmla="*/ 0 h 56"/>
                      <a:gd name="T20" fmla="*/ 2147483647 w 42"/>
                      <a:gd name="T21" fmla="*/ 2147483647 h 56"/>
                      <a:gd name="T22" fmla="*/ 2147483647 w 42"/>
                      <a:gd name="T23" fmla="*/ 2147483647 h 56"/>
                      <a:gd name="T24" fmla="*/ 2147483647 w 42"/>
                      <a:gd name="T25" fmla="*/ 2147483647 h 56"/>
                      <a:gd name="T26" fmla="*/ 2147483647 w 42"/>
                      <a:gd name="T27" fmla="*/ 2147483647 h 56"/>
                      <a:gd name="T28" fmla="*/ 2147483647 w 42"/>
                      <a:gd name="T29" fmla="*/ 2147483647 h 56"/>
                      <a:gd name="T30" fmla="*/ 2147483647 w 42"/>
                      <a:gd name="T31" fmla="*/ 2147483647 h 56"/>
                      <a:gd name="T32" fmla="*/ 2147483647 w 42"/>
                      <a:gd name="T33" fmla="*/ 2147483647 h 56"/>
                      <a:gd name="T34" fmla="*/ 2147483647 w 42"/>
                      <a:gd name="T35" fmla="*/ 2147483647 h 56"/>
                      <a:gd name="T36" fmla="*/ 2147483647 w 42"/>
                      <a:gd name="T37" fmla="*/ 2147483647 h 56"/>
                      <a:gd name="T38" fmla="*/ 2147483647 w 42"/>
                      <a:gd name="T39" fmla="*/ 2147483647 h 56"/>
                      <a:gd name="T40" fmla="*/ 2147483647 w 42"/>
                      <a:gd name="T41" fmla="*/ 2147483647 h 5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42"/>
                      <a:gd name="T64" fmla="*/ 0 h 56"/>
                      <a:gd name="T65" fmla="*/ 42 w 42"/>
                      <a:gd name="T66" fmla="*/ 56 h 56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42" h="56">
                        <a:moveTo>
                          <a:pt x="24" y="56"/>
                        </a:moveTo>
                        <a:lnTo>
                          <a:pt x="18" y="50"/>
                        </a:lnTo>
                        <a:lnTo>
                          <a:pt x="12" y="46"/>
                        </a:lnTo>
                        <a:lnTo>
                          <a:pt x="6" y="38"/>
                        </a:lnTo>
                        <a:lnTo>
                          <a:pt x="2" y="30"/>
                        </a:lnTo>
                        <a:lnTo>
                          <a:pt x="0" y="20"/>
                        </a:lnTo>
                        <a:lnTo>
                          <a:pt x="4" y="14"/>
                        </a:lnTo>
                        <a:lnTo>
                          <a:pt x="10" y="8"/>
                        </a:lnTo>
                        <a:lnTo>
                          <a:pt x="16" y="2"/>
                        </a:lnTo>
                        <a:lnTo>
                          <a:pt x="22" y="0"/>
                        </a:lnTo>
                        <a:lnTo>
                          <a:pt x="28" y="2"/>
                        </a:lnTo>
                        <a:lnTo>
                          <a:pt x="32" y="4"/>
                        </a:lnTo>
                        <a:lnTo>
                          <a:pt x="34" y="8"/>
                        </a:lnTo>
                        <a:lnTo>
                          <a:pt x="36" y="14"/>
                        </a:lnTo>
                        <a:lnTo>
                          <a:pt x="38" y="22"/>
                        </a:lnTo>
                        <a:lnTo>
                          <a:pt x="42" y="32"/>
                        </a:lnTo>
                        <a:lnTo>
                          <a:pt x="40" y="36"/>
                        </a:lnTo>
                        <a:lnTo>
                          <a:pt x="38" y="42"/>
                        </a:lnTo>
                        <a:lnTo>
                          <a:pt x="34" y="48"/>
                        </a:lnTo>
                        <a:lnTo>
                          <a:pt x="28" y="52"/>
                        </a:lnTo>
                        <a:lnTo>
                          <a:pt x="24" y="5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36" name="îṧľíḑê">
                    <a:extLst>
                      <a:ext uri="{FF2B5EF4-FFF2-40B4-BE49-F238E27FC236}">
                        <a16:creationId xmlns:a16="http://schemas.microsoft.com/office/drawing/2014/main" xmlns="" id="{93CD5551-4C0E-4344-9713-EBC5A13ABF1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021464" y="3608478"/>
                    <a:ext cx="111555" cy="117690"/>
                  </a:xfrm>
                  <a:custGeom>
                    <a:avLst/>
                    <a:gdLst>
                      <a:gd name="T0" fmla="*/ 2147483647 w 64"/>
                      <a:gd name="T1" fmla="*/ 2147483647 h 72"/>
                      <a:gd name="T2" fmla="*/ 2147483647 w 64"/>
                      <a:gd name="T3" fmla="*/ 2147483647 h 72"/>
                      <a:gd name="T4" fmla="*/ 2147483647 w 64"/>
                      <a:gd name="T5" fmla="*/ 2147483647 h 72"/>
                      <a:gd name="T6" fmla="*/ 2147483647 w 64"/>
                      <a:gd name="T7" fmla="*/ 2147483647 h 72"/>
                      <a:gd name="T8" fmla="*/ 2147483647 w 64"/>
                      <a:gd name="T9" fmla="*/ 2147483647 h 72"/>
                      <a:gd name="T10" fmla="*/ 0 w 64"/>
                      <a:gd name="T11" fmla="*/ 2147483647 h 72"/>
                      <a:gd name="T12" fmla="*/ 2147483647 w 64"/>
                      <a:gd name="T13" fmla="*/ 2147483647 h 72"/>
                      <a:gd name="T14" fmla="*/ 2147483647 w 64"/>
                      <a:gd name="T15" fmla="*/ 2147483647 h 72"/>
                      <a:gd name="T16" fmla="*/ 2147483647 w 64"/>
                      <a:gd name="T17" fmla="*/ 2147483647 h 72"/>
                      <a:gd name="T18" fmla="*/ 2147483647 w 64"/>
                      <a:gd name="T19" fmla="*/ 2147483647 h 72"/>
                      <a:gd name="T20" fmla="*/ 2147483647 w 64"/>
                      <a:gd name="T21" fmla="*/ 2147483647 h 72"/>
                      <a:gd name="T22" fmla="*/ 2147483647 w 64"/>
                      <a:gd name="T23" fmla="*/ 2147483647 h 72"/>
                      <a:gd name="T24" fmla="*/ 2147483647 w 64"/>
                      <a:gd name="T25" fmla="*/ 2147483647 h 72"/>
                      <a:gd name="T26" fmla="*/ 2147483647 w 64"/>
                      <a:gd name="T27" fmla="*/ 0 h 72"/>
                      <a:gd name="T28" fmla="*/ 2147483647 w 64"/>
                      <a:gd name="T29" fmla="*/ 2147483647 h 72"/>
                      <a:gd name="T30" fmla="*/ 2147483647 w 64"/>
                      <a:gd name="T31" fmla="*/ 2147483647 h 72"/>
                      <a:gd name="T32" fmla="*/ 2147483647 w 64"/>
                      <a:gd name="T33" fmla="*/ 2147483647 h 72"/>
                      <a:gd name="T34" fmla="*/ 2147483647 w 64"/>
                      <a:gd name="T35" fmla="*/ 2147483647 h 72"/>
                      <a:gd name="T36" fmla="*/ 2147483647 w 64"/>
                      <a:gd name="T37" fmla="*/ 2147483647 h 72"/>
                      <a:gd name="T38" fmla="*/ 2147483647 w 64"/>
                      <a:gd name="T39" fmla="*/ 2147483647 h 72"/>
                      <a:gd name="T40" fmla="*/ 2147483647 w 64"/>
                      <a:gd name="T41" fmla="*/ 2147483647 h 72"/>
                      <a:gd name="T42" fmla="*/ 2147483647 w 64"/>
                      <a:gd name="T43" fmla="*/ 2147483647 h 72"/>
                      <a:gd name="T44" fmla="*/ 2147483647 w 64"/>
                      <a:gd name="T45" fmla="*/ 2147483647 h 72"/>
                      <a:gd name="T46" fmla="*/ 2147483647 w 64"/>
                      <a:gd name="T47" fmla="*/ 2147483647 h 72"/>
                      <a:gd name="T48" fmla="*/ 2147483647 w 64"/>
                      <a:gd name="T49" fmla="*/ 2147483647 h 72"/>
                      <a:gd name="T50" fmla="*/ 2147483647 w 64"/>
                      <a:gd name="T51" fmla="*/ 2147483647 h 72"/>
                      <a:gd name="T52" fmla="*/ 2147483647 w 64"/>
                      <a:gd name="T53" fmla="*/ 2147483647 h 72"/>
                      <a:gd name="T54" fmla="*/ 2147483647 w 64"/>
                      <a:gd name="T55" fmla="*/ 2147483647 h 72"/>
                      <a:gd name="T56" fmla="*/ 2147483647 w 64"/>
                      <a:gd name="T57" fmla="*/ 2147483647 h 72"/>
                      <a:gd name="T58" fmla="*/ 2147483647 w 64"/>
                      <a:gd name="T59" fmla="*/ 2147483647 h 72"/>
                      <a:gd name="T60" fmla="*/ 2147483647 w 64"/>
                      <a:gd name="T61" fmla="*/ 2147483647 h 72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w 64"/>
                      <a:gd name="T94" fmla="*/ 0 h 72"/>
                      <a:gd name="T95" fmla="*/ 64 w 64"/>
                      <a:gd name="T96" fmla="*/ 72 h 72"/>
                    </a:gdLst>
                    <a:ahLst/>
                    <a:cxnLst>
                      <a:cxn ang="T62">
                        <a:pos x="T0" y="T1"/>
                      </a:cxn>
                      <a:cxn ang="T63">
                        <a:pos x="T2" y="T3"/>
                      </a:cxn>
                      <a:cxn ang="T64">
                        <a:pos x="T4" y="T5"/>
                      </a:cxn>
                      <a:cxn ang="T65">
                        <a:pos x="T6" y="T7"/>
                      </a:cxn>
                      <a:cxn ang="T66">
                        <a:pos x="T8" y="T9"/>
                      </a:cxn>
                      <a:cxn ang="T67">
                        <a:pos x="T10" y="T11"/>
                      </a:cxn>
                      <a:cxn ang="T68">
                        <a:pos x="T12" y="T13"/>
                      </a:cxn>
                      <a:cxn ang="T69">
                        <a:pos x="T14" y="T15"/>
                      </a:cxn>
                      <a:cxn ang="T70">
                        <a:pos x="T16" y="T17"/>
                      </a:cxn>
                      <a:cxn ang="T71">
                        <a:pos x="T18" y="T19"/>
                      </a:cxn>
                      <a:cxn ang="T72">
                        <a:pos x="T20" y="T21"/>
                      </a:cxn>
                      <a:cxn ang="T73">
                        <a:pos x="T22" y="T23"/>
                      </a:cxn>
                      <a:cxn ang="T74">
                        <a:pos x="T24" y="T25"/>
                      </a:cxn>
                      <a:cxn ang="T75">
                        <a:pos x="T26" y="T27"/>
                      </a:cxn>
                      <a:cxn ang="T76">
                        <a:pos x="T28" y="T29"/>
                      </a:cxn>
                      <a:cxn ang="T77">
                        <a:pos x="T30" y="T31"/>
                      </a:cxn>
                      <a:cxn ang="T78">
                        <a:pos x="T32" y="T33"/>
                      </a:cxn>
                      <a:cxn ang="T79">
                        <a:pos x="T34" y="T35"/>
                      </a:cxn>
                      <a:cxn ang="T80">
                        <a:pos x="T36" y="T37"/>
                      </a:cxn>
                      <a:cxn ang="T81">
                        <a:pos x="T38" y="T39"/>
                      </a:cxn>
                      <a:cxn ang="T82">
                        <a:pos x="T40" y="T41"/>
                      </a:cxn>
                      <a:cxn ang="T83">
                        <a:pos x="T42" y="T43"/>
                      </a:cxn>
                      <a:cxn ang="T84">
                        <a:pos x="T44" y="T45"/>
                      </a:cxn>
                      <a:cxn ang="T85">
                        <a:pos x="T46" y="T47"/>
                      </a:cxn>
                      <a:cxn ang="T86">
                        <a:pos x="T48" y="T49"/>
                      </a:cxn>
                      <a:cxn ang="T87">
                        <a:pos x="T50" y="T51"/>
                      </a:cxn>
                      <a:cxn ang="T88">
                        <a:pos x="T52" y="T53"/>
                      </a:cxn>
                      <a:cxn ang="T89">
                        <a:pos x="T54" y="T55"/>
                      </a:cxn>
                      <a:cxn ang="T90">
                        <a:pos x="T56" y="T57"/>
                      </a:cxn>
                      <a:cxn ang="T91">
                        <a:pos x="T58" y="T59"/>
                      </a:cxn>
                      <a:cxn ang="T92">
                        <a:pos x="T60" y="T61"/>
                      </a:cxn>
                    </a:cxnLst>
                    <a:rect l="T93" t="T94" r="T95" b="T96"/>
                    <a:pathLst>
                      <a:path w="64" h="72">
                        <a:moveTo>
                          <a:pt x="62" y="72"/>
                        </a:moveTo>
                        <a:lnTo>
                          <a:pt x="54" y="70"/>
                        </a:lnTo>
                        <a:lnTo>
                          <a:pt x="50" y="66"/>
                        </a:lnTo>
                        <a:lnTo>
                          <a:pt x="40" y="56"/>
                        </a:lnTo>
                        <a:lnTo>
                          <a:pt x="20" y="44"/>
                        </a:lnTo>
                        <a:lnTo>
                          <a:pt x="0" y="28"/>
                        </a:lnTo>
                        <a:lnTo>
                          <a:pt x="2" y="26"/>
                        </a:lnTo>
                        <a:lnTo>
                          <a:pt x="4" y="24"/>
                        </a:lnTo>
                        <a:lnTo>
                          <a:pt x="10" y="20"/>
                        </a:lnTo>
                        <a:lnTo>
                          <a:pt x="14" y="14"/>
                        </a:lnTo>
                        <a:lnTo>
                          <a:pt x="16" y="8"/>
                        </a:lnTo>
                        <a:lnTo>
                          <a:pt x="18" y="4"/>
                        </a:lnTo>
                        <a:lnTo>
                          <a:pt x="22" y="2"/>
                        </a:lnTo>
                        <a:lnTo>
                          <a:pt x="24" y="0"/>
                        </a:lnTo>
                        <a:lnTo>
                          <a:pt x="32" y="4"/>
                        </a:lnTo>
                        <a:lnTo>
                          <a:pt x="32" y="16"/>
                        </a:lnTo>
                        <a:lnTo>
                          <a:pt x="34" y="22"/>
                        </a:lnTo>
                        <a:lnTo>
                          <a:pt x="38" y="22"/>
                        </a:lnTo>
                        <a:lnTo>
                          <a:pt x="44" y="22"/>
                        </a:lnTo>
                        <a:lnTo>
                          <a:pt x="50" y="22"/>
                        </a:lnTo>
                        <a:lnTo>
                          <a:pt x="50" y="24"/>
                        </a:lnTo>
                        <a:lnTo>
                          <a:pt x="50" y="28"/>
                        </a:lnTo>
                        <a:lnTo>
                          <a:pt x="50" y="34"/>
                        </a:lnTo>
                        <a:lnTo>
                          <a:pt x="50" y="38"/>
                        </a:lnTo>
                        <a:lnTo>
                          <a:pt x="50" y="42"/>
                        </a:lnTo>
                        <a:lnTo>
                          <a:pt x="56" y="46"/>
                        </a:lnTo>
                        <a:lnTo>
                          <a:pt x="62" y="48"/>
                        </a:lnTo>
                        <a:lnTo>
                          <a:pt x="64" y="52"/>
                        </a:lnTo>
                        <a:lnTo>
                          <a:pt x="64" y="54"/>
                        </a:lnTo>
                        <a:lnTo>
                          <a:pt x="62" y="70"/>
                        </a:lnTo>
                        <a:lnTo>
                          <a:pt x="62" y="7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37" name="íṧļîḑè">
                    <a:extLst>
                      <a:ext uri="{FF2B5EF4-FFF2-40B4-BE49-F238E27FC236}">
                        <a16:creationId xmlns:a16="http://schemas.microsoft.com/office/drawing/2014/main" xmlns="" id="{2131ECBC-7431-4364-8A6E-AB34A37E1DF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82598" y="3408126"/>
                    <a:ext cx="212091" cy="165325"/>
                  </a:xfrm>
                  <a:custGeom>
                    <a:avLst/>
                    <a:gdLst>
                      <a:gd name="T0" fmla="*/ 2147483647 w 122"/>
                      <a:gd name="T1" fmla="*/ 2147483647 h 98"/>
                      <a:gd name="T2" fmla="*/ 2147483647 w 122"/>
                      <a:gd name="T3" fmla="*/ 2147483647 h 98"/>
                      <a:gd name="T4" fmla="*/ 2147483647 w 122"/>
                      <a:gd name="T5" fmla="*/ 2147483647 h 98"/>
                      <a:gd name="T6" fmla="*/ 2147483647 w 122"/>
                      <a:gd name="T7" fmla="*/ 2147483647 h 98"/>
                      <a:gd name="T8" fmla="*/ 2147483647 w 122"/>
                      <a:gd name="T9" fmla="*/ 2147483647 h 98"/>
                      <a:gd name="T10" fmla="*/ 2147483647 w 122"/>
                      <a:gd name="T11" fmla="*/ 2147483647 h 98"/>
                      <a:gd name="T12" fmla="*/ 2147483647 w 122"/>
                      <a:gd name="T13" fmla="*/ 2147483647 h 98"/>
                      <a:gd name="T14" fmla="*/ 2147483647 w 122"/>
                      <a:gd name="T15" fmla="*/ 2147483647 h 98"/>
                      <a:gd name="T16" fmla="*/ 2147483647 w 122"/>
                      <a:gd name="T17" fmla="*/ 2147483647 h 98"/>
                      <a:gd name="T18" fmla="*/ 2147483647 w 122"/>
                      <a:gd name="T19" fmla="*/ 2147483647 h 98"/>
                      <a:gd name="T20" fmla="*/ 2147483647 w 122"/>
                      <a:gd name="T21" fmla="*/ 2147483647 h 98"/>
                      <a:gd name="T22" fmla="*/ 2147483647 w 122"/>
                      <a:gd name="T23" fmla="*/ 2147483647 h 98"/>
                      <a:gd name="T24" fmla="*/ 2147483647 w 122"/>
                      <a:gd name="T25" fmla="*/ 0 h 98"/>
                      <a:gd name="T26" fmla="*/ 2147483647 w 122"/>
                      <a:gd name="T27" fmla="*/ 2147483647 h 98"/>
                      <a:gd name="T28" fmla="*/ 2147483647 w 122"/>
                      <a:gd name="T29" fmla="*/ 2147483647 h 98"/>
                      <a:gd name="T30" fmla="*/ 2147483647 w 122"/>
                      <a:gd name="T31" fmla="*/ 2147483647 h 98"/>
                      <a:gd name="T32" fmla="*/ 2147483647 w 122"/>
                      <a:gd name="T33" fmla="*/ 2147483647 h 98"/>
                      <a:gd name="T34" fmla="*/ 2147483647 w 122"/>
                      <a:gd name="T35" fmla="*/ 2147483647 h 98"/>
                      <a:gd name="T36" fmla="*/ 2147483647 w 122"/>
                      <a:gd name="T37" fmla="*/ 2147483647 h 98"/>
                      <a:gd name="T38" fmla="*/ 2147483647 w 122"/>
                      <a:gd name="T39" fmla="*/ 2147483647 h 98"/>
                      <a:gd name="T40" fmla="*/ 2147483647 w 122"/>
                      <a:gd name="T41" fmla="*/ 2147483647 h 98"/>
                      <a:gd name="T42" fmla="*/ 2147483647 w 122"/>
                      <a:gd name="T43" fmla="*/ 2147483647 h 98"/>
                      <a:gd name="T44" fmla="*/ 2147483647 w 122"/>
                      <a:gd name="T45" fmla="*/ 2147483647 h 98"/>
                      <a:gd name="T46" fmla="*/ 2147483647 w 122"/>
                      <a:gd name="T47" fmla="*/ 2147483647 h 98"/>
                      <a:gd name="T48" fmla="*/ 2147483647 w 122"/>
                      <a:gd name="T49" fmla="*/ 2147483647 h 98"/>
                      <a:gd name="T50" fmla="*/ 2147483647 w 122"/>
                      <a:gd name="T51" fmla="*/ 2147483647 h 98"/>
                      <a:gd name="T52" fmla="*/ 2147483647 w 122"/>
                      <a:gd name="T53" fmla="*/ 2147483647 h 98"/>
                      <a:gd name="T54" fmla="*/ 2147483647 w 122"/>
                      <a:gd name="T55" fmla="*/ 2147483647 h 98"/>
                      <a:gd name="T56" fmla="*/ 2147483647 w 122"/>
                      <a:gd name="T57" fmla="*/ 2147483647 h 98"/>
                      <a:gd name="T58" fmla="*/ 2147483647 w 122"/>
                      <a:gd name="T59" fmla="*/ 2147483647 h 98"/>
                      <a:gd name="T60" fmla="*/ 0 w 122"/>
                      <a:gd name="T61" fmla="*/ 2147483647 h 98"/>
                      <a:gd name="T62" fmla="*/ 2147483647 w 122"/>
                      <a:gd name="T63" fmla="*/ 2147483647 h 98"/>
                      <a:gd name="T64" fmla="*/ 2147483647 w 122"/>
                      <a:gd name="T65" fmla="*/ 2147483647 h 98"/>
                      <a:gd name="T66" fmla="*/ 2147483647 w 122"/>
                      <a:gd name="T67" fmla="*/ 2147483647 h 98"/>
                      <a:gd name="T68" fmla="*/ 2147483647 w 122"/>
                      <a:gd name="T69" fmla="*/ 2147483647 h 98"/>
                      <a:gd name="T70" fmla="*/ 2147483647 w 122"/>
                      <a:gd name="T71" fmla="*/ 2147483647 h 98"/>
                      <a:gd name="T72" fmla="*/ 2147483647 w 122"/>
                      <a:gd name="T73" fmla="*/ 2147483647 h 98"/>
                      <a:gd name="T74" fmla="*/ 2147483647 w 122"/>
                      <a:gd name="T75" fmla="*/ 2147483647 h 98"/>
                      <a:gd name="T76" fmla="*/ 2147483647 w 122"/>
                      <a:gd name="T77" fmla="*/ 2147483647 h 98"/>
                      <a:gd name="T78" fmla="*/ 2147483647 w 122"/>
                      <a:gd name="T79" fmla="*/ 2147483647 h 98"/>
                      <a:gd name="T80" fmla="*/ 2147483647 w 122"/>
                      <a:gd name="T81" fmla="*/ 2147483647 h 98"/>
                      <a:gd name="T82" fmla="*/ 2147483647 w 122"/>
                      <a:gd name="T83" fmla="*/ 2147483647 h 98"/>
                      <a:gd name="T84" fmla="*/ 2147483647 w 122"/>
                      <a:gd name="T85" fmla="*/ 2147483647 h 98"/>
                      <a:gd name="T86" fmla="*/ 2147483647 w 122"/>
                      <a:gd name="T87" fmla="*/ 2147483647 h 98"/>
                      <a:gd name="T88" fmla="*/ 2147483647 w 122"/>
                      <a:gd name="T89" fmla="*/ 2147483647 h 98"/>
                      <a:gd name="T90" fmla="*/ 2147483647 w 122"/>
                      <a:gd name="T91" fmla="*/ 2147483647 h 98"/>
                      <a:gd name="T92" fmla="*/ 2147483647 w 122"/>
                      <a:gd name="T93" fmla="*/ 2147483647 h 98"/>
                      <a:gd name="T94" fmla="*/ 2147483647 w 122"/>
                      <a:gd name="T95" fmla="*/ 2147483647 h 98"/>
                      <a:gd name="T96" fmla="*/ 2147483647 w 122"/>
                      <a:gd name="T97" fmla="*/ 2147483647 h 98"/>
                      <a:gd name="T98" fmla="*/ 2147483647 w 122"/>
                      <a:gd name="T99" fmla="*/ 2147483647 h 98"/>
                      <a:gd name="T100" fmla="*/ 2147483647 w 122"/>
                      <a:gd name="T101" fmla="*/ 2147483647 h 98"/>
                      <a:gd name="T102" fmla="*/ 2147483647 w 122"/>
                      <a:gd name="T103" fmla="*/ 2147483647 h 98"/>
                      <a:gd name="T104" fmla="*/ 2147483647 w 122"/>
                      <a:gd name="T105" fmla="*/ 2147483647 h 98"/>
                      <a:gd name="T106" fmla="*/ 2147483647 w 122"/>
                      <a:gd name="T107" fmla="*/ 2147483647 h 98"/>
                      <a:gd name="T108" fmla="*/ 2147483647 w 122"/>
                      <a:gd name="T109" fmla="*/ 2147483647 h 98"/>
                      <a:gd name="T110" fmla="*/ 2147483647 w 122"/>
                      <a:gd name="T111" fmla="*/ 2147483647 h 98"/>
                      <a:gd name="T112" fmla="*/ 2147483647 w 122"/>
                      <a:gd name="T113" fmla="*/ 2147483647 h 98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w 122"/>
                      <a:gd name="T172" fmla="*/ 0 h 98"/>
                      <a:gd name="T173" fmla="*/ 122 w 122"/>
                      <a:gd name="T174" fmla="*/ 98 h 98"/>
                    </a:gdLst>
                    <a:ahLst/>
                    <a:cxnLst>
                      <a:cxn ang="T114">
                        <a:pos x="T0" y="T1"/>
                      </a:cxn>
                      <a:cxn ang="T115">
                        <a:pos x="T2" y="T3"/>
                      </a:cxn>
                      <a:cxn ang="T116">
                        <a:pos x="T4" y="T5"/>
                      </a:cxn>
                      <a:cxn ang="T117">
                        <a:pos x="T6" y="T7"/>
                      </a:cxn>
                      <a:cxn ang="T118">
                        <a:pos x="T8" y="T9"/>
                      </a:cxn>
                      <a:cxn ang="T119">
                        <a:pos x="T10" y="T11"/>
                      </a:cxn>
                      <a:cxn ang="T120">
                        <a:pos x="T12" y="T13"/>
                      </a:cxn>
                      <a:cxn ang="T121">
                        <a:pos x="T14" y="T15"/>
                      </a:cxn>
                      <a:cxn ang="T122">
                        <a:pos x="T16" y="T17"/>
                      </a:cxn>
                      <a:cxn ang="T123">
                        <a:pos x="T18" y="T19"/>
                      </a:cxn>
                      <a:cxn ang="T124">
                        <a:pos x="T20" y="T21"/>
                      </a:cxn>
                      <a:cxn ang="T125">
                        <a:pos x="T22" y="T23"/>
                      </a:cxn>
                      <a:cxn ang="T126">
                        <a:pos x="T24" y="T25"/>
                      </a:cxn>
                      <a:cxn ang="T127">
                        <a:pos x="T26" y="T27"/>
                      </a:cxn>
                      <a:cxn ang="T128">
                        <a:pos x="T28" y="T29"/>
                      </a:cxn>
                      <a:cxn ang="T129">
                        <a:pos x="T30" y="T31"/>
                      </a:cxn>
                      <a:cxn ang="T130">
                        <a:pos x="T32" y="T33"/>
                      </a:cxn>
                      <a:cxn ang="T131">
                        <a:pos x="T34" y="T35"/>
                      </a:cxn>
                      <a:cxn ang="T132">
                        <a:pos x="T36" y="T37"/>
                      </a:cxn>
                      <a:cxn ang="T133">
                        <a:pos x="T38" y="T39"/>
                      </a:cxn>
                      <a:cxn ang="T134">
                        <a:pos x="T40" y="T41"/>
                      </a:cxn>
                      <a:cxn ang="T135">
                        <a:pos x="T42" y="T43"/>
                      </a:cxn>
                      <a:cxn ang="T136">
                        <a:pos x="T44" y="T45"/>
                      </a:cxn>
                      <a:cxn ang="T137">
                        <a:pos x="T46" y="T47"/>
                      </a:cxn>
                      <a:cxn ang="T138">
                        <a:pos x="T48" y="T49"/>
                      </a:cxn>
                      <a:cxn ang="T139">
                        <a:pos x="T50" y="T51"/>
                      </a:cxn>
                      <a:cxn ang="T140">
                        <a:pos x="T52" y="T53"/>
                      </a:cxn>
                      <a:cxn ang="T141">
                        <a:pos x="T54" y="T55"/>
                      </a:cxn>
                      <a:cxn ang="T142">
                        <a:pos x="T56" y="T57"/>
                      </a:cxn>
                      <a:cxn ang="T143">
                        <a:pos x="T58" y="T59"/>
                      </a:cxn>
                      <a:cxn ang="T144">
                        <a:pos x="T60" y="T61"/>
                      </a:cxn>
                      <a:cxn ang="T145">
                        <a:pos x="T62" y="T63"/>
                      </a:cxn>
                      <a:cxn ang="T146">
                        <a:pos x="T64" y="T65"/>
                      </a:cxn>
                      <a:cxn ang="T147">
                        <a:pos x="T66" y="T67"/>
                      </a:cxn>
                      <a:cxn ang="T148">
                        <a:pos x="T68" y="T69"/>
                      </a:cxn>
                      <a:cxn ang="T149">
                        <a:pos x="T70" y="T71"/>
                      </a:cxn>
                      <a:cxn ang="T150">
                        <a:pos x="T72" y="T73"/>
                      </a:cxn>
                      <a:cxn ang="T151">
                        <a:pos x="T74" y="T75"/>
                      </a:cxn>
                      <a:cxn ang="T152">
                        <a:pos x="T76" y="T77"/>
                      </a:cxn>
                      <a:cxn ang="T153">
                        <a:pos x="T78" y="T79"/>
                      </a:cxn>
                      <a:cxn ang="T154">
                        <a:pos x="T80" y="T81"/>
                      </a:cxn>
                      <a:cxn ang="T155">
                        <a:pos x="T82" y="T83"/>
                      </a:cxn>
                      <a:cxn ang="T156">
                        <a:pos x="T84" y="T85"/>
                      </a:cxn>
                      <a:cxn ang="T157">
                        <a:pos x="T86" y="T87"/>
                      </a:cxn>
                      <a:cxn ang="T158">
                        <a:pos x="T88" y="T89"/>
                      </a:cxn>
                      <a:cxn ang="T159">
                        <a:pos x="T90" y="T91"/>
                      </a:cxn>
                      <a:cxn ang="T160">
                        <a:pos x="T92" y="T93"/>
                      </a:cxn>
                      <a:cxn ang="T161">
                        <a:pos x="T94" y="T95"/>
                      </a:cxn>
                      <a:cxn ang="T162">
                        <a:pos x="T96" y="T97"/>
                      </a:cxn>
                      <a:cxn ang="T163">
                        <a:pos x="T98" y="T99"/>
                      </a:cxn>
                      <a:cxn ang="T164">
                        <a:pos x="T100" y="T101"/>
                      </a:cxn>
                      <a:cxn ang="T165">
                        <a:pos x="T102" y="T103"/>
                      </a:cxn>
                      <a:cxn ang="T166">
                        <a:pos x="T104" y="T105"/>
                      </a:cxn>
                      <a:cxn ang="T167">
                        <a:pos x="T106" y="T107"/>
                      </a:cxn>
                      <a:cxn ang="T168">
                        <a:pos x="T108" y="T109"/>
                      </a:cxn>
                      <a:cxn ang="T169">
                        <a:pos x="T110" y="T111"/>
                      </a:cxn>
                      <a:cxn ang="T170">
                        <a:pos x="T112" y="T113"/>
                      </a:cxn>
                    </a:cxnLst>
                    <a:rect l="T171" t="T172" r="T173" b="T174"/>
                    <a:pathLst>
                      <a:path w="122" h="98">
                        <a:moveTo>
                          <a:pt x="122" y="48"/>
                        </a:moveTo>
                        <a:lnTo>
                          <a:pt x="120" y="44"/>
                        </a:lnTo>
                        <a:lnTo>
                          <a:pt x="114" y="42"/>
                        </a:lnTo>
                        <a:lnTo>
                          <a:pt x="108" y="42"/>
                        </a:lnTo>
                        <a:lnTo>
                          <a:pt x="104" y="38"/>
                        </a:lnTo>
                        <a:lnTo>
                          <a:pt x="104" y="34"/>
                        </a:lnTo>
                        <a:lnTo>
                          <a:pt x="104" y="30"/>
                        </a:lnTo>
                        <a:lnTo>
                          <a:pt x="104" y="26"/>
                        </a:lnTo>
                        <a:lnTo>
                          <a:pt x="102" y="22"/>
                        </a:lnTo>
                        <a:lnTo>
                          <a:pt x="98" y="18"/>
                        </a:lnTo>
                        <a:lnTo>
                          <a:pt x="94" y="16"/>
                        </a:lnTo>
                        <a:lnTo>
                          <a:pt x="90" y="10"/>
                        </a:lnTo>
                        <a:lnTo>
                          <a:pt x="90" y="0"/>
                        </a:lnTo>
                        <a:lnTo>
                          <a:pt x="68" y="6"/>
                        </a:lnTo>
                        <a:lnTo>
                          <a:pt x="46" y="14"/>
                        </a:lnTo>
                        <a:lnTo>
                          <a:pt x="42" y="16"/>
                        </a:lnTo>
                        <a:lnTo>
                          <a:pt x="40" y="18"/>
                        </a:lnTo>
                        <a:lnTo>
                          <a:pt x="38" y="24"/>
                        </a:lnTo>
                        <a:lnTo>
                          <a:pt x="34" y="30"/>
                        </a:lnTo>
                        <a:lnTo>
                          <a:pt x="32" y="30"/>
                        </a:lnTo>
                        <a:lnTo>
                          <a:pt x="28" y="30"/>
                        </a:lnTo>
                        <a:lnTo>
                          <a:pt x="20" y="30"/>
                        </a:lnTo>
                        <a:lnTo>
                          <a:pt x="20" y="40"/>
                        </a:lnTo>
                        <a:lnTo>
                          <a:pt x="20" y="46"/>
                        </a:lnTo>
                        <a:lnTo>
                          <a:pt x="18" y="50"/>
                        </a:lnTo>
                        <a:lnTo>
                          <a:pt x="12" y="54"/>
                        </a:lnTo>
                        <a:lnTo>
                          <a:pt x="6" y="58"/>
                        </a:lnTo>
                        <a:lnTo>
                          <a:pt x="4" y="62"/>
                        </a:lnTo>
                        <a:lnTo>
                          <a:pt x="4" y="66"/>
                        </a:lnTo>
                        <a:lnTo>
                          <a:pt x="2" y="74"/>
                        </a:lnTo>
                        <a:lnTo>
                          <a:pt x="0" y="80"/>
                        </a:lnTo>
                        <a:lnTo>
                          <a:pt x="4" y="84"/>
                        </a:lnTo>
                        <a:lnTo>
                          <a:pt x="8" y="90"/>
                        </a:lnTo>
                        <a:lnTo>
                          <a:pt x="12" y="94"/>
                        </a:lnTo>
                        <a:lnTo>
                          <a:pt x="18" y="96"/>
                        </a:lnTo>
                        <a:lnTo>
                          <a:pt x="22" y="96"/>
                        </a:lnTo>
                        <a:lnTo>
                          <a:pt x="24" y="94"/>
                        </a:lnTo>
                        <a:lnTo>
                          <a:pt x="28" y="92"/>
                        </a:lnTo>
                        <a:lnTo>
                          <a:pt x="32" y="92"/>
                        </a:lnTo>
                        <a:lnTo>
                          <a:pt x="36" y="92"/>
                        </a:lnTo>
                        <a:lnTo>
                          <a:pt x="38" y="94"/>
                        </a:lnTo>
                        <a:lnTo>
                          <a:pt x="40" y="98"/>
                        </a:lnTo>
                        <a:lnTo>
                          <a:pt x="42" y="98"/>
                        </a:lnTo>
                        <a:lnTo>
                          <a:pt x="42" y="86"/>
                        </a:lnTo>
                        <a:lnTo>
                          <a:pt x="42" y="72"/>
                        </a:lnTo>
                        <a:lnTo>
                          <a:pt x="50" y="72"/>
                        </a:lnTo>
                        <a:lnTo>
                          <a:pt x="58" y="72"/>
                        </a:lnTo>
                        <a:lnTo>
                          <a:pt x="76" y="72"/>
                        </a:lnTo>
                        <a:lnTo>
                          <a:pt x="106" y="72"/>
                        </a:lnTo>
                        <a:lnTo>
                          <a:pt x="106" y="68"/>
                        </a:lnTo>
                        <a:lnTo>
                          <a:pt x="108" y="66"/>
                        </a:lnTo>
                        <a:lnTo>
                          <a:pt x="114" y="64"/>
                        </a:lnTo>
                        <a:lnTo>
                          <a:pt x="122" y="60"/>
                        </a:lnTo>
                        <a:lnTo>
                          <a:pt x="122" y="58"/>
                        </a:lnTo>
                        <a:lnTo>
                          <a:pt x="122" y="56"/>
                        </a:lnTo>
                        <a:lnTo>
                          <a:pt x="122" y="50"/>
                        </a:lnTo>
                        <a:lnTo>
                          <a:pt x="122" y="4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38" name="ï$ľíḍê">
                    <a:extLst>
                      <a:ext uri="{FF2B5EF4-FFF2-40B4-BE49-F238E27FC236}">
                        <a16:creationId xmlns:a16="http://schemas.microsoft.com/office/drawing/2014/main" xmlns="" id="{B6075806-1B80-49FF-86F6-56ABE4589E5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10983" y="3542627"/>
                    <a:ext cx="154248" cy="183539"/>
                  </a:xfrm>
                  <a:custGeom>
                    <a:avLst/>
                    <a:gdLst>
                      <a:gd name="T0" fmla="*/ 2147483647 w 90"/>
                      <a:gd name="T1" fmla="*/ 2147483647 h 110"/>
                      <a:gd name="T2" fmla="*/ 2147483647 w 90"/>
                      <a:gd name="T3" fmla="*/ 2147483647 h 110"/>
                      <a:gd name="T4" fmla="*/ 0 w 90"/>
                      <a:gd name="T5" fmla="*/ 2147483647 h 110"/>
                      <a:gd name="T6" fmla="*/ 2147483647 w 90"/>
                      <a:gd name="T7" fmla="*/ 2147483647 h 110"/>
                      <a:gd name="T8" fmla="*/ 2147483647 w 90"/>
                      <a:gd name="T9" fmla="*/ 2147483647 h 110"/>
                      <a:gd name="T10" fmla="*/ 2147483647 w 90"/>
                      <a:gd name="T11" fmla="*/ 2147483647 h 110"/>
                      <a:gd name="T12" fmla="*/ 2147483647 w 90"/>
                      <a:gd name="T13" fmla="*/ 2147483647 h 110"/>
                      <a:gd name="T14" fmla="*/ 2147483647 w 90"/>
                      <a:gd name="T15" fmla="*/ 2147483647 h 110"/>
                      <a:gd name="T16" fmla="*/ 2147483647 w 90"/>
                      <a:gd name="T17" fmla="*/ 2147483647 h 110"/>
                      <a:gd name="T18" fmla="*/ 2147483647 w 90"/>
                      <a:gd name="T19" fmla="*/ 0 h 110"/>
                      <a:gd name="T20" fmla="*/ 2147483647 w 90"/>
                      <a:gd name="T21" fmla="*/ 2147483647 h 110"/>
                      <a:gd name="T22" fmla="*/ 2147483647 w 90"/>
                      <a:gd name="T23" fmla="*/ 2147483647 h 110"/>
                      <a:gd name="T24" fmla="*/ 2147483647 w 90"/>
                      <a:gd name="T25" fmla="*/ 2147483647 h 110"/>
                      <a:gd name="T26" fmla="*/ 2147483647 w 90"/>
                      <a:gd name="T27" fmla="*/ 2147483647 h 110"/>
                      <a:gd name="T28" fmla="*/ 2147483647 w 90"/>
                      <a:gd name="T29" fmla="*/ 2147483647 h 110"/>
                      <a:gd name="T30" fmla="*/ 2147483647 w 90"/>
                      <a:gd name="T31" fmla="*/ 2147483647 h 110"/>
                      <a:gd name="T32" fmla="*/ 2147483647 w 90"/>
                      <a:gd name="T33" fmla="*/ 2147483647 h 110"/>
                      <a:gd name="T34" fmla="*/ 2147483647 w 90"/>
                      <a:gd name="T35" fmla="*/ 2147483647 h 110"/>
                      <a:gd name="T36" fmla="*/ 2147483647 w 90"/>
                      <a:gd name="T37" fmla="*/ 2147483647 h 110"/>
                      <a:gd name="T38" fmla="*/ 2147483647 w 90"/>
                      <a:gd name="T39" fmla="*/ 2147483647 h 110"/>
                      <a:gd name="T40" fmla="*/ 2147483647 w 90"/>
                      <a:gd name="T41" fmla="*/ 2147483647 h 110"/>
                      <a:gd name="T42" fmla="*/ 2147483647 w 90"/>
                      <a:gd name="T43" fmla="*/ 2147483647 h 110"/>
                      <a:gd name="T44" fmla="*/ 2147483647 w 90"/>
                      <a:gd name="T45" fmla="*/ 2147483647 h 110"/>
                      <a:gd name="T46" fmla="*/ 2147483647 w 90"/>
                      <a:gd name="T47" fmla="*/ 2147483647 h 110"/>
                      <a:gd name="T48" fmla="*/ 2147483647 w 90"/>
                      <a:gd name="T49" fmla="*/ 2147483647 h 110"/>
                      <a:gd name="T50" fmla="*/ 2147483647 w 90"/>
                      <a:gd name="T51" fmla="*/ 2147483647 h 110"/>
                      <a:gd name="T52" fmla="*/ 2147483647 w 90"/>
                      <a:gd name="T53" fmla="*/ 2147483647 h 110"/>
                      <a:gd name="T54" fmla="*/ 2147483647 w 90"/>
                      <a:gd name="T55" fmla="*/ 2147483647 h 110"/>
                      <a:gd name="T56" fmla="*/ 0 w 90"/>
                      <a:gd name="T57" fmla="*/ 2147483647 h 110"/>
                      <a:gd name="T58" fmla="*/ 0 w 90"/>
                      <a:gd name="T59" fmla="*/ 2147483647 h 110"/>
                      <a:gd name="T60" fmla="*/ 0 w 90"/>
                      <a:gd name="T61" fmla="*/ 2147483647 h 110"/>
                      <a:gd name="T62" fmla="*/ 2147483647 w 90"/>
                      <a:gd name="T63" fmla="*/ 2147483647 h 110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w 90"/>
                      <a:gd name="T97" fmla="*/ 0 h 110"/>
                      <a:gd name="T98" fmla="*/ 90 w 90"/>
                      <a:gd name="T99" fmla="*/ 110 h 110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T96" t="T97" r="T98" b="T99"/>
                    <a:pathLst>
                      <a:path w="90" h="110">
                        <a:moveTo>
                          <a:pt x="2" y="56"/>
                        </a:moveTo>
                        <a:lnTo>
                          <a:pt x="4" y="48"/>
                        </a:lnTo>
                        <a:lnTo>
                          <a:pt x="4" y="46"/>
                        </a:lnTo>
                        <a:lnTo>
                          <a:pt x="2" y="44"/>
                        </a:lnTo>
                        <a:lnTo>
                          <a:pt x="0" y="42"/>
                        </a:lnTo>
                        <a:lnTo>
                          <a:pt x="0" y="40"/>
                        </a:lnTo>
                        <a:lnTo>
                          <a:pt x="4" y="38"/>
                        </a:lnTo>
                        <a:lnTo>
                          <a:pt x="8" y="36"/>
                        </a:lnTo>
                        <a:lnTo>
                          <a:pt x="6" y="32"/>
                        </a:lnTo>
                        <a:lnTo>
                          <a:pt x="4" y="28"/>
                        </a:lnTo>
                        <a:lnTo>
                          <a:pt x="2" y="16"/>
                        </a:lnTo>
                        <a:lnTo>
                          <a:pt x="4" y="10"/>
                        </a:lnTo>
                        <a:lnTo>
                          <a:pt x="4" y="8"/>
                        </a:lnTo>
                        <a:lnTo>
                          <a:pt x="8" y="8"/>
                        </a:lnTo>
                        <a:lnTo>
                          <a:pt x="14" y="6"/>
                        </a:lnTo>
                        <a:lnTo>
                          <a:pt x="20" y="4"/>
                        </a:lnTo>
                        <a:lnTo>
                          <a:pt x="28" y="2"/>
                        </a:lnTo>
                        <a:lnTo>
                          <a:pt x="32" y="8"/>
                        </a:lnTo>
                        <a:lnTo>
                          <a:pt x="38" y="4"/>
                        </a:lnTo>
                        <a:lnTo>
                          <a:pt x="42" y="0"/>
                        </a:lnTo>
                        <a:lnTo>
                          <a:pt x="46" y="4"/>
                        </a:lnTo>
                        <a:lnTo>
                          <a:pt x="50" y="10"/>
                        </a:lnTo>
                        <a:lnTo>
                          <a:pt x="54" y="14"/>
                        </a:lnTo>
                        <a:lnTo>
                          <a:pt x="60" y="16"/>
                        </a:lnTo>
                        <a:lnTo>
                          <a:pt x="64" y="16"/>
                        </a:lnTo>
                        <a:lnTo>
                          <a:pt x="66" y="14"/>
                        </a:lnTo>
                        <a:lnTo>
                          <a:pt x="70" y="12"/>
                        </a:lnTo>
                        <a:lnTo>
                          <a:pt x="74" y="12"/>
                        </a:lnTo>
                        <a:lnTo>
                          <a:pt x="78" y="12"/>
                        </a:lnTo>
                        <a:lnTo>
                          <a:pt x="80" y="14"/>
                        </a:lnTo>
                        <a:lnTo>
                          <a:pt x="82" y="18"/>
                        </a:lnTo>
                        <a:lnTo>
                          <a:pt x="84" y="18"/>
                        </a:lnTo>
                        <a:lnTo>
                          <a:pt x="88" y="28"/>
                        </a:lnTo>
                        <a:lnTo>
                          <a:pt x="90" y="32"/>
                        </a:lnTo>
                        <a:lnTo>
                          <a:pt x="90" y="36"/>
                        </a:lnTo>
                        <a:lnTo>
                          <a:pt x="88" y="46"/>
                        </a:lnTo>
                        <a:lnTo>
                          <a:pt x="84" y="54"/>
                        </a:lnTo>
                        <a:lnTo>
                          <a:pt x="82" y="60"/>
                        </a:lnTo>
                        <a:lnTo>
                          <a:pt x="80" y="70"/>
                        </a:lnTo>
                        <a:lnTo>
                          <a:pt x="82" y="86"/>
                        </a:lnTo>
                        <a:lnTo>
                          <a:pt x="84" y="92"/>
                        </a:lnTo>
                        <a:lnTo>
                          <a:pt x="88" y="98"/>
                        </a:lnTo>
                        <a:lnTo>
                          <a:pt x="88" y="104"/>
                        </a:lnTo>
                        <a:lnTo>
                          <a:pt x="78" y="98"/>
                        </a:lnTo>
                        <a:lnTo>
                          <a:pt x="70" y="96"/>
                        </a:lnTo>
                        <a:lnTo>
                          <a:pt x="62" y="96"/>
                        </a:lnTo>
                        <a:lnTo>
                          <a:pt x="54" y="96"/>
                        </a:lnTo>
                        <a:lnTo>
                          <a:pt x="48" y="98"/>
                        </a:lnTo>
                        <a:lnTo>
                          <a:pt x="36" y="102"/>
                        </a:lnTo>
                        <a:lnTo>
                          <a:pt x="26" y="108"/>
                        </a:lnTo>
                        <a:lnTo>
                          <a:pt x="20" y="110"/>
                        </a:lnTo>
                        <a:lnTo>
                          <a:pt x="12" y="110"/>
                        </a:lnTo>
                        <a:lnTo>
                          <a:pt x="14" y="92"/>
                        </a:lnTo>
                        <a:lnTo>
                          <a:pt x="14" y="90"/>
                        </a:lnTo>
                        <a:lnTo>
                          <a:pt x="12" y="86"/>
                        </a:lnTo>
                        <a:lnTo>
                          <a:pt x="6" y="84"/>
                        </a:lnTo>
                        <a:lnTo>
                          <a:pt x="0" y="80"/>
                        </a:lnTo>
                        <a:lnTo>
                          <a:pt x="0" y="76"/>
                        </a:lnTo>
                        <a:lnTo>
                          <a:pt x="0" y="72"/>
                        </a:lnTo>
                        <a:lnTo>
                          <a:pt x="0" y="66"/>
                        </a:lnTo>
                        <a:lnTo>
                          <a:pt x="0" y="62"/>
                        </a:lnTo>
                        <a:lnTo>
                          <a:pt x="0" y="60"/>
                        </a:lnTo>
                        <a:lnTo>
                          <a:pt x="0" y="58"/>
                        </a:lnTo>
                        <a:lnTo>
                          <a:pt x="2" y="5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39" name="ïṣ1ïḋe">
                    <a:extLst>
                      <a:ext uri="{FF2B5EF4-FFF2-40B4-BE49-F238E27FC236}">
                        <a16:creationId xmlns:a16="http://schemas.microsoft.com/office/drawing/2014/main" xmlns="" id="{C00D4160-04C9-4BD3-A94B-8F6C9334D57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248705" y="3530018"/>
                    <a:ext cx="122572" cy="186341"/>
                  </a:xfrm>
                  <a:custGeom>
                    <a:avLst/>
                    <a:gdLst>
                      <a:gd name="T0" fmla="*/ 2147483647 w 70"/>
                      <a:gd name="T1" fmla="*/ 2147483647 h 112"/>
                      <a:gd name="T2" fmla="*/ 2147483647 w 70"/>
                      <a:gd name="T3" fmla="*/ 2147483647 h 112"/>
                      <a:gd name="T4" fmla="*/ 2147483647 w 70"/>
                      <a:gd name="T5" fmla="*/ 2147483647 h 112"/>
                      <a:gd name="T6" fmla="*/ 2147483647 w 70"/>
                      <a:gd name="T7" fmla="*/ 2147483647 h 112"/>
                      <a:gd name="T8" fmla="*/ 2147483647 w 70"/>
                      <a:gd name="T9" fmla="*/ 2147483647 h 112"/>
                      <a:gd name="T10" fmla="*/ 2147483647 w 70"/>
                      <a:gd name="T11" fmla="*/ 2147483647 h 112"/>
                      <a:gd name="T12" fmla="*/ 2147483647 w 70"/>
                      <a:gd name="T13" fmla="*/ 2147483647 h 112"/>
                      <a:gd name="T14" fmla="*/ 2147483647 w 70"/>
                      <a:gd name="T15" fmla="*/ 2147483647 h 112"/>
                      <a:gd name="T16" fmla="*/ 0 w 70"/>
                      <a:gd name="T17" fmla="*/ 2147483647 h 112"/>
                      <a:gd name="T18" fmla="*/ 2147483647 w 70"/>
                      <a:gd name="T19" fmla="*/ 2147483647 h 112"/>
                      <a:gd name="T20" fmla="*/ 2147483647 w 70"/>
                      <a:gd name="T21" fmla="*/ 2147483647 h 112"/>
                      <a:gd name="T22" fmla="*/ 2147483647 w 70"/>
                      <a:gd name="T23" fmla="*/ 2147483647 h 112"/>
                      <a:gd name="T24" fmla="*/ 2147483647 w 70"/>
                      <a:gd name="T25" fmla="*/ 2147483647 h 112"/>
                      <a:gd name="T26" fmla="*/ 2147483647 w 70"/>
                      <a:gd name="T27" fmla="*/ 2147483647 h 112"/>
                      <a:gd name="T28" fmla="*/ 2147483647 w 70"/>
                      <a:gd name="T29" fmla="*/ 2147483647 h 112"/>
                      <a:gd name="T30" fmla="*/ 2147483647 w 70"/>
                      <a:gd name="T31" fmla="*/ 2147483647 h 112"/>
                      <a:gd name="T32" fmla="*/ 2147483647 w 70"/>
                      <a:gd name="T33" fmla="*/ 2147483647 h 112"/>
                      <a:gd name="T34" fmla="*/ 2147483647 w 70"/>
                      <a:gd name="T35" fmla="*/ 0 h 112"/>
                      <a:gd name="T36" fmla="*/ 2147483647 w 70"/>
                      <a:gd name="T37" fmla="*/ 0 h 112"/>
                      <a:gd name="T38" fmla="*/ 2147483647 w 70"/>
                      <a:gd name="T39" fmla="*/ 0 h 112"/>
                      <a:gd name="T40" fmla="*/ 2147483647 w 70"/>
                      <a:gd name="T41" fmla="*/ 0 h 112"/>
                      <a:gd name="T42" fmla="*/ 2147483647 w 70"/>
                      <a:gd name="T43" fmla="*/ 0 h 112"/>
                      <a:gd name="T44" fmla="*/ 2147483647 w 70"/>
                      <a:gd name="T45" fmla="*/ 2147483647 h 112"/>
                      <a:gd name="T46" fmla="*/ 2147483647 w 70"/>
                      <a:gd name="T47" fmla="*/ 2147483647 h 112"/>
                      <a:gd name="T48" fmla="*/ 2147483647 w 70"/>
                      <a:gd name="T49" fmla="*/ 2147483647 h 112"/>
                      <a:gd name="T50" fmla="*/ 2147483647 w 70"/>
                      <a:gd name="T51" fmla="*/ 2147483647 h 112"/>
                      <a:gd name="T52" fmla="*/ 2147483647 w 70"/>
                      <a:gd name="T53" fmla="*/ 2147483647 h 112"/>
                      <a:gd name="T54" fmla="*/ 2147483647 w 70"/>
                      <a:gd name="T55" fmla="*/ 2147483647 h 112"/>
                      <a:gd name="T56" fmla="*/ 2147483647 w 70"/>
                      <a:gd name="T57" fmla="*/ 2147483647 h 112"/>
                      <a:gd name="T58" fmla="*/ 2147483647 w 70"/>
                      <a:gd name="T59" fmla="*/ 2147483647 h 112"/>
                      <a:gd name="T60" fmla="*/ 2147483647 w 70"/>
                      <a:gd name="T61" fmla="*/ 2147483647 h 112"/>
                      <a:gd name="T62" fmla="*/ 2147483647 w 70"/>
                      <a:gd name="T63" fmla="*/ 2147483647 h 112"/>
                      <a:gd name="T64" fmla="*/ 2147483647 w 70"/>
                      <a:gd name="T65" fmla="*/ 2147483647 h 112"/>
                      <a:gd name="T66" fmla="*/ 2147483647 w 70"/>
                      <a:gd name="T67" fmla="*/ 2147483647 h 112"/>
                      <a:gd name="T68" fmla="*/ 2147483647 w 70"/>
                      <a:gd name="T69" fmla="*/ 2147483647 h 112"/>
                      <a:gd name="T70" fmla="*/ 2147483647 w 70"/>
                      <a:gd name="T71" fmla="*/ 2147483647 h 112"/>
                      <a:gd name="T72" fmla="*/ 2147483647 w 70"/>
                      <a:gd name="T73" fmla="*/ 2147483647 h 112"/>
                      <a:gd name="T74" fmla="*/ 2147483647 w 70"/>
                      <a:gd name="T75" fmla="*/ 2147483647 h 112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w 70"/>
                      <a:gd name="T115" fmla="*/ 0 h 112"/>
                      <a:gd name="T116" fmla="*/ 70 w 70"/>
                      <a:gd name="T117" fmla="*/ 112 h 112"/>
                    </a:gdLst>
                    <a:ahLst/>
                    <a:cxnLst>
                      <a:cxn ang="T76">
                        <a:pos x="T0" y="T1"/>
                      </a:cxn>
                      <a:cxn ang="T77">
                        <a:pos x="T2" y="T3"/>
                      </a:cxn>
                      <a:cxn ang="T78">
                        <a:pos x="T4" y="T5"/>
                      </a:cxn>
                      <a:cxn ang="T79">
                        <a:pos x="T6" y="T7"/>
                      </a:cxn>
                      <a:cxn ang="T80">
                        <a:pos x="T8" y="T9"/>
                      </a:cxn>
                      <a:cxn ang="T81">
                        <a:pos x="T10" y="T11"/>
                      </a:cxn>
                      <a:cxn ang="T82">
                        <a:pos x="T12" y="T13"/>
                      </a:cxn>
                      <a:cxn ang="T83">
                        <a:pos x="T14" y="T15"/>
                      </a:cxn>
                      <a:cxn ang="T84">
                        <a:pos x="T16" y="T17"/>
                      </a:cxn>
                      <a:cxn ang="T85">
                        <a:pos x="T18" y="T19"/>
                      </a:cxn>
                      <a:cxn ang="T86">
                        <a:pos x="T20" y="T21"/>
                      </a:cxn>
                      <a:cxn ang="T87">
                        <a:pos x="T22" y="T23"/>
                      </a:cxn>
                      <a:cxn ang="T88">
                        <a:pos x="T24" y="T25"/>
                      </a:cxn>
                      <a:cxn ang="T89">
                        <a:pos x="T26" y="T27"/>
                      </a:cxn>
                      <a:cxn ang="T90">
                        <a:pos x="T28" y="T29"/>
                      </a:cxn>
                      <a:cxn ang="T91">
                        <a:pos x="T30" y="T31"/>
                      </a:cxn>
                      <a:cxn ang="T92">
                        <a:pos x="T32" y="T33"/>
                      </a:cxn>
                      <a:cxn ang="T93">
                        <a:pos x="T34" y="T35"/>
                      </a:cxn>
                      <a:cxn ang="T94">
                        <a:pos x="T36" y="T37"/>
                      </a:cxn>
                      <a:cxn ang="T95">
                        <a:pos x="T38" y="T39"/>
                      </a:cxn>
                      <a:cxn ang="T96">
                        <a:pos x="T40" y="T41"/>
                      </a:cxn>
                      <a:cxn ang="T97">
                        <a:pos x="T42" y="T43"/>
                      </a:cxn>
                      <a:cxn ang="T98">
                        <a:pos x="T44" y="T45"/>
                      </a:cxn>
                      <a:cxn ang="T99">
                        <a:pos x="T46" y="T47"/>
                      </a:cxn>
                      <a:cxn ang="T100">
                        <a:pos x="T48" y="T49"/>
                      </a:cxn>
                      <a:cxn ang="T101">
                        <a:pos x="T50" y="T51"/>
                      </a:cxn>
                      <a:cxn ang="T102">
                        <a:pos x="T52" y="T53"/>
                      </a:cxn>
                      <a:cxn ang="T103">
                        <a:pos x="T54" y="T55"/>
                      </a:cxn>
                      <a:cxn ang="T104">
                        <a:pos x="T56" y="T57"/>
                      </a:cxn>
                      <a:cxn ang="T105">
                        <a:pos x="T58" y="T59"/>
                      </a:cxn>
                      <a:cxn ang="T106">
                        <a:pos x="T60" y="T61"/>
                      </a:cxn>
                      <a:cxn ang="T107">
                        <a:pos x="T62" y="T63"/>
                      </a:cxn>
                      <a:cxn ang="T108">
                        <a:pos x="T64" y="T65"/>
                      </a:cxn>
                      <a:cxn ang="T109">
                        <a:pos x="T66" y="T67"/>
                      </a:cxn>
                      <a:cxn ang="T110">
                        <a:pos x="T68" y="T69"/>
                      </a:cxn>
                      <a:cxn ang="T111">
                        <a:pos x="T70" y="T71"/>
                      </a:cxn>
                      <a:cxn ang="T112">
                        <a:pos x="T72" y="T73"/>
                      </a:cxn>
                      <a:cxn ang="T113">
                        <a:pos x="T74" y="T75"/>
                      </a:cxn>
                    </a:cxnLst>
                    <a:rect l="T114" t="T115" r="T116" b="T117"/>
                    <a:pathLst>
                      <a:path w="70" h="112">
                        <a:moveTo>
                          <a:pt x="68" y="92"/>
                        </a:moveTo>
                        <a:lnTo>
                          <a:pt x="60" y="94"/>
                        </a:lnTo>
                        <a:lnTo>
                          <a:pt x="50" y="98"/>
                        </a:lnTo>
                        <a:lnTo>
                          <a:pt x="34" y="108"/>
                        </a:lnTo>
                        <a:lnTo>
                          <a:pt x="28" y="110"/>
                        </a:lnTo>
                        <a:lnTo>
                          <a:pt x="16" y="112"/>
                        </a:lnTo>
                        <a:lnTo>
                          <a:pt x="8" y="112"/>
                        </a:lnTo>
                        <a:lnTo>
                          <a:pt x="2" y="94"/>
                        </a:lnTo>
                        <a:lnTo>
                          <a:pt x="0" y="78"/>
                        </a:lnTo>
                        <a:lnTo>
                          <a:pt x="2" y="68"/>
                        </a:lnTo>
                        <a:lnTo>
                          <a:pt x="4" y="62"/>
                        </a:lnTo>
                        <a:lnTo>
                          <a:pt x="8" y="54"/>
                        </a:lnTo>
                        <a:lnTo>
                          <a:pt x="10" y="44"/>
                        </a:lnTo>
                        <a:lnTo>
                          <a:pt x="10" y="40"/>
                        </a:lnTo>
                        <a:lnTo>
                          <a:pt x="8" y="36"/>
                        </a:lnTo>
                        <a:lnTo>
                          <a:pt x="4" y="26"/>
                        </a:lnTo>
                        <a:lnTo>
                          <a:pt x="4" y="14"/>
                        </a:lnTo>
                        <a:lnTo>
                          <a:pt x="4" y="0"/>
                        </a:lnTo>
                        <a:lnTo>
                          <a:pt x="12" y="0"/>
                        </a:lnTo>
                        <a:lnTo>
                          <a:pt x="20" y="0"/>
                        </a:lnTo>
                        <a:lnTo>
                          <a:pt x="38" y="0"/>
                        </a:lnTo>
                        <a:lnTo>
                          <a:pt x="50" y="0"/>
                        </a:lnTo>
                        <a:lnTo>
                          <a:pt x="52" y="6"/>
                        </a:lnTo>
                        <a:lnTo>
                          <a:pt x="54" y="12"/>
                        </a:lnTo>
                        <a:lnTo>
                          <a:pt x="56" y="14"/>
                        </a:lnTo>
                        <a:lnTo>
                          <a:pt x="56" y="20"/>
                        </a:lnTo>
                        <a:lnTo>
                          <a:pt x="56" y="26"/>
                        </a:lnTo>
                        <a:lnTo>
                          <a:pt x="56" y="28"/>
                        </a:lnTo>
                        <a:lnTo>
                          <a:pt x="56" y="30"/>
                        </a:lnTo>
                        <a:lnTo>
                          <a:pt x="58" y="36"/>
                        </a:lnTo>
                        <a:lnTo>
                          <a:pt x="58" y="40"/>
                        </a:lnTo>
                        <a:lnTo>
                          <a:pt x="58" y="44"/>
                        </a:lnTo>
                        <a:lnTo>
                          <a:pt x="60" y="50"/>
                        </a:lnTo>
                        <a:lnTo>
                          <a:pt x="60" y="74"/>
                        </a:lnTo>
                        <a:lnTo>
                          <a:pt x="56" y="76"/>
                        </a:lnTo>
                        <a:lnTo>
                          <a:pt x="62" y="84"/>
                        </a:lnTo>
                        <a:lnTo>
                          <a:pt x="70" y="92"/>
                        </a:lnTo>
                        <a:lnTo>
                          <a:pt x="68" y="9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40" name="îṧľïde">
                    <a:extLst>
                      <a:ext uri="{FF2B5EF4-FFF2-40B4-BE49-F238E27FC236}">
                        <a16:creationId xmlns:a16="http://schemas.microsoft.com/office/drawing/2014/main" xmlns="" id="{4F420953-4C38-4D0C-8924-A9F444EB2E9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36847" y="3530018"/>
                    <a:ext cx="50957" cy="154117"/>
                  </a:xfrm>
                  <a:custGeom>
                    <a:avLst/>
                    <a:gdLst>
                      <a:gd name="T0" fmla="*/ 2147483647 w 30"/>
                      <a:gd name="T1" fmla="*/ 2147483647 h 92"/>
                      <a:gd name="T2" fmla="*/ 2147483647 w 30"/>
                      <a:gd name="T3" fmla="*/ 2147483647 h 92"/>
                      <a:gd name="T4" fmla="*/ 2147483647 w 30"/>
                      <a:gd name="T5" fmla="*/ 2147483647 h 92"/>
                      <a:gd name="T6" fmla="*/ 2147483647 w 30"/>
                      <a:gd name="T7" fmla="*/ 2147483647 h 92"/>
                      <a:gd name="T8" fmla="*/ 2147483647 w 30"/>
                      <a:gd name="T9" fmla="*/ 2147483647 h 92"/>
                      <a:gd name="T10" fmla="*/ 2147483647 w 30"/>
                      <a:gd name="T11" fmla="*/ 2147483647 h 92"/>
                      <a:gd name="T12" fmla="*/ 2147483647 w 30"/>
                      <a:gd name="T13" fmla="*/ 2147483647 h 92"/>
                      <a:gd name="T14" fmla="*/ 2147483647 w 30"/>
                      <a:gd name="T15" fmla="*/ 2147483647 h 92"/>
                      <a:gd name="T16" fmla="*/ 2147483647 w 30"/>
                      <a:gd name="T17" fmla="*/ 2147483647 h 92"/>
                      <a:gd name="T18" fmla="*/ 2147483647 w 30"/>
                      <a:gd name="T19" fmla="*/ 2147483647 h 92"/>
                      <a:gd name="T20" fmla="*/ 2147483647 w 30"/>
                      <a:gd name="T21" fmla="*/ 2147483647 h 92"/>
                      <a:gd name="T22" fmla="*/ 2147483647 w 30"/>
                      <a:gd name="T23" fmla="*/ 2147483647 h 92"/>
                      <a:gd name="T24" fmla="*/ 2147483647 w 30"/>
                      <a:gd name="T25" fmla="*/ 2147483647 h 92"/>
                      <a:gd name="T26" fmla="*/ 2147483647 w 30"/>
                      <a:gd name="T27" fmla="*/ 2147483647 h 92"/>
                      <a:gd name="T28" fmla="*/ 2147483647 w 30"/>
                      <a:gd name="T29" fmla="*/ 2147483647 h 92"/>
                      <a:gd name="T30" fmla="*/ 0 w 30"/>
                      <a:gd name="T31" fmla="*/ 0 h 92"/>
                      <a:gd name="T32" fmla="*/ 2147483647 w 30"/>
                      <a:gd name="T33" fmla="*/ 0 h 92"/>
                      <a:gd name="T34" fmla="*/ 2147483647 w 30"/>
                      <a:gd name="T35" fmla="*/ 2147483647 h 92"/>
                      <a:gd name="T36" fmla="*/ 2147483647 w 30"/>
                      <a:gd name="T37" fmla="*/ 2147483647 h 92"/>
                      <a:gd name="T38" fmla="*/ 2147483647 w 30"/>
                      <a:gd name="T39" fmla="*/ 2147483647 h 92"/>
                      <a:gd name="T40" fmla="*/ 2147483647 w 30"/>
                      <a:gd name="T41" fmla="*/ 2147483647 h 92"/>
                      <a:gd name="T42" fmla="*/ 2147483647 w 30"/>
                      <a:gd name="T43" fmla="*/ 2147483647 h 92"/>
                      <a:gd name="T44" fmla="*/ 2147483647 w 30"/>
                      <a:gd name="T45" fmla="*/ 2147483647 h 92"/>
                      <a:gd name="T46" fmla="*/ 2147483647 w 30"/>
                      <a:gd name="T47" fmla="*/ 2147483647 h 92"/>
                      <a:gd name="T48" fmla="*/ 2147483647 w 30"/>
                      <a:gd name="T49" fmla="*/ 2147483647 h 92"/>
                      <a:gd name="T50" fmla="*/ 2147483647 w 30"/>
                      <a:gd name="T51" fmla="*/ 2147483647 h 92"/>
                      <a:gd name="T52" fmla="*/ 2147483647 w 30"/>
                      <a:gd name="T53" fmla="*/ 2147483647 h 92"/>
                      <a:gd name="T54" fmla="*/ 2147483647 w 30"/>
                      <a:gd name="T55" fmla="*/ 2147483647 h 92"/>
                      <a:gd name="T56" fmla="*/ 2147483647 w 30"/>
                      <a:gd name="T57" fmla="*/ 2147483647 h 92"/>
                      <a:gd name="T58" fmla="*/ 2147483647 w 30"/>
                      <a:gd name="T59" fmla="*/ 2147483647 h 92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w 30"/>
                      <a:gd name="T91" fmla="*/ 0 h 92"/>
                      <a:gd name="T92" fmla="*/ 30 w 30"/>
                      <a:gd name="T93" fmla="*/ 92 h 92"/>
                    </a:gdLst>
                    <a:ahLst/>
                    <a:cxnLst>
                      <a:cxn ang="T60">
                        <a:pos x="T0" y="T1"/>
                      </a:cxn>
                      <a:cxn ang="T61">
                        <a:pos x="T2" y="T3"/>
                      </a:cxn>
                      <a:cxn ang="T62">
                        <a:pos x="T4" y="T5"/>
                      </a:cxn>
                      <a:cxn ang="T63">
                        <a:pos x="T6" y="T7"/>
                      </a:cxn>
                      <a:cxn ang="T64">
                        <a:pos x="T8" y="T9"/>
                      </a:cxn>
                      <a:cxn ang="T65">
                        <a:pos x="T10" y="T11"/>
                      </a:cxn>
                      <a:cxn ang="T66">
                        <a:pos x="T12" y="T13"/>
                      </a:cxn>
                      <a:cxn ang="T67">
                        <a:pos x="T14" y="T15"/>
                      </a:cxn>
                      <a:cxn ang="T68">
                        <a:pos x="T16" y="T17"/>
                      </a:cxn>
                      <a:cxn ang="T69">
                        <a:pos x="T18" y="T19"/>
                      </a:cxn>
                      <a:cxn ang="T70">
                        <a:pos x="T20" y="T21"/>
                      </a:cxn>
                      <a:cxn ang="T71">
                        <a:pos x="T22" y="T23"/>
                      </a:cxn>
                      <a:cxn ang="T72">
                        <a:pos x="T24" y="T25"/>
                      </a:cxn>
                      <a:cxn ang="T73">
                        <a:pos x="T26" y="T27"/>
                      </a:cxn>
                      <a:cxn ang="T74">
                        <a:pos x="T28" y="T29"/>
                      </a:cxn>
                      <a:cxn ang="T75">
                        <a:pos x="T30" y="T31"/>
                      </a:cxn>
                      <a:cxn ang="T76">
                        <a:pos x="T32" y="T33"/>
                      </a:cxn>
                      <a:cxn ang="T77">
                        <a:pos x="T34" y="T35"/>
                      </a:cxn>
                      <a:cxn ang="T78">
                        <a:pos x="T36" y="T37"/>
                      </a:cxn>
                      <a:cxn ang="T79">
                        <a:pos x="T38" y="T39"/>
                      </a:cxn>
                      <a:cxn ang="T80">
                        <a:pos x="T40" y="T41"/>
                      </a:cxn>
                      <a:cxn ang="T81">
                        <a:pos x="T42" y="T43"/>
                      </a:cxn>
                      <a:cxn ang="T82">
                        <a:pos x="T44" y="T45"/>
                      </a:cxn>
                      <a:cxn ang="T83">
                        <a:pos x="T46" y="T47"/>
                      </a:cxn>
                      <a:cxn ang="T84">
                        <a:pos x="T48" y="T49"/>
                      </a:cxn>
                      <a:cxn ang="T85">
                        <a:pos x="T50" y="T51"/>
                      </a:cxn>
                      <a:cxn ang="T86">
                        <a:pos x="T52" y="T53"/>
                      </a:cxn>
                      <a:cxn ang="T87">
                        <a:pos x="T54" y="T55"/>
                      </a:cxn>
                      <a:cxn ang="T88">
                        <a:pos x="T56" y="T57"/>
                      </a:cxn>
                      <a:cxn ang="T89">
                        <a:pos x="T58" y="T59"/>
                      </a:cxn>
                    </a:cxnLst>
                    <a:rect l="T90" t="T91" r="T92" b="T93"/>
                    <a:pathLst>
                      <a:path w="30" h="92">
                        <a:moveTo>
                          <a:pt x="20" y="92"/>
                        </a:moveTo>
                        <a:lnTo>
                          <a:pt x="12" y="84"/>
                        </a:lnTo>
                        <a:lnTo>
                          <a:pt x="6" y="76"/>
                        </a:lnTo>
                        <a:lnTo>
                          <a:pt x="10" y="74"/>
                        </a:lnTo>
                        <a:lnTo>
                          <a:pt x="10" y="50"/>
                        </a:lnTo>
                        <a:lnTo>
                          <a:pt x="8" y="44"/>
                        </a:lnTo>
                        <a:lnTo>
                          <a:pt x="8" y="40"/>
                        </a:lnTo>
                        <a:lnTo>
                          <a:pt x="8" y="36"/>
                        </a:lnTo>
                        <a:lnTo>
                          <a:pt x="6" y="30"/>
                        </a:lnTo>
                        <a:lnTo>
                          <a:pt x="6" y="28"/>
                        </a:lnTo>
                        <a:lnTo>
                          <a:pt x="6" y="26"/>
                        </a:lnTo>
                        <a:lnTo>
                          <a:pt x="6" y="20"/>
                        </a:lnTo>
                        <a:lnTo>
                          <a:pt x="6" y="14"/>
                        </a:lnTo>
                        <a:lnTo>
                          <a:pt x="4" y="12"/>
                        </a:lnTo>
                        <a:lnTo>
                          <a:pt x="2" y="6"/>
                        </a:lnTo>
                        <a:lnTo>
                          <a:pt x="0" y="0"/>
                        </a:lnTo>
                        <a:lnTo>
                          <a:pt x="18" y="0"/>
                        </a:lnTo>
                        <a:lnTo>
                          <a:pt x="14" y="4"/>
                        </a:lnTo>
                        <a:lnTo>
                          <a:pt x="14" y="10"/>
                        </a:lnTo>
                        <a:lnTo>
                          <a:pt x="14" y="12"/>
                        </a:lnTo>
                        <a:lnTo>
                          <a:pt x="16" y="16"/>
                        </a:lnTo>
                        <a:lnTo>
                          <a:pt x="24" y="22"/>
                        </a:lnTo>
                        <a:lnTo>
                          <a:pt x="24" y="26"/>
                        </a:lnTo>
                        <a:lnTo>
                          <a:pt x="24" y="40"/>
                        </a:lnTo>
                        <a:lnTo>
                          <a:pt x="26" y="52"/>
                        </a:lnTo>
                        <a:lnTo>
                          <a:pt x="26" y="64"/>
                        </a:lnTo>
                        <a:lnTo>
                          <a:pt x="28" y="84"/>
                        </a:lnTo>
                        <a:lnTo>
                          <a:pt x="28" y="86"/>
                        </a:lnTo>
                        <a:lnTo>
                          <a:pt x="30" y="88"/>
                        </a:lnTo>
                        <a:lnTo>
                          <a:pt x="20" y="9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41" name="iṥḷîḑê">
                    <a:extLst>
                      <a:ext uri="{FF2B5EF4-FFF2-40B4-BE49-F238E27FC236}">
                        <a16:creationId xmlns:a16="http://schemas.microsoft.com/office/drawing/2014/main" xmlns="" id="{228A316E-7135-4FAD-BADF-412FA2D41DA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61637" y="3492189"/>
                    <a:ext cx="81255" cy="184939"/>
                  </a:xfrm>
                  <a:custGeom>
                    <a:avLst/>
                    <a:gdLst>
                      <a:gd name="T0" fmla="*/ 2147483647 w 46"/>
                      <a:gd name="T1" fmla="*/ 2147483647 h 110"/>
                      <a:gd name="T2" fmla="*/ 2147483647 w 46"/>
                      <a:gd name="T3" fmla="*/ 2147483647 h 110"/>
                      <a:gd name="T4" fmla="*/ 2147483647 w 46"/>
                      <a:gd name="T5" fmla="*/ 2147483647 h 110"/>
                      <a:gd name="T6" fmla="*/ 2147483647 w 46"/>
                      <a:gd name="T7" fmla="*/ 2147483647 h 110"/>
                      <a:gd name="T8" fmla="*/ 2147483647 w 46"/>
                      <a:gd name="T9" fmla="*/ 2147483647 h 110"/>
                      <a:gd name="T10" fmla="*/ 2147483647 w 46"/>
                      <a:gd name="T11" fmla="*/ 2147483647 h 110"/>
                      <a:gd name="T12" fmla="*/ 2147483647 w 46"/>
                      <a:gd name="T13" fmla="*/ 2147483647 h 110"/>
                      <a:gd name="T14" fmla="*/ 2147483647 w 46"/>
                      <a:gd name="T15" fmla="*/ 2147483647 h 110"/>
                      <a:gd name="T16" fmla="*/ 2147483647 w 46"/>
                      <a:gd name="T17" fmla="*/ 2147483647 h 110"/>
                      <a:gd name="T18" fmla="*/ 2147483647 w 46"/>
                      <a:gd name="T19" fmla="*/ 0 h 110"/>
                      <a:gd name="T20" fmla="*/ 2147483647 w 46"/>
                      <a:gd name="T21" fmla="*/ 2147483647 h 110"/>
                      <a:gd name="T22" fmla="*/ 2147483647 w 46"/>
                      <a:gd name="T23" fmla="*/ 0 h 110"/>
                      <a:gd name="T24" fmla="*/ 2147483647 w 46"/>
                      <a:gd name="T25" fmla="*/ 2147483647 h 110"/>
                      <a:gd name="T26" fmla="*/ 2147483647 w 46"/>
                      <a:gd name="T27" fmla="*/ 2147483647 h 110"/>
                      <a:gd name="T28" fmla="*/ 2147483647 w 46"/>
                      <a:gd name="T29" fmla="*/ 2147483647 h 110"/>
                      <a:gd name="T30" fmla="*/ 2147483647 w 46"/>
                      <a:gd name="T31" fmla="*/ 2147483647 h 110"/>
                      <a:gd name="T32" fmla="*/ 2147483647 w 46"/>
                      <a:gd name="T33" fmla="*/ 2147483647 h 110"/>
                      <a:gd name="T34" fmla="*/ 2147483647 w 46"/>
                      <a:gd name="T35" fmla="*/ 2147483647 h 110"/>
                      <a:gd name="T36" fmla="*/ 2147483647 w 46"/>
                      <a:gd name="T37" fmla="*/ 2147483647 h 110"/>
                      <a:gd name="T38" fmla="*/ 0 w 46"/>
                      <a:gd name="T39" fmla="*/ 2147483647 h 110"/>
                      <a:gd name="T40" fmla="*/ 0 w 46"/>
                      <a:gd name="T41" fmla="*/ 2147483647 h 110"/>
                      <a:gd name="T42" fmla="*/ 0 w 46"/>
                      <a:gd name="T43" fmla="*/ 2147483647 h 110"/>
                      <a:gd name="T44" fmla="*/ 2147483647 w 46"/>
                      <a:gd name="T45" fmla="*/ 2147483647 h 110"/>
                      <a:gd name="T46" fmla="*/ 2147483647 w 46"/>
                      <a:gd name="T47" fmla="*/ 2147483647 h 110"/>
                      <a:gd name="T48" fmla="*/ 2147483647 w 46"/>
                      <a:gd name="T49" fmla="*/ 2147483647 h 110"/>
                      <a:gd name="T50" fmla="*/ 2147483647 w 46"/>
                      <a:gd name="T51" fmla="*/ 2147483647 h 110"/>
                      <a:gd name="T52" fmla="*/ 2147483647 w 46"/>
                      <a:gd name="T53" fmla="*/ 2147483647 h 110"/>
                      <a:gd name="T54" fmla="*/ 2147483647 w 46"/>
                      <a:gd name="T55" fmla="*/ 2147483647 h 110"/>
                      <a:gd name="T56" fmla="*/ 2147483647 w 46"/>
                      <a:gd name="T57" fmla="*/ 2147483647 h 110"/>
                      <a:gd name="T58" fmla="*/ 2147483647 w 46"/>
                      <a:gd name="T59" fmla="*/ 2147483647 h 110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w 46"/>
                      <a:gd name="T91" fmla="*/ 0 h 110"/>
                      <a:gd name="T92" fmla="*/ 46 w 46"/>
                      <a:gd name="T93" fmla="*/ 110 h 110"/>
                    </a:gdLst>
                    <a:ahLst/>
                    <a:cxnLst>
                      <a:cxn ang="T60">
                        <a:pos x="T0" y="T1"/>
                      </a:cxn>
                      <a:cxn ang="T61">
                        <a:pos x="T2" y="T3"/>
                      </a:cxn>
                      <a:cxn ang="T62">
                        <a:pos x="T4" y="T5"/>
                      </a:cxn>
                      <a:cxn ang="T63">
                        <a:pos x="T6" y="T7"/>
                      </a:cxn>
                      <a:cxn ang="T64">
                        <a:pos x="T8" y="T9"/>
                      </a:cxn>
                      <a:cxn ang="T65">
                        <a:pos x="T10" y="T11"/>
                      </a:cxn>
                      <a:cxn ang="T66">
                        <a:pos x="T12" y="T13"/>
                      </a:cxn>
                      <a:cxn ang="T67">
                        <a:pos x="T14" y="T15"/>
                      </a:cxn>
                      <a:cxn ang="T68">
                        <a:pos x="T16" y="T17"/>
                      </a:cxn>
                      <a:cxn ang="T69">
                        <a:pos x="T18" y="T19"/>
                      </a:cxn>
                      <a:cxn ang="T70">
                        <a:pos x="T20" y="T21"/>
                      </a:cxn>
                      <a:cxn ang="T71">
                        <a:pos x="T22" y="T23"/>
                      </a:cxn>
                      <a:cxn ang="T72">
                        <a:pos x="T24" y="T25"/>
                      </a:cxn>
                      <a:cxn ang="T73">
                        <a:pos x="T26" y="T27"/>
                      </a:cxn>
                      <a:cxn ang="T74">
                        <a:pos x="T28" y="T29"/>
                      </a:cxn>
                      <a:cxn ang="T75">
                        <a:pos x="T30" y="T31"/>
                      </a:cxn>
                      <a:cxn ang="T76">
                        <a:pos x="T32" y="T33"/>
                      </a:cxn>
                      <a:cxn ang="T77">
                        <a:pos x="T34" y="T35"/>
                      </a:cxn>
                      <a:cxn ang="T78">
                        <a:pos x="T36" y="T37"/>
                      </a:cxn>
                      <a:cxn ang="T79">
                        <a:pos x="T38" y="T39"/>
                      </a:cxn>
                      <a:cxn ang="T80">
                        <a:pos x="T40" y="T41"/>
                      </a:cxn>
                      <a:cxn ang="T81">
                        <a:pos x="T42" y="T43"/>
                      </a:cxn>
                      <a:cxn ang="T82">
                        <a:pos x="T44" y="T45"/>
                      </a:cxn>
                      <a:cxn ang="T83">
                        <a:pos x="T46" y="T47"/>
                      </a:cxn>
                      <a:cxn ang="T84">
                        <a:pos x="T48" y="T49"/>
                      </a:cxn>
                      <a:cxn ang="T85">
                        <a:pos x="T50" y="T51"/>
                      </a:cxn>
                      <a:cxn ang="T86">
                        <a:pos x="T52" y="T53"/>
                      </a:cxn>
                      <a:cxn ang="T87">
                        <a:pos x="T54" y="T55"/>
                      </a:cxn>
                      <a:cxn ang="T88">
                        <a:pos x="T56" y="T57"/>
                      </a:cxn>
                      <a:cxn ang="T89">
                        <a:pos x="T58" y="T59"/>
                      </a:cxn>
                    </a:cxnLst>
                    <a:rect l="T90" t="T91" r="T92" b="T93"/>
                    <a:pathLst>
                      <a:path w="46" h="110">
                        <a:moveTo>
                          <a:pt x="16" y="110"/>
                        </a:moveTo>
                        <a:lnTo>
                          <a:pt x="30" y="104"/>
                        </a:lnTo>
                        <a:lnTo>
                          <a:pt x="30" y="60"/>
                        </a:lnTo>
                        <a:lnTo>
                          <a:pt x="40" y="46"/>
                        </a:lnTo>
                        <a:lnTo>
                          <a:pt x="44" y="36"/>
                        </a:lnTo>
                        <a:lnTo>
                          <a:pt x="46" y="30"/>
                        </a:lnTo>
                        <a:lnTo>
                          <a:pt x="44" y="18"/>
                        </a:lnTo>
                        <a:lnTo>
                          <a:pt x="40" y="10"/>
                        </a:lnTo>
                        <a:lnTo>
                          <a:pt x="34" y="6"/>
                        </a:lnTo>
                        <a:lnTo>
                          <a:pt x="30" y="0"/>
                        </a:lnTo>
                        <a:lnTo>
                          <a:pt x="20" y="2"/>
                        </a:lnTo>
                        <a:lnTo>
                          <a:pt x="20" y="0"/>
                        </a:lnTo>
                        <a:lnTo>
                          <a:pt x="20" y="6"/>
                        </a:lnTo>
                        <a:lnTo>
                          <a:pt x="20" y="8"/>
                        </a:lnTo>
                        <a:lnTo>
                          <a:pt x="20" y="10"/>
                        </a:lnTo>
                        <a:lnTo>
                          <a:pt x="12" y="14"/>
                        </a:lnTo>
                        <a:lnTo>
                          <a:pt x="6" y="16"/>
                        </a:lnTo>
                        <a:lnTo>
                          <a:pt x="4" y="18"/>
                        </a:lnTo>
                        <a:lnTo>
                          <a:pt x="4" y="22"/>
                        </a:lnTo>
                        <a:lnTo>
                          <a:pt x="0" y="26"/>
                        </a:lnTo>
                        <a:lnTo>
                          <a:pt x="0" y="32"/>
                        </a:lnTo>
                        <a:lnTo>
                          <a:pt x="0" y="34"/>
                        </a:lnTo>
                        <a:lnTo>
                          <a:pt x="2" y="38"/>
                        </a:lnTo>
                        <a:lnTo>
                          <a:pt x="10" y="44"/>
                        </a:lnTo>
                        <a:lnTo>
                          <a:pt x="10" y="48"/>
                        </a:lnTo>
                        <a:lnTo>
                          <a:pt x="10" y="62"/>
                        </a:lnTo>
                        <a:lnTo>
                          <a:pt x="12" y="74"/>
                        </a:lnTo>
                        <a:lnTo>
                          <a:pt x="12" y="86"/>
                        </a:lnTo>
                        <a:lnTo>
                          <a:pt x="14" y="106"/>
                        </a:lnTo>
                        <a:lnTo>
                          <a:pt x="16" y="11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42" name="ïṡḻíďe">
                    <a:extLst>
                      <a:ext uri="{FF2B5EF4-FFF2-40B4-BE49-F238E27FC236}">
                        <a16:creationId xmlns:a16="http://schemas.microsoft.com/office/drawing/2014/main" xmlns="" id="{11DAEB1F-79EE-4F06-A469-B482C3026B2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13971" y="3443152"/>
                    <a:ext cx="329154" cy="290018"/>
                  </a:xfrm>
                  <a:custGeom>
                    <a:avLst/>
                    <a:gdLst>
                      <a:gd name="T0" fmla="*/ 2147483647 w 189"/>
                      <a:gd name="T1" fmla="*/ 2147483647 h 174"/>
                      <a:gd name="T2" fmla="*/ 2147483647 w 189"/>
                      <a:gd name="T3" fmla="*/ 2147483647 h 174"/>
                      <a:gd name="T4" fmla="*/ 2147483647 w 189"/>
                      <a:gd name="T5" fmla="*/ 2147483647 h 174"/>
                      <a:gd name="T6" fmla="*/ 2147483647 w 189"/>
                      <a:gd name="T7" fmla="*/ 2147483647 h 174"/>
                      <a:gd name="T8" fmla="*/ 2147483647 w 189"/>
                      <a:gd name="T9" fmla="*/ 2147483647 h 174"/>
                      <a:gd name="T10" fmla="*/ 0 w 189"/>
                      <a:gd name="T11" fmla="*/ 2147483647 h 174"/>
                      <a:gd name="T12" fmla="*/ 2147483647 w 189"/>
                      <a:gd name="T13" fmla="*/ 2147483647 h 174"/>
                      <a:gd name="T14" fmla="*/ 2147483647 w 189"/>
                      <a:gd name="T15" fmla="*/ 2147483647 h 174"/>
                      <a:gd name="T16" fmla="*/ 2147483647 w 189"/>
                      <a:gd name="T17" fmla="*/ 2147483647 h 174"/>
                      <a:gd name="T18" fmla="*/ 2147483647 w 189"/>
                      <a:gd name="T19" fmla="*/ 2147483647 h 174"/>
                      <a:gd name="T20" fmla="*/ 2147483647 w 189"/>
                      <a:gd name="T21" fmla="*/ 0 h 174"/>
                      <a:gd name="T22" fmla="*/ 2147483647 w 189"/>
                      <a:gd name="T23" fmla="*/ 0 h 174"/>
                      <a:gd name="T24" fmla="*/ 2147483647 w 189"/>
                      <a:gd name="T25" fmla="*/ 2147483647 h 174"/>
                      <a:gd name="T26" fmla="*/ 2147483647 w 189"/>
                      <a:gd name="T27" fmla="*/ 2147483647 h 174"/>
                      <a:gd name="T28" fmla="*/ 2147483647 w 189"/>
                      <a:gd name="T29" fmla="*/ 2147483647 h 174"/>
                      <a:gd name="T30" fmla="*/ 2147483647 w 189"/>
                      <a:gd name="T31" fmla="*/ 2147483647 h 174"/>
                      <a:gd name="T32" fmla="*/ 2147483647 w 189"/>
                      <a:gd name="T33" fmla="*/ 2147483647 h 174"/>
                      <a:gd name="T34" fmla="*/ 2147483647 w 189"/>
                      <a:gd name="T35" fmla="*/ 2147483647 h 174"/>
                      <a:gd name="T36" fmla="*/ 2147483647 w 189"/>
                      <a:gd name="T37" fmla="*/ 2147483647 h 174"/>
                      <a:gd name="T38" fmla="*/ 2147483647 w 189"/>
                      <a:gd name="T39" fmla="*/ 2147483647 h 174"/>
                      <a:gd name="T40" fmla="*/ 2147483647 w 189"/>
                      <a:gd name="T41" fmla="*/ 2147483647 h 174"/>
                      <a:gd name="T42" fmla="*/ 2147483647 w 189"/>
                      <a:gd name="T43" fmla="*/ 2147483647 h 174"/>
                      <a:gd name="T44" fmla="*/ 2147483647 w 189"/>
                      <a:gd name="T45" fmla="*/ 2147483647 h 174"/>
                      <a:gd name="T46" fmla="*/ 2147483647 w 189"/>
                      <a:gd name="T47" fmla="*/ 0 h 174"/>
                      <a:gd name="T48" fmla="*/ 2147483647 w 189"/>
                      <a:gd name="T49" fmla="*/ 2147483647 h 174"/>
                      <a:gd name="T50" fmla="*/ 2147483647 w 189"/>
                      <a:gd name="T51" fmla="*/ 2147483647 h 174"/>
                      <a:gd name="T52" fmla="*/ 2147483647 w 189"/>
                      <a:gd name="T53" fmla="*/ 2147483647 h 174"/>
                      <a:gd name="T54" fmla="*/ 2147483647 w 189"/>
                      <a:gd name="T55" fmla="*/ 2147483647 h 174"/>
                      <a:gd name="T56" fmla="*/ 2147483647 w 189"/>
                      <a:gd name="T57" fmla="*/ 2147483647 h 174"/>
                      <a:gd name="T58" fmla="*/ 2147483647 w 189"/>
                      <a:gd name="T59" fmla="*/ 2147483647 h 174"/>
                      <a:gd name="T60" fmla="*/ 2147483647 w 189"/>
                      <a:gd name="T61" fmla="*/ 2147483647 h 174"/>
                      <a:gd name="T62" fmla="*/ 2147483647 w 189"/>
                      <a:gd name="T63" fmla="*/ 2147483647 h 174"/>
                      <a:gd name="T64" fmla="*/ 2147483647 w 189"/>
                      <a:gd name="T65" fmla="*/ 2147483647 h 174"/>
                      <a:gd name="T66" fmla="*/ 2147483647 w 189"/>
                      <a:gd name="T67" fmla="*/ 2147483647 h 174"/>
                      <a:gd name="T68" fmla="*/ 2147483647 w 189"/>
                      <a:gd name="T69" fmla="*/ 2147483647 h 174"/>
                      <a:gd name="T70" fmla="*/ 2147483647 w 189"/>
                      <a:gd name="T71" fmla="*/ 2147483647 h 174"/>
                      <a:gd name="T72" fmla="*/ 2147483647 w 189"/>
                      <a:gd name="T73" fmla="*/ 2147483647 h 174"/>
                      <a:gd name="T74" fmla="*/ 2147483647 w 189"/>
                      <a:gd name="T75" fmla="*/ 2147483647 h 174"/>
                      <a:gd name="T76" fmla="*/ 2147483647 w 189"/>
                      <a:gd name="T77" fmla="*/ 2147483647 h 174"/>
                      <a:gd name="T78" fmla="*/ 2147483647 w 189"/>
                      <a:gd name="T79" fmla="*/ 2147483647 h 174"/>
                      <a:gd name="T80" fmla="*/ 2147483647 w 189"/>
                      <a:gd name="T81" fmla="*/ 2147483647 h 174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189"/>
                      <a:gd name="T124" fmla="*/ 0 h 174"/>
                      <a:gd name="T125" fmla="*/ 189 w 189"/>
                      <a:gd name="T126" fmla="*/ 174 h 174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189" h="174">
                        <a:moveTo>
                          <a:pt x="90" y="168"/>
                        </a:moveTo>
                        <a:lnTo>
                          <a:pt x="74" y="170"/>
                        </a:lnTo>
                        <a:lnTo>
                          <a:pt x="58" y="174"/>
                        </a:lnTo>
                        <a:lnTo>
                          <a:pt x="52" y="172"/>
                        </a:lnTo>
                        <a:lnTo>
                          <a:pt x="46" y="166"/>
                        </a:lnTo>
                        <a:lnTo>
                          <a:pt x="40" y="152"/>
                        </a:lnTo>
                        <a:lnTo>
                          <a:pt x="36" y="146"/>
                        </a:lnTo>
                        <a:lnTo>
                          <a:pt x="32" y="138"/>
                        </a:lnTo>
                        <a:lnTo>
                          <a:pt x="24" y="134"/>
                        </a:lnTo>
                        <a:lnTo>
                          <a:pt x="18" y="132"/>
                        </a:lnTo>
                        <a:lnTo>
                          <a:pt x="0" y="134"/>
                        </a:lnTo>
                        <a:lnTo>
                          <a:pt x="0" y="90"/>
                        </a:lnTo>
                        <a:lnTo>
                          <a:pt x="10" y="76"/>
                        </a:lnTo>
                        <a:lnTo>
                          <a:pt x="14" y="66"/>
                        </a:lnTo>
                        <a:lnTo>
                          <a:pt x="16" y="60"/>
                        </a:lnTo>
                        <a:lnTo>
                          <a:pt x="14" y="48"/>
                        </a:lnTo>
                        <a:lnTo>
                          <a:pt x="10" y="40"/>
                        </a:lnTo>
                        <a:lnTo>
                          <a:pt x="14" y="26"/>
                        </a:lnTo>
                        <a:lnTo>
                          <a:pt x="18" y="12"/>
                        </a:lnTo>
                        <a:lnTo>
                          <a:pt x="22" y="8"/>
                        </a:lnTo>
                        <a:lnTo>
                          <a:pt x="28" y="4"/>
                        </a:lnTo>
                        <a:lnTo>
                          <a:pt x="34" y="0"/>
                        </a:lnTo>
                        <a:lnTo>
                          <a:pt x="44" y="0"/>
                        </a:lnTo>
                        <a:lnTo>
                          <a:pt x="46" y="0"/>
                        </a:lnTo>
                        <a:lnTo>
                          <a:pt x="50" y="2"/>
                        </a:lnTo>
                        <a:lnTo>
                          <a:pt x="56" y="8"/>
                        </a:lnTo>
                        <a:lnTo>
                          <a:pt x="62" y="12"/>
                        </a:lnTo>
                        <a:lnTo>
                          <a:pt x="64" y="14"/>
                        </a:lnTo>
                        <a:lnTo>
                          <a:pt x="68" y="16"/>
                        </a:lnTo>
                        <a:lnTo>
                          <a:pt x="72" y="14"/>
                        </a:lnTo>
                        <a:lnTo>
                          <a:pt x="72" y="12"/>
                        </a:lnTo>
                        <a:lnTo>
                          <a:pt x="74" y="10"/>
                        </a:lnTo>
                        <a:lnTo>
                          <a:pt x="78" y="10"/>
                        </a:lnTo>
                        <a:lnTo>
                          <a:pt x="86" y="10"/>
                        </a:lnTo>
                        <a:lnTo>
                          <a:pt x="90" y="14"/>
                        </a:lnTo>
                        <a:lnTo>
                          <a:pt x="94" y="16"/>
                        </a:lnTo>
                        <a:lnTo>
                          <a:pt x="100" y="18"/>
                        </a:lnTo>
                        <a:lnTo>
                          <a:pt x="108" y="16"/>
                        </a:lnTo>
                        <a:lnTo>
                          <a:pt x="114" y="12"/>
                        </a:lnTo>
                        <a:lnTo>
                          <a:pt x="120" y="10"/>
                        </a:lnTo>
                        <a:lnTo>
                          <a:pt x="128" y="8"/>
                        </a:lnTo>
                        <a:lnTo>
                          <a:pt x="134" y="8"/>
                        </a:lnTo>
                        <a:lnTo>
                          <a:pt x="138" y="10"/>
                        </a:lnTo>
                        <a:lnTo>
                          <a:pt x="142" y="10"/>
                        </a:lnTo>
                        <a:lnTo>
                          <a:pt x="151" y="12"/>
                        </a:lnTo>
                        <a:lnTo>
                          <a:pt x="155" y="10"/>
                        </a:lnTo>
                        <a:lnTo>
                          <a:pt x="161" y="8"/>
                        </a:lnTo>
                        <a:lnTo>
                          <a:pt x="171" y="0"/>
                        </a:lnTo>
                        <a:lnTo>
                          <a:pt x="175" y="6"/>
                        </a:lnTo>
                        <a:lnTo>
                          <a:pt x="179" y="10"/>
                        </a:lnTo>
                        <a:lnTo>
                          <a:pt x="183" y="22"/>
                        </a:lnTo>
                        <a:lnTo>
                          <a:pt x="185" y="26"/>
                        </a:lnTo>
                        <a:lnTo>
                          <a:pt x="189" y="30"/>
                        </a:lnTo>
                        <a:lnTo>
                          <a:pt x="187" y="46"/>
                        </a:lnTo>
                        <a:lnTo>
                          <a:pt x="183" y="46"/>
                        </a:lnTo>
                        <a:lnTo>
                          <a:pt x="179" y="46"/>
                        </a:lnTo>
                        <a:lnTo>
                          <a:pt x="175" y="60"/>
                        </a:lnTo>
                        <a:lnTo>
                          <a:pt x="171" y="70"/>
                        </a:lnTo>
                        <a:lnTo>
                          <a:pt x="165" y="82"/>
                        </a:lnTo>
                        <a:lnTo>
                          <a:pt x="161" y="92"/>
                        </a:lnTo>
                        <a:lnTo>
                          <a:pt x="159" y="94"/>
                        </a:lnTo>
                        <a:lnTo>
                          <a:pt x="157" y="96"/>
                        </a:lnTo>
                        <a:lnTo>
                          <a:pt x="155" y="98"/>
                        </a:lnTo>
                        <a:lnTo>
                          <a:pt x="153" y="98"/>
                        </a:lnTo>
                        <a:lnTo>
                          <a:pt x="151" y="108"/>
                        </a:lnTo>
                        <a:lnTo>
                          <a:pt x="146" y="120"/>
                        </a:lnTo>
                        <a:lnTo>
                          <a:pt x="142" y="130"/>
                        </a:lnTo>
                        <a:lnTo>
                          <a:pt x="138" y="134"/>
                        </a:lnTo>
                        <a:lnTo>
                          <a:pt x="134" y="136"/>
                        </a:lnTo>
                        <a:lnTo>
                          <a:pt x="132" y="134"/>
                        </a:lnTo>
                        <a:lnTo>
                          <a:pt x="130" y="132"/>
                        </a:lnTo>
                        <a:lnTo>
                          <a:pt x="128" y="124"/>
                        </a:lnTo>
                        <a:lnTo>
                          <a:pt x="122" y="126"/>
                        </a:lnTo>
                        <a:lnTo>
                          <a:pt x="116" y="130"/>
                        </a:lnTo>
                        <a:lnTo>
                          <a:pt x="110" y="134"/>
                        </a:lnTo>
                        <a:lnTo>
                          <a:pt x="104" y="138"/>
                        </a:lnTo>
                        <a:lnTo>
                          <a:pt x="100" y="146"/>
                        </a:lnTo>
                        <a:lnTo>
                          <a:pt x="98" y="150"/>
                        </a:lnTo>
                        <a:lnTo>
                          <a:pt x="96" y="158"/>
                        </a:lnTo>
                        <a:lnTo>
                          <a:pt x="96" y="168"/>
                        </a:lnTo>
                        <a:lnTo>
                          <a:pt x="94" y="168"/>
                        </a:lnTo>
                        <a:lnTo>
                          <a:pt x="90" y="16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43" name="iṥlïḍê">
                    <a:extLst>
                      <a:ext uri="{FF2B5EF4-FFF2-40B4-BE49-F238E27FC236}">
                        <a16:creationId xmlns:a16="http://schemas.microsoft.com/office/drawing/2014/main" xmlns="" id="{FD95F495-70DE-47A6-B47C-33F1E563F59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70973" y="3458564"/>
                    <a:ext cx="221732" cy="347463"/>
                  </a:xfrm>
                  <a:custGeom>
                    <a:avLst/>
                    <a:gdLst>
                      <a:gd name="T0" fmla="*/ 2147483647 w 127"/>
                      <a:gd name="T1" fmla="*/ 2147483647 h 208"/>
                      <a:gd name="T2" fmla="*/ 2147483647 w 127"/>
                      <a:gd name="T3" fmla="*/ 2147483647 h 208"/>
                      <a:gd name="T4" fmla="*/ 2147483647 w 127"/>
                      <a:gd name="T5" fmla="*/ 2147483647 h 208"/>
                      <a:gd name="T6" fmla="*/ 2147483647 w 127"/>
                      <a:gd name="T7" fmla="*/ 2147483647 h 208"/>
                      <a:gd name="T8" fmla="*/ 2147483647 w 127"/>
                      <a:gd name="T9" fmla="*/ 2147483647 h 208"/>
                      <a:gd name="T10" fmla="*/ 2147483647 w 127"/>
                      <a:gd name="T11" fmla="*/ 2147483647 h 208"/>
                      <a:gd name="T12" fmla="*/ 2147483647 w 127"/>
                      <a:gd name="T13" fmla="*/ 2147483647 h 208"/>
                      <a:gd name="T14" fmla="*/ 2147483647 w 127"/>
                      <a:gd name="T15" fmla="*/ 2147483647 h 208"/>
                      <a:gd name="T16" fmla="*/ 2147483647 w 127"/>
                      <a:gd name="T17" fmla="*/ 2147483647 h 208"/>
                      <a:gd name="T18" fmla="*/ 2147483647 w 127"/>
                      <a:gd name="T19" fmla="*/ 2147483647 h 208"/>
                      <a:gd name="T20" fmla="*/ 2147483647 w 127"/>
                      <a:gd name="T21" fmla="*/ 2147483647 h 208"/>
                      <a:gd name="T22" fmla="*/ 2147483647 w 127"/>
                      <a:gd name="T23" fmla="*/ 2147483647 h 208"/>
                      <a:gd name="T24" fmla="*/ 2147483647 w 127"/>
                      <a:gd name="T25" fmla="*/ 2147483647 h 208"/>
                      <a:gd name="T26" fmla="*/ 2147483647 w 127"/>
                      <a:gd name="T27" fmla="*/ 2147483647 h 208"/>
                      <a:gd name="T28" fmla="*/ 2147483647 w 127"/>
                      <a:gd name="T29" fmla="*/ 2147483647 h 208"/>
                      <a:gd name="T30" fmla="*/ 2147483647 w 127"/>
                      <a:gd name="T31" fmla="*/ 2147483647 h 208"/>
                      <a:gd name="T32" fmla="*/ 2147483647 w 127"/>
                      <a:gd name="T33" fmla="*/ 2147483647 h 208"/>
                      <a:gd name="T34" fmla="*/ 2147483647 w 127"/>
                      <a:gd name="T35" fmla="*/ 2147483647 h 208"/>
                      <a:gd name="T36" fmla="*/ 2147483647 w 127"/>
                      <a:gd name="T37" fmla="*/ 2147483647 h 208"/>
                      <a:gd name="T38" fmla="*/ 2147483647 w 127"/>
                      <a:gd name="T39" fmla="*/ 2147483647 h 208"/>
                      <a:gd name="T40" fmla="*/ 2147483647 w 127"/>
                      <a:gd name="T41" fmla="*/ 2147483647 h 208"/>
                      <a:gd name="T42" fmla="*/ 2147483647 w 127"/>
                      <a:gd name="T43" fmla="*/ 2147483647 h 208"/>
                      <a:gd name="T44" fmla="*/ 2147483647 w 127"/>
                      <a:gd name="T45" fmla="*/ 2147483647 h 208"/>
                      <a:gd name="T46" fmla="*/ 2147483647 w 127"/>
                      <a:gd name="T47" fmla="*/ 2147483647 h 208"/>
                      <a:gd name="T48" fmla="*/ 2147483647 w 127"/>
                      <a:gd name="T49" fmla="*/ 2147483647 h 208"/>
                      <a:gd name="T50" fmla="*/ 2147483647 w 127"/>
                      <a:gd name="T51" fmla="*/ 2147483647 h 208"/>
                      <a:gd name="T52" fmla="*/ 2147483647 w 127"/>
                      <a:gd name="T53" fmla="*/ 2147483647 h 208"/>
                      <a:gd name="T54" fmla="*/ 2147483647 w 127"/>
                      <a:gd name="T55" fmla="*/ 2147483647 h 208"/>
                      <a:gd name="T56" fmla="*/ 2147483647 w 127"/>
                      <a:gd name="T57" fmla="*/ 2147483647 h 208"/>
                      <a:gd name="T58" fmla="*/ 2147483647 w 127"/>
                      <a:gd name="T59" fmla="*/ 2147483647 h 208"/>
                      <a:gd name="T60" fmla="*/ 2147483647 w 127"/>
                      <a:gd name="T61" fmla="*/ 2147483647 h 208"/>
                      <a:gd name="T62" fmla="*/ 2147483647 w 127"/>
                      <a:gd name="T63" fmla="*/ 2147483647 h 208"/>
                      <a:gd name="T64" fmla="*/ 2147483647 w 127"/>
                      <a:gd name="T65" fmla="*/ 2147483647 h 208"/>
                      <a:gd name="T66" fmla="*/ 2147483647 w 127"/>
                      <a:gd name="T67" fmla="*/ 2147483647 h 208"/>
                      <a:gd name="T68" fmla="*/ 2147483647 w 127"/>
                      <a:gd name="T69" fmla="*/ 2147483647 h 208"/>
                      <a:gd name="T70" fmla="*/ 2147483647 w 127"/>
                      <a:gd name="T71" fmla="*/ 2147483647 h 208"/>
                      <a:gd name="T72" fmla="*/ 2147483647 w 127"/>
                      <a:gd name="T73" fmla="*/ 2147483647 h 208"/>
                      <a:gd name="T74" fmla="*/ 2147483647 w 127"/>
                      <a:gd name="T75" fmla="*/ 2147483647 h 208"/>
                      <a:gd name="T76" fmla="*/ 0 w 127"/>
                      <a:gd name="T77" fmla="*/ 2147483647 h 208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127"/>
                      <a:gd name="T118" fmla="*/ 0 h 208"/>
                      <a:gd name="T119" fmla="*/ 127 w 127"/>
                      <a:gd name="T120" fmla="*/ 208 h 208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127" h="208">
                        <a:moveTo>
                          <a:pt x="6" y="158"/>
                        </a:moveTo>
                        <a:lnTo>
                          <a:pt x="6" y="148"/>
                        </a:lnTo>
                        <a:lnTo>
                          <a:pt x="8" y="140"/>
                        </a:lnTo>
                        <a:lnTo>
                          <a:pt x="10" y="136"/>
                        </a:lnTo>
                        <a:lnTo>
                          <a:pt x="14" y="128"/>
                        </a:lnTo>
                        <a:lnTo>
                          <a:pt x="20" y="124"/>
                        </a:lnTo>
                        <a:lnTo>
                          <a:pt x="26" y="120"/>
                        </a:lnTo>
                        <a:lnTo>
                          <a:pt x="32" y="116"/>
                        </a:lnTo>
                        <a:lnTo>
                          <a:pt x="38" y="114"/>
                        </a:lnTo>
                        <a:lnTo>
                          <a:pt x="40" y="122"/>
                        </a:lnTo>
                        <a:lnTo>
                          <a:pt x="42" y="124"/>
                        </a:lnTo>
                        <a:lnTo>
                          <a:pt x="44" y="126"/>
                        </a:lnTo>
                        <a:lnTo>
                          <a:pt x="48" y="124"/>
                        </a:lnTo>
                        <a:lnTo>
                          <a:pt x="52" y="120"/>
                        </a:lnTo>
                        <a:lnTo>
                          <a:pt x="56" y="110"/>
                        </a:lnTo>
                        <a:lnTo>
                          <a:pt x="61" y="98"/>
                        </a:lnTo>
                        <a:lnTo>
                          <a:pt x="63" y="88"/>
                        </a:lnTo>
                        <a:lnTo>
                          <a:pt x="65" y="88"/>
                        </a:lnTo>
                        <a:lnTo>
                          <a:pt x="67" y="86"/>
                        </a:lnTo>
                        <a:lnTo>
                          <a:pt x="69" y="84"/>
                        </a:lnTo>
                        <a:lnTo>
                          <a:pt x="71" y="82"/>
                        </a:lnTo>
                        <a:lnTo>
                          <a:pt x="75" y="72"/>
                        </a:lnTo>
                        <a:lnTo>
                          <a:pt x="81" y="60"/>
                        </a:lnTo>
                        <a:lnTo>
                          <a:pt x="85" y="50"/>
                        </a:lnTo>
                        <a:lnTo>
                          <a:pt x="89" y="36"/>
                        </a:lnTo>
                        <a:lnTo>
                          <a:pt x="93" y="36"/>
                        </a:lnTo>
                        <a:lnTo>
                          <a:pt x="97" y="36"/>
                        </a:lnTo>
                        <a:lnTo>
                          <a:pt x="99" y="20"/>
                        </a:lnTo>
                        <a:lnTo>
                          <a:pt x="95" y="16"/>
                        </a:lnTo>
                        <a:lnTo>
                          <a:pt x="93" y="12"/>
                        </a:lnTo>
                        <a:lnTo>
                          <a:pt x="89" y="0"/>
                        </a:lnTo>
                        <a:lnTo>
                          <a:pt x="91" y="2"/>
                        </a:lnTo>
                        <a:lnTo>
                          <a:pt x="93" y="0"/>
                        </a:lnTo>
                        <a:lnTo>
                          <a:pt x="97" y="6"/>
                        </a:lnTo>
                        <a:lnTo>
                          <a:pt x="103" y="14"/>
                        </a:lnTo>
                        <a:lnTo>
                          <a:pt x="107" y="20"/>
                        </a:lnTo>
                        <a:lnTo>
                          <a:pt x="109" y="26"/>
                        </a:lnTo>
                        <a:lnTo>
                          <a:pt x="107" y="44"/>
                        </a:lnTo>
                        <a:lnTo>
                          <a:pt x="109" y="50"/>
                        </a:lnTo>
                        <a:lnTo>
                          <a:pt x="109" y="54"/>
                        </a:lnTo>
                        <a:lnTo>
                          <a:pt x="117" y="60"/>
                        </a:lnTo>
                        <a:lnTo>
                          <a:pt x="99" y="60"/>
                        </a:lnTo>
                        <a:lnTo>
                          <a:pt x="93" y="62"/>
                        </a:lnTo>
                        <a:lnTo>
                          <a:pt x="91" y="64"/>
                        </a:lnTo>
                        <a:lnTo>
                          <a:pt x="89" y="66"/>
                        </a:lnTo>
                        <a:lnTo>
                          <a:pt x="93" y="70"/>
                        </a:lnTo>
                        <a:lnTo>
                          <a:pt x="101" y="78"/>
                        </a:lnTo>
                        <a:lnTo>
                          <a:pt x="111" y="88"/>
                        </a:lnTo>
                        <a:lnTo>
                          <a:pt x="115" y="96"/>
                        </a:lnTo>
                        <a:lnTo>
                          <a:pt x="117" y="106"/>
                        </a:lnTo>
                        <a:lnTo>
                          <a:pt x="113" y="110"/>
                        </a:lnTo>
                        <a:lnTo>
                          <a:pt x="107" y="116"/>
                        </a:lnTo>
                        <a:lnTo>
                          <a:pt x="101" y="126"/>
                        </a:lnTo>
                        <a:lnTo>
                          <a:pt x="99" y="136"/>
                        </a:lnTo>
                        <a:lnTo>
                          <a:pt x="99" y="144"/>
                        </a:lnTo>
                        <a:lnTo>
                          <a:pt x="101" y="154"/>
                        </a:lnTo>
                        <a:lnTo>
                          <a:pt x="109" y="168"/>
                        </a:lnTo>
                        <a:lnTo>
                          <a:pt x="119" y="182"/>
                        </a:lnTo>
                        <a:lnTo>
                          <a:pt x="127" y="194"/>
                        </a:lnTo>
                        <a:lnTo>
                          <a:pt x="127" y="208"/>
                        </a:lnTo>
                        <a:lnTo>
                          <a:pt x="121" y="208"/>
                        </a:lnTo>
                        <a:lnTo>
                          <a:pt x="111" y="208"/>
                        </a:lnTo>
                        <a:lnTo>
                          <a:pt x="107" y="206"/>
                        </a:lnTo>
                        <a:lnTo>
                          <a:pt x="103" y="204"/>
                        </a:lnTo>
                        <a:lnTo>
                          <a:pt x="81" y="204"/>
                        </a:lnTo>
                        <a:lnTo>
                          <a:pt x="81" y="202"/>
                        </a:lnTo>
                        <a:lnTo>
                          <a:pt x="46" y="200"/>
                        </a:lnTo>
                        <a:lnTo>
                          <a:pt x="46" y="204"/>
                        </a:lnTo>
                        <a:lnTo>
                          <a:pt x="22" y="202"/>
                        </a:lnTo>
                        <a:lnTo>
                          <a:pt x="24" y="198"/>
                        </a:lnTo>
                        <a:lnTo>
                          <a:pt x="24" y="188"/>
                        </a:lnTo>
                        <a:lnTo>
                          <a:pt x="22" y="182"/>
                        </a:lnTo>
                        <a:lnTo>
                          <a:pt x="22" y="174"/>
                        </a:lnTo>
                        <a:lnTo>
                          <a:pt x="24" y="168"/>
                        </a:lnTo>
                        <a:lnTo>
                          <a:pt x="14" y="166"/>
                        </a:lnTo>
                        <a:lnTo>
                          <a:pt x="10" y="164"/>
                        </a:lnTo>
                        <a:lnTo>
                          <a:pt x="6" y="160"/>
                        </a:lnTo>
                        <a:lnTo>
                          <a:pt x="0" y="158"/>
                        </a:lnTo>
                        <a:lnTo>
                          <a:pt x="6" y="15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44" name="íśḷiḑé">
                    <a:extLst>
                      <a:ext uri="{FF2B5EF4-FFF2-40B4-BE49-F238E27FC236}">
                        <a16:creationId xmlns:a16="http://schemas.microsoft.com/office/drawing/2014/main" xmlns="" id="{08D9A49E-2B05-474D-9C11-30F5C8BBDFD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87500" y="3793417"/>
                    <a:ext cx="155625" cy="184939"/>
                  </a:xfrm>
                  <a:custGeom>
                    <a:avLst/>
                    <a:gdLst>
                      <a:gd name="T0" fmla="*/ 2147483647 w 89"/>
                      <a:gd name="T1" fmla="*/ 2147483647 h 110"/>
                      <a:gd name="T2" fmla="*/ 2147483647 w 89"/>
                      <a:gd name="T3" fmla="*/ 2147483647 h 110"/>
                      <a:gd name="T4" fmla="*/ 2147483647 w 89"/>
                      <a:gd name="T5" fmla="*/ 2147483647 h 110"/>
                      <a:gd name="T6" fmla="*/ 2147483647 w 89"/>
                      <a:gd name="T7" fmla="*/ 2147483647 h 110"/>
                      <a:gd name="T8" fmla="*/ 2147483647 w 89"/>
                      <a:gd name="T9" fmla="*/ 2147483647 h 110"/>
                      <a:gd name="T10" fmla="*/ 2147483647 w 89"/>
                      <a:gd name="T11" fmla="*/ 2147483647 h 110"/>
                      <a:gd name="T12" fmla="*/ 0 w 89"/>
                      <a:gd name="T13" fmla="*/ 2147483647 h 110"/>
                      <a:gd name="T14" fmla="*/ 0 w 89"/>
                      <a:gd name="T15" fmla="*/ 2147483647 h 110"/>
                      <a:gd name="T16" fmla="*/ 2147483647 w 89"/>
                      <a:gd name="T17" fmla="*/ 2147483647 h 110"/>
                      <a:gd name="T18" fmla="*/ 2147483647 w 89"/>
                      <a:gd name="T19" fmla="*/ 2147483647 h 110"/>
                      <a:gd name="T20" fmla="*/ 2147483647 w 89"/>
                      <a:gd name="T21" fmla="*/ 2147483647 h 110"/>
                      <a:gd name="T22" fmla="*/ 2147483647 w 89"/>
                      <a:gd name="T23" fmla="*/ 2147483647 h 110"/>
                      <a:gd name="T24" fmla="*/ 2147483647 w 89"/>
                      <a:gd name="T25" fmla="*/ 2147483647 h 110"/>
                      <a:gd name="T26" fmla="*/ 2147483647 w 89"/>
                      <a:gd name="T27" fmla="*/ 2147483647 h 110"/>
                      <a:gd name="T28" fmla="*/ 2147483647 w 89"/>
                      <a:gd name="T29" fmla="*/ 2147483647 h 110"/>
                      <a:gd name="T30" fmla="*/ 2147483647 w 89"/>
                      <a:gd name="T31" fmla="*/ 2147483647 h 110"/>
                      <a:gd name="T32" fmla="*/ 2147483647 w 89"/>
                      <a:gd name="T33" fmla="*/ 2147483647 h 110"/>
                      <a:gd name="T34" fmla="*/ 2147483647 w 89"/>
                      <a:gd name="T35" fmla="*/ 2147483647 h 110"/>
                      <a:gd name="T36" fmla="*/ 2147483647 w 89"/>
                      <a:gd name="T37" fmla="*/ 2147483647 h 110"/>
                      <a:gd name="T38" fmla="*/ 2147483647 w 89"/>
                      <a:gd name="T39" fmla="*/ 2147483647 h 110"/>
                      <a:gd name="T40" fmla="*/ 2147483647 w 89"/>
                      <a:gd name="T41" fmla="*/ 2147483647 h 110"/>
                      <a:gd name="T42" fmla="*/ 2147483647 w 89"/>
                      <a:gd name="T43" fmla="*/ 2147483647 h 110"/>
                      <a:gd name="T44" fmla="*/ 2147483647 w 89"/>
                      <a:gd name="T45" fmla="*/ 2147483647 h 110"/>
                      <a:gd name="T46" fmla="*/ 2147483647 w 89"/>
                      <a:gd name="T47" fmla="*/ 2147483647 h 110"/>
                      <a:gd name="T48" fmla="*/ 2147483647 w 89"/>
                      <a:gd name="T49" fmla="*/ 2147483647 h 110"/>
                      <a:gd name="T50" fmla="*/ 2147483647 w 89"/>
                      <a:gd name="T51" fmla="*/ 2147483647 h 110"/>
                      <a:gd name="T52" fmla="*/ 2147483647 w 89"/>
                      <a:gd name="T53" fmla="*/ 2147483647 h 110"/>
                      <a:gd name="T54" fmla="*/ 2147483647 w 89"/>
                      <a:gd name="T55" fmla="*/ 2147483647 h 110"/>
                      <a:gd name="T56" fmla="*/ 2147483647 w 89"/>
                      <a:gd name="T57" fmla="*/ 2147483647 h 110"/>
                      <a:gd name="T58" fmla="*/ 2147483647 w 89"/>
                      <a:gd name="T59" fmla="*/ 2147483647 h 110"/>
                      <a:gd name="T60" fmla="*/ 2147483647 w 89"/>
                      <a:gd name="T61" fmla="*/ 2147483647 h 110"/>
                      <a:gd name="T62" fmla="*/ 2147483647 w 89"/>
                      <a:gd name="T63" fmla="*/ 2147483647 h 110"/>
                      <a:gd name="T64" fmla="*/ 2147483647 w 89"/>
                      <a:gd name="T65" fmla="*/ 2147483647 h 110"/>
                      <a:gd name="T66" fmla="*/ 2147483647 w 89"/>
                      <a:gd name="T67" fmla="*/ 2147483647 h 110"/>
                      <a:gd name="T68" fmla="*/ 2147483647 w 89"/>
                      <a:gd name="T69" fmla="*/ 2147483647 h 110"/>
                      <a:gd name="T70" fmla="*/ 2147483647 w 89"/>
                      <a:gd name="T71" fmla="*/ 2147483647 h 110"/>
                      <a:gd name="T72" fmla="*/ 2147483647 w 89"/>
                      <a:gd name="T73" fmla="*/ 2147483647 h 110"/>
                      <a:gd name="T74" fmla="*/ 2147483647 w 89"/>
                      <a:gd name="T75" fmla="*/ 2147483647 h 110"/>
                      <a:gd name="T76" fmla="*/ 2147483647 w 89"/>
                      <a:gd name="T77" fmla="*/ 2147483647 h 110"/>
                      <a:gd name="T78" fmla="*/ 2147483647 w 89"/>
                      <a:gd name="T79" fmla="*/ 2147483647 h 110"/>
                      <a:gd name="T80" fmla="*/ 2147483647 w 89"/>
                      <a:gd name="T81" fmla="*/ 2147483647 h 110"/>
                      <a:gd name="T82" fmla="*/ 2147483647 w 89"/>
                      <a:gd name="T83" fmla="*/ 2147483647 h 110"/>
                      <a:gd name="T84" fmla="*/ 2147483647 w 89"/>
                      <a:gd name="T85" fmla="*/ 2147483647 h 110"/>
                      <a:gd name="T86" fmla="*/ 2147483647 w 89"/>
                      <a:gd name="T87" fmla="*/ 2147483647 h 110"/>
                      <a:gd name="T88" fmla="*/ 2147483647 w 89"/>
                      <a:gd name="T89" fmla="*/ 2147483647 h 110"/>
                      <a:gd name="T90" fmla="*/ 2147483647 w 89"/>
                      <a:gd name="T91" fmla="*/ 2147483647 h 110"/>
                      <a:gd name="T92" fmla="*/ 2147483647 w 89"/>
                      <a:gd name="T93" fmla="*/ 2147483647 h 110"/>
                      <a:gd name="T94" fmla="*/ 2147483647 w 89"/>
                      <a:gd name="T95" fmla="*/ 2147483647 h 110"/>
                      <a:gd name="T96" fmla="*/ 2147483647 w 89"/>
                      <a:gd name="T97" fmla="*/ 2147483647 h 110"/>
                      <a:gd name="T98" fmla="*/ 2147483647 w 89"/>
                      <a:gd name="T99" fmla="*/ 2147483647 h 110"/>
                      <a:gd name="T100" fmla="*/ 2147483647 w 89"/>
                      <a:gd name="T101" fmla="*/ 0 h 110"/>
                      <a:gd name="T102" fmla="*/ 2147483647 w 89"/>
                      <a:gd name="T103" fmla="*/ 2147483647 h 110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w 89"/>
                      <a:gd name="T157" fmla="*/ 0 h 110"/>
                      <a:gd name="T158" fmla="*/ 89 w 89"/>
                      <a:gd name="T159" fmla="*/ 110 h 110"/>
                    </a:gdLst>
                    <a:ahLst/>
                    <a:cxnLst>
                      <a:cxn ang="T104">
                        <a:pos x="T0" y="T1"/>
                      </a:cxn>
                      <a:cxn ang="T105">
                        <a:pos x="T2" y="T3"/>
                      </a:cxn>
                      <a:cxn ang="T106">
                        <a:pos x="T4" y="T5"/>
                      </a:cxn>
                      <a:cxn ang="T107">
                        <a:pos x="T6" y="T7"/>
                      </a:cxn>
                      <a:cxn ang="T108">
                        <a:pos x="T8" y="T9"/>
                      </a:cxn>
                      <a:cxn ang="T109">
                        <a:pos x="T10" y="T11"/>
                      </a:cxn>
                      <a:cxn ang="T110">
                        <a:pos x="T12" y="T13"/>
                      </a:cxn>
                      <a:cxn ang="T111">
                        <a:pos x="T14" y="T15"/>
                      </a:cxn>
                      <a:cxn ang="T112">
                        <a:pos x="T16" y="T17"/>
                      </a:cxn>
                      <a:cxn ang="T113">
                        <a:pos x="T18" y="T19"/>
                      </a:cxn>
                      <a:cxn ang="T114">
                        <a:pos x="T20" y="T21"/>
                      </a:cxn>
                      <a:cxn ang="T115">
                        <a:pos x="T22" y="T23"/>
                      </a:cxn>
                      <a:cxn ang="T116">
                        <a:pos x="T24" y="T25"/>
                      </a:cxn>
                      <a:cxn ang="T117">
                        <a:pos x="T26" y="T27"/>
                      </a:cxn>
                      <a:cxn ang="T118">
                        <a:pos x="T28" y="T29"/>
                      </a:cxn>
                      <a:cxn ang="T119">
                        <a:pos x="T30" y="T31"/>
                      </a:cxn>
                      <a:cxn ang="T120">
                        <a:pos x="T32" y="T33"/>
                      </a:cxn>
                      <a:cxn ang="T121">
                        <a:pos x="T34" y="T35"/>
                      </a:cxn>
                      <a:cxn ang="T122">
                        <a:pos x="T36" y="T37"/>
                      </a:cxn>
                      <a:cxn ang="T123">
                        <a:pos x="T38" y="T39"/>
                      </a:cxn>
                      <a:cxn ang="T124">
                        <a:pos x="T40" y="T41"/>
                      </a:cxn>
                      <a:cxn ang="T125">
                        <a:pos x="T42" y="T43"/>
                      </a:cxn>
                      <a:cxn ang="T126">
                        <a:pos x="T44" y="T45"/>
                      </a:cxn>
                      <a:cxn ang="T127">
                        <a:pos x="T46" y="T47"/>
                      </a:cxn>
                      <a:cxn ang="T128">
                        <a:pos x="T48" y="T49"/>
                      </a:cxn>
                      <a:cxn ang="T129">
                        <a:pos x="T50" y="T51"/>
                      </a:cxn>
                      <a:cxn ang="T130">
                        <a:pos x="T52" y="T53"/>
                      </a:cxn>
                      <a:cxn ang="T131">
                        <a:pos x="T54" y="T55"/>
                      </a:cxn>
                      <a:cxn ang="T132">
                        <a:pos x="T56" y="T57"/>
                      </a:cxn>
                      <a:cxn ang="T133">
                        <a:pos x="T58" y="T59"/>
                      </a:cxn>
                      <a:cxn ang="T134">
                        <a:pos x="T60" y="T61"/>
                      </a:cxn>
                      <a:cxn ang="T135">
                        <a:pos x="T62" y="T63"/>
                      </a:cxn>
                      <a:cxn ang="T136">
                        <a:pos x="T64" y="T65"/>
                      </a:cxn>
                      <a:cxn ang="T137">
                        <a:pos x="T66" y="T67"/>
                      </a:cxn>
                      <a:cxn ang="T138">
                        <a:pos x="T68" y="T69"/>
                      </a:cxn>
                      <a:cxn ang="T139">
                        <a:pos x="T70" y="T71"/>
                      </a:cxn>
                      <a:cxn ang="T140">
                        <a:pos x="T72" y="T73"/>
                      </a:cxn>
                      <a:cxn ang="T141">
                        <a:pos x="T74" y="T75"/>
                      </a:cxn>
                      <a:cxn ang="T142">
                        <a:pos x="T76" y="T77"/>
                      </a:cxn>
                      <a:cxn ang="T143">
                        <a:pos x="T78" y="T79"/>
                      </a:cxn>
                      <a:cxn ang="T144">
                        <a:pos x="T80" y="T81"/>
                      </a:cxn>
                      <a:cxn ang="T145">
                        <a:pos x="T82" y="T83"/>
                      </a:cxn>
                      <a:cxn ang="T146">
                        <a:pos x="T84" y="T85"/>
                      </a:cxn>
                      <a:cxn ang="T147">
                        <a:pos x="T86" y="T87"/>
                      </a:cxn>
                      <a:cxn ang="T148">
                        <a:pos x="T88" y="T89"/>
                      </a:cxn>
                      <a:cxn ang="T149">
                        <a:pos x="T90" y="T91"/>
                      </a:cxn>
                      <a:cxn ang="T150">
                        <a:pos x="T92" y="T93"/>
                      </a:cxn>
                      <a:cxn ang="T151">
                        <a:pos x="T94" y="T95"/>
                      </a:cxn>
                      <a:cxn ang="T152">
                        <a:pos x="T96" y="T97"/>
                      </a:cxn>
                      <a:cxn ang="T153">
                        <a:pos x="T98" y="T99"/>
                      </a:cxn>
                      <a:cxn ang="T154">
                        <a:pos x="T100" y="T101"/>
                      </a:cxn>
                      <a:cxn ang="T155">
                        <a:pos x="T102" y="T103"/>
                      </a:cxn>
                    </a:cxnLst>
                    <a:rect l="T156" t="T157" r="T158" b="T159"/>
                    <a:pathLst>
                      <a:path w="89" h="110">
                        <a:moveTo>
                          <a:pt x="36" y="24"/>
                        </a:moveTo>
                        <a:lnTo>
                          <a:pt x="26" y="24"/>
                        </a:lnTo>
                        <a:lnTo>
                          <a:pt x="20" y="24"/>
                        </a:lnTo>
                        <a:lnTo>
                          <a:pt x="8" y="22"/>
                        </a:lnTo>
                        <a:lnTo>
                          <a:pt x="2" y="44"/>
                        </a:lnTo>
                        <a:lnTo>
                          <a:pt x="2" y="50"/>
                        </a:lnTo>
                        <a:lnTo>
                          <a:pt x="0" y="58"/>
                        </a:lnTo>
                        <a:lnTo>
                          <a:pt x="0" y="70"/>
                        </a:lnTo>
                        <a:lnTo>
                          <a:pt x="4" y="76"/>
                        </a:lnTo>
                        <a:lnTo>
                          <a:pt x="8" y="82"/>
                        </a:lnTo>
                        <a:lnTo>
                          <a:pt x="14" y="88"/>
                        </a:lnTo>
                        <a:lnTo>
                          <a:pt x="30" y="100"/>
                        </a:lnTo>
                        <a:lnTo>
                          <a:pt x="34" y="104"/>
                        </a:lnTo>
                        <a:lnTo>
                          <a:pt x="38" y="110"/>
                        </a:lnTo>
                        <a:lnTo>
                          <a:pt x="42" y="108"/>
                        </a:lnTo>
                        <a:lnTo>
                          <a:pt x="44" y="106"/>
                        </a:lnTo>
                        <a:lnTo>
                          <a:pt x="46" y="104"/>
                        </a:lnTo>
                        <a:lnTo>
                          <a:pt x="44" y="100"/>
                        </a:lnTo>
                        <a:lnTo>
                          <a:pt x="42" y="98"/>
                        </a:lnTo>
                        <a:lnTo>
                          <a:pt x="42" y="96"/>
                        </a:lnTo>
                        <a:lnTo>
                          <a:pt x="44" y="90"/>
                        </a:lnTo>
                        <a:lnTo>
                          <a:pt x="46" y="88"/>
                        </a:lnTo>
                        <a:lnTo>
                          <a:pt x="55" y="84"/>
                        </a:lnTo>
                        <a:lnTo>
                          <a:pt x="55" y="80"/>
                        </a:lnTo>
                        <a:lnTo>
                          <a:pt x="59" y="76"/>
                        </a:lnTo>
                        <a:lnTo>
                          <a:pt x="63" y="78"/>
                        </a:lnTo>
                        <a:lnTo>
                          <a:pt x="65" y="82"/>
                        </a:lnTo>
                        <a:lnTo>
                          <a:pt x="67" y="86"/>
                        </a:lnTo>
                        <a:lnTo>
                          <a:pt x="71" y="88"/>
                        </a:lnTo>
                        <a:lnTo>
                          <a:pt x="75" y="86"/>
                        </a:lnTo>
                        <a:lnTo>
                          <a:pt x="79" y="84"/>
                        </a:lnTo>
                        <a:lnTo>
                          <a:pt x="81" y="86"/>
                        </a:lnTo>
                        <a:lnTo>
                          <a:pt x="83" y="86"/>
                        </a:lnTo>
                        <a:lnTo>
                          <a:pt x="85" y="84"/>
                        </a:lnTo>
                        <a:lnTo>
                          <a:pt x="85" y="80"/>
                        </a:lnTo>
                        <a:lnTo>
                          <a:pt x="87" y="74"/>
                        </a:lnTo>
                        <a:lnTo>
                          <a:pt x="87" y="52"/>
                        </a:lnTo>
                        <a:lnTo>
                          <a:pt x="83" y="50"/>
                        </a:lnTo>
                        <a:lnTo>
                          <a:pt x="83" y="46"/>
                        </a:lnTo>
                        <a:lnTo>
                          <a:pt x="81" y="44"/>
                        </a:lnTo>
                        <a:lnTo>
                          <a:pt x="81" y="40"/>
                        </a:lnTo>
                        <a:lnTo>
                          <a:pt x="83" y="36"/>
                        </a:lnTo>
                        <a:lnTo>
                          <a:pt x="83" y="32"/>
                        </a:lnTo>
                        <a:lnTo>
                          <a:pt x="87" y="30"/>
                        </a:lnTo>
                        <a:lnTo>
                          <a:pt x="89" y="26"/>
                        </a:lnTo>
                        <a:lnTo>
                          <a:pt x="87" y="20"/>
                        </a:lnTo>
                        <a:lnTo>
                          <a:pt x="83" y="18"/>
                        </a:lnTo>
                        <a:lnTo>
                          <a:pt x="77" y="18"/>
                        </a:lnTo>
                        <a:lnTo>
                          <a:pt x="69" y="18"/>
                        </a:lnTo>
                        <a:lnTo>
                          <a:pt x="71" y="2"/>
                        </a:lnTo>
                        <a:lnTo>
                          <a:pt x="36" y="0"/>
                        </a:lnTo>
                        <a:lnTo>
                          <a:pt x="36" y="2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45" name="iŝļíḓé">
                    <a:extLst>
                      <a:ext uri="{FF2B5EF4-FFF2-40B4-BE49-F238E27FC236}">
                        <a16:creationId xmlns:a16="http://schemas.microsoft.com/office/drawing/2014/main" xmlns="" id="{77F1FF41-0791-4D0B-8685-120889D0159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54983" y="3756989"/>
                    <a:ext cx="203828" cy="256394"/>
                  </a:xfrm>
                  <a:custGeom>
                    <a:avLst/>
                    <a:gdLst>
                      <a:gd name="T0" fmla="*/ 2147483647 w 117"/>
                      <a:gd name="T1" fmla="*/ 2147483647 h 154"/>
                      <a:gd name="T2" fmla="*/ 2147483647 w 117"/>
                      <a:gd name="T3" fmla="*/ 2147483647 h 154"/>
                      <a:gd name="T4" fmla="*/ 2147483647 w 117"/>
                      <a:gd name="T5" fmla="*/ 2147483647 h 154"/>
                      <a:gd name="T6" fmla="*/ 0 w 117"/>
                      <a:gd name="T7" fmla="*/ 2147483647 h 154"/>
                      <a:gd name="T8" fmla="*/ 2147483647 w 117"/>
                      <a:gd name="T9" fmla="*/ 2147483647 h 154"/>
                      <a:gd name="T10" fmla="*/ 2147483647 w 117"/>
                      <a:gd name="T11" fmla="*/ 2147483647 h 154"/>
                      <a:gd name="T12" fmla="*/ 2147483647 w 117"/>
                      <a:gd name="T13" fmla="*/ 2147483647 h 154"/>
                      <a:gd name="T14" fmla="*/ 2147483647 w 117"/>
                      <a:gd name="T15" fmla="*/ 2147483647 h 154"/>
                      <a:gd name="T16" fmla="*/ 2147483647 w 117"/>
                      <a:gd name="T17" fmla="*/ 2147483647 h 154"/>
                      <a:gd name="T18" fmla="*/ 2147483647 w 117"/>
                      <a:gd name="T19" fmla="*/ 2147483647 h 154"/>
                      <a:gd name="T20" fmla="*/ 2147483647 w 117"/>
                      <a:gd name="T21" fmla="*/ 2147483647 h 154"/>
                      <a:gd name="T22" fmla="*/ 2147483647 w 117"/>
                      <a:gd name="T23" fmla="*/ 2147483647 h 154"/>
                      <a:gd name="T24" fmla="*/ 2147483647 w 117"/>
                      <a:gd name="T25" fmla="*/ 2147483647 h 154"/>
                      <a:gd name="T26" fmla="*/ 2147483647 w 117"/>
                      <a:gd name="T27" fmla="*/ 2147483647 h 154"/>
                      <a:gd name="T28" fmla="*/ 2147483647 w 117"/>
                      <a:gd name="T29" fmla="*/ 2147483647 h 154"/>
                      <a:gd name="T30" fmla="*/ 2147483647 w 117"/>
                      <a:gd name="T31" fmla="*/ 2147483647 h 154"/>
                      <a:gd name="T32" fmla="*/ 2147483647 w 117"/>
                      <a:gd name="T33" fmla="*/ 2147483647 h 154"/>
                      <a:gd name="T34" fmla="*/ 2147483647 w 117"/>
                      <a:gd name="T35" fmla="*/ 2147483647 h 154"/>
                      <a:gd name="T36" fmla="*/ 2147483647 w 117"/>
                      <a:gd name="T37" fmla="*/ 2147483647 h 154"/>
                      <a:gd name="T38" fmla="*/ 2147483647 w 117"/>
                      <a:gd name="T39" fmla="*/ 2147483647 h 154"/>
                      <a:gd name="T40" fmla="*/ 2147483647 w 117"/>
                      <a:gd name="T41" fmla="*/ 2147483647 h 154"/>
                      <a:gd name="T42" fmla="*/ 2147483647 w 117"/>
                      <a:gd name="T43" fmla="*/ 2147483647 h 154"/>
                      <a:gd name="T44" fmla="*/ 2147483647 w 117"/>
                      <a:gd name="T45" fmla="*/ 2147483647 h 154"/>
                      <a:gd name="T46" fmla="*/ 2147483647 w 117"/>
                      <a:gd name="T47" fmla="*/ 2147483647 h 154"/>
                      <a:gd name="T48" fmla="*/ 2147483647 w 117"/>
                      <a:gd name="T49" fmla="*/ 2147483647 h 154"/>
                      <a:gd name="T50" fmla="*/ 2147483647 w 117"/>
                      <a:gd name="T51" fmla="*/ 2147483647 h 154"/>
                      <a:gd name="T52" fmla="*/ 2147483647 w 117"/>
                      <a:gd name="T53" fmla="*/ 0 h 154"/>
                      <a:gd name="T54" fmla="*/ 2147483647 w 117"/>
                      <a:gd name="T55" fmla="*/ 2147483647 h 154"/>
                      <a:gd name="T56" fmla="*/ 2147483647 w 117"/>
                      <a:gd name="T57" fmla="*/ 2147483647 h 154"/>
                      <a:gd name="T58" fmla="*/ 2147483647 w 117"/>
                      <a:gd name="T59" fmla="*/ 2147483647 h 154"/>
                      <a:gd name="T60" fmla="*/ 2147483647 w 117"/>
                      <a:gd name="T61" fmla="*/ 2147483647 h 154"/>
                      <a:gd name="T62" fmla="*/ 2147483647 w 117"/>
                      <a:gd name="T63" fmla="*/ 2147483647 h 154"/>
                      <a:gd name="T64" fmla="*/ 2147483647 w 117"/>
                      <a:gd name="T65" fmla="*/ 2147483647 h 154"/>
                      <a:gd name="T66" fmla="*/ 2147483647 w 117"/>
                      <a:gd name="T67" fmla="*/ 2147483647 h 154"/>
                      <a:gd name="T68" fmla="*/ 2147483647 w 117"/>
                      <a:gd name="T69" fmla="*/ 2147483647 h 154"/>
                      <a:gd name="T70" fmla="*/ 2147483647 w 117"/>
                      <a:gd name="T71" fmla="*/ 2147483647 h 154"/>
                      <a:gd name="T72" fmla="*/ 2147483647 w 117"/>
                      <a:gd name="T73" fmla="*/ 2147483647 h 154"/>
                      <a:gd name="T74" fmla="*/ 2147483647 w 117"/>
                      <a:gd name="T75" fmla="*/ 2147483647 h 154"/>
                      <a:gd name="T76" fmla="*/ 2147483647 w 117"/>
                      <a:gd name="T77" fmla="*/ 2147483647 h 154"/>
                      <a:gd name="T78" fmla="*/ 2147483647 w 117"/>
                      <a:gd name="T79" fmla="*/ 2147483647 h 154"/>
                      <a:gd name="T80" fmla="*/ 2147483647 w 117"/>
                      <a:gd name="T81" fmla="*/ 2147483647 h 154"/>
                      <a:gd name="T82" fmla="*/ 2147483647 w 117"/>
                      <a:gd name="T83" fmla="*/ 2147483647 h 154"/>
                      <a:gd name="T84" fmla="*/ 2147483647 w 117"/>
                      <a:gd name="T85" fmla="*/ 2147483647 h 154"/>
                      <a:gd name="T86" fmla="*/ 2147483647 w 117"/>
                      <a:gd name="T87" fmla="*/ 2147483647 h 154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w 117"/>
                      <a:gd name="T133" fmla="*/ 0 h 154"/>
                      <a:gd name="T134" fmla="*/ 117 w 117"/>
                      <a:gd name="T135" fmla="*/ 154 h 154"/>
                    </a:gdLst>
                    <a:ahLst/>
                    <a:cxnLst>
                      <a:cxn ang="T88">
                        <a:pos x="T0" y="T1"/>
                      </a:cxn>
                      <a:cxn ang="T89">
                        <a:pos x="T2" y="T3"/>
                      </a:cxn>
                      <a:cxn ang="T90">
                        <a:pos x="T4" y="T5"/>
                      </a:cxn>
                      <a:cxn ang="T91">
                        <a:pos x="T6" y="T7"/>
                      </a:cxn>
                      <a:cxn ang="T92">
                        <a:pos x="T8" y="T9"/>
                      </a:cxn>
                      <a:cxn ang="T93">
                        <a:pos x="T10" y="T11"/>
                      </a:cxn>
                      <a:cxn ang="T94">
                        <a:pos x="T12" y="T13"/>
                      </a:cxn>
                      <a:cxn ang="T95">
                        <a:pos x="T14" y="T15"/>
                      </a:cxn>
                      <a:cxn ang="T96">
                        <a:pos x="T16" y="T17"/>
                      </a:cxn>
                      <a:cxn ang="T97">
                        <a:pos x="T18" y="T19"/>
                      </a:cxn>
                      <a:cxn ang="T98">
                        <a:pos x="T20" y="T21"/>
                      </a:cxn>
                      <a:cxn ang="T99">
                        <a:pos x="T22" y="T23"/>
                      </a:cxn>
                      <a:cxn ang="T100">
                        <a:pos x="T24" y="T25"/>
                      </a:cxn>
                      <a:cxn ang="T101">
                        <a:pos x="T26" y="T27"/>
                      </a:cxn>
                      <a:cxn ang="T102">
                        <a:pos x="T28" y="T29"/>
                      </a:cxn>
                      <a:cxn ang="T103">
                        <a:pos x="T30" y="T31"/>
                      </a:cxn>
                      <a:cxn ang="T104">
                        <a:pos x="T32" y="T33"/>
                      </a:cxn>
                      <a:cxn ang="T105">
                        <a:pos x="T34" y="T35"/>
                      </a:cxn>
                      <a:cxn ang="T106">
                        <a:pos x="T36" y="T37"/>
                      </a:cxn>
                      <a:cxn ang="T107">
                        <a:pos x="T38" y="T39"/>
                      </a:cxn>
                      <a:cxn ang="T108">
                        <a:pos x="T40" y="T41"/>
                      </a:cxn>
                      <a:cxn ang="T109">
                        <a:pos x="T42" y="T43"/>
                      </a:cxn>
                      <a:cxn ang="T110">
                        <a:pos x="T44" y="T45"/>
                      </a:cxn>
                      <a:cxn ang="T111">
                        <a:pos x="T46" y="T47"/>
                      </a:cxn>
                      <a:cxn ang="T112">
                        <a:pos x="T48" y="T49"/>
                      </a:cxn>
                      <a:cxn ang="T113">
                        <a:pos x="T50" y="T51"/>
                      </a:cxn>
                      <a:cxn ang="T114">
                        <a:pos x="T52" y="T53"/>
                      </a:cxn>
                      <a:cxn ang="T115">
                        <a:pos x="T54" y="T55"/>
                      </a:cxn>
                      <a:cxn ang="T116">
                        <a:pos x="T56" y="T57"/>
                      </a:cxn>
                      <a:cxn ang="T117">
                        <a:pos x="T58" y="T59"/>
                      </a:cxn>
                      <a:cxn ang="T118">
                        <a:pos x="T60" y="T61"/>
                      </a:cxn>
                      <a:cxn ang="T119">
                        <a:pos x="T62" y="T63"/>
                      </a:cxn>
                      <a:cxn ang="T120">
                        <a:pos x="T64" y="T65"/>
                      </a:cxn>
                      <a:cxn ang="T121">
                        <a:pos x="T66" y="T67"/>
                      </a:cxn>
                      <a:cxn ang="T122">
                        <a:pos x="T68" y="T69"/>
                      </a:cxn>
                      <a:cxn ang="T123">
                        <a:pos x="T70" y="T71"/>
                      </a:cxn>
                      <a:cxn ang="T124">
                        <a:pos x="T72" y="T73"/>
                      </a:cxn>
                      <a:cxn ang="T125">
                        <a:pos x="T74" y="T75"/>
                      </a:cxn>
                      <a:cxn ang="T126">
                        <a:pos x="T76" y="T77"/>
                      </a:cxn>
                      <a:cxn ang="T127">
                        <a:pos x="T78" y="T79"/>
                      </a:cxn>
                      <a:cxn ang="T128">
                        <a:pos x="T80" y="T81"/>
                      </a:cxn>
                      <a:cxn ang="T129">
                        <a:pos x="T82" y="T83"/>
                      </a:cxn>
                      <a:cxn ang="T130">
                        <a:pos x="T84" y="T85"/>
                      </a:cxn>
                      <a:cxn ang="T131">
                        <a:pos x="T86" y="T87"/>
                      </a:cxn>
                    </a:cxnLst>
                    <a:rect l="T132" t="T133" r="T134" b="T135"/>
                    <a:pathLst>
                      <a:path w="117" h="154">
                        <a:moveTo>
                          <a:pt x="27" y="150"/>
                        </a:moveTo>
                        <a:lnTo>
                          <a:pt x="27" y="148"/>
                        </a:lnTo>
                        <a:lnTo>
                          <a:pt x="25" y="146"/>
                        </a:lnTo>
                        <a:lnTo>
                          <a:pt x="21" y="148"/>
                        </a:lnTo>
                        <a:lnTo>
                          <a:pt x="17" y="150"/>
                        </a:lnTo>
                        <a:lnTo>
                          <a:pt x="13" y="154"/>
                        </a:lnTo>
                        <a:lnTo>
                          <a:pt x="4" y="136"/>
                        </a:lnTo>
                        <a:lnTo>
                          <a:pt x="0" y="132"/>
                        </a:lnTo>
                        <a:lnTo>
                          <a:pt x="4" y="130"/>
                        </a:lnTo>
                        <a:lnTo>
                          <a:pt x="6" y="128"/>
                        </a:lnTo>
                        <a:lnTo>
                          <a:pt x="8" y="126"/>
                        </a:lnTo>
                        <a:lnTo>
                          <a:pt x="6" y="122"/>
                        </a:lnTo>
                        <a:lnTo>
                          <a:pt x="4" y="120"/>
                        </a:lnTo>
                        <a:lnTo>
                          <a:pt x="4" y="118"/>
                        </a:lnTo>
                        <a:lnTo>
                          <a:pt x="6" y="112"/>
                        </a:lnTo>
                        <a:lnTo>
                          <a:pt x="8" y="110"/>
                        </a:lnTo>
                        <a:lnTo>
                          <a:pt x="17" y="106"/>
                        </a:lnTo>
                        <a:lnTo>
                          <a:pt x="17" y="102"/>
                        </a:lnTo>
                        <a:lnTo>
                          <a:pt x="21" y="98"/>
                        </a:lnTo>
                        <a:lnTo>
                          <a:pt x="25" y="100"/>
                        </a:lnTo>
                        <a:lnTo>
                          <a:pt x="27" y="104"/>
                        </a:lnTo>
                        <a:lnTo>
                          <a:pt x="29" y="108"/>
                        </a:lnTo>
                        <a:lnTo>
                          <a:pt x="33" y="110"/>
                        </a:lnTo>
                        <a:lnTo>
                          <a:pt x="37" y="108"/>
                        </a:lnTo>
                        <a:lnTo>
                          <a:pt x="41" y="106"/>
                        </a:lnTo>
                        <a:lnTo>
                          <a:pt x="43" y="108"/>
                        </a:lnTo>
                        <a:lnTo>
                          <a:pt x="45" y="108"/>
                        </a:lnTo>
                        <a:lnTo>
                          <a:pt x="47" y="106"/>
                        </a:lnTo>
                        <a:lnTo>
                          <a:pt x="47" y="102"/>
                        </a:lnTo>
                        <a:lnTo>
                          <a:pt x="49" y="96"/>
                        </a:lnTo>
                        <a:lnTo>
                          <a:pt x="49" y="74"/>
                        </a:lnTo>
                        <a:lnTo>
                          <a:pt x="45" y="72"/>
                        </a:lnTo>
                        <a:lnTo>
                          <a:pt x="45" y="68"/>
                        </a:lnTo>
                        <a:lnTo>
                          <a:pt x="43" y="66"/>
                        </a:lnTo>
                        <a:lnTo>
                          <a:pt x="43" y="62"/>
                        </a:lnTo>
                        <a:lnTo>
                          <a:pt x="45" y="58"/>
                        </a:lnTo>
                        <a:lnTo>
                          <a:pt x="45" y="54"/>
                        </a:lnTo>
                        <a:lnTo>
                          <a:pt x="49" y="52"/>
                        </a:lnTo>
                        <a:lnTo>
                          <a:pt x="51" y="48"/>
                        </a:lnTo>
                        <a:lnTo>
                          <a:pt x="49" y="42"/>
                        </a:lnTo>
                        <a:lnTo>
                          <a:pt x="45" y="40"/>
                        </a:lnTo>
                        <a:lnTo>
                          <a:pt x="39" y="40"/>
                        </a:lnTo>
                        <a:lnTo>
                          <a:pt x="31" y="40"/>
                        </a:lnTo>
                        <a:lnTo>
                          <a:pt x="33" y="26"/>
                        </a:lnTo>
                        <a:lnTo>
                          <a:pt x="55" y="26"/>
                        </a:lnTo>
                        <a:lnTo>
                          <a:pt x="59" y="28"/>
                        </a:lnTo>
                        <a:lnTo>
                          <a:pt x="63" y="30"/>
                        </a:lnTo>
                        <a:lnTo>
                          <a:pt x="73" y="30"/>
                        </a:lnTo>
                        <a:lnTo>
                          <a:pt x="79" y="30"/>
                        </a:lnTo>
                        <a:lnTo>
                          <a:pt x="79" y="16"/>
                        </a:lnTo>
                        <a:lnTo>
                          <a:pt x="83" y="10"/>
                        </a:lnTo>
                        <a:lnTo>
                          <a:pt x="87" y="4"/>
                        </a:lnTo>
                        <a:lnTo>
                          <a:pt x="93" y="0"/>
                        </a:lnTo>
                        <a:lnTo>
                          <a:pt x="103" y="0"/>
                        </a:lnTo>
                        <a:lnTo>
                          <a:pt x="113" y="0"/>
                        </a:lnTo>
                        <a:lnTo>
                          <a:pt x="113" y="2"/>
                        </a:lnTo>
                        <a:lnTo>
                          <a:pt x="115" y="4"/>
                        </a:lnTo>
                        <a:lnTo>
                          <a:pt x="115" y="6"/>
                        </a:lnTo>
                        <a:lnTo>
                          <a:pt x="117" y="10"/>
                        </a:lnTo>
                        <a:lnTo>
                          <a:pt x="115" y="20"/>
                        </a:lnTo>
                        <a:lnTo>
                          <a:pt x="111" y="34"/>
                        </a:lnTo>
                        <a:lnTo>
                          <a:pt x="99" y="64"/>
                        </a:lnTo>
                        <a:lnTo>
                          <a:pt x="99" y="68"/>
                        </a:lnTo>
                        <a:lnTo>
                          <a:pt x="99" y="70"/>
                        </a:lnTo>
                        <a:lnTo>
                          <a:pt x="101" y="74"/>
                        </a:lnTo>
                        <a:lnTo>
                          <a:pt x="99" y="78"/>
                        </a:lnTo>
                        <a:lnTo>
                          <a:pt x="97" y="82"/>
                        </a:lnTo>
                        <a:lnTo>
                          <a:pt x="93" y="84"/>
                        </a:lnTo>
                        <a:lnTo>
                          <a:pt x="89" y="88"/>
                        </a:lnTo>
                        <a:lnTo>
                          <a:pt x="85" y="92"/>
                        </a:lnTo>
                        <a:lnTo>
                          <a:pt x="83" y="102"/>
                        </a:lnTo>
                        <a:lnTo>
                          <a:pt x="79" y="106"/>
                        </a:lnTo>
                        <a:lnTo>
                          <a:pt x="75" y="108"/>
                        </a:lnTo>
                        <a:lnTo>
                          <a:pt x="75" y="122"/>
                        </a:lnTo>
                        <a:lnTo>
                          <a:pt x="71" y="134"/>
                        </a:lnTo>
                        <a:lnTo>
                          <a:pt x="69" y="142"/>
                        </a:lnTo>
                        <a:lnTo>
                          <a:pt x="65" y="148"/>
                        </a:lnTo>
                        <a:lnTo>
                          <a:pt x="61" y="150"/>
                        </a:lnTo>
                        <a:lnTo>
                          <a:pt x="55" y="150"/>
                        </a:lnTo>
                        <a:lnTo>
                          <a:pt x="51" y="150"/>
                        </a:lnTo>
                        <a:lnTo>
                          <a:pt x="49" y="150"/>
                        </a:lnTo>
                        <a:lnTo>
                          <a:pt x="49" y="146"/>
                        </a:lnTo>
                        <a:lnTo>
                          <a:pt x="45" y="146"/>
                        </a:lnTo>
                        <a:lnTo>
                          <a:pt x="43" y="146"/>
                        </a:lnTo>
                        <a:lnTo>
                          <a:pt x="41" y="148"/>
                        </a:lnTo>
                        <a:lnTo>
                          <a:pt x="39" y="150"/>
                        </a:lnTo>
                        <a:lnTo>
                          <a:pt x="35" y="150"/>
                        </a:lnTo>
                        <a:lnTo>
                          <a:pt x="33" y="150"/>
                        </a:lnTo>
                        <a:lnTo>
                          <a:pt x="27" y="15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46" name="íṩḷíḑe">
                    <a:extLst>
                      <a:ext uri="{FF2B5EF4-FFF2-40B4-BE49-F238E27FC236}">
                        <a16:creationId xmlns:a16="http://schemas.microsoft.com/office/drawing/2014/main" xmlns="" id="{F518C5EA-0421-4BC0-A77D-E6432C3AB75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66001" y="4386064"/>
                    <a:ext cx="367716" cy="361473"/>
                  </a:xfrm>
                  <a:custGeom>
                    <a:avLst/>
                    <a:gdLst>
                      <a:gd name="T0" fmla="*/ 2147483647 w 211"/>
                      <a:gd name="T1" fmla="*/ 2147483647 h 216"/>
                      <a:gd name="T2" fmla="*/ 2147483647 w 211"/>
                      <a:gd name="T3" fmla="*/ 2147483647 h 216"/>
                      <a:gd name="T4" fmla="*/ 2147483647 w 211"/>
                      <a:gd name="T5" fmla="*/ 2147483647 h 216"/>
                      <a:gd name="T6" fmla="*/ 2147483647 w 211"/>
                      <a:gd name="T7" fmla="*/ 2147483647 h 216"/>
                      <a:gd name="T8" fmla="*/ 2147483647 w 211"/>
                      <a:gd name="T9" fmla="*/ 2147483647 h 216"/>
                      <a:gd name="T10" fmla="*/ 2147483647 w 211"/>
                      <a:gd name="T11" fmla="*/ 2147483647 h 216"/>
                      <a:gd name="T12" fmla="*/ 2147483647 w 211"/>
                      <a:gd name="T13" fmla="*/ 2147483647 h 216"/>
                      <a:gd name="T14" fmla="*/ 2147483647 w 211"/>
                      <a:gd name="T15" fmla="*/ 2147483647 h 216"/>
                      <a:gd name="T16" fmla="*/ 2147483647 w 211"/>
                      <a:gd name="T17" fmla="*/ 0 h 216"/>
                      <a:gd name="T18" fmla="*/ 2147483647 w 211"/>
                      <a:gd name="T19" fmla="*/ 0 h 216"/>
                      <a:gd name="T20" fmla="*/ 2147483647 w 211"/>
                      <a:gd name="T21" fmla="*/ 2147483647 h 216"/>
                      <a:gd name="T22" fmla="*/ 2147483647 w 211"/>
                      <a:gd name="T23" fmla="*/ 2147483647 h 216"/>
                      <a:gd name="T24" fmla="*/ 0 w 211"/>
                      <a:gd name="T25" fmla="*/ 0 h 216"/>
                      <a:gd name="T26" fmla="*/ 2147483647 w 211"/>
                      <a:gd name="T27" fmla="*/ 2147483647 h 216"/>
                      <a:gd name="T28" fmla="*/ 2147483647 w 211"/>
                      <a:gd name="T29" fmla="*/ 2147483647 h 216"/>
                      <a:gd name="T30" fmla="*/ 2147483647 w 211"/>
                      <a:gd name="T31" fmla="*/ 2147483647 h 216"/>
                      <a:gd name="T32" fmla="*/ 2147483647 w 211"/>
                      <a:gd name="T33" fmla="*/ 2147483647 h 216"/>
                      <a:gd name="T34" fmla="*/ 2147483647 w 211"/>
                      <a:gd name="T35" fmla="*/ 2147483647 h 216"/>
                      <a:gd name="T36" fmla="*/ 2147483647 w 211"/>
                      <a:gd name="T37" fmla="*/ 2147483647 h 216"/>
                      <a:gd name="T38" fmla="*/ 2147483647 w 211"/>
                      <a:gd name="T39" fmla="*/ 2147483647 h 216"/>
                      <a:gd name="T40" fmla="*/ 2147483647 w 211"/>
                      <a:gd name="T41" fmla="*/ 2147483647 h 216"/>
                      <a:gd name="T42" fmla="*/ 2147483647 w 211"/>
                      <a:gd name="T43" fmla="*/ 2147483647 h 216"/>
                      <a:gd name="T44" fmla="*/ 2147483647 w 211"/>
                      <a:gd name="T45" fmla="*/ 2147483647 h 216"/>
                      <a:gd name="T46" fmla="*/ 2147483647 w 211"/>
                      <a:gd name="T47" fmla="*/ 2147483647 h 216"/>
                      <a:gd name="T48" fmla="*/ 2147483647 w 211"/>
                      <a:gd name="T49" fmla="*/ 2147483647 h 216"/>
                      <a:gd name="T50" fmla="*/ 2147483647 w 211"/>
                      <a:gd name="T51" fmla="*/ 2147483647 h 216"/>
                      <a:gd name="T52" fmla="*/ 2147483647 w 211"/>
                      <a:gd name="T53" fmla="*/ 2147483647 h 216"/>
                      <a:gd name="T54" fmla="*/ 2147483647 w 211"/>
                      <a:gd name="T55" fmla="*/ 2147483647 h 216"/>
                      <a:gd name="T56" fmla="*/ 2147483647 w 211"/>
                      <a:gd name="T57" fmla="*/ 2147483647 h 216"/>
                      <a:gd name="T58" fmla="*/ 2147483647 w 211"/>
                      <a:gd name="T59" fmla="*/ 2147483647 h 216"/>
                      <a:gd name="T60" fmla="*/ 2147483647 w 211"/>
                      <a:gd name="T61" fmla="*/ 2147483647 h 216"/>
                      <a:gd name="T62" fmla="*/ 2147483647 w 211"/>
                      <a:gd name="T63" fmla="*/ 2147483647 h 216"/>
                      <a:gd name="T64" fmla="*/ 2147483647 w 211"/>
                      <a:gd name="T65" fmla="*/ 2147483647 h 216"/>
                      <a:gd name="T66" fmla="*/ 2147483647 w 211"/>
                      <a:gd name="T67" fmla="*/ 2147483647 h 216"/>
                      <a:gd name="T68" fmla="*/ 2147483647 w 211"/>
                      <a:gd name="T69" fmla="*/ 2147483647 h 216"/>
                      <a:gd name="T70" fmla="*/ 2147483647 w 211"/>
                      <a:gd name="T71" fmla="*/ 2147483647 h 216"/>
                      <a:gd name="T72" fmla="*/ 2147483647 w 211"/>
                      <a:gd name="T73" fmla="*/ 2147483647 h 216"/>
                      <a:gd name="T74" fmla="*/ 2147483647 w 211"/>
                      <a:gd name="T75" fmla="*/ 2147483647 h 216"/>
                      <a:gd name="T76" fmla="*/ 2147483647 w 211"/>
                      <a:gd name="T77" fmla="*/ 2147483647 h 216"/>
                      <a:gd name="T78" fmla="*/ 2147483647 w 211"/>
                      <a:gd name="T79" fmla="*/ 2147483647 h 216"/>
                      <a:gd name="T80" fmla="*/ 2147483647 w 211"/>
                      <a:gd name="T81" fmla="*/ 2147483647 h 216"/>
                      <a:gd name="T82" fmla="*/ 2147483647 w 211"/>
                      <a:gd name="T83" fmla="*/ 2147483647 h 216"/>
                      <a:gd name="T84" fmla="*/ 2147483647 w 211"/>
                      <a:gd name="T85" fmla="*/ 2147483647 h 216"/>
                      <a:gd name="T86" fmla="*/ 2147483647 w 211"/>
                      <a:gd name="T87" fmla="*/ 2147483647 h 216"/>
                      <a:gd name="T88" fmla="*/ 2147483647 w 211"/>
                      <a:gd name="T89" fmla="*/ 2147483647 h 216"/>
                      <a:gd name="T90" fmla="*/ 2147483647 w 211"/>
                      <a:gd name="T91" fmla="*/ 2147483647 h 216"/>
                      <a:gd name="T92" fmla="*/ 2147483647 w 211"/>
                      <a:gd name="T93" fmla="*/ 2147483647 h 216"/>
                      <a:gd name="T94" fmla="*/ 2147483647 w 211"/>
                      <a:gd name="T95" fmla="*/ 2147483647 h 216"/>
                      <a:gd name="T96" fmla="*/ 2147483647 w 211"/>
                      <a:gd name="T97" fmla="*/ 2147483647 h 216"/>
                      <a:gd name="T98" fmla="*/ 2147483647 w 211"/>
                      <a:gd name="T99" fmla="*/ 2147483647 h 216"/>
                      <a:gd name="T100" fmla="*/ 2147483647 w 211"/>
                      <a:gd name="T101" fmla="*/ 2147483647 h 216"/>
                      <a:gd name="T102" fmla="*/ 2147483647 w 211"/>
                      <a:gd name="T103" fmla="*/ 2147483647 h 216"/>
                      <a:gd name="T104" fmla="*/ 2147483647 w 211"/>
                      <a:gd name="T105" fmla="*/ 2147483647 h 216"/>
                      <a:gd name="T106" fmla="*/ 2147483647 w 211"/>
                      <a:gd name="T107" fmla="*/ 2147483647 h 216"/>
                      <a:gd name="T108" fmla="*/ 2147483647 w 211"/>
                      <a:gd name="T109" fmla="*/ 2147483647 h 216"/>
                      <a:gd name="T110" fmla="*/ 2147483647 w 211"/>
                      <a:gd name="T111" fmla="*/ 2147483647 h 21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211"/>
                      <a:gd name="T169" fmla="*/ 0 h 216"/>
                      <a:gd name="T170" fmla="*/ 211 w 211"/>
                      <a:gd name="T171" fmla="*/ 216 h 216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211" h="216">
                        <a:moveTo>
                          <a:pt x="181" y="8"/>
                        </a:moveTo>
                        <a:lnTo>
                          <a:pt x="159" y="16"/>
                        </a:lnTo>
                        <a:lnTo>
                          <a:pt x="117" y="16"/>
                        </a:lnTo>
                        <a:lnTo>
                          <a:pt x="107" y="12"/>
                        </a:lnTo>
                        <a:lnTo>
                          <a:pt x="105" y="10"/>
                        </a:lnTo>
                        <a:lnTo>
                          <a:pt x="101" y="6"/>
                        </a:lnTo>
                        <a:lnTo>
                          <a:pt x="33" y="6"/>
                        </a:lnTo>
                        <a:lnTo>
                          <a:pt x="27" y="2"/>
                        </a:lnTo>
                        <a:lnTo>
                          <a:pt x="25" y="0"/>
                        </a:lnTo>
                        <a:lnTo>
                          <a:pt x="21" y="0"/>
                        </a:lnTo>
                        <a:lnTo>
                          <a:pt x="11" y="2"/>
                        </a:lnTo>
                        <a:lnTo>
                          <a:pt x="4" y="2"/>
                        </a:lnTo>
                        <a:lnTo>
                          <a:pt x="0" y="0"/>
                        </a:lnTo>
                        <a:lnTo>
                          <a:pt x="2" y="16"/>
                        </a:lnTo>
                        <a:lnTo>
                          <a:pt x="7" y="30"/>
                        </a:lnTo>
                        <a:lnTo>
                          <a:pt x="13" y="42"/>
                        </a:lnTo>
                        <a:lnTo>
                          <a:pt x="21" y="54"/>
                        </a:lnTo>
                        <a:lnTo>
                          <a:pt x="29" y="66"/>
                        </a:lnTo>
                        <a:lnTo>
                          <a:pt x="37" y="76"/>
                        </a:lnTo>
                        <a:lnTo>
                          <a:pt x="39" y="90"/>
                        </a:lnTo>
                        <a:lnTo>
                          <a:pt x="41" y="104"/>
                        </a:lnTo>
                        <a:lnTo>
                          <a:pt x="41" y="126"/>
                        </a:lnTo>
                        <a:lnTo>
                          <a:pt x="43" y="152"/>
                        </a:lnTo>
                        <a:lnTo>
                          <a:pt x="45" y="174"/>
                        </a:lnTo>
                        <a:lnTo>
                          <a:pt x="49" y="184"/>
                        </a:lnTo>
                        <a:lnTo>
                          <a:pt x="53" y="194"/>
                        </a:lnTo>
                        <a:lnTo>
                          <a:pt x="61" y="204"/>
                        </a:lnTo>
                        <a:lnTo>
                          <a:pt x="69" y="212"/>
                        </a:lnTo>
                        <a:lnTo>
                          <a:pt x="73" y="208"/>
                        </a:lnTo>
                        <a:lnTo>
                          <a:pt x="75" y="204"/>
                        </a:lnTo>
                        <a:lnTo>
                          <a:pt x="79" y="204"/>
                        </a:lnTo>
                        <a:lnTo>
                          <a:pt x="83" y="210"/>
                        </a:lnTo>
                        <a:lnTo>
                          <a:pt x="89" y="214"/>
                        </a:lnTo>
                        <a:lnTo>
                          <a:pt x="93" y="216"/>
                        </a:lnTo>
                        <a:lnTo>
                          <a:pt x="101" y="216"/>
                        </a:lnTo>
                        <a:lnTo>
                          <a:pt x="111" y="216"/>
                        </a:lnTo>
                        <a:lnTo>
                          <a:pt x="117" y="212"/>
                        </a:lnTo>
                        <a:lnTo>
                          <a:pt x="121" y="208"/>
                        </a:lnTo>
                        <a:lnTo>
                          <a:pt x="125" y="206"/>
                        </a:lnTo>
                        <a:lnTo>
                          <a:pt x="123" y="144"/>
                        </a:lnTo>
                        <a:lnTo>
                          <a:pt x="123" y="90"/>
                        </a:lnTo>
                        <a:lnTo>
                          <a:pt x="143" y="90"/>
                        </a:lnTo>
                        <a:lnTo>
                          <a:pt x="143" y="22"/>
                        </a:lnTo>
                        <a:lnTo>
                          <a:pt x="165" y="20"/>
                        </a:lnTo>
                        <a:lnTo>
                          <a:pt x="183" y="18"/>
                        </a:lnTo>
                        <a:lnTo>
                          <a:pt x="187" y="24"/>
                        </a:lnTo>
                        <a:lnTo>
                          <a:pt x="201" y="18"/>
                        </a:lnTo>
                        <a:lnTo>
                          <a:pt x="205" y="14"/>
                        </a:lnTo>
                        <a:lnTo>
                          <a:pt x="211" y="12"/>
                        </a:lnTo>
                        <a:lnTo>
                          <a:pt x="205" y="8"/>
                        </a:lnTo>
                        <a:lnTo>
                          <a:pt x="201" y="6"/>
                        </a:lnTo>
                        <a:lnTo>
                          <a:pt x="193" y="8"/>
                        </a:lnTo>
                        <a:lnTo>
                          <a:pt x="187" y="10"/>
                        </a:lnTo>
                        <a:lnTo>
                          <a:pt x="183" y="8"/>
                        </a:lnTo>
                        <a:lnTo>
                          <a:pt x="181" y="6"/>
                        </a:lnTo>
                        <a:lnTo>
                          <a:pt x="181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47" name="îṡļîḍê">
                    <a:extLst>
                      <a:ext uri="{FF2B5EF4-FFF2-40B4-BE49-F238E27FC236}">
                        <a16:creationId xmlns:a16="http://schemas.microsoft.com/office/drawing/2014/main" xmlns="" id="{52D93124-541F-48E8-8E2C-0D1580BA2AB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51853" y="3314255"/>
                    <a:ext cx="184547" cy="165325"/>
                  </a:xfrm>
                  <a:custGeom>
                    <a:avLst/>
                    <a:gdLst>
                      <a:gd name="T0" fmla="*/ 2147483647 w 106"/>
                      <a:gd name="T1" fmla="*/ 0 h 98"/>
                      <a:gd name="T2" fmla="*/ 2147483647 w 106"/>
                      <a:gd name="T3" fmla="*/ 2147483647 h 98"/>
                      <a:gd name="T4" fmla="*/ 2147483647 w 106"/>
                      <a:gd name="T5" fmla="*/ 2147483647 h 98"/>
                      <a:gd name="T6" fmla="*/ 2147483647 w 106"/>
                      <a:gd name="T7" fmla="*/ 2147483647 h 98"/>
                      <a:gd name="T8" fmla="*/ 2147483647 w 106"/>
                      <a:gd name="T9" fmla="*/ 2147483647 h 98"/>
                      <a:gd name="T10" fmla="*/ 2147483647 w 106"/>
                      <a:gd name="T11" fmla="*/ 2147483647 h 98"/>
                      <a:gd name="T12" fmla="*/ 2147483647 w 106"/>
                      <a:gd name="T13" fmla="*/ 2147483647 h 98"/>
                      <a:gd name="T14" fmla="*/ 0 w 106"/>
                      <a:gd name="T15" fmla="*/ 2147483647 h 98"/>
                      <a:gd name="T16" fmla="*/ 0 w 106"/>
                      <a:gd name="T17" fmla="*/ 2147483647 h 98"/>
                      <a:gd name="T18" fmla="*/ 2147483647 w 106"/>
                      <a:gd name="T19" fmla="*/ 2147483647 h 98"/>
                      <a:gd name="T20" fmla="*/ 2147483647 w 106"/>
                      <a:gd name="T21" fmla="*/ 2147483647 h 98"/>
                      <a:gd name="T22" fmla="*/ 2147483647 w 106"/>
                      <a:gd name="T23" fmla="*/ 2147483647 h 98"/>
                      <a:gd name="T24" fmla="*/ 2147483647 w 106"/>
                      <a:gd name="T25" fmla="*/ 2147483647 h 98"/>
                      <a:gd name="T26" fmla="*/ 2147483647 w 106"/>
                      <a:gd name="T27" fmla="*/ 2147483647 h 98"/>
                      <a:gd name="T28" fmla="*/ 2147483647 w 106"/>
                      <a:gd name="T29" fmla="*/ 2147483647 h 98"/>
                      <a:gd name="T30" fmla="*/ 2147483647 w 106"/>
                      <a:gd name="T31" fmla="*/ 2147483647 h 98"/>
                      <a:gd name="T32" fmla="*/ 2147483647 w 106"/>
                      <a:gd name="T33" fmla="*/ 2147483647 h 98"/>
                      <a:gd name="T34" fmla="*/ 2147483647 w 106"/>
                      <a:gd name="T35" fmla="*/ 2147483647 h 98"/>
                      <a:gd name="T36" fmla="*/ 2147483647 w 106"/>
                      <a:gd name="T37" fmla="*/ 2147483647 h 98"/>
                      <a:gd name="T38" fmla="*/ 2147483647 w 106"/>
                      <a:gd name="T39" fmla="*/ 2147483647 h 98"/>
                      <a:gd name="T40" fmla="*/ 2147483647 w 106"/>
                      <a:gd name="T41" fmla="*/ 2147483647 h 98"/>
                      <a:gd name="T42" fmla="*/ 2147483647 w 106"/>
                      <a:gd name="T43" fmla="*/ 2147483647 h 98"/>
                      <a:gd name="T44" fmla="*/ 2147483647 w 106"/>
                      <a:gd name="T45" fmla="*/ 2147483647 h 98"/>
                      <a:gd name="T46" fmla="*/ 2147483647 w 106"/>
                      <a:gd name="T47" fmla="*/ 2147483647 h 98"/>
                      <a:gd name="T48" fmla="*/ 2147483647 w 106"/>
                      <a:gd name="T49" fmla="*/ 2147483647 h 98"/>
                      <a:gd name="T50" fmla="*/ 2147483647 w 106"/>
                      <a:gd name="T51" fmla="*/ 2147483647 h 98"/>
                      <a:gd name="T52" fmla="*/ 2147483647 w 106"/>
                      <a:gd name="T53" fmla="*/ 0 h 98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w 106"/>
                      <a:gd name="T82" fmla="*/ 0 h 98"/>
                      <a:gd name="T83" fmla="*/ 106 w 106"/>
                      <a:gd name="T84" fmla="*/ 98 h 98"/>
                    </a:gdLst>
                    <a:ahLst/>
                    <a:cxnLst>
                      <a:cxn ang="T54">
                        <a:pos x="T0" y="T1"/>
                      </a:cxn>
                      <a:cxn ang="T55">
                        <a:pos x="T2" y="T3"/>
                      </a:cxn>
                      <a:cxn ang="T56">
                        <a:pos x="T4" y="T5"/>
                      </a:cxn>
                      <a:cxn ang="T57">
                        <a:pos x="T6" y="T7"/>
                      </a:cxn>
                      <a:cxn ang="T58">
                        <a:pos x="T8" y="T9"/>
                      </a:cxn>
                      <a:cxn ang="T59">
                        <a:pos x="T10" y="T11"/>
                      </a:cxn>
                      <a:cxn ang="T60">
                        <a:pos x="T12" y="T13"/>
                      </a:cxn>
                      <a:cxn ang="T61">
                        <a:pos x="T14" y="T15"/>
                      </a:cxn>
                      <a:cxn ang="T62">
                        <a:pos x="T16" y="T17"/>
                      </a:cxn>
                      <a:cxn ang="T63">
                        <a:pos x="T18" y="T19"/>
                      </a:cxn>
                      <a:cxn ang="T64">
                        <a:pos x="T20" y="T21"/>
                      </a:cxn>
                      <a:cxn ang="T65">
                        <a:pos x="T22" y="T23"/>
                      </a:cxn>
                      <a:cxn ang="T66">
                        <a:pos x="T24" y="T25"/>
                      </a:cxn>
                      <a:cxn ang="T67">
                        <a:pos x="T26" y="T27"/>
                      </a:cxn>
                      <a:cxn ang="T68">
                        <a:pos x="T28" y="T29"/>
                      </a:cxn>
                      <a:cxn ang="T69">
                        <a:pos x="T30" y="T31"/>
                      </a:cxn>
                      <a:cxn ang="T70">
                        <a:pos x="T32" y="T33"/>
                      </a:cxn>
                      <a:cxn ang="T71">
                        <a:pos x="T34" y="T35"/>
                      </a:cxn>
                      <a:cxn ang="T72">
                        <a:pos x="T36" y="T37"/>
                      </a:cxn>
                      <a:cxn ang="T73">
                        <a:pos x="T38" y="T39"/>
                      </a:cxn>
                      <a:cxn ang="T74">
                        <a:pos x="T40" y="T41"/>
                      </a:cxn>
                      <a:cxn ang="T75">
                        <a:pos x="T42" y="T43"/>
                      </a:cxn>
                      <a:cxn ang="T76">
                        <a:pos x="T44" y="T45"/>
                      </a:cxn>
                      <a:cxn ang="T77">
                        <a:pos x="T46" y="T47"/>
                      </a:cxn>
                      <a:cxn ang="T78">
                        <a:pos x="T48" y="T49"/>
                      </a:cxn>
                      <a:cxn ang="T79">
                        <a:pos x="T50" y="T51"/>
                      </a:cxn>
                      <a:cxn ang="T80">
                        <a:pos x="T52" y="T53"/>
                      </a:cxn>
                    </a:cxnLst>
                    <a:rect l="T81" t="T82" r="T83" b="T84"/>
                    <a:pathLst>
                      <a:path w="106" h="98">
                        <a:moveTo>
                          <a:pt x="32" y="0"/>
                        </a:moveTo>
                        <a:lnTo>
                          <a:pt x="28" y="4"/>
                        </a:lnTo>
                        <a:lnTo>
                          <a:pt x="22" y="10"/>
                        </a:lnTo>
                        <a:lnTo>
                          <a:pt x="14" y="14"/>
                        </a:lnTo>
                        <a:lnTo>
                          <a:pt x="6" y="16"/>
                        </a:lnTo>
                        <a:lnTo>
                          <a:pt x="6" y="26"/>
                        </a:lnTo>
                        <a:lnTo>
                          <a:pt x="4" y="34"/>
                        </a:lnTo>
                        <a:lnTo>
                          <a:pt x="0" y="46"/>
                        </a:lnTo>
                        <a:lnTo>
                          <a:pt x="0" y="62"/>
                        </a:lnTo>
                        <a:lnTo>
                          <a:pt x="18" y="62"/>
                        </a:lnTo>
                        <a:lnTo>
                          <a:pt x="24" y="64"/>
                        </a:lnTo>
                        <a:lnTo>
                          <a:pt x="28" y="54"/>
                        </a:lnTo>
                        <a:lnTo>
                          <a:pt x="38" y="58"/>
                        </a:lnTo>
                        <a:lnTo>
                          <a:pt x="54" y="58"/>
                        </a:lnTo>
                        <a:lnTo>
                          <a:pt x="68" y="62"/>
                        </a:lnTo>
                        <a:lnTo>
                          <a:pt x="82" y="76"/>
                        </a:lnTo>
                        <a:lnTo>
                          <a:pt x="96" y="92"/>
                        </a:lnTo>
                        <a:lnTo>
                          <a:pt x="102" y="98"/>
                        </a:lnTo>
                        <a:lnTo>
                          <a:pt x="106" y="94"/>
                        </a:lnTo>
                        <a:lnTo>
                          <a:pt x="96" y="80"/>
                        </a:lnTo>
                        <a:lnTo>
                          <a:pt x="86" y="68"/>
                        </a:lnTo>
                        <a:lnTo>
                          <a:pt x="74" y="56"/>
                        </a:lnTo>
                        <a:lnTo>
                          <a:pt x="62" y="48"/>
                        </a:lnTo>
                        <a:lnTo>
                          <a:pt x="52" y="42"/>
                        </a:lnTo>
                        <a:lnTo>
                          <a:pt x="46" y="30"/>
                        </a:lnTo>
                        <a:lnTo>
                          <a:pt x="40" y="14"/>
                        </a:lnTo>
                        <a:lnTo>
                          <a:pt x="3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48" name="ïṣḷïďé">
                    <a:extLst>
                      <a:ext uri="{FF2B5EF4-FFF2-40B4-BE49-F238E27FC236}">
                        <a16:creationId xmlns:a16="http://schemas.microsoft.com/office/drawing/2014/main" xmlns="" id="{572A988B-A6A3-4CC9-A7C1-2DD914439F8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882365" y="3443152"/>
                    <a:ext cx="81255" cy="19615"/>
                  </a:xfrm>
                  <a:custGeom>
                    <a:avLst/>
                    <a:gdLst>
                      <a:gd name="T0" fmla="*/ 2147483647 w 46"/>
                      <a:gd name="T1" fmla="*/ 2147483647 h 12"/>
                      <a:gd name="T2" fmla="*/ 2147483647 w 46"/>
                      <a:gd name="T3" fmla="*/ 2147483647 h 12"/>
                      <a:gd name="T4" fmla="*/ 2147483647 w 46"/>
                      <a:gd name="T5" fmla="*/ 2147483647 h 12"/>
                      <a:gd name="T6" fmla="*/ 2147483647 w 46"/>
                      <a:gd name="T7" fmla="*/ 2147483647 h 12"/>
                      <a:gd name="T8" fmla="*/ 2147483647 w 46"/>
                      <a:gd name="T9" fmla="*/ 2147483647 h 12"/>
                      <a:gd name="T10" fmla="*/ 2147483647 w 46"/>
                      <a:gd name="T11" fmla="*/ 0 h 12"/>
                      <a:gd name="T12" fmla="*/ 2147483647 w 46"/>
                      <a:gd name="T13" fmla="*/ 2147483647 h 12"/>
                      <a:gd name="T14" fmla="*/ 2147483647 w 46"/>
                      <a:gd name="T15" fmla="*/ 2147483647 h 12"/>
                      <a:gd name="T16" fmla="*/ 2147483647 w 46"/>
                      <a:gd name="T17" fmla="*/ 2147483647 h 12"/>
                      <a:gd name="T18" fmla="*/ 2147483647 w 46"/>
                      <a:gd name="T19" fmla="*/ 2147483647 h 12"/>
                      <a:gd name="T20" fmla="*/ 2147483647 w 46"/>
                      <a:gd name="T21" fmla="*/ 2147483647 h 12"/>
                      <a:gd name="T22" fmla="*/ 2147483647 w 46"/>
                      <a:gd name="T23" fmla="*/ 2147483647 h 12"/>
                      <a:gd name="T24" fmla="*/ 2147483647 w 46"/>
                      <a:gd name="T25" fmla="*/ 2147483647 h 12"/>
                      <a:gd name="T26" fmla="*/ 2147483647 w 46"/>
                      <a:gd name="T27" fmla="*/ 2147483647 h 12"/>
                      <a:gd name="T28" fmla="*/ 2147483647 w 46"/>
                      <a:gd name="T29" fmla="*/ 2147483647 h 12"/>
                      <a:gd name="T30" fmla="*/ 0 w 46"/>
                      <a:gd name="T31" fmla="*/ 2147483647 h 12"/>
                      <a:gd name="T32" fmla="*/ 2147483647 w 46"/>
                      <a:gd name="T33" fmla="*/ 2147483647 h 12"/>
                      <a:gd name="T34" fmla="*/ 2147483647 w 46"/>
                      <a:gd name="T35" fmla="*/ 2147483647 h 12"/>
                      <a:gd name="T36" fmla="*/ 2147483647 w 46"/>
                      <a:gd name="T37" fmla="*/ 2147483647 h 12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w 46"/>
                      <a:gd name="T58" fmla="*/ 0 h 12"/>
                      <a:gd name="T59" fmla="*/ 46 w 46"/>
                      <a:gd name="T60" fmla="*/ 12 h 12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T57" t="T58" r="T59" b="T60"/>
                    <a:pathLst>
                      <a:path w="46" h="12">
                        <a:moveTo>
                          <a:pt x="4" y="6"/>
                        </a:moveTo>
                        <a:lnTo>
                          <a:pt x="14" y="8"/>
                        </a:lnTo>
                        <a:lnTo>
                          <a:pt x="18" y="6"/>
                        </a:lnTo>
                        <a:lnTo>
                          <a:pt x="20" y="4"/>
                        </a:lnTo>
                        <a:lnTo>
                          <a:pt x="22" y="2"/>
                        </a:lnTo>
                        <a:lnTo>
                          <a:pt x="26" y="0"/>
                        </a:lnTo>
                        <a:lnTo>
                          <a:pt x="28" y="4"/>
                        </a:lnTo>
                        <a:lnTo>
                          <a:pt x="34" y="6"/>
                        </a:lnTo>
                        <a:lnTo>
                          <a:pt x="46" y="8"/>
                        </a:lnTo>
                        <a:lnTo>
                          <a:pt x="42" y="10"/>
                        </a:lnTo>
                        <a:lnTo>
                          <a:pt x="38" y="12"/>
                        </a:lnTo>
                        <a:lnTo>
                          <a:pt x="30" y="10"/>
                        </a:lnTo>
                        <a:lnTo>
                          <a:pt x="24" y="8"/>
                        </a:lnTo>
                        <a:lnTo>
                          <a:pt x="24" y="10"/>
                        </a:lnTo>
                        <a:lnTo>
                          <a:pt x="12" y="12"/>
                        </a:lnTo>
                        <a:lnTo>
                          <a:pt x="0" y="12"/>
                        </a:lnTo>
                        <a:lnTo>
                          <a:pt x="2" y="8"/>
                        </a:lnTo>
                        <a:lnTo>
                          <a:pt x="2" y="6"/>
                        </a:lnTo>
                        <a:lnTo>
                          <a:pt x="4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49" name="îŝľîḑê">
                    <a:extLst>
                      <a:ext uri="{FF2B5EF4-FFF2-40B4-BE49-F238E27FC236}">
                        <a16:creationId xmlns:a16="http://schemas.microsoft.com/office/drawing/2014/main" xmlns="" id="{0DD44C1B-3CB4-40E4-BE0B-75A1B4B9DD2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77019" y="3999373"/>
                    <a:ext cx="24790" cy="37829"/>
                  </a:xfrm>
                  <a:custGeom>
                    <a:avLst/>
                    <a:gdLst>
                      <a:gd name="T0" fmla="*/ 2147483647 w 14"/>
                      <a:gd name="T1" fmla="*/ 2147483647 h 22"/>
                      <a:gd name="T2" fmla="*/ 0 w 14"/>
                      <a:gd name="T3" fmla="*/ 2147483647 h 22"/>
                      <a:gd name="T4" fmla="*/ 2147483647 w 14"/>
                      <a:gd name="T5" fmla="*/ 2147483647 h 22"/>
                      <a:gd name="T6" fmla="*/ 2147483647 w 14"/>
                      <a:gd name="T7" fmla="*/ 2147483647 h 22"/>
                      <a:gd name="T8" fmla="*/ 2147483647 w 14"/>
                      <a:gd name="T9" fmla="*/ 0 h 22"/>
                      <a:gd name="T10" fmla="*/ 2147483647 w 14"/>
                      <a:gd name="T11" fmla="*/ 2147483647 h 22"/>
                      <a:gd name="T12" fmla="*/ 2147483647 w 14"/>
                      <a:gd name="T13" fmla="*/ 2147483647 h 22"/>
                      <a:gd name="T14" fmla="*/ 2147483647 w 14"/>
                      <a:gd name="T15" fmla="*/ 2147483647 h 22"/>
                      <a:gd name="T16" fmla="*/ 2147483647 w 14"/>
                      <a:gd name="T17" fmla="*/ 2147483647 h 22"/>
                      <a:gd name="T18" fmla="*/ 2147483647 w 14"/>
                      <a:gd name="T19" fmla="*/ 2147483647 h 22"/>
                      <a:gd name="T20" fmla="*/ 2147483647 w 14"/>
                      <a:gd name="T21" fmla="*/ 2147483647 h 22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14"/>
                      <a:gd name="T34" fmla="*/ 0 h 22"/>
                      <a:gd name="T35" fmla="*/ 14 w 14"/>
                      <a:gd name="T36" fmla="*/ 22 h 22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14" h="22">
                        <a:moveTo>
                          <a:pt x="6" y="22"/>
                        </a:moveTo>
                        <a:lnTo>
                          <a:pt x="0" y="8"/>
                        </a:lnTo>
                        <a:lnTo>
                          <a:pt x="4" y="4"/>
                        </a:lnTo>
                        <a:lnTo>
                          <a:pt x="8" y="2"/>
                        </a:lnTo>
                        <a:lnTo>
                          <a:pt x="12" y="0"/>
                        </a:lnTo>
                        <a:lnTo>
                          <a:pt x="14" y="2"/>
                        </a:lnTo>
                        <a:lnTo>
                          <a:pt x="14" y="4"/>
                        </a:lnTo>
                        <a:lnTo>
                          <a:pt x="10" y="6"/>
                        </a:lnTo>
                        <a:lnTo>
                          <a:pt x="8" y="10"/>
                        </a:lnTo>
                        <a:lnTo>
                          <a:pt x="8" y="20"/>
                        </a:lnTo>
                        <a:lnTo>
                          <a:pt x="6" y="2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50" name="íšḻiḋê">
                    <a:extLst>
                      <a:ext uri="{FF2B5EF4-FFF2-40B4-BE49-F238E27FC236}">
                        <a16:creationId xmlns:a16="http://schemas.microsoft.com/office/drawing/2014/main" xmlns="" id="{D7A79ADE-81B2-4BF4-9146-201B88C7B4E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29657" y="1512495"/>
                    <a:ext cx="249276" cy="84063"/>
                  </a:xfrm>
                  <a:custGeom>
                    <a:avLst/>
                    <a:gdLst>
                      <a:gd name="T0" fmla="*/ 2147483647 w 143"/>
                      <a:gd name="T1" fmla="*/ 2147483647 h 50"/>
                      <a:gd name="T2" fmla="*/ 2147483647 w 143"/>
                      <a:gd name="T3" fmla="*/ 2147483647 h 50"/>
                      <a:gd name="T4" fmla="*/ 2147483647 w 143"/>
                      <a:gd name="T5" fmla="*/ 2147483647 h 50"/>
                      <a:gd name="T6" fmla="*/ 0 w 143"/>
                      <a:gd name="T7" fmla="*/ 2147483647 h 50"/>
                      <a:gd name="T8" fmla="*/ 0 w 143"/>
                      <a:gd name="T9" fmla="*/ 2147483647 h 50"/>
                      <a:gd name="T10" fmla="*/ 2147483647 w 143"/>
                      <a:gd name="T11" fmla="*/ 2147483647 h 50"/>
                      <a:gd name="T12" fmla="*/ 2147483647 w 143"/>
                      <a:gd name="T13" fmla="*/ 2147483647 h 50"/>
                      <a:gd name="T14" fmla="*/ 2147483647 w 143"/>
                      <a:gd name="T15" fmla="*/ 2147483647 h 50"/>
                      <a:gd name="T16" fmla="*/ 2147483647 w 143"/>
                      <a:gd name="T17" fmla="*/ 2147483647 h 50"/>
                      <a:gd name="T18" fmla="*/ 2147483647 w 143"/>
                      <a:gd name="T19" fmla="*/ 2147483647 h 50"/>
                      <a:gd name="T20" fmla="*/ 2147483647 w 143"/>
                      <a:gd name="T21" fmla="*/ 2147483647 h 50"/>
                      <a:gd name="T22" fmla="*/ 2147483647 w 143"/>
                      <a:gd name="T23" fmla="*/ 2147483647 h 50"/>
                      <a:gd name="T24" fmla="*/ 2147483647 w 143"/>
                      <a:gd name="T25" fmla="*/ 0 h 50"/>
                      <a:gd name="T26" fmla="*/ 2147483647 w 143"/>
                      <a:gd name="T27" fmla="*/ 0 h 50"/>
                      <a:gd name="T28" fmla="*/ 2147483647 w 143"/>
                      <a:gd name="T29" fmla="*/ 2147483647 h 50"/>
                      <a:gd name="T30" fmla="*/ 2147483647 w 143"/>
                      <a:gd name="T31" fmla="*/ 2147483647 h 50"/>
                      <a:gd name="T32" fmla="*/ 2147483647 w 143"/>
                      <a:gd name="T33" fmla="*/ 2147483647 h 50"/>
                      <a:gd name="T34" fmla="*/ 2147483647 w 143"/>
                      <a:gd name="T35" fmla="*/ 2147483647 h 50"/>
                      <a:gd name="T36" fmla="*/ 2147483647 w 143"/>
                      <a:gd name="T37" fmla="*/ 2147483647 h 50"/>
                      <a:gd name="T38" fmla="*/ 2147483647 w 143"/>
                      <a:gd name="T39" fmla="*/ 2147483647 h 50"/>
                      <a:gd name="T40" fmla="*/ 2147483647 w 143"/>
                      <a:gd name="T41" fmla="*/ 2147483647 h 50"/>
                      <a:gd name="T42" fmla="*/ 2147483647 w 143"/>
                      <a:gd name="T43" fmla="*/ 2147483647 h 50"/>
                      <a:gd name="T44" fmla="*/ 2147483647 w 143"/>
                      <a:gd name="T45" fmla="*/ 2147483647 h 50"/>
                      <a:gd name="T46" fmla="*/ 2147483647 w 143"/>
                      <a:gd name="T47" fmla="*/ 2147483647 h 50"/>
                      <a:gd name="T48" fmla="*/ 2147483647 w 143"/>
                      <a:gd name="T49" fmla="*/ 2147483647 h 50"/>
                      <a:gd name="T50" fmla="*/ 2147483647 w 143"/>
                      <a:gd name="T51" fmla="*/ 2147483647 h 50"/>
                      <a:gd name="T52" fmla="*/ 2147483647 w 143"/>
                      <a:gd name="T53" fmla="*/ 2147483647 h 50"/>
                      <a:gd name="T54" fmla="*/ 2147483647 w 143"/>
                      <a:gd name="T55" fmla="*/ 2147483647 h 50"/>
                      <a:gd name="T56" fmla="*/ 2147483647 w 143"/>
                      <a:gd name="T57" fmla="*/ 2147483647 h 50"/>
                      <a:gd name="T58" fmla="*/ 2147483647 w 143"/>
                      <a:gd name="T59" fmla="*/ 2147483647 h 50"/>
                      <a:gd name="T60" fmla="*/ 2147483647 w 143"/>
                      <a:gd name="T61" fmla="*/ 2147483647 h 50"/>
                      <a:gd name="T62" fmla="*/ 2147483647 w 143"/>
                      <a:gd name="T63" fmla="*/ 2147483647 h 50"/>
                      <a:gd name="T64" fmla="*/ 2147483647 w 143"/>
                      <a:gd name="T65" fmla="*/ 2147483647 h 50"/>
                      <a:gd name="T66" fmla="*/ 2147483647 w 143"/>
                      <a:gd name="T67" fmla="*/ 2147483647 h 50"/>
                      <a:gd name="T68" fmla="*/ 2147483647 w 143"/>
                      <a:gd name="T69" fmla="*/ 2147483647 h 50"/>
                      <a:gd name="T70" fmla="*/ 2147483647 w 143"/>
                      <a:gd name="T71" fmla="*/ 2147483647 h 50"/>
                      <a:gd name="T72" fmla="*/ 2147483647 w 143"/>
                      <a:gd name="T73" fmla="*/ 2147483647 h 50"/>
                      <a:gd name="T74" fmla="*/ 2147483647 w 143"/>
                      <a:gd name="T75" fmla="*/ 2147483647 h 50"/>
                      <a:gd name="T76" fmla="*/ 2147483647 w 143"/>
                      <a:gd name="T77" fmla="*/ 2147483647 h 50"/>
                      <a:gd name="T78" fmla="*/ 2147483647 w 143"/>
                      <a:gd name="T79" fmla="*/ 2147483647 h 50"/>
                      <a:gd name="T80" fmla="*/ 2147483647 w 143"/>
                      <a:gd name="T81" fmla="*/ 2147483647 h 50"/>
                      <a:gd name="T82" fmla="*/ 2147483647 w 143"/>
                      <a:gd name="T83" fmla="*/ 2147483647 h 50"/>
                      <a:gd name="T84" fmla="*/ 2147483647 w 143"/>
                      <a:gd name="T85" fmla="*/ 2147483647 h 50"/>
                      <a:gd name="T86" fmla="*/ 2147483647 w 143"/>
                      <a:gd name="T87" fmla="*/ 2147483647 h 50"/>
                      <a:gd name="T88" fmla="*/ 2147483647 w 143"/>
                      <a:gd name="T89" fmla="*/ 2147483647 h 50"/>
                      <a:gd name="T90" fmla="*/ 2147483647 w 143"/>
                      <a:gd name="T91" fmla="*/ 2147483647 h 50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w 143"/>
                      <a:gd name="T139" fmla="*/ 0 h 50"/>
                      <a:gd name="T140" fmla="*/ 143 w 143"/>
                      <a:gd name="T141" fmla="*/ 50 h 50"/>
                    </a:gdLst>
                    <a:ahLst/>
                    <a:cxnLst>
                      <a:cxn ang="T92">
                        <a:pos x="T0" y="T1"/>
                      </a:cxn>
                      <a:cxn ang="T93">
                        <a:pos x="T2" y="T3"/>
                      </a:cxn>
                      <a:cxn ang="T94">
                        <a:pos x="T4" y="T5"/>
                      </a:cxn>
                      <a:cxn ang="T95">
                        <a:pos x="T6" y="T7"/>
                      </a:cxn>
                      <a:cxn ang="T96">
                        <a:pos x="T8" y="T9"/>
                      </a:cxn>
                      <a:cxn ang="T97">
                        <a:pos x="T10" y="T11"/>
                      </a:cxn>
                      <a:cxn ang="T98">
                        <a:pos x="T12" y="T13"/>
                      </a:cxn>
                      <a:cxn ang="T99">
                        <a:pos x="T14" y="T15"/>
                      </a:cxn>
                      <a:cxn ang="T100">
                        <a:pos x="T16" y="T17"/>
                      </a:cxn>
                      <a:cxn ang="T101">
                        <a:pos x="T18" y="T19"/>
                      </a:cxn>
                      <a:cxn ang="T102">
                        <a:pos x="T20" y="T21"/>
                      </a:cxn>
                      <a:cxn ang="T103">
                        <a:pos x="T22" y="T23"/>
                      </a:cxn>
                      <a:cxn ang="T104">
                        <a:pos x="T24" y="T25"/>
                      </a:cxn>
                      <a:cxn ang="T105">
                        <a:pos x="T26" y="T27"/>
                      </a:cxn>
                      <a:cxn ang="T106">
                        <a:pos x="T28" y="T29"/>
                      </a:cxn>
                      <a:cxn ang="T107">
                        <a:pos x="T30" y="T31"/>
                      </a:cxn>
                      <a:cxn ang="T108">
                        <a:pos x="T32" y="T33"/>
                      </a:cxn>
                      <a:cxn ang="T109">
                        <a:pos x="T34" y="T35"/>
                      </a:cxn>
                      <a:cxn ang="T110">
                        <a:pos x="T36" y="T37"/>
                      </a:cxn>
                      <a:cxn ang="T111">
                        <a:pos x="T38" y="T39"/>
                      </a:cxn>
                      <a:cxn ang="T112">
                        <a:pos x="T40" y="T41"/>
                      </a:cxn>
                      <a:cxn ang="T113">
                        <a:pos x="T42" y="T43"/>
                      </a:cxn>
                      <a:cxn ang="T114">
                        <a:pos x="T44" y="T45"/>
                      </a:cxn>
                      <a:cxn ang="T115">
                        <a:pos x="T46" y="T47"/>
                      </a:cxn>
                      <a:cxn ang="T116">
                        <a:pos x="T48" y="T49"/>
                      </a:cxn>
                      <a:cxn ang="T117">
                        <a:pos x="T50" y="T51"/>
                      </a:cxn>
                      <a:cxn ang="T118">
                        <a:pos x="T52" y="T53"/>
                      </a:cxn>
                      <a:cxn ang="T119">
                        <a:pos x="T54" y="T55"/>
                      </a:cxn>
                      <a:cxn ang="T120">
                        <a:pos x="T56" y="T57"/>
                      </a:cxn>
                      <a:cxn ang="T121">
                        <a:pos x="T58" y="T59"/>
                      </a:cxn>
                      <a:cxn ang="T122">
                        <a:pos x="T60" y="T61"/>
                      </a:cxn>
                      <a:cxn ang="T123">
                        <a:pos x="T62" y="T63"/>
                      </a:cxn>
                      <a:cxn ang="T124">
                        <a:pos x="T64" y="T65"/>
                      </a:cxn>
                      <a:cxn ang="T125">
                        <a:pos x="T66" y="T67"/>
                      </a:cxn>
                      <a:cxn ang="T126">
                        <a:pos x="T68" y="T69"/>
                      </a:cxn>
                      <a:cxn ang="T127">
                        <a:pos x="T70" y="T71"/>
                      </a:cxn>
                      <a:cxn ang="T128">
                        <a:pos x="T72" y="T73"/>
                      </a:cxn>
                      <a:cxn ang="T129">
                        <a:pos x="T74" y="T75"/>
                      </a:cxn>
                      <a:cxn ang="T130">
                        <a:pos x="T76" y="T77"/>
                      </a:cxn>
                      <a:cxn ang="T131">
                        <a:pos x="T78" y="T79"/>
                      </a:cxn>
                      <a:cxn ang="T132">
                        <a:pos x="T80" y="T81"/>
                      </a:cxn>
                      <a:cxn ang="T133">
                        <a:pos x="T82" y="T83"/>
                      </a:cxn>
                      <a:cxn ang="T134">
                        <a:pos x="T84" y="T85"/>
                      </a:cxn>
                      <a:cxn ang="T135">
                        <a:pos x="T86" y="T87"/>
                      </a:cxn>
                      <a:cxn ang="T136">
                        <a:pos x="T88" y="T89"/>
                      </a:cxn>
                      <a:cxn ang="T137">
                        <a:pos x="T90" y="T91"/>
                      </a:cxn>
                    </a:cxnLst>
                    <a:rect l="T138" t="T139" r="T140" b="T141"/>
                    <a:pathLst>
                      <a:path w="143" h="50">
                        <a:moveTo>
                          <a:pt x="8" y="20"/>
                        </a:moveTo>
                        <a:lnTo>
                          <a:pt x="6" y="20"/>
                        </a:lnTo>
                        <a:lnTo>
                          <a:pt x="2" y="16"/>
                        </a:lnTo>
                        <a:lnTo>
                          <a:pt x="0" y="8"/>
                        </a:lnTo>
                        <a:lnTo>
                          <a:pt x="0" y="2"/>
                        </a:lnTo>
                        <a:lnTo>
                          <a:pt x="4" y="2"/>
                        </a:lnTo>
                        <a:lnTo>
                          <a:pt x="12" y="2"/>
                        </a:lnTo>
                        <a:lnTo>
                          <a:pt x="26" y="2"/>
                        </a:lnTo>
                        <a:lnTo>
                          <a:pt x="36" y="4"/>
                        </a:lnTo>
                        <a:lnTo>
                          <a:pt x="54" y="10"/>
                        </a:lnTo>
                        <a:lnTo>
                          <a:pt x="50" y="4"/>
                        </a:lnTo>
                        <a:lnTo>
                          <a:pt x="54" y="2"/>
                        </a:lnTo>
                        <a:lnTo>
                          <a:pt x="60" y="0"/>
                        </a:lnTo>
                        <a:lnTo>
                          <a:pt x="62" y="0"/>
                        </a:lnTo>
                        <a:lnTo>
                          <a:pt x="66" y="2"/>
                        </a:lnTo>
                        <a:lnTo>
                          <a:pt x="70" y="2"/>
                        </a:lnTo>
                        <a:lnTo>
                          <a:pt x="74" y="2"/>
                        </a:lnTo>
                        <a:lnTo>
                          <a:pt x="78" y="10"/>
                        </a:lnTo>
                        <a:lnTo>
                          <a:pt x="82" y="12"/>
                        </a:lnTo>
                        <a:lnTo>
                          <a:pt x="93" y="12"/>
                        </a:lnTo>
                        <a:lnTo>
                          <a:pt x="119" y="20"/>
                        </a:lnTo>
                        <a:lnTo>
                          <a:pt x="133" y="26"/>
                        </a:lnTo>
                        <a:lnTo>
                          <a:pt x="143" y="30"/>
                        </a:lnTo>
                        <a:lnTo>
                          <a:pt x="135" y="36"/>
                        </a:lnTo>
                        <a:lnTo>
                          <a:pt x="127" y="38"/>
                        </a:lnTo>
                        <a:lnTo>
                          <a:pt x="119" y="38"/>
                        </a:lnTo>
                        <a:lnTo>
                          <a:pt x="115" y="34"/>
                        </a:lnTo>
                        <a:lnTo>
                          <a:pt x="107" y="28"/>
                        </a:lnTo>
                        <a:lnTo>
                          <a:pt x="97" y="20"/>
                        </a:lnTo>
                        <a:lnTo>
                          <a:pt x="93" y="18"/>
                        </a:lnTo>
                        <a:lnTo>
                          <a:pt x="89" y="16"/>
                        </a:lnTo>
                        <a:lnTo>
                          <a:pt x="82" y="18"/>
                        </a:lnTo>
                        <a:lnTo>
                          <a:pt x="80" y="22"/>
                        </a:lnTo>
                        <a:lnTo>
                          <a:pt x="80" y="34"/>
                        </a:lnTo>
                        <a:lnTo>
                          <a:pt x="76" y="34"/>
                        </a:lnTo>
                        <a:lnTo>
                          <a:pt x="74" y="36"/>
                        </a:lnTo>
                        <a:lnTo>
                          <a:pt x="70" y="42"/>
                        </a:lnTo>
                        <a:lnTo>
                          <a:pt x="68" y="48"/>
                        </a:lnTo>
                        <a:lnTo>
                          <a:pt x="66" y="50"/>
                        </a:lnTo>
                        <a:lnTo>
                          <a:pt x="62" y="50"/>
                        </a:lnTo>
                        <a:lnTo>
                          <a:pt x="56" y="48"/>
                        </a:lnTo>
                        <a:lnTo>
                          <a:pt x="48" y="46"/>
                        </a:lnTo>
                        <a:lnTo>
                          <a:pt x="34" y="34"/>
                        </a:lnTo>
                        <a:lnTo>
                          <a:pt x="24" y="26"/>
                        </a:lnTo>
                        <a:lnTo>
                          <a:pt x="16" y="22"/>
                        </a:lnTo>
                        <a:lnTo>
                          <a:pt x="8" y="2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51" name="iṡļiďè">
                    <a:extLst>
                      <a:ext uri="{FF2B5EF4-FFF2-40B4-BE49-F238E27FC236}">
                        <a16:creationId xmlns:a16="http://schemas.microsoft.com/office/drawing/2014/main" xmlns="" id="{B1B7E2E3-B888-44CD-86DD-54822574A1D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61869" y="1499885"/>
                    <a:ext cx="147361" cy="29422"/>
                  </a:xfrm>
                  <a:custGeom>
                    <a:avLst/>
                    <a:gdLst>
                      <a:gd name="T0" fmla="*/ 2147483647 w 85"/>
                      <a:gd name="T1" fmla="*/ 2147483647 h 18"/>
                      <a:gd name="T2" fmla="*/ 2147483647 w 85"/>
                      <a:gd name="T3" fmla="*/ 2147483647 h 18"/>
                      <a:gd name="T4" fmla="*/ 2147483647 w 85"/>
                      <a:gd name="T5" fmla="*/ 2147483647 h 18"/>
                      <a:gd name="T6" fmla="*/ 2147483647 w 85"/>
                      <a:gd name="T7" fmla="*/ 2147483647 h 18"/>
                      <a:gd name="T8" fmla="*/ 0 w 85"/>
                      <a:gd name="T9" fmla="*/ 2147483647 h 18"/>
                      <a:gd name="T10" fmla="*/ 2147483647 w 85"/>
                      <a:gd name="T11" fmla="*/ 2147483647 h 18"/>
                      <a:gd name="T12" fmla="*/ 2147483647 w 85"/>
                      <a:gd name="T13" fmla="*/ 2147483647 h 18"/>
                      <a:gd name="T14" fmla="*/ 2147483647 w 85"/>
                      <a:gd name="T15" fmla="*/ 0 h 18"/>
                      <a:gd name="T16" fmla="*/ 2147483647 w 85"/>
                      <a:gd name="T17" fmla="*/ 2147483647 h 18"/>
                      <a:gd name="T18" fmla="*/ 2147483647 w 85"/>
                      <a:gd name="T19" fmla="*/ 2147483647 h 18"/>
                      <a:gd name="T20" fmla="*/ 2147483647 w 85"/>
                      <a:gd name="T21" fmla="*/ 2147483647 h 18"/>
                      <a:gd name="T22" fmla="*/ 2147483647 w 85"/>
                      <a:gd name="T23" fmla="*/ 2147483647 h 18"/>
                      <a:gd name="T24" fmla="*/ 2147483647 w 85"/>
                      <a:gd name="T25" fmla="*/ 2147483647 h 18"/>
                      <a:gd name="T26" fmla="*/ 2147483647 w 85"/>
                      <a:gd name="T27" fmla="*/ 2147483647 h 18"/>
                      <a:gd name="T28" fmla="*/ 2147483647 w 85"/>
                      <a:gd name="T29" fmla="*/ 2147483647 h 18"/>
                      <a:gd name="T30" fmla="*/ 2147483647 w 85"/>
                      <a:gd name="T31" fmla="*/ 2147483647 h 18"/>
                      <a:gd name="T32" fmla="*/ 2147483647 w 85"/>
                      <a:gd name="T33" fmla="*/ 2147483647 h 18"/>
                      <a:gd name="T34" fmla="*/ 2147483647 w 85"/>
                      <a:gd name="T35" fmla="*/ 2147483647 h 18"/>
                      <a:gd name="T36" fmla="*/ 2147483647 w 85"/>
                      <a:gd name="T37" fmla="*/ 2147483647 h 18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w 85"/>
                      <a:gd name="T58" fmla="*/ 0 h 18"/>
                      <a:gd name="T59" fmla="*/ 85 w 85"/>
                      <a:gd name="T60" fmla="*/ 18 h 18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T57" t="T58" r="T59" b="T60"/>
                    <a:pathLst>
                      <a:path w="85" h="18">
                        <a:moveTo>
                          <a:pt x="31" y="18"/>
                        </a:moveTo>
                        <a:lnTo>
                          <a:pt x="23" y="16"/>
                        </a:lnTo>
                        <a:lnTo>
                          <a:pt x="15" y="14"/>
                        </a:lnTo>
                        <a:lnTo>
                          <a:pt x="6" y="10"/>
                        </a:lnTo>
                        <a:lnTo>
                          <a:pt x="0" y="6"/>
                        </a:lnTo>
                        <a:lnTo>
                          <a:pt x="6" y="4"/>
                        </a:lnTo>
                        <a:lnTo>
                          <a:pt x="13" y="2"/>
                        </a:lnTo>
                        <a:lnTo>
                          <a:pt x="21" y="0"/>
                        </a:lnTo>
                        <a:lnTo>
                          <a:pt x="27" y="2"/>
                        </a:lnTo>
                        <a:lnTo>
                          <a:pt x="41" y="4"/>
                        </a:lnTo>
                        <a:lnTo>
                          <a:pt x="55" y="4"/>
                        </a:lnTo>
                        <a:lnTo>
                          <a:pt x="71" y="6"/>
                        </a:lnTo>
                        <a:lnTo>
                          <a:pt x="85" y="8"/>
                        </a:lnTo>
                        <a:lnTo>
                          <a:pt x="79" y="12"/>
                        </a:lnTo>
                        <a:lnTo>
                          <a:pt x="73" y="14"/>
                        </a:lnTo>
                        <a:lnTo>
                          <a:pt x="67" y="18"/>
                        </a:lnTo>
                        <a:lnTo>
                          <a:pt x="63" y="18"/>
                        </a:lnTo>
                        <a:lnTo>
                          <a:pt x="47" y="18"/>
                        </a:lnTo>
                        <a:lnTo>
                          <a:pt x="31" y="1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52" name="íṣ1ide">
                    <a:extLst>
                      <a:ext uri="{FF2B5EF4-FFF2-40B4-BE49-F238E27FC236}">
                        <a16:creationId xmlns:a16="http://schemas.microsoft.com/office/drawing/2014/main" xmlns="" id="{FDAEABF6-0815-41C9-A7D1-4E16B990FAC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29353" y="2489031"/>
                    <a:ext cx="95028" cy="63047"/>
                  </a:xfrm>
                  <a:custGeom>
                    <a:avLst/>
                    <a:gdLst>
                      <a:gd name="T0" fmla="*/ 2147483647 w 54"/>
                      <a:gd name="T1" fmla="*/ 2147483647 h 38"/>
                      <a:gd name="T2" fmla="*/ 2147483647 w 54"/>
                      <a:gd name="T3" fmla="*/ 2147483647 h 38"/>
                      <a:gd name="T4" fmla="*/ 2147483647 w 54"/>
                      <a:gd name="T5" fmla="*/ 2147483647 h 38"/>
                      <a:gd name="T6" fmla="*/ 2147483647 w 54"/>
                      <a:gd name="T7" fmla="*/ 2147483647 h 38"/>
                      <a:gd name="T8" fmla="*/ 2147483647 w 54"/>
                      <a:gd name="T9" fmla="*/ 2147483647 h 38"/>
                      <a:gd name="T10" fmla="*/ 2147483647 w 54"/>
                      <a:gd name="T11" fmla="*/ 2147483647 h 38"/>
                      <a:gd name="T12" fmla="*/ 2147483647 w 54"/>
                      <a:gd name="T13" fmla="*/ 2147483647 h 38"/>
                      <a:gd name="T14" fmla="*/ 2147483647 w 54"/>
                      <a:gd name="T15" fmla="*/ 2147483647 h 38"/>
                      <a:gd name="T16" fmla="*/ 2147483647 w 54"/>
                      <a:gd name="T17" fmla="*/ 2147483647 h 38"/>
                      <a:gd name="T18" fmla="*/ 2147483647 w 54"/>
                      <a:gd name="T19" fmla="*/ 2147483647 h 38"/>
                      <a:gd name="T20" fmla="*/ 2147483647 w 54"/>
                      <a:gd name="T21" fmla="*/ 2147483647 h 38"/>
                      <a:gd name="T22" fmla="*/ 0 w 54"/>
                      <a:gd name="T23" fmla="*/ 2147483647 h 38"/>
                      <a:gd name="T24" fmla="*/ 0 w 54"/>
                      <a:gd name="T25" fmla="*/ 2147483647 h 38"/>
                      <a:gd name="T26" fmla="*/ 2147483647 w 54"/>
                      <a:gd name="T27" fmla="*/ 2147483647 h 38"/>
                      <a:gd name="T28" fmla="*/ 2147483647 w 54"/>
                      <a:gd name="T29" fmla="*/ 0 h 38"/>
                      <a:gd name="T30" fmla="*/ 2147483647 w 54"/>
                      <a:gd name="T31" fmla="*/ 0 h 38"/>
                      <a:gd name="T32" fmla="*/ 2147483647 w 54"/>
                      <a:gd name="T33" fmla="*/ 0 h 38"/>
                      <a:gd name="T34" fmla="*/ 2147483647 w 54"/>
                      <a:gd name="T35" fmla="*/ 2147483647 h 38"/>
                      <a:gd name="T36" fmla="*/ 2147483647 w 54"/>
                      <a:gd name="T37" fmla="*/ 2147483647 h 38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w 54"/>
                      <a:gd name="T58" fmla="*/ 0 h 38"/>
                      <a:gd name="T59" fmla="*/ 54 w 54"/>
                      <a:gd name="T60" fmla="*/ 38 h 38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T57" t="T58" r="T59" b="T60"/>
                    <a:pathLst>
                      <a:path w="54" h="38">
                        <a:moveTo>
                          <a:pt x="46" y="6"/>
                        </a:moveTo>
                        <a:lnTo>
                          <a:pt x="48" y="16"/>
                        </a:lnTo>
                        <a:lnTo>
                          <a:pt x="54" y="22"/>
                        </a:lnTo>
                        <a:lnTo>
                          <a:pt x="52" y="28"/>
                        </a:lnTo>
                        <a:lnTo>
                          <a:pt x="44" y="30"/>
                        </a:lnTo>
                        <a:lnTo>
                          <a:pt x="40" y="38"/>
                        </a:lnTo>
                        <a:lnTo>
                          <a:pt x="30" y="32"/>
                        </a:lnTo>
                        <a:lnTo>
                          <a:pt x="28" y="30"/>
                        </a:lnTo>
                        <a:lnTo>
                          <a:pt x="16" y="26"/>
                        </a:lnTo>
                        <a:lnTo>
                          <a:pt x="10" y="20"/>
                        </a:lnTo>
                        <a:lnTo>
                          <a:pt x="6" y="14"/>
                        </a:lnTo>
                        <a:lnTo>
                          <a:pt x="0" y="6"/>
                        </a:lnTo>
                        <a:lnTo>
                          <a:pt x="0" y="2"/>
                        </a:lnTo>
                        <a:lnTo>
                          <a:pt x="6" y="2"/>
                        </a:lnTo>
                        <a:lnTo>
                          <a:pt x="12" y="0"/>
                        </a:lnTo>
                        <a:lnTo>
                          <a:pt x="20" y="0"/>
                        </a:lnTo>
                        <a:lnTo>
                          <a:pt x="36" y="0"/>
                        </a:lnTo>
                        <a:lnTo>
                          <a:pt x="40" y="6"/>
                        </a:lnTo>
                        <a:lnTo>
                          <a:pt x="46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53" name="íŝḷîḋê">
                    <a:extLst>
                      <a:ext uri="{FF2B5EF4-FFF2-40B4-BE49-F238E27FC236}">
                        <a16:creationId xmlns:a16="http://schemas.microsoft.com/office/drawing/2014/main" xmlns="" id="{797DF16B-09E8-404B-A659-CF2F8F0491D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01808" y="2447000"/>
                    <a:ext cx="111555" cy="89667"/>
                  </a:xfrm>
                  <a:custGeom>
                    <a:avLst/>
                    <a:gdLst>
                      <a:gd name="T0" fmla="*/ 2147483647 w 64"/>
                      <a:gd name="T1" fmla="*/ 0 h 52"/>
                      <a:gd name="T2" fmla="*/ 2147483647 w 64"/>
                      <a:gd name="T3" fmla="*/ 2147483647 h 52"/>
                      <a:gd name="T4" fmla="*/ 2147483647 w 64"/>
                      <a:gd name="T5" fmla="*/ 2147483647 h 52"/>
                      <a:gd name="T6" fmla="*/ 2147483647 w 64"/>
                      <a:gd name="T7" fmla="*/ 2147483647 h 52"/>
                      <a:gd name="T8" fmla="*/ 2147483647 w 64"/>
                      <a:gd name="T9" fmla="*/ 2147483647 h 52"/>
                      <a:gd name="T10" fmla="*/ 2147483647 w 64"/>
                      <a:gd name="T11" fmla="*/ 2147483647 h 52"/>
                      <a:gd name="T12" fmla="*/ 2147483647 w 64"/>
                      <a:gd name="T13" fmla="*/ 2147483647 h 52"/>
                      <a:gd name="T14" fmla="*/ 2147483647 w 64"/>
                      <a:gd name="T15" fmla="*/ 2147483647 h 52"/>
                      <a:gd name="T16" fmla="*/ 2147483647 w 64"/>
                      <a:gd name="T17" fmla="*/ 2147483647 h 52"/>
                      <a:gd name="T18" fmla="*/ 2147483647 w 64"/>
                      <a:gd name="T19" fmla="*/ 2147483647 h 52"/>
                      <a:gd name="T20" fmla="*/ 2147483647 w 64"/>
                      <a:gd name="T21" fmla="*/ 2147483647 h 52"/>
                      <a:gd name="T22" fmla="*/ 2147483647 w 64"/>
                      <a:gd name="T23" fmla="*/ 2147483647 h 52"/>
                      <a:gd name="T24" fmla="*/ 2147483647 w 64"/>
                      <a:gd name="T25" fmla="*/ 2147483647 h 52"/>
                      <a:gd name="T26" fmla="*/ 2147483647 w 64"/>
                      <a:gd name="T27" fmla="*/ 2147483647 h 52"/>
                      <a:gd name="T28" fmla="*/ 2147483647 w 64"/>
                      <a:gd name="T29" fmla="*/ 2147483647 h 52"/>
                      <a:gd name="T30" fmla="*/ 2147483647 w 64"/>
                      <a:gd name="T31" fmla="*/ 2147483647 h 52"/>
                      <a:gd name="T32" fmla="*/ 2147483647 w 64"/>
                      <a:gd name="T33" fmla="*/ 2147483647 h 52"/>
                      <a:gd name="T34" fmla="*/ 2147483647 w 64"/>
                      <a:gd name="T35" fmla="*/ 2147483647 h 52"/>
                      <a:gd name="T36" fmla="*/ 2147483647 w 64"/>
                      <a:gd name="T37" fmla="*/ 2147483647 h 52"/>
                      <a:gd name="T38" fmla="*/ 0 w 64"/>
                      <a:gd name="T39" fmla="*/ 2147483647 h 52"/>
                      <a:gd name="T40" fmla="*/ 2147483647 w 64"/>
                      <a:gd name="T41" fmla="*/ 2147483647 h 52"/>
                      <a:gd name="T42" fmla="*/ 2147483647 w 64"/>
                      <a:gd name="T43" fmla="*/ 2147483647 h 52"/>
                      <a:gd name="T44" fmla="*/ 2147483647 w 64"/>
                      <a:gd name="T45" fmla="*/ 2147483647 h 52"/>
                      <a:gd name="T46" fmla="*/ 2147483647 w 64"/>
                      <a:gd name="T47" fmla="*/ 0 h 52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w 64"/>
                      <a:gd name="T73" fmla="*/ 0 h 52"/>
                      <a:gd name="T74" fmla="*/ 64 w 64"/>
                      <a:gd name="T75" fmla="*/ 52 h 52"/>
                    </a:gdLst>
                    <a:ahLst/>
                    <a:cxnLst>
                      <a:cxn ang="T48">
                        <a:pos x="T0" y="T1"/>
                      </a:cxn>
                      <a:cxn ang="T49">
                        <a:pos x="T2" y="T3"/>
                      </a:cxn>
                      <a:cxn ang="T50">
                        <a:pos x="T4" y="T5"/>
                      </a:cxn>
                      <a:cxn ang="T51">
                        <a:pos x="T6" y="T7"/>
                      </a:cxn>
                      <a:cxn ang="T52">
                        <a:pos x="T8" y="T9"/>
                      </a:cxn>
                      <a:cxn ang="T53">
                        <a:pos x="T10" y="T11"/>
                      </a:cxn>
                      <a:cxn ang="T54">
                        <a:pos x="T12" y="T13"/>
                      </a:cxn>
                      <a:cxn ang="T55">
                        <a:pos x="T14" y="T15"/>
                      </a:cxn>
                      <a:cxn ang="T56">
                        <a:pos x="T16" y="T17"/>
                      </a:cxn>
                      <a:cxn ang="T57">
                        <a:pos x="T18" y="T19"/>
                      </a:cxn>
                      <a:cxn ang="T58">
                        <a:pos x="T20" y="T21"/>
                      </a:cxn>
                      <a:cxn ang="T59">
                        <a:pos x="T22" y="T23"/>
                      </a:cxn>
                      <a:cxn ang="T60">
                        <a:pos x="T24" y="T25"/>
                      </a:cxn>
                      <a:cxn ang="T61">
                        <a:pos x="T26" y="T27"/>
                      </a:cxn>
                      <a:cxn ang="T62">
                        <a:pos x="T28" y="T29"/>
                      </a:cxn>
                      <a:cxn ang="T63">
                        <a:pos x="T30" y="T31"/>
                      </a:cxn>
                      <a:cxn ang="T64">
                        <a:pos x="T32" y="T33"/>
                      </a:cxn>
                      <a:cxn ang="T65">
                        <a:pos x="T34" y="T35"/>
                      </a:cxn>
                      <a:cxn ang="T66">
                        <a:pos x="T36" y="T37"/>
                      </a:cxn>
                      <a:cxn ang="T67">
                        <a:pos x="T38" y="T39"/>
                      </a:cxn>
                      <a:cxn ang="T68">
                        <a:pos x="T40" y="T41"/>
                      </a:cxn>
                      <a:cxn ang="T69">
                        <a:pos x="T42" y="T43"/>
                      </a:cxn>
                      <a:cxn ang="T70">
                        <a:pos x="T44" y="T45"/>
                      </a:cxn>
                      <a:cxn ang="T71">
                        <a:pos x="T46" y="T47"/>
                      </a:cxn>
                    </a:cxnLst>
                    <a:rect l="T72" t="T73" r="T74" b="T75"/>
                    <a:pathLst>
                      <a:path w="64" h="52">
                        <a:moveTo>
                          <a:pt x="28" y="0"/>
                        </a:moveTo>
                        <a:lnTo>
                          <a:pt x="38" y="10"/>
                        </a:lnTo>
                        <a:lnTo>
                          <a:pt x="44" y="12"/>
                        </a:lnTo>
                        <a:lnTo>
                          <a:pt x="48" y="12"/>
                        </a:lnTo>
                        <a:lnTo>
                          <a:pt x="58" y="10"/>
                        </a:lnTo>
                        <a:lnTo>
                          <a:pt x="64" y="24"/>
                        </a:lnTo>
                        <a:lnTo>
                          <a:pt x="62" y="30"/>
                        </a:lnTo>
                        <a:lnTo>
                          <a:pt x="56" y="30"/>
                        </a:lnTo>
                        <a:lnTo>
                          <a:pt x="52" y="24"/>
                        </a:lnTo>
                        <a:lnTo>
                          <a:pt x="36" y="24"/>
                        </a:lnTo>
                        <a:lnTo>
                          <a:pt x="28" y="24"/>
                        </a:lnTo>
                        <a:lnTo>
                          <a:pt x="22" y="26"/>
                        </a:lnTo>
                        <a:lnTo>
                          <a:pt x="16" y="26"/>
                        </a:lnTo>
                        <a:lnTo>
                          <a:pt x="16" y="30"/>
                        </a:lnTo>
                        <a:lnTo>
                          <a:pt x="22" y="38"/>
                        </a:lnTo>
                        <a:lnTo>
                          <a:pt x="26" y="44"/>
                        </a:lnTo>
                        <a:lnTo>
                          <a:pt x="32" y="50"/>
                        </a:lnTo>
                        <a:lnTo>
                          <a:pt x="18" y="52"/>
                        </a:lnTo>
                        <a:lnTo>
                          <a:pt x="8" y="36"/>
                        </a:lnTo>
                        <a:lnTo>
                          <a:pt x="0" y="18"/>
                        </a:lnTo>
                        <a:lnTo>
                          <a:pt x="8" y="18"/>
                        </a:lnTo>
                        <a:lnTo>
                          <a:pt x="12" y="10"/>
                        </a:lnTo>
                        <a:lnTo>
                          <a:pt x="14" y="4"/>
                        </a:lnTo>
                        <a:lnTo>
                          <a:pt x="28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54" name="ïśḻïḓe">
                    <a:extLst>
                      <a:ext uri="{FF2B5EF4-FFF2-40B4-BE49-F238E27FC236}">
                        <a16:creationId xmlns:a16="http://schemas.microsoft.com/office/drawing/2014/main" xmlns="" id="{2E9A456A-C1AB-4929-A102-36AA15F36FD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63782" y="1774492"/>
                    <a:ext cx="256163" cy="281612"/>
                  </a:xfrm>
                  <a:custGeom>
                    <a:avLst/>
                    <a:gdLst>
                      <a:gd name="T0" fmla="*/ 2147483647 w 146"/>
                      <a:gd name="T1" fmla="*/ 2147483647 h 168"/>
                      <a:gd name="T2" fmla="*/ 2147483647 w 146"/>
                      <a:gd name="T3" fmla="*/ 2147483647 h 168"/>
                      <a:gd name="T4" fmla="*/ 2147483647 w 146"/>
                      <a:gd name="T5" fmla="*/ 2147483647 h 168"/>
                      <a:gd name="T6" fmla="*/ 2147483647 w 146"/>
                      <a:gd name="T7" fmla="*/ 2147483647 h 168"/>
                      <a:gd name="T8" fmla="*/ 2147483647 w 146"/>
                      <a:gd name="T9" fmla="*/ 2147483647 h 168"/>
                      <a:gd name="T10" fmla="*/ 2147483647 w 146"/>
                      <a:gd name="T11" fmla="*/ 2147483647 h 168"/>
                      <a:gd name="T12" fmla="*/ 2147483647 w 146"/>
                      <a:gd name="T13" fmla="*/ 2147483647 h 168"/>
                      <a:gd name="T14" fmla="*/ 2147483647 w 146"/>
                      <a:gd name="T15" fmla="*/ 2147483647 h 168"/>
                      <a:gd name="T16" fmla="*/ 2147483647 w 146"/>
                      <a:gd name="T17" fmla="*/ 2147483647 h 168"/>
                      <a:gd name="T18" fmla="*/ 2147483647 w 146"/>
                      <a:gd name="T19" fmla="*/ 2147483647 h 168"/>
                      <a:gd name="T20" fmla="*/ 2147483647 w 146"/>
                      <a:gd name="T21" fmla="*/ 2147483647 h 168"/>
                      <a:gd name="T22" fmla="*/ 2147483647 w 146"/>
                      <a:gd name="T23" fmla="*/ 2147483647 h 168"/>
                      <a:gd name="T24" fmla="*/ 2147483647 w 146"/>
                      <a:gd name="T25" fmla="*/ 2147483647 h 168"/>
                      <a:gd name="T26" fmla="*/ 2147483647 w 146"/>
                      <a:gd name="T27" fmla="*/ 2147483647 h 168"/>
                      <a:gd name="T28" fmla="*/ 2147483647 w 146"/>
                      <a:gd name="T29" fmla="*/ 2147483647 h 168"/>
                      <a:gd name="T30" fmla="*/ 2147483647 w 146"/>
                      <a:gd name="T31" fmla="*/ 2147483647 h 168"/>
                      <a:gd name="T32" fmla="*/ 2147483647 w 146"/>
                      <a:gd name="T33" fmla="*/ 2147483647 h 168"/>
                      <a:gd name="T34" fmla="*/ 2147483647 w 146"/>
                      <a:gd name="T35" fmla="*/ 2147483647 h 168"/>
                      <a:gd name="T36" fmla="*/ 2147483647 w 146"/>
                      <a:gd name="T37" fmla="*/ 2147483647 h 168"/>
                      <a:gd name="T38" fmla="*/ 2147483647 w 146"/>
                      <a:gd name="T39" fmla="*/ 2147483647 h 168"/>
                      <a:gd name="T40" fmla="*/ 2147483647 w 146"/>
                      <a:gd name="T41" fmla="*/ 2147483647 h 168"/>
                      <a:gd name="T42" fmla="*/ 2147483647 w 146"/>
                      <a:gd name="T43" fmla="*/ 2147483647 h 168"/>
                      <a:gd name="T44" fmla="*/ 2147483647 w 146"/>
                      <a:gd name="T45" fmla="*/ 2147483647 h 168"/>
                      <a:gd name="T46" fmla="*/ 2147483647 w 146"/>
                      <a:gd name="T47" fmla="*/ 2147483647 h 168"/>
                      <a:gd name="T48" fmla="*/ 2147483647 w 146"/>
                      <a:gd name="T49" fmla="*/ 2147483647 h 168"/>
                      <a:gd name="T50" fmla="*/ 2147483647 w 146"/>
                      <a:gd name="T51" fmla="*/ 2147483647 h 168"/>
                      <a:gd name="T52" fmla="*/ 2147483647 w 146"/>
                      <a:gd name="T53" fmla="*/ 2147483647 h 168"/>
                      <a:gd name="T54" fmla="*/ 2147483647 w 146"/>
                      <a:gd name="T55" fmla="*/ 2147483647 h 168"/>
                      <a:gd name="T56" fmla="*/ 2147483647 w 146"/>
                      <a:gd name="T57" fmla="*/ 2147483647 h 168"/>
                      <a:gd name="T58" fmla="*/ 2147483647 w 146"/>
                      <a:gd name="T59" fmla="*/ 2147483647 h 168"/>
                      <a:gd name="T60" fmla="*/ 2147483647 w 146"/>
                      <a:gd name="T61" fmla="*/ 2147483647 h 168"/>
                      <a:gd name="T62" fmla="*/ 2147483647 w 146"/>
                      <a:gd name="T63" fmla="*/ 2147483647 h 168"/>
                      <a:gd name="T64" fmla="*/ 2147483647 w 146"/>
                      <a:gd name="T65" fmla="*/ 2147483647 h 168"/>
                      <a:gd name="T66" fmla="*/ 2147483647 w 146"/>
                      <a:gd name="T67" fmla="*/ 2147483647 h 168"/>
                      <a:gd name="T68" fmla="*/ 2147483647 w 146"/>
                      <a:gd name="T69" fmla="*/ 2147483647 h 168"/>
                      <a:gd name="T70" fmla="*/ 2147483647 w 146"/>
                      <a:gd name="T71" fmla="*/ 2147483647 h 168"/>
                      <a:gd name="T72" fmla="*/ 2147483647 w 146"/>
                      <a:gd name="T73" fmla="*/ 2147483647 h 168"/>
                      <a:gd name="T74" fmla="*/ 2147483647 w 146"/>
                      <a:gd name="T75" fmla="*/ 2147483647 h 168"/>
                      <a:gd name="T76" fmla="*/ 2147483647 w 146"/>
                      <a:gd name="T77" fmla="*/ 2147483647 h 168"/>
                      <a:gd name="T78" fmla="*/ 2147483647 w 146"/>
                      <a:gd name="T79" fmla="*/ 2147483647 h 168"/>
                      <a:gd name="T80" fmla="*/ 2147483647 w 146"/>
                      <a:gd name="T81" fmla="*/ 2147483647 h 168"/>
                      <a:gd name="T82" fmla="*/ 2147483647 w 146"/>
                      <a:gd name="T83" fmla="*/ 0 h 168"/>
                      <a:gd name="T84" fmla="*/ 2147483647 w 146"/>
                      <a:gd name="T85" fmla="*/ 2147483647 h 168"/>
                      <a:gd name="T86" fmla="*/ 2147483647 w 146"/>
                      <a:gd name="T87" fmla="*/ 2147483647 h 168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w 146"/>
                      <a:gd name="T133" fmla="*/ 0 h 168"/>
                      <a:gd name="T134" fmla="*/ 146 w 146"/>
                      <a:gd name="T135" fmla="*/ 168 h 168"/>
                    </a:gdLst>
                    <a:ahLst/>
                    <a:cxnLst>
                      <a:cxn ang="T88">
                        <a:pos x="T0" y="T1"/>
                      </a:cxn>
                      <a:cxn ang="T89">
                        <a:pos x="T2" y="T3"/>
                      </a:cxn>
                      <a:cxn ang="T90">
                        <a:pos x="T4" y="T5"/>
                      </a:cxn>
                      <a:cxn ang="T91">
                        <a:pos x="T6" y="T7"/>
                      </a:cxn>
                      <a:cxn ang="T92">
                        <a:pos x="T8" y="T9"/>
                      </a:cxn>
                      <a:cxn ang="T93">
                        <a:pos x="T10" y="T11"/>
                      </a:cxn>
                      <a:cxn ang="T94">
                        <a:pos x="T12" y="T13"/>
                      </a:cxn>
                      <a:cxn ang="T95">
                        <a:pos x="T14" y="T15"/>
                      </a:cxn>
                      <a:cxn ang="T96">
                        <a:pos x="T16" y="T17"/>
                      </a:cxn>
                      <a:cxn ang="T97">
                        <a:pos x="T18" y="T19"/>
                      </a:cxn>
                      <a:cxn ang="T98">
                        <a:pos x="T20" y="T21"/>
                      </a:cxn>
                      <a:cxn ang="T99">
                        <a:pos x="T22" y="T23"/>
                      </a:cxn>
                      <a:cxn ang="T100">
                        <a:pos x="T24" y="T25"/>
                      </a:cxn>
                      <a:cxn ang="T101">
                        <a:pos x="T26" y="T27"/>
                      </a:cxn>
                      <a:cxn ang="T102">
                        <a:pos x="T28" y="T29"/>
                      </a:cxn>
                      <a:cxn ang="T103">
                        <a:pos x="T30" y="T31"/>
                      </a:cxn>
                      <a:cxn ang="T104">
                        <a:pos x="T32" y="T33"/>
                      </a:cxn>
                      <a:cxn ang="T105">
                        <a:pos x="T34" y="T35"/>
                      </a:cxn>
                      <a:cxn ang="T106">
                        <a:pos x="T36" y="T37"/>
                      </a:cxn>
                      <a:cxn ang="T107">
                        <a:pos x="T38" y="T39"/>
                      </a:cxn>
                      <a:cxn ang="T108">
                        <a:pos x="T40" y="T41"/>
                      </a:cxn>
                      <a:cxn ang="T109">
                        <a:pos x="T42" y="T43"/>
                      </a:cxn>
                      <a:cxn ang="T110">
                        <a:pos x="T44" y="T45"/>
                      </a:cxn>
                      <a:cxn ang="T111">
                        <a:pos x="T46" y="T47"/>
                      </a:cxn>
                      <a:cxn ang="T112">
                        <a:pos x="T48" y="T49"/>
                      </a:cxn>
                      <a:cxn ang="T113">
                        <a:pos x="T50" y="T51"/>
                      </a:cxn>
                      <a:cxn ang="T114">
                        <a:pos x="T52" y="T53"/>
                      </a:cxn>
                      <a:cxn ang="T115">
                        <a:pos x="T54" y="T55"/>
                      </a:cxn>
                      <a:cxn ang="T116">
                        <a:pos x="T56" y="T57"/>
                      </a:cxn>
                      <a:cxn ang="T117">
                        <a:pos x="T58" y="T59"/>
                      </a:cxn>
                      <a:cxn ang="T118">
                        <a:pos x="T60" y="T61"/>
                      </a:cxn>
                      <a:cxn ang="T119">
                        <a:pos x="T62" y="T63"/>
                      </a:cxn>
                      <a:cxn ang="T120">
                        <a:pos x="T64" y="T65"/>
                      </a:cxn>
                      <a:cxn ang="T121">
                        <a:pos x="T66" y="T67"/>
                      </a:cxn>
                      <a:cxn ang="T122">
                        <a:pos x="T68" y="T69"/>
                      </a:cxn>
                      <a:cxn ang="T123">
                        <a:pos x="T70" y="T71"/>
                      </a:cxn>
                      <a:cxn ang="T124">
                        <a:pos x="T72" y="T73"/>
                      </a:cxn>
                      <a:cxn ang="T125">
                        <a:pos x="T74" y="T75"/>
                      </a:cxn>
                      <a:cxn ang="T126">
                        <a:pos x="T76" y="T77"/>
                      </a:cxn>
                      <a:cxn ang="T127">
                        <a:pos x="T78" y="T79"/>
                      </a:cxn>
                      <a:cxn ang="T128">
                        <a:pos x="T80" y="T81"/>
                      </a:cxn>
                      <a:cxn ang="T129">
                        <a:pos x="T82" y="T83"/>
                      </a:cxn>
                      <a:cxn ang="T130">
                        <a:pos x="T84" y="T85"/>
                      </a:cxn>
                      <a:cxn ang="T131">
                        <a:pos x="T86" y="T87"/>
                      </a:cxn>
                    </a:cxnLst>
                    <a:rect l="T132" t="T133" r="T134" b="T135"/>
                    <a:pathLst>
                      <a:path w="146" h="168">
                        <a:moveTo>
                          <a:pt x="98" y="16"/>
                        </a:moveTo>
                        <a:lnTo>
                          <a:pt x="92" y="20"/>
                        </a:lnTo>
                        <a:lnTo>
                          <a:pt x="90" y="24"/>
                        </a:lnTo>
                        <a:lnTo>
                          <a:pt x="90" y="26"/>
                        </a:lnTo>
                        <a:lnTo>
                          <a:pt x="90" y="30"/>
                        </a:lnTo>
                        <a:lnTo>
                          <a:pt x="92" y="32"/>
                        </a:lnTo>
                        <a:lnTo>
                          <a:pt x="100" y="34"/>
                        </a:lnTo>
                        <a:lnTo>
                          <a:pt x="108" y="36"/>
                        </a:lnTo>
                        <a:lnTo>
                          <a:pt x="110" y="38"/>
                        </a:lnTo>
                        <a:lnTo>
                          <a:pt x="110" y="40"/>
                        </a:lnTo>
                        <a:lnTo>
                          <a:pt x="110" y="44"/>
                        </a:lnTo>
                        <a:lnTo>
                          <a:pt x="108" y="48"/>
                        </a:lnTo>
                        <a:lnTo>
                          <a:pt x="104" y="50"/>
                        </a:lnTo>
                        <a:lnTo>
                          <a:pt x="104" y="54"/>
                        </a:lnTo>
                        <a:lnTo>
                          <a:pt x="106" y="56"/>
                        </a:lnTo>
                        <a:lnTo>
                          <a:pt x="108" y="54"/>
                        </a:lnTo>
                        <a:lnTo>
                          <a:pt x="114" y="54"/>
                        </a:lnTo>
                        <a:lnTo>
                          <a:pt x="114" y="64"/>
                        </a:lnTo>
                        <a:lnTo>
                          <a:pt x="118" y="76"/>
                        </a:lnTo>
                        <a:lnTo>
                          <a:pt x="120" y="82"/>
                        </a:lnTo>
                        <a:lnTo>
                          <a:pt x="122" y="86"/>
                        </a:lnTo>
                        <a:lnTo>
                          <a:pt x="126" y="88"/>
                        </a:lnTo>
                        <a:lnTo>
                          <a:pt x="126" y="92"/>
                        </a:lnTo>
                        <a:lnTo>
                          <a:pt x="128" y="98"/>
                        </a:lnTo>
                        <a:lnTo>
                          <a:pt x="130" y="102"/>
                        </a:lnTo>
                        <a:lnTo>
                          <a:pt x="130" y="108"/>
                        </a:lnTo>
                        <a:lnTo>
                          <a:pt x="140" y="112"/>
                        </a:lnTo>
                        <a:lnTo>
                          <a:pt x="146" y="118"/>
                        </a:lnTo>
                        <a:lnTo>
                          <a:pt x="146" y="130"/>
                        </a:lnTo>
                        <a:lnTo>
                          <a:pt x="136" y="132"/>
                        </a:lnTo>
                        <a:lnTo>
                          <a:pt x="128" y="138"/>
                        </a:lnTo>
                        <a:lnTo>
                          <a:pt x="122" y="144"/>
                        </a:lnTo>
                        <a:lnTo>
                          <a:pt x="118" y="150"/>
                        </a:lnTo>
                        <a:lnTo>
                          <a:pt x="112" y="154"/>
                        </a:lnTo>
                        <a:lnTo>
                          <a:pt x="106" y="158"/>
                        </a:lnTo>
                        <a:lnTo>
                          <a:pt x="96" y="158"/>
                        </a:lnTo>
                        <a:lnTo>
                          <a:pt x="90" y="160"/>
                        </a:lnTo>
                        <a:lnTo>
                          <a:pt x="88" y="162"/>
                        </a:lnTo>
                        <a:lnTo>
                          <a:pt x="86" y="162"/>
                        </a:lnTo>
                        <a:lnTo>
                          <a:pt x="78" y="162"/>
                        </a:lnTo>
                        <a:lnTo>
                          <a:pt x="70" y="164"/>
                        </a:lnTo>
                        <a:lnTo>
                          <a:pt x="64" y="164"/>
                        </a:lnTo>
                        <a:lnTo>
                          <a:pt x="50" y="168"/>
                        </a:lnTo>
                        <a:lnTo>
                          <a:pt x="44" y="166"/>
                        </a:lnTo>
                        <a:lnTo>
                          <a:pt x="40" y="162"/>
                        </a:lnTo>
                        <a:lnTo>
                          <a:pt x="36" y="160"/>
                        </a:lnTo>
                        <a:lnTo>
                          <a:pt x="34" y="158"/>
                        </a:lnTo>
                        <a:lnTo>
                          <a:pt x="32" y="156"/>
                        </a:lnTo>
                        <a:lnTo>
                          <a:pt x="28" y="152"/>
                        </a:lnTo>
                        <a:lnTo>
                          <a:pt x="24" y="138"/>
                        </a:lnTo>
                        <a:lnTo>
                          <a:pt x="20" y="118"/>
                        </a:lnTo>
                        <a:lnTo>
                          <a:pt x="22" y="108"/>
                        </a:lnTo>
                        <a:lnTo>
                          <a:pt x="26" y="104"/>
                        </a:lnTo>
                        <a:lnTo>
                          <a:pt x="34" y="100"/>
                        </a:lnTo>
                        <a:lnTo>
                          <a:pt x="40" y="94"/>
                        </a:lnTo>
                        <a:lnTo>
                          <a:pt x="50" y="90"/>
                        </a:lnTo>
                        <a:lnTo>
                          <a:pt x="58" y="86"/>
                        </a:lnTo>
                        <a:lnTo>
                          <a:pt x="62" y="80"/>
                        </a:lnTo>
                        <a:lnTo>
                          <a:pt x="64" y="74"/>
                        </a:lnTo>
                        <a:lnTo>
                          <a:pt x="54" y="74"/>
                        </a:lnTo>
                        <a:lnTo>
                          <a:pt x="44" y="74"/>
                        </a:lnTo>
                        <a:lnTo>
                          <a:pt x="40" y="62"/>
                        </a:lnTo>
                        <a:lnTo>
                          <a:pt x="38" y="54"/>
                        </a:lnTo>
                        <a:lnTo>
                          <a:pt x="36" y="46"/>
                        </a:lnTo>
                        <a:lnTo>
                          <a:pt x="32" y="34"/>
                        </a:lnTo>
                        <a:lnTo>
                          <a:pt x="26" y="28"/>
                        </a:lnTo>
                        <a:lnTo>
                          <a:pt x="16" y="26"/>
                        </a:lnTo>
                        <a:lnTo>
                          <a:pt x="8" y="22"/>
                        </a:lnTo>
                        <a:lnTo>
                          <a:pt x="0" y="18"/>
                        </a:lnTo>
                        <a:lnTo>
                          <a:pt x="4" y="16"/>
                        </a:lnTo>
                        <a:lnTo>
                          <a:pt x="6" y="16"/>
                        </a:lnTo>
                        <a:lnTo>
                          <a:pt x="8" y="16"/>
                        </a:lnTo>
                        <a:lnTo>
                          <a:pt x="16" y="18"/>
                        </a:lnTo>
                        <a:lnTo>
                          <a:pt x="26" y="20"/>
                        </a:lnTo>
                        <a:lnTo>
                          <a:pt x="36" y="24"/>
                        </a:lnTo>
                        <a:lnTo>
                          <a:pt x="46" y="26"/>
                        </a:lnTo>
                        <a:lnTo>
                          <a:pt x="52" y="26"/>
                        </a:lnTo>
                        <a:lnTo>
                          <a:pt x="56" y="22"/>
                        </a:lnTo>
                        <a:lnTo>
                          <a:pt x="58" y="18"/>
                        </a:lnTo>
                        <a:lnTo>
                          <a:pt x="60" y="14"/>
                        </a:lnTo>
                        <a:lnTo>
                          <a:pt x="60" y="8"/>
                        </a:lnTo>
                        <a:lnTo>
                          <a:pt x="62" y="4"/>
                        </a:lnTo>
                        <a:lnTo>
                          <a:pt x="64" y="2"/>
                        </a:lnTo>
                        <a:lnTo>
                          <a:pt x="70" y="0"/>
                        </a:lnTo>
                        <a:lnTo>
                          <a:pt x="82" y="2"/>
                        </a:lnTo>
                        <a:lnTo>
                          <a:pt x="90" y="6"/>
                        </a:lnTo>
                        <a:lnTo>
                          <a:pt x="96" y="10"/>
                        </a:lnTo>
                        <a:lnTo>
                          <a:pt x="104" y="14"/>
                        </a:lnTo>
                        <a:lnTo>
                          <a:pt x="98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55" name="íṧḷïďé">
                    <a:extLst>
                      <a:ext uri="{FF2B5EF4-FFF2-40B4-BE49-F238E27FC236}">
                        <a16:creationId xmlns:a16="http://schemas.microsoft.com/office/drawing/2014/main" xmlns="" id="{47E4EEF6-3ADD-474A-8AFD-A5F6650F345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956592" y="2777649"/>
                    <a:ext cx="74370" cy="14010"/>
                  </a:xfrm>
                  <a:custGeom>
                    <a:avLst/>
                    <a:gdLst>
                      <a:gd name="T0" fmla="*/ 2147483647 w 42"/>
                      <a:gd name="T1" fmla="*/ 2147483647 h 8"/>
                      <a:gd name="T2" fmla="*/ 2147483647 w 42"/>
                      <a:gd name="T3" fmla="*/ 2147483647 h 8"/>
                      <a:gd name="T4" fmla="*/ 0 w 42"/>
                      <a:gd name="T5" fmla="*/ 0 h 8"/>
                      <a:gd name="T6" fmla="*/ 2147483647 w 42"/>
                      <a:gd name="T7" fmla="*/ 2147483647 h 8"/>
                      <a:gd name="T8" fmla="*/ 2147483647 w 42"/>
                      <a:gd name="T9" fmla="*/ 2147483647 h 8"/>
                      <a:gd name="T10" fmla="*/ 2147483647 w 42"/>
                      <a:gd name="T11" fmla="*/ 2147483647 h 8"/>
                      <a:gd name="T12" fmla="*/ 2147483647 w 42"/>
                      <a:gd name="T13" fmla="*/ 2147483647 h 8"/>
                      <a:gd name="T14" fmla="*/ 2147483647 w 42"/>
                      <a:gd name="T15" fmla="*/ 2147483647 h 8"/>
                      <a:gd name="T16" fmla="*/ 2147483647 w 42"/>
                      <a:gd name="T17" fmla="*/ 2147483647 h 8"/>
                      <a:gd name="T18" fmla="*/ 2147483647 w 42"/>
                      <a:gd name="T19" fmla="*/ 0 h 8"/>
                      <a:gd name="T20" fmla="*/ 2147483647 w 42"/>
                      <a:gd name="T21" fmla="*/ 2147483647 h 8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42"/>
                      <a:gd name="T34" fmla="*/ 0 h 8"/>
                      <a:gd name="T35" fmla="*/ 42 w 42"/>
                      <a:gd name="T36" fmla="*/ 8 h 8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42" h="8">
                        <a:moveTo>
                          <a:pt x="20" y="2"/>
                        </a:moveTo>
                        <a:lnTo>
                          <a:pt x="8" y="2"/>
                        </a:lnTo>
                        <a:lnTo>
                          <a:pt x="0" y="0"/>
                        </a:lnTo>
                        <a:lnTo>
                          <a:pt x="4" y="2"/>
                        </a:lnTo>
                        <a:lnTo>
                          <a:pt x="8" y="6"/>
                        </a:lnTo>
                        <a:lnTo>
                          <a:pt x="22" y="8"/>
                        </a:lnTo>
                        <a:lnTo>
                          <a:pt x="34" y="8"/>
                        </a:lnTo>
                        <a:lnTo>
                          <a:pt x="42" y="6"/>
                        </a:lnTo>
                        <a:lnTo>
                          <a:pt x="36" y="2"/>
                        </a:lnTo>
                        <a:lnTo>
                          <a:pt x="32" y="0"/>
                        </a:lnTo>
                        <a:lnTo>
                          <a:pt x="20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56" name="iṥ1ïḋe">
                    <a:extLst>
                      <a:ext uri="{FF2B5EF4-FFF2-40B4-BE49-F238E27FC236}">
                        <a16:creationId xmlns:a16="http://schemas.microsoft.com/office/drawing/2014/main" xmlns="" id="{EC0E02E0-2262-4091-98AE-168C264ADE4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94689" y="2641748"/>
                    <a:ext cx="28921" cy="19615"/>
                  </a:xfrm>
                  <a:custGeom>
                    <a:avLst/>
                    <a:gdLst>
                      <a:gd name="T0" fmla="*/ 2147483647 w 16"/>
                      <a:gd name="T1" fmla="*/ 2147483647 h 10"/>
                      <a:gd name="T2" fmla="*/ 2147483647 w 16"/>
                      <a:gd name="T3" fmla="*/ 0 h 10"/>
                      <a:gd name="T4" fmla="*/ 2147483647 w 16"/>
                      <a:gd name="T5" fmla="*/ 0 h 10"/>
                      <a:gd name="T6" fmla="*/ 2147483647 w 16"/>
                      <a:gd name="T7" fmla="*/ 0 h 10"/>
                      <a:gd name="T8" fmla="*/ 2147483647 w 16"/>
                      <a:gd name="T9" fmla="*/ 2147483647 h 10"/>
                      <a:gd name="T10" fmla="*/ 0 w 16"/>
                      <a:gd name="T11" fmla="*/ 2147483647 h 10"/>
                      <a:gd name="T12" fmla="*/ 2147483647 w 16"/>
                      <a:gd name="T13" fmla="*/ 2147483647 h 10"/>
                      <a:gd name="T14" fmla="*/ 2147483647 w 16"/>
                      <a:gd name="T15" fmla="*/ 2147483647 h 10"/>
                      <a:gd name="T16" fmla="*/ 2147483647 w 16"/>
                      <a:gd name="T17" fmla="*/ 2147483647 h 10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16"/>
                      <a:gd name="T28" fmla="*/ 0 h 10"/>
                      <a:gd name="T29" fmla="*/ 16 w 16"/>
                      <a:gd name="T30" fmla="*/ 10 h 10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16" h="10">
                        <a:moveTo>
                          <a:pt x="16" y="6"/>
                        </a:moveTo>
                        <a:lnTo>
                          <a:pt x="12" y="0"/>
                        </a:lnTo>
                        <a:lnTo>
                          <a:pt x="6" y="0"/>
                        </a:lnTo>
                        <a:lnTo>
                          <a:pt x="4" y="0"/>
                        </a:lnTo>
                        <a:lnTo>
                          <a:pt x="2" y="2"/>
                        </a:lnTo>
                        <a:lnTo>
                          <a:pt x="0" y="10"/>
                        </a:lnTo>
                        <a:lnTo>
                          <a:pt x="16" y="10"/>
                        </a:lnTo>
                        <a:lnTo>
                          <a:pt x="14" y="4"/>
                        </a:lnTo>
                        <a:lnTo>
                          <a:pt x="16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57" name="íšḷíḍe">
                    <a:extLst>
                      <a:ext uri="{FF2B5EF4-FFF2-40B4-BE49-F238E27FC236}">
                        <a16:creationId xmlns:a16="http://schemas.microsoft.com/office/drawing/2014/main" xmlns="" id="{A3236781-2C3C-4345-B43F-0E986FECCC4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82598" y="2077121"/>
                    <a:ext cx="191434" cy="257794"/>
                  </a:xfrm>
                  <a:custGeom>
                    <a:avLst/>
                    <a:gdLst>
                      <a:gd name="T0" fmla="*/ 2147483647 w 110"/>
                      <a:gd name="T1" fmla="*/ 2147483647 h 154"/>
                      <a:gd name="T2" fmla="*/ 2147483647 w 110"/>
                      <a:gd name="T3" fmla="*/ 2147483647 h 154"/>
                      <a:gd name="T4" fmla="*/ 2147483647 w 110"/>
                      <a:gd name="T5" fmla="*/ 2147483647 h 154"/>
                      <a:gd name="T6" fmla="*/ 2147483647 w 110"/>
                      <a:gd name="T7" fmla="*/ 2147483647 h 154"/>
                      <a:gd name="T8" fmla="*/ 2147483647 w 110"/>
                      <a:gd name="T9" fmla="*/ 2147483647 h 154"/>
                      <a:gd name="T10" fmla="*/ 2147483647 w 110"/>
                      <a:gd name="T11" fmla="*/ 2147483647 h 154"/>
                      <a:gd name="T12" fmla="*/ 2147483647 w 110"/>
                      <a:gd name="T13" fmla="*/ 2147483647 h 154"/>
                      <a:gd name="T14" fmla="*/ 2147483647 w 110"/>
                      <a:gd name="T15" fmla="*/ 2147483647 h 154"/>
                      <a:gd name="T16" fmla="*/ 2147483647 w 110"/>
                      <a:gd name="T17" fmla="*/ 2147483647 h 154"/>
                      <a:gd name="T18" fmla="*/ 2147483647 w 110"/>
                      <a:gd name="T19" fmla="*/ 2147483647 h 154"/>
                      <a:gd name="T20" fmla="*/ 2147483647 w 110"/>
                      <a:gd name="T21" fmla="*/ 2147483647 h 154"/>
                      <a:gd name="T22" fmla="*/ 2147483647 w 110"/>
                      <a:gd name="T23" fmla="*/ 2147483647 h 154"/>
                      <a:gd name="T24" fmla="*/ 2147483647 w 110"/>
                      <a:gd name="T25" fmla="*/ 2147483647 h 154"/>
                      <a:gd name="T26" fmla="*/ 2147483647 w 110"/>
                      <a:gd name="T27" fmla="*/ 2147483647 h 154"/>
                      <a:gd name="T28" fmla="*/ 2147483647 w 110"/>
                      <a:gd name="T29" fmla="*/ 2147483647 h 154"/>
                      <a:gd name="T30" fmla="*/ 2147483647 w 110"/>
                      <a:gd name="T31" fmla="*/ 2147483647 h 154"/>
                      <a:gd name="T32" fmla="*/ 2147483647 w 110"/>
                      <a:gd name="T33" fmla="*/ 2147483647 h 154"/>
                      <a:gd name="T34" fmla="*/ 2147483647 w 110"/>
                      <a:gd name="T35" fmla="*/ 2147483647 h 154"/>
                      <a:gd name="T36" fmla="*/ 2147483647 w 110"/>
                      <a:gd name="T37" fmla="*/ 2147483647 h 154"/>
                      <a:gd name="T38" fmla="*/ 2147483647 w 110"/>
                      <a:gd name="T39" fmla="*/ 2147483647 h 154"/>
                      <a:gd name="T40" fmla="*/ 2147483647 w 110"/>
                      <a:gd name="T41" fmla="*/ 2147483647 h 154"/>
                      <a:gd name="T42" fmla="*/ 2147483647 w 110"/>
                      <a:gd name="T43" fmla="*/ 2147483647 h 154"/>
                      <a:gd name="T44" fmla="*/ 2147483647 w 110"/>
                      <a:gd name="T45" fmla="*/ 2147483647 h 154"/>
                      <a:gd name="T46" fmla="*/ 2147483647 w 110"/>
                      <a:gd name="T47" fmla="*/ 2147483647 h 154"/>
                      <a:gd name="T48" fmla="*/ 2147483647 w 110"/>
                      <a:gd name="T49" fmla="*/ 2147483647 h 154"/>
                      <a:gd name="T50" fmla="*/ 2147483647 w 110"/>
                      <a:gd name="T51" fmla="*/ 2147483647 h 154"/>
                      <a:gd name="T52" fmla="*/ 2147483647 w 110"/>
                      <a:gd name="T53" fmla="*/ 2147483647 h 154"/>
                      <a:gd name="T54" fmla="*/ 2147483647 w 110"/>
                      <a:gd name="T55" fmla="*/ 2147483647 h 154"/>
                      <a:gd name="T56" fmla="*/ 2147483647 w 110"/>
                      <a:gd name="T57" fmla="*/ 2147483647 h 154"/>
                      <a:gd name="T58" fmla="*/ 2147483647 w 110"/>
                      <a:gd name="T59" fmla="*/ 2147483647 h 154"/>
                      <a:gd name="T60" fmla="*/ 0 w 110"/>
                      <a:gd name="T61" fmla="*/ 2147483647 h 154"/>
                      <a:gd name="T62" fmla="*/ 2147483647 w 110"/>
                      <a:gd name="T63" fmla="*/ 2147483647 h 154"/>
                      <a:gd name="T64" fmla="*/ 2147483647 w 110"/>
                      <a:gd name="T65" fmla="*/ 0 h 154"/>
                      <a:gd name="T66" fmla="*/ 2147483647 w 110"/>
                      <a:gd name="T67" fmla="*/ 2147483647 h 154"/>
                      <a:gd name="T68" fmla="*/ 2147483647 w 110"/>
                      <a:gd name="T69" fmla="*/ 2147483647 h 154"/>
                      <a:gd name="T70" fmla="*/ 2147483647 w 110"/>
                      <a:gd name="T71" fmla="*/ 2147483647 h 154"/>
                      <a:gd name="T72" fmla="*/ 2147483647 w 110"/>
                      <a:gd name="T73" fmla="*/ 2147483647 h 154"/>
                      <a:gd name="T74" fmla="*/ 2147483647 w 110"/>
                      <a:gd name="T75" fmla="*/ 2147483647 h 154"/>
                      <a:gd name="T76" fmla="*/ 2147483647 w 110"/>
                      <a:gd name="T77" fmla="*/ 2147483647 h 154"/>
                      <a:gd name="T78" fmla="*/ 2147483647 w 110"/>
                      <a:gd name="T79" fmla="*/ 2147483647 h 154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w 110"/>
                      <a:gd name="T121" fmla="*/ 0 h 154"/>
                      <a:gd name="T122" fmla="*/ 110 w 110"/>
                      <a:gd name="T123" fmla="*/ 154 h 154"/>
                    </a:gdLst>
                    <a:ahLst/>
                    <a:cxnLst>
                      <a:cxn ang="T80">
                        <a:pos x="T0" y="T1"/>
                      </a:cxn>
                      <a:cxn ang="T81">
                        <a:pos x="T2" y="T3"/>
                      </a:cxn>
                      <a:cxn ang="T82">
                        <a:pos x="T4" y="T5"/>
                      </a:cxn>
                      <a:cxn ang="T83">
                        <a:pos x="T6" y="T7"/>
                      </a:cxn>
                      <a:cxn ang="T84">
                        <a:pos x="T8" y="T9"/>
                      </a:cxn>
                      <a:cxn ang="T85">
                        <a:pos x="T10" y="T11"/>
                      </a:cxn>
                      <a:cxn ang="T86">
                        <a:pos x="T12" y="T13"/>
                      </a:cxn>
                      <a:cxn ang="T87">
                        <a:pos x="T14" y="T15"/>
                      </a:cxn>
                      <a:cxn ang="T88">
                        <a:pos x="T16" y="T17"/>
                      </a:cxn>
                      <a:cxn ang="T89">
                        <a:pos x="T18" y="T19"/>
                      </a:cxn>
                      <a:cxn ang="T90">
                        <a:pos x="T20" y="T21"/>
                      </a:cxn>
                      <a:cxn ang="T91">
                        <a:pos x="T22" y="T23"/>
                      </a:cxn>
                      <a:cxn ang="T92">
                        <a:pos x="T24" y="T25"/>
                      </a:cxn>
                      <a:cxn ang="T93">
                        <a:pos x="T26" y="T27"/>
                      </a:cxn>
                      <a:cxn ang="T94">
                        <a:pos x="T28" y="T29"/>
                      </a:cxn>
                      <a:cxn ang="T95">
                        <a:pos x="T30" y="T31"/>
                      </a:cxn>
                      <a:cxn ang="T96">
                        <a:pos x="T32" y="T33"/>
                      </a:cxn>
                      <a:cxn ang="T97">
                        <a:pos x="T34" y="T35"/>
                      </a:cxn>
                      <a:cxn ang="T98">
                        <a:pos x="T36" y="T37"/>
                      </a:cxn>
                      <a:cxn ang="T99">
                        <a:pos x="T38" y="T39"/>
                      </a:cxn>
                      <a:cxn ang="T100">
                        <a:pos x="T40" y="T41"/>
                      </a:cxn>
                      <a:cxn ang="T101">
                        <a:pos x="T42" y="T43"/>
                      </a:cxn>
                      <a:cxn ang="T102">
                        <a:pos x="T44" y="T45"/>
                      </a:cxn>
                      <a:cxn ang="T103">
                        <a:pos x="T46" y="T47"/>
                      </a:cxn>
                      <a:cxn ang="T104">
                        <a:pos x="T48" y="T49"/>
                      </a:cxn>
                      <a:cxn ang="T105">
                        <a:pos x="T50" y="T51"/>
                      </a:cxn>
                      <a:cxn ang="T106">
                        <a:pos x="T52" y="T53"/>
                      </a:cxn>
                      <a:cxn ang="T107">
                        <a:pos x="T54" y="T55"/>
                      </a:cxn>
                      <a:cxn ang="T108">
                        <a:pos x="T56" y="T57"/>
                      </a:cxn>
                      <a:cxn ang="T109">
                        <a:pos x="T58" y="T59"/>
                      </a:cxn>
                      <a:cxn ang="T110">
                        <a:pos x="T60" y="T61"/>
                      </a:cxn>
                      <a:cxn ang="T111">
                        <a:pos x="T62" y="T63"/>
                      </a:cxn>
                      <a:cxn ang="T112">
                        <a:pos x="T64" y="T65"/>
                      </a:cxn>
                      <a:cxn ang="T113">
                        <a:pos x="T66" y="T67"/>
                      </a:cxn>
                      <a:cxn ang="T114">
                        <a:pos x="T68" y="T69"/>
                      </a:cxn>
                      <a:cxn ang="T115">
                        <a:pos x="T70" y="T71"/>
                      </a:cxn>
                      <a:cxn ang="T116">
                        <a:pos x="T72" y="T73"/>
                      </a:cxn>
                      <a:cxn ang="T117">
                        <a:pos x="T74" y="T75"/>
                      </a:cxn>
                      <a:cxn ang="T118">
                        <a:pos x="T76" y="T77"/>
                      </a:cxn>
                      <a:cxn ang="T119">
                        <a:pos x="T78" y="T79"/>
                      </a:cxn>
                    </a:cxnLst>
                    <a:rect l="T120" t="T121" r="T122" b="T123"/>
                    <a:pathLst>
                      <a:path w="110" h="154">
                        <a:moveTo>
                          <a:pt x="76" y="82"/>
                        </a:moveTo>
                        <a:lnTo>
                          <a:pt x="82" y="86"/>
                        </a:lnTo>
                        <a:lnTo>
                          <a:pt x="88" y="90"/>
                        </a:lnTo>
                        <a:lnTo>
                          <a:pt x="90" y="94"/>
                        </a:lnTo>
                        <a:lnTo>
                          <a:pt x="90" y="100"/>
                        </a:lnTo>
                        <a:lnTo>
                          <a:pt x="90" y="104"/>
                        </a:lnTo>
                        <a:lnTo>
                          <a:pt x="90" y="108"/>
                        </a:lnTo>
                        <a:lnTo>
                          <a:pt x="94" y="106"/>
                        </a:lnTo>
                        <a:lnTo>
                          <a:pt x="104" y="104"/>
                        </a:lnTo>
                        <a:lnTo>
                          <a:pt x="108" y="110"/>
                        </a:lnTo>
                        <a:lnTo>
                          <a:pt x="110" y="114"/>
                        </a:lnTo>
                        <a:lnTo>
                          <a:pt x="108" y="118"/>
                        </a:lnTo>
                        <a:lnTo>
                          <a:pt x="104" y="122"/>
                        </a:lnTo>
                        <a:lnTo>
                          <a:pt x="94" y="128"/>
                        </a:lnTo>
                        <a:lnTo>
                          <a:pt x="94" y="130"/>
                        </a:lnTo>
                        <a:lnTo>
                          <a:pt x="98" y="132"/>
                        </a:lnTo>
                        <a:lnTo>
                          <a:pt x="104" y="134"/>
                        </a:lnTo>
                        <a:lnTo>
                          <a:pt x="102" y="138"/>
                        </a:lnTo>
                        <a:lnTo>
                          <a:pt x="98" y="142"/>
                        </a:lnTo>
                        <a:lnTo>
                          <a:pt x="92" y="144"/>
                        </a:lnTo>
                        <a:lnTo>
                          <a:pt x="82" y="144"/>
                        </a:lnTo>
                        <a:lnTo>
                          <a:pt x="66" y="144"/>
                        </a:lnTo>
                        <a:lnTo>
                          <a:pt x="50" y="144"/>
                        </a:lnTo>
                        <a:lnTo>
                          <a:pt x="40" y="144"/>
                        </a:lnTo>
                        <a:lnTo>
                          <a:pt x="40" y="148"/>
                        </a:lnTo>
                        <a:lnTo>
                          <a:pt x="40" y="152"/>
                        </a:lnTo>
                        <a:lnTo>
                          <a:pt x="34" y="152"/>
                        </a:lnTo>
                        <a:lnTo>
                          <a:pt x="26" y="154"/>
                        </a:lnTo>
                        <a:lnTo>
                          <a:pt x="18" y="154"/>
                        </a:lnTo>
                        <a:lnTo>
                          <a:pt x="12" y="154"/>
                        </a:lnTo>
                        <a:lnTo>
                          <a:pt x="14" y="148"/>
                        </a:lnTo>
                        <a:lnTo>
                          <a:pt x="18" y="144"/>
                        </a:lnTo>
                        <a:lnTo>
                          <a:pt x="24" y="142"/>
                        </a:lnTo>
                        <a:lnTo>
                          <a:pt x="30" y="140"/>
                        </a:lnTo>
                        <a:lnTo>
                          <a:pt x="42" y="136"/>
                        </a:lnTo>
                        <a:lnTo>
                          <a:pt x="46" y="132"/>
                        </a:lnTo>
                        <a:lnTo>
                          <a:pt x="50" y="128"/>
                        </a:lnTo>
                        <a:lnTo>
                          <a:pt x="32" y="126"/>
                        </a:lnTo>
                        <a:lnTo>
                          <a:pt x="24" y="124"/>
                        </a:lnTo>
                        <a:lnTo>
                          <a:pt x="18" y="122"/>
                        </a:lnTo>
                        <a:lnTo>
                          <a:pt x="26" y="114"/>
                        </a:lnTo>
                        <a:lnTo>
                          <a:pt x="36" y="108"/>
                        </a:lnTo>
                        <a:lnTo>
                          <a:pt x="36" y="104"/>
                        </a:lnTo>
                        <a:lnTo>
                          <a:pt x="36" y="100"/>
                        </a:lnTo>
                        <a:lnTo>
                          <a:pt x="38" y="98"/>
                        </a:lnTo>
                        <a:lnTo>
                          <a:pt x="40" y="94"/>
                        </a:lnTo>
                        <a:lnTo>
                          <a:pt x="48" y="90"/>
                        </a:lnTo>
                        <a:lnTo>
                          <a:pt x="42" y="84"/>
                        </a:lnTo>
                        <a:lnTo>
                          <a:pt x="40" y="80"/>
                        </a:lnTo>
                        <a:lnTo>
                          <a:pt x="40" y="76"/>
                        </a:lnTo>
                        <a:lnTo>
                          <a:pt x="40" y="70"/>
                        </a:lnTo>
                        <a:lnTo>
                          <a:pt x="42" y="68"/>
                        </a:lnTo>
                        <a:lnTo>
                          <a:pt x="40" y="62"/>
                        </a:lnTo>
                        <a:lnTo>
                          <a:pt x="38" y="58"/>
                        </a:lnTo>
                        <a:lnTo>
                          <a:pt x="14" y="58"/>
                        </a:lnTo>
                        <a:lnTo>
                          <a:pt x="12" y="56"/>
                        </a:lnTo>
                        <a:lnTo>
                          <a:pt x="12" y="50"/>
                        </a:lnTo>
                        <a:lnTo>
                          <a:pt x="10" y="48"/>
                        </a:lnTo>
                        <a:lnTo>
                          <a:pt x="6" y="46"/>
                        </a:lnTo>
                        <a:lnTo>
                          <a:pt x="12" y="36"/>
                        </a:lnTo>
                        <a:lnTo>
                          <a:pt x="6" y="32"/>
                        </a:lnTo>
                        <a:lnTo>
                          <a:pt x="0" y="28"/>
                        </a:lnTo>
                        <a:lnTo>
                          <a:pt x="10" y="20"/>
                        </a:lnTo>
                        <a:lnTo>
                          <a:pt x="22" y="10"/>
                        </a:lnTo>
                        <a:lnTo>
                          <a:pt x="38" y="4"/>
                        </a:lnTo>
                        <a:lnTo>
                          <a:pt x="50" y="0"/>
                        </a:lnTo>
                        <a:lnTo>
                          <a:pt x="48" y="8"/>
                        </a:lnTo>
                        <a:lnTo>
                          <a:pt x="46" y="12"/>
                        </a:lnTo>
                        <a:lnTo>
                          <a:pt x="42" y="16"/>
                        </a:lnTo>
                        <a:lnTo>
                          <a:pt x="38" y="20"/>
                        </a:lnTo>
                        <a:lnTo>
                          <a:pt x="46" y="22"/>
                        </a:lnTo>
                        <a:lnTo>
                          <a:pt x="54" y="22"/>
                        </a:lnTo>
                        <a:lnTo>
                          <a:pt x="60" y="24"/>
                        </a:lnTo>
                        <a:lnTo>
                          <a:pt x="66" y="26"/>
                        </a:lnTo>
                        <a:lnTo>
                          <a:pt x="58" y="36"/>
                        </a:lnTo>
                        <a:lnTo>
                          <a:pt x="54" y="40"/>
                        </a:lnTo>
                        <a:lnTo>
                          <a:pt x="54" y="46"/>
                        </a:lnTo>
                        <a:lnTo>
                          <a:pt x="56" y="56"/>
                        </a:lnTo>
                        <a:lnTo>
                          <a:pt x="62" y="64"/>
                        </a:lnTo>
                        <a:lnTo>
                          <a:pt x="74" y="82"/>
                        </a:lnTo>
                        <a:lnTo>
                          <a:pt x="76" y="8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58" name="îṩļíḋê">
                    <a:extLst>
                      <a:ext uri="{FF2B5EF4-FFF2-40B4-BE49-F238E27FC236}">
                        <a16:creationId xmlns:a16="http://schemas.microsoft.com/office/drawing/2014/main" xmlns="" id="{CAE17511-1BC6-44AD-84D6-45D06F21F63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098588" y="2189205"/>
                    <a:ext cx="106046" cy="105079"/>
                  </a:xfrm>
                  <a:custGeom>
                    <a:avLst/>
                    <a:gdLst>
                      <a:gd name="T0" fmla="*/ 2147483647 w 60"/>
                      <a:gd name="T1" fmla="*/ 2147483647 h 64"/>
                      <a:gd name="T2" fmla="*/ 2147483647 w 60"/>
                      <a:gd name="T3" fmla="*/ 2147483647 h 64"/>
                      <a:gd name="T4" fmla="*/ 2147483647 w 60"/>
                      <a:gd name="T5" fmla="*/ 2147483647 h 64"/>
                      <a:gd name="T6" fmla="*/ 2147483647 w 60"/>
                      <a:gd name="T7" fmla="*/ 0 h 64"/>
                      <a:gd name="T8" fmla="*/ 2147483647 w 60"/>
                      <a:gd name="T9" fmla="*/ 0 h 64"/>
                      <a:gd name="T10" fmla="*/ 2147483647 w 60"/>
                      <a:gd name="T11" fmla="*/ 0 h 64"/>
                      <a:gd name="T12" fmla="*/ 2147483647 w 60"/>
                      <a:gd name="T13" fmla="*/ 2147483647 h 64"/>
                      <a:gd name="T14" fmla="*/ 2147483647 w 60"/>
                      <a:gd name="T15" fmla="*/ 2147483647 h 64"/>
                      <a:gd name="T16" fmla="*/ 2147483647 w 60"/>
                      <a:gd name="T17" fmla="*/ 2147483647 h 64"/>
                      <a:gd name="T18" fmla="*/ 2147483647 w 60"/>
                      <a:gd name="T19" fmla="*/ 2147483647 h 64"/>
                      <a:gd name="T20" fmla="*/ 2147483647 w 60"/>
                      <a:gd name="T21" fmla="*/ 2147483647 h 64"/>
                      <a:gd name="T22" fmla="*/ 2147483647 w 60"/>
                      <a:gd name="T23" fmla="*/ 2147483647 h 64"/>
                      <a:gd name="T24" fmla="*/ 2147483647 w 60"/>
                      <a:gd name="T25" fmla="*/ 2147483647 h 64"/>
                      <a:gd name="T26" fmla="*/ 2147483647 w 60"/>
                      <a:gd name="T27" fmla="*/ 2147483647 h 64"/>
                      <a:gd name="T28" fmla="*/ 2147483647 w 60"/>
                      <a:gd name="T29" fmla="*/ 2147483647 h 64"/>
                      <a:gd name="T30" fmla="*/ 2147483647 w 60"/>
                      <a:gd name="T31" fmla="*/ 2147483647 h 64"/>
                      <a:gd name="T32" fmla="*/ 2147483647 w 60"/>
                      <a:gd name="T33" fmla="*/ 2147483647 h 64"/>
                      <a:gd name="T34" fmla="*/ 2147483647 w 60"/>
                      <a:gd name="T35" fmla="*/ 2147483647 h 64"/>
                      <a:gd name="T36" fmla="*/ 2147483647 w 60"/>
                      <a:gd name="T37" fmla="*/ 2147483647 h 64"/>
                      <a:gd name="T38" fmla="*/ 2147483647 w 60"/>
                      <a:gd name="T39" fmla="*/ 2147483647 h 64"/>
                      <a:gd name="T40" fmla="*/ 2147483647 w 60"/>
                      <a:gd name="T41" fmla="*/ 2147483647 h 64"/>
                      <a:gd name="T42" fmla="*/ 2147483647 w 60"/>
                      <a:gd name="T43" fmla="*/ 2147483647 h 64"/>
                      <a:gd name="T44" fmla="*/ 2147483647 w 60"/>
                      <a:gd name="T45" fmla="*/ 2147483647 h 64"/>
                      <a:gd name="T46" fmla="*/ 2147483647 w 60"/>
                      <a:gd name="T47" fmla="*/ 2147483647 h 64"/>
                      <a:gd name="T48" fmla="*/ 0 w 60"/>
                      <a:gd name="T49" fmla="*/ 2147483647 h 64"/>
                      <a:gd name="T50" fmla="*/ 2147483647 w 60"/>
                      <a:gd name="T51" fmla="*/ 2147483647 h 64"/>
                      <a:gd name="T52" fmla="*/ 2147483647 w 60"/>
                      <a:gd name="T53" fmla="*/ 2147483647 h 64"/>
                      <a:gd name="T54" fmla="*/ 2147483647 w 60"/>
                      <a:gd name="T55" fmla="*/ 2147483647 h 64"/>
                      <a:gd name="T56" fmla="*/ 2147483647 w 60"/>
                      <a:gd name="T57" fmla="*/ 2147483647 h 64"/>
                      <a:gd name="T58" fmla="*/ 2147483647 w 60"/>
                      <a:gd name="T59" fmla="*/ 2147483647 h 64"/>
                      <a:gd name="T60" fmla="*/ 2147483647 w 60"/>
                      <a:gd name="T61" fmla="*/ 2147483647 h 64"/>
                      <a:gd name="T62" fmla="*/ 2147483647 w 60"/>
                      <a:gd name="T63" fmla="*/ 2147483647 h 64"/>
                      <a:gd name="T64" fmla="*/ 2147483647 w 60"/>
                      <a:gd name="T65" fmla="*/ 2147483647 h 64"/>
                      <a:gd name="T66" fmla="*/ 2147483647 w 60"/>
                      <a:gd name="T67" fmla="*/ 2147483647 h 64"/>
                      <a:gd name="T68" fmla="*/ 2147483647 w 60"/>
                      <a:gd name="T69" fmla="*/ 2147483647 h 64"/>
                      <a:gd name="T70" fmla="*/ 2147483647 w 60"/>
                      <a:gd name="T71" fmla="*/ 2147483647 h 64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w 60"/>
                      <a:gd name="T109" fmla="*/ 0 h 64"/>
                      <a:gd name="T110" fmla="*/ 60 w 60"/>
                      <a:gd name="T111" fmla="*/ 64 h 64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T108" t="T109" r="T110" b="T111"/>
                    <a:pathLst>
                      <a:path w="60" h="64">
                        <a:moveTo>
                          <a:pt x="32" y="20"/>
                        </a:moveTo>
                        <a:lnTo>
                          <a:pt x="32" y="4"/>
                        </a:lnTo>
                        <a:lnTo>
                          <a:pt x="32" y="2"/>
                        </a:lnTo>
                        <a:lnTo>
                          <a:pt x="34" y="0"/>
                        </a:lnTo>
                        <a:lnTo>
                          <a:pt x="44" y="0"/>
                        </a:lnTo>
                        <a:lnTo>
                          <a:pt x="56" y="0"/>
                        </a:lnTo>
                        <a:lnTo>
                          <a:pt x="60" y="2"/>
                        </a:lnTo>
                        <a:lnTo>
                          <a:pt x="60" y="6"/>
                        </a:lnTo>
                        <a:lnTo>
                          <a:pt x="58" y="14"/>
                        </a:lnTo>
                        <a:lnTo>
                          <a:pt x="54" y="18"/>
                        </a:lnTo>
                        <a:lnTo>
                          <a:pt x="50" y="20"/>
                        </a:lnTo>
                        <a:lnTo>
                          <a:pt x="48" y="24"/>
                        </a:lnTo>
                        <a:lnTo>
                          <a:pt x="50" y="26"/>
                        </a:lnTo>
                        <a:lnTo>
                          <a:pt x="52" y="30"/>
                        </a:lnTo>
                        <a:lnTo>
                          <a:pt x="54" y="32"/>
                        </a:lnTo>
                        <a:lnTo>
                          <a:pt x="56" y="36"/>
                        </a:lnTo>
                        <a:lnTo>
                          <a:pt x="54" y="42"/>
                        </a:lnTo>
                        <a:lnTo>
                          <a:pt x="50" y="46"/>
                        </a:lnTo>
                        <a:lnTo>
                          <a:pt x="38" y="54"/>
                        </a:lnTo>
                        <a:lnTo>
                          <a:pt x="24" y="62"/>
                        </a:lnTo>
                        <a:lnTo>
                          <a:pt x="16" y="64"/>
                        </a:lnTo>
                        <a:lnTo>
                          <a:pt x="10" y="64"/>
                        </a:lnTo>
                        <a:lnTo>
                          <a:pt x="6" y="64"/>
                        </a:lnTo>
                        <a:lnTo>
                          <a:pt x="4" y="62"/>
                        </a:lnTo>
                        <a:lnTo>
                          <a:pt x="0" y="56"/>
                        </a:lnTo>
                        <a:lnTo>
                          <a:pt x="2" y="52"/>
                        </a:lnTo>
                        <a:lnTo>
                          <a:pt x="6" y="48"/>
                        </a:lnTo>
                        <a:lnTo>
                          <a:pt x="14" y="40"/>
                        </a:lnTo>
                        <a:lnTo>
                          <a:pt x="6" y="34"/>
                        </a:lnTo>
                        <a:lnTo>
                          <a:pt x="2" y="30"/>
                        </a:lnTo>
                        <a:lnTo>
                          <a:pt x="6" y="26"/>
                        </a:lnTo>
                        <a:lnTo>
                          <a:pt x="4" y="20"/>
                        </a:lnTo>
                        <a:lnTo>
                          <a:pt x="10" y="18"/>
                        </a:lnTo>
                        <a:lnTo>
                          <a:pt x="20" y="16"/>
                        </a:lnTo>
                        <a:lnTo>
                          <a:pt x="26" y="18"/>
                        </a:lnTo>
                        <a:lnTo>
                          <a:pt x="32" y="2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59" name="iṧļïdê">
                    <a:extLst>
                      <a:ext uri="{FF2B5EF4-FFF2-40B4-BE49-F238E27FC236}">
                        <a16:creationId xmlns:a16="http://schemas.microsoft.com/office/drawing/2014/main" xmlns="" id="{4C8BD7C1-53A4-428E-9338-9460168B3D9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64087" y="2552079"/>
                    <a:ext cx="16526" cy="46234"/>
                  </a:xfrm>
                  <a:custGeom>
                    <a:avLst/>
                    <a:gdLst>
                      <a:gd name="T0" fmla="*/ 0 w 10"/>
                      <a:gd name="T1" fmla="*/ 2147483647 h 28"/>
                      <a:gd name="T2" fmla="*/ 0 w 10"/>
                      <a:gd name="T3" fmla="*/ 2147483647 h 28"/>
                      <a:gd name="T4" fmla="*/ 2147483647 w 10"/>
                      <a:gd name="T5" fmla="*/ 2147483647 h 28"/>
                      <a:gd name="T6" fmla="*/ 2147483647 w 10"/>
                      <a:gd name="T7" fmla="*/ 0 h 28"/>
                      <a:gd name="T8" fmla="*/ 2147483647 w 10"/>
                      <a:gd name="T9" fmla="*/ 2147483647 h 28"/>
                      <a:gd name="T10" fmla="*/ 2147483647 w 10"/>
                      <a:gd name="T11" fmla="*/ 2147483647 h 28"/>
                      <a:gd name="T12" fmla="*/ 2147483647 w 10"/>
                      <a:gd name="T13" fmla="*/ 2147483647 h 28"/>
                      <a:gd name="T14" fmla="*/ 0 w 10"/>
                      <a:gd name="T15" fmla="*/ 2147483647 h 2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0"/>
                      <a:gd name="T25" fmla="*/ 0 h 28"/>
                      <a:gd name="T26" fmla="*/ 10 w 10"/>
                      <a:gd name="T27" fmla="*/ 28 h 2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0" h="28">
                        <a:moveTo>
                          <a:pt x="0" y="28"/>
                        </a:moveTo>
                        <a:lnTo>
                          <a:pt x="0" y="12"/>
                        </a:lnTo>
                        <a:lnTo>
                          <a:pt x="2" y="6"/>
                        </a:lnTo>
                        <a:lnTo>
                          <a:pt x="6" y="0"/>
                        </a:lnTo>
                        <a:lnTo>
                          <a:pt x="8" y="6"/>
                        </a:lnTo>
                        <a:lnTo>
                          <a:pt x="10" y="10"/>
                        </a:lnTo>
                        <a:lnTo>
                          <a:pt x="10" y="28"/>
                        </a:lnTo>
                        <a:lnTo>
                          <a:pt x="0" y="2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60" name="ïśḷîḓe">
                    <a:extLst>
                      <a:ext uri="{FF2B5EF4-FFF2-40B4-BE49-F238E27FC236}">
                        <a16:creationId xmlns:a16="http://schemas.microsoft.com/office/drawing/2014/main" xmlns="" id="{8BCEF35D-416F-4B83-A42D-67EDFFC7B48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39296" y="2605318"/>
                    <a:ext cx="48203" cy="65850"/>
                  </a:xfrm>
                  <a:custGeom>
                    <a:avLst/>
                    <a:gdLst>
                      <a:gd name="T0" fmla="*/ 2147483647 w 28"/>
                      <a:gd name="T1" fmla="*/ 2147483647 h 40"/>
                      <a:gd name="T2" fmla="*/ 2147483647 w 28"/>
                      <a:gd name="T3" fmla="*/ 2147483647 h 40"/>
                      <a:gd name="T4" fmla="*/ 2147483647 w 28"/>
                      <a:gd name="T5" fmla="*/ 0 h 40"/>
                      <a:gd name="T6" fmla="*/ 2147483647 w 28"/>
                      <a:gd name="T7" fmla="*/ 2147483647 h 40"/>
                      <a:gd name="T8" fmla="*/ 2147483647 w 28"/>
                      <a:gd name="T9" fmla="*/ 2147483647 h 40"/>
                      <a:gd name="T10" fmla="*/ 2147483647 w 28"/>
                      <a:gd name="T11" fmla="*/ 2147483647 h 40"/>
                      <a:gd name="T12" fmla="*/ 2147483647 w 28"/>
                      <a:gd name="T13" fmla="*/ 2147483647 h 40"/>
                      <a:gd name="T14" fmla="*/ 2147483647 w 28"/>
                      <a:gd name="T15" fmla="*/ 2147483647 h 40"/>
                      <a:gd name="T16" fmla="*/ 2147483647 w 28"/>
                      <a:gd name="T17" fmla="*/ 2147483647 h 40"/>
                      <a:gd name="T18" fmla="*/ 2147483647 w 28"/>
                      <a:gd name="T19" fmla="*/ 2147483647 h 40"/>
                      <a:gd name="T20" fmla="*/ 2147483647 w 28"/>
                      <a:gd name="T21" fmla="*/ 2147483647 h 40"/>
                      <a:gd name="T22" fmla="*/ 2147483647 w 28"/>
                      <a:gd name="T23" fmla="*/ 2147483647 h 40"/>
                      <a:gd name="T24" fmla="*/ 2147483647 w 28"/>
                      <a:gd name="T25" fmla="*/ 2147483647 h 40"/>
                      <a:gd name="T26" fmla="*/ 2147483647 w 28"/>
                      <a:gd name="T27" fmla="*/ 2147483647 h 40"/>
                      <a:gd name="T28" fmla="*/ 0 w 28"/>
                      <a:gd name="T29" fmla="*/ 2147483647 h 40"/>
                      <a:gd name="T30" fmla="*/ 2147483647 w 28"/>
                      <a:gd name="T31" fmla="*/ 2147483647 h 40"/>
                      <a:gd name="T32" fmla="*/ 2147483647 w 28"/>
                      <a:gd name="T33" fmla="*/ 2147483647 h 40"/>
                      <a:gd name="T34" fmla="*/ 2147483647 w 28"/>
                      <a:gd name="T35" fmla="*/ 2147483647 h 40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28"/>
                      <a:gd name="T55" fmla="*/ 0 h 40"/>
                      <a:gd name="T56" fmla="*/ 28 w 28"/>
                      <a:gd name="T57" fmla="*/ 40 h 40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28" h="40">
                        <a:moveTo>
                          <a:pt x="12" y="8"/>
                        </a:moveTo>
                        <a:lnTo>
                          <a:pt x="16" y="4"/>
                        </a:lnTo>
                        <a:lnTo>
                          <a:pt x="20" y="0"/>
                        </a:lnTo>
                        <a:lnTo>
                          <a:pt x="24" y="4"/>
                        </a:lnTo>
                        <a:lnTo>
                          <a:pt x="28" y="8"/>
                        </a:lnTo>
                        <a:lnTo>
                          <a:pt x="28" y="34"/>
                        </a:lnTo>
                        <a:lnTo>
                          <a:pt x="24" y="36"/>
                        </a:lnTo>
                        <a:lnTo>
                          <a:pt x="20" y="38"/>
                        </a:lnTo>
                        <a:lnTo>
                          <a:pt x="14" y="40"/>
                        </a:lnTo>
                        <a:lnTo>
                          <a:pt x="10" y="36"/>
                        </a:lnTo>
                        <a:lnTo>
                          <a:pt x="10" y="34"/>
                        </a:lnTo>
                        <a:lnTo>
                          <a:pt x="10" y="30"/>
                        </a:lnTo>
                        <a:lnTo>
                          <a:pt x="10" y="14"/>
                        </a:lnTo>
                        <a:lnTo>
                          <a:pt x="4" y="12"/>
                        </a:lnTo>
                        <a:lnTo>
                          <a:pt x="0" y="8"/>
                        </a:lnTo>
                        <a:lnTo>
                          <a:pt x="4" y="6"/>
                        </a:lnTo>
                        <a:lnTo>
                          <a:pt x="8" y="6"/>
                        </a:lnTo>
                        <a:lnTo>
                          <a:pt x="12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61" name="îṥḷídé">
                    <a:extLst>
                      <a:ext uri="{FF2B5EF4-FFF2-40B4-BE49-F238E27FC236}">
                        <a16:creationId xmlns:a16="http://schemas.microsoft.com/office/drawing/2014/main" xmlns="" id="{9FD0EE5D-0B33-4814-BCC2-EEABBD6B521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66001" y="2697789"/>
                    <a:ext cx="70237" cy="40630"/>
                  </a:xfrm>
                  <a:custGeom>
                    <a:avLst/>
                    <a:gdLst>
                      <a:gd name="T0" fmla="*/ 2147483647 w 41"/>
                      <a:gd name="T1" fmla="*/ 2147483647 h 24"/>
                      <a:gd name="T2" fmla="*/ 2147483647 w 41"/>
                      <a:gd name="T3" fmla="*/ 2147483647 h 24"/>
                      <a:gd name="T4" fmla="*/ 2147483647 w 41"/>
                      <a:gd name="T5" fmla="*/ 2147483647 h 24"/>
                      <a:gd name="T6" fmla="*/ 2147483647 w 41"/>
                      <a:gd name="T7" fmla="*/ 2147483647 h 24"/>
                      <a:gd name="T8" fmla="*/ 2147483647 w 41"/>
                      <a:gd name="T9" fmla="*/ 2147483647 h 24"/>
                      <a:gd name="T10" fmla="*/ 2147483647 w 41"/>
                      <a:gd name="T11" fmla="*/ 2147483647 h 24"/>
                      <a:gd name="T12" fmla="*/ 2147483647 w 41"/>
                      <a:gd name="T13" fmla="*/ 2147483647 h 24"/>
                      <a:gd name="T14" fmla="*/ 2147483647 w 41"/>
                      <a:gd name="T15" fmla="*/ 2147483647 h 24"/>
                      <a:gd name="T16" fmla="*/ 0 w 41"/>
                      <a:gd name="T17" fmla="*/ 2147483647 h 24"/>
                      <a:gd name="T18" fmla="*/ 0 w 41"/>
                      <a:gd name="T19" fmla="*/ 2147483647 h 24"/>
                      <a:gd name="T20" fmla="*/ 2147483647 w 41"/>
                      <a:gd name="T21" fmla="*/ 0 h 24"/>
                      <a:gd name="T22" fmla="*/ 2147483647 w 41"/>
                      <a:gd name="T23" fmla="*/ 0 h 24"/>
                      <a:gd name="T24" fmla="*/ 2147483647 w 41"/>
                      <a:gd name="T25" fmla="*/ 2147483647 h 24"/>
                      <a:gd name="T26" fmla="*/ 2147483647 w 41"/>
                      <a:gd name="T27" fmla="*/ 2147483647 h 24"/>
                      <a:gd name="T28" fmla="*/ 2147483647 w 41"/>
                      <a:gd name="T29" fmla="*/ 2147483647 h 24"/>
                      <a:gd name="T30" fmla="*/ 2147483647 w 41"/>
                      <a:gd name="T31" fmla="*/ 0 h 24"/>
                      <a:gd name="T32" fmla="*/ 2147483647 w 41"/>
                      <a:gd name="T33" fmla="*/ 2147483647 h 24"/>
                      <a:gd name="T34" fmla="*/ 2147483647 w 41"/>
                      <a:gd name="T35" fmla="*/ 2147483647 h 2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41"/>
                      <a:gd name="T55" fmla="*/ 0 h 24"/>
                      <a:gd name="T56" fmla="*/ 41 w 41"/>
                      <a:gd name="T57" fmla="*/ 24 h 2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41" h="24">
                        <a:moveTo>
                          <a:pt x="41" y="12"/>
                        </a:moveTo>
                        <a:lnTo>
                          <a:pt x="39" y="16"/>
                        </a:lnTo>
                        <a:lnTo>
                          <a:pt x="39" y="18"/>
                        </a:lnTo>
                        <a:lnTo>
                          <a:pt x="39" y="22"/>
                        </a:lnTo>
                        <a:lnTo>
                          <a:pt x="39" y="24"/>
                        </a:lnTo>
                        <a:lnTo>
                          <a:pt x="31" y="22"/>
                        </a:lnTo>
                        <a:lnTo>
                          <a:pt x="17" y="16"/>
                        </a:lnTo>
                        <a:lnTo>
                          <a:pt x="4" y="10"/>
                        </a:lnTo>
                        <a:lnTo>
                          <a:pt x="0" y="6"/>
                        </a:lnTo>
                        <a:lnTo>
                          <a:pt x="0" y="2"/>
                        </a:lnTo>
                        <a:lnTo>
                          <a:pt x="2" y="0"/>
                        </a:lnTo>
                        <a:lnTo>
                          <a:pt x="9" y="0"/>
                        </a:lnTo>
                        <a:lnTo>
                          <a:pt x="19" y="2"/>
                        </a:lnTo>
                        <a:lnTo>
                          <a:pt x="27" y="4"/>
                        </a:lnTo>
                        <a:lnTo>
                          <a:pt x="33" y="2"/>
                        </a:lnTo>
                        <a:lnTo>
                          <a:pt x="41" y="0"/>
                        </a:lnTo>
                        <a:lnTo>
                          <a:pt x="41" y="4"/>
                        </a:lnTo>
                        <a:lnTo>
                          <a:pt x="41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62" name="ïṩľîḋè">
                    <a:extLst>
                      <a:ext uri="{FF2B5EF4-FFF2-40B4-BE49-F238E27FC236}">
                        <a16:creationId xmlns:a16="http://schemas.microsoft.com/office/drawing/2014/main" xmlns="" id="{5FF1B279-C583-4859-ABBC-E200C10F0A7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80613" y="2155580"/>
                    <a:ext cx="41317" cy="47636"/>
                  </a:xfrm>
                  <a:custGeom>
                    <a:avLst/>
                    <a:gdLst>
                      <a:gd name="T0" fmla="*/ 2147483647 w 24"/>
                      <a:gd name="T1" fmla="*/ 2147483647 h 30"/>
                      <a:gd name="T2" fmla="*/ 2147483647 w 24"/>
                      <a:gd name="T3" fmla="*/ 2147483647 h 30"/>
                      <a:gd name="T4" fmla="*/ 2147483647 w 24"/>
                      <a:gd name="T5" fmla="*/ 2147483647 h 30"/>
                      <a:gd name="T6" fmla="*/ 2147483647 w 24"/>
                      <a:gd name="T7" fmla="*/ 2147483647 h 30"/>
                      <a:gd name="T8" fmla="*/ 2147483647 w 24"/>
                      <a:gd name="T9" fmla="*/ 2147483647 h 30"/>
                      <a:gd name="T10" fmla="*/ 2147483647 w 24"/>
                      <a:gd name="T11" fmla="*/ 2147483647 h 30"/>
                      <a:gd name="T12" fmla="*/ 2147483647 w 24"/>
                      <a:gd name="T13" fmla="*/ 2147483647 h 30"/>
                      <a:gd name="T14" fmla="*/ 2147483647 w 24"/>
                      <a:gd name="T15" fmla="*/ 2147483647 h 30"/>
                      <a:gd name="T16" fmla="*/ 2147483647 w 24"/>
                      <a:gd name="T17" fmla="*/ 2147483647 h 30"/>
                      <a:gd name="T18" fmla="*/ 2147483647 w 24"/>
                      <a:gd name="T19" fmla="*/ 2147483647 h 30"/>
                      <a:gd name="T20" fmla="*/ 2147483647 w 24"/>
                      <a:gd name="T21" fmla="*/ 2147483647 h 30"/>
                      <a:gd name="T22" fmla="*/ 2147483647 w 24"/>
                      <a:gd name="T23" fmla="*/ 2147483647 h 30"/>
                      <a:gd name="T24" fmla="*/ 2147483647 w 24"/>
                      <a:gd name="T25" fmla="*/ 2147483647 h 30"/>
                      <a:gd name="T26" fmla="*/ 2147483647 w 24"/>
                      <a:gd name="T27" fmla="*/ 2147483647 h 30"/>
                      <a:gd name="T28" fmla="*/ 0 w 24"/>
                      <a:gd name="T29" fmla="*/ 2147483647 h 30"/>
                      <a:gd name="T30" fmla="*/ 0 w 24"/>
                      <a:gd name="T31" fmla="*/ 2147483647 h 30"/>
                      <a:gd name="T32" fmla="*/ 2147483647 w 24"/>
                      <a:gd name="T33" fmla="*/ 2147483647 h 30"/>
                      <a:gd name="T34" fmla="*/ 2147483647 w 24"/>
                      <a:gd name="T35" fmla="*/ 0 h 30"/>
                      <a:gd name="T36" fmla="*/ 2147483647 w 24"/>
                      <a:gd name="T37" fmla="*/ 0 h 30"/>
                      <a:gd name="T38" fmla="*/ 2147483647 w 24"/>
                      <a:gd name="T39" fmla="*/ 0 h 30"/>
                      <a:gd name="T40" fmla="*/ 2147483647 w 24"/>
                      <a:gd name="T41" fmla="*/ 2147483647 h 30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24"/>
                      <a:gd name="T64" fmla="*/ 0 h 30"/>
                      <a:gd name="T65" fmla="*/ 24 w 24"/>
                      <a:gd name="T66" fmla="*/ 30 h 30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24" h="30">
                        <a:moveTo>
                          <a:pt x="12" y="4"/>
                        </a:moveTo>
                        <a:lnTo>
                          <a:pt x="12" y="12"/>
                        </a:lnTo>
                        <a:lnTo>
                          <a:pt x="18" y="8"/>
                        </a:lnTo>
                        <a:lnTo>
                          <a:pt x="24" y="4"/>
                        </a:lnTo>
                        <a:lnTo>
                          <a:pt x="24" y="16"/>
                        </a:lnTo>
                        <a:lnTo>
                          <a:pt x="22" y="20"/>
                        </a:lnTo>
                        <a:lnTo>
                          <a:pt x="18" y="26"/>
                        </a:lnTo>
                        <a:lnTo>
                          <a:pt x="16" y="30"/>
                        </a:lnTo>
                        <a:lnTo>
                          <a:pt x="14" y="30"/>
                        </a:lnTo>
                        <a:lnTo>
                          <a:pt x="14" y="28"/>
                        </a:lnTo>
                        <a:lnTo>
                          <a:pt x="12" y="24"/>
                        </a:lnTo>
                        <a:lnTo>
                          <a:pt x="10" y="20"/>
                        </a:lnTo>
                        <a:lnTo>
                          <a:pt x="6" y="14"/>
                        </a:lnTo>
                        <a:lnTo>
                          <a:pt x="2" y="10"/>
                        </a:lnTo>
                        <a:lnTo>
                          <a:pt x="0" y="6"/>
                        </a:lnTo>
                        <a:lnTo>
                          <a:pt x="0" y="4"/>
                        </a:lnTo>
                        <a:lnTo>
                          <a:pt x="2" y="2"/>
                        </a:lnTo>
                        <a:lnTo>
                          <a:pt x="4" y="0"/>
                        </a:lnTo>
                        <a:lnTo>
                          <a:pt x="6" y="0"/>
                        </a:lnTo>
                        <a:lnTo>
                          <a:pt x="8" y="0"/>
                        </a:lnTo>
                        <a:lnTo>
                          <a:pt x="12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63" name="iṣḻîḋe">
                    <a:extLst>
                      <a:ext uri="{FF2B5EF4-FFF2-40B4-BE49-F238E27FC236}">
                        <a16:creationId xmlns:a16="http://schemas.microsoft.com/office/drawing/2014/main" xmlns="" id="{C69178BA-F36E-4B6E-BE7B-22C3207F841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80613" y="1803914"/>
                    <a:ext cx="260294" cy="376884"/>
                  </a:xfrm>
                  <a:custGeom>
                    <a:avLst/>
                    <a:gdLst>
                      <a:gd name="T0" fmla="*/ 2147483647 w 149"/>
                      <a:gd name="T1" fmla="*/ 2147483647 h 224"/>
                      <a:gd name="T2" fmla="*/ 2147483647 w 149"/>
                      <a:gd name="T3" fmla="*/ 2147483647 h 224"/>
                      <a:gd name="T4" fmla="*/ 2147483647 w 149"/>
                      <a:gd name="T5" fmla="*/ 2147483647 h 224"/>
                      <a:gd name="T6" fmla="*/ 2147483647 w 149"/>
                      <a:gd name="T7" fmla="*/ 2147483647 h 224"/>
                      <a:gd name="T8" fmla="*/ 2147483647 w 149"/>
                      <a:gd name="T9" fmla="*/ 2147483647 h 224"/>
                      <a:gd name="T10" fmla="*/ 2147483647 w 149"/>
                      <a:gd name="T11" fmla="*/ 2147483647 h 224"/>
                      <a:gd name="T12" fmla="*/ 2147483647 w 149"/>
                      <a:gd name="T13" fmla="*/ 2147483647 h 224"/>
                      <a:gd name="T14" fmla="*/ 2147483647 w 149"/>
                      <a:gd name="T15" fmla="*/ 2147483647 h 224"/>
                      <a:gd name="T16" fmla="*/ 2147483647 w 149"/>
                      <a:gd name="T17" fmla="*/ 2147483647 h 224"/>
                      <a:gd name="T18" fmla="*/ 2147483647 w 149"/>
                      <a:gd name="T19" fmla="*/ 2147483647 h 224"/>
                      <a:gd name="T20" fmla="*/ 2147483647 w 149"/>
                      <a:gd name="T21" fmla="*/ 2147483647 h 224"/>
                      <a:gd name="T22" fmla="*/ 2147483647 w 149"/>
                      <a:gd name="T23" fmla="*/ 2147483647 h 224"/>
                      <a:gd name="T24" fmla="*/ 2147483647 w 149"/>
                      <a:gd name="T25" fmla="*/ 2147483647 h 224"/>
                      <a:gd name="T26" fmla="*/ 2147483647 w 149"/>
                      <a:gd name="T27" fmla="*/ 2147483647 h 224"/>
                      <a:gd name="T28" fmla="*/ 2147483647 w 149"/>
                      <a:gd name="T29" fmla="*/ 2147483647 h 224"/>
                      <a:gd name="T30" fmla="*/ 2147483647 w 149"/>
                      <a:gd name="T31" fmla="*/ 2147483647 h 224"/>
                      <a:gd name="T32" fmla="*/ 0 w 149"/>
                      <a:gd name="T33" fmla="*/ 2147483647 h 224"/>
                      <a:gd name="T34" fmla="*/ 2147483647 w 149"/>
                      <a:gd name="T35" fmla="*/ 2147483647 h 224"/>
                      <a:gd name="T36" fmla="*/ 2147483647 w 149"/>
                      <a:gd name="T37" fmla="*/ 2147483647 h 224"/>
                      <a:gd name="T38" fmla="*/ 2147483647 w 149"/>
                      <a:gd name="T39" fmla="*/ 2147483647 h 224"/>
                      <a:gd name="T40" fmla="*/ 2147483647 w 149"/>
                      <a:gd name="T41" fmla="*/ 2147483647 h 224"/>
                      <a:gd name="T42" fmla="*/ 2147483647 w 149"/>
                      <a:gd name="T43" fmla="*/ 2147483647 h 224"/>
                      <a:gd name="T44" fmla="*/ 2147483647 w 149"/>
                      <a:gd name="T45" fmla="*/ 2147483647 h 224"/>
                      <a:gd name="T46" fmla="*/ 2147483647 w 149"/>
                      <a:gd name="T47" fmla="*/ 2147483647 h 224"/>
                      <a:gd name="T48" fmla="*/ 2147483647 w 149"/>
                      <a:gd name="T49" fmla="*/ 2147483647 h 224"/>
                      <a:gd name="T50" fmla="*/ 2147483647 w 149"/>
                      <a:gd name="T51" fmla="*/ 2147483647 h 224"/>
                      <a:gd name="T52" fmla="*/ 2147483647 w 149"/>
                      <a:gd name="T53" fmla="*/ 2147483647 h 224"/>
                      <a:gd name="T54" fmla="*/ 2147483647 w 149"/>
                      <a:gd name="T55" fmla="*/ 2147483647 h 224"/>
                      <a:gd name="T56" fmla="*/ 2147483647 w 149"/>
                      <a:gd name="T57" fmla="*/ 2147483647 h 224"/>
                      <a:gd name="T58" fmla="*/ 2147483647 w 149"/>
                      <a:gd name="T59" fmla="*/ 2147483647 h 224"/>
                      <a:gd name="T60" fmla="*/ 2147483647 w 149"/>
                      <a:gd name="T61" fmla="*/ 2147483647 h 224"/>
                      <a:gd name="T62" fmla="*/ 2147483647 w 149"/>
                      <a:gd name="T63" fmla="*/ 2147483647 h 224"/>
                      <a:gd name="T64" fmla="*/ 2147483647 w 149"/>
                      <a:gd name="T65" fmla="*/ 2147483647 h 224"/>
                      <a:gd name="T66" fmla="*/ 2147483647 w 149"/>
                      <a:gd name="T67" fmla="*/ 2147483647 h 224"/>
                      <a:gd name="T68" fmla="*/ 2147483647 w 149"/>
                      <a:gd name="T69" fmla="*/ 2147483647 h 224"/>
                      <a:gd name="T70" fmla="*/ 2147483647 w 149"/>
                      <a:gd name="T71" fmla="*/ 2147483647 h 224"/>
                      <a:gd name="T72" fmla="*/ 2147483647 w 149"/>
                      <a:gd name="T73" fmla="*/ 2147483647 h 224"/>
                      <a:gd name="T74" fmla="*/ 2147483647 w 149"/>
                      <a:gd name="T75" fmla="*/ 2147483647 h 224"/>
                      <a:gd name="T76" fmla="*/ 2147483647 w 149"/>
                      <a:gd name="T77" fmla="*/ 2147483647 h 224"/>
                      <a:gd name="T78" fmla="*/ 2147483647 w 149"/>
                      <a:gd name="T79" fmla="*/ 2147483647 h 224"/>
                      <a:gd name="T80" fmla="*/ 2147483647 w 149"/>
                      <a:gd name="T81" fmla="*/ 2147483647 h 224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149"/>
                      <a:gd name="T124" fmla="*/ 0 h 224"/>
                      <a:gd name="T125" fmla="*/ 149 w 149"/>
                      <a:gd name="T126" fmla="*/ 224 h 224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149" h="224">
                        <a:moveTo>
                          <a:pt x="149" y="56"/>
                        </a:moveTo>
                        <a:lnTo>
                          <a:pt x="145" y="44"/>
                        </a:lnTo>
                        <a:lnTo>
                          <a:pt x="143" y="36"/>
                        </a:lnTo>
                        <a:lnTo>
                          <a:pt x="141" y="28"/>
                        </a:lnTo>
                        <a:lnTo>
                          <a:pt x="137" y="16"/>
                        </a:lnTo>
                        <a:lnTo>
                          <a:pt x="131" y="10"/>
                        </a:lnTo>
                        <a:lnTo>
                          <a:pt x="121" y="8"/>
                        </a:lnTo>
                        <a:lnTo>
                          <a:pt x="113" y="4"/>
                        </a:lnTo>
                        <a:lnTo>
                          <a:pt x="105" y="0"/>
                        </a:lnTo>
                        <a:lnTo>
                          <a:pt x="97" y="4"/>
                        </a:lnTo>
                        <a:lnTo>
                          <a:pt x="89" y="6"/>
                        </a:lnTo>
                        <a:lnTo>
                          <a:pt x="77" y="6"/>
                        </a:lnTo>
                        <a:lnTo>
                          <a:pt x="65" y="8"/>
                        </a:lnTo>
                        <a:lnTo>
                          <a:pt x="59" y="12"/>
                        </a:lnTo>
                        <a:lnTo>
                          <a:pt x="50" y="22"/>
                        </a:lnTo>
                        <a:lnTo>
                          <a:pt x="42" y="32"/>
                        </a:lnTo>
                        <a:lnTo>
                          <a:pt x="36" y="42"/>
                        </a:lnTo>
                        <a:lnTo>
                          <a:pt x="32" y="54"/>
                        </a:lnTo>
                        <a:lnTo>
                          <a:pt x="30" y="64"/>
                        </a:lnTo>
                        <a:lnTo>
                          <a:pt x="30" y="76"/>
                        </a:lnTo>
                        <a:lnTo>
                          <a:pt x="22" y="76"/>
                        </a:lnTo>
                        <a:lnTo>
                          <a:pt x="12" y="76"/>
                        </a:lnTo>
                        <a:lnTo>
                          <a:pt x="8" y="78"/>
                        </a:lnTo>
                        <a:lnTo>
                          <a:pt x="6" y="82"/>
                        </a:lnTo>
                        <a:lnTo>
                          <a:pt x="4" y="86"/>
                        </a:lnTo>
                        <a:lnTo>
                          <a:pt x="4" y="90"/>
                        </a:lnTo>
                        <a:lnTo>
                          <a:pt x="4" y="98"/>
                        </a:lnTo>
                        <a:lnTo>
                          <a:pt x="8" y="108"/>
                        </a:lnTo>
                        <a:lnTo>
                          <a:pt x="12" y="122"/>
                        </a:lnTo>
                        <a:lnTo>
                          <a:pt x="12" y="130"/>
                        </a:lnTo>
                        <a:lnTo>
                          <a:pt x="12" y="132"/>
                        </a:lnTo>
                        <a:lnTo>
                          <a:pt x="14" y="134"/>
                        </a:lnTo>
                        <a:lnTo>
                          <a:pt x="20" y="138"/>
                        </a:lnTo>
                        <a:lnTo>
                          <a:pt x="0" y="168"/>
                        </a:lnTo>
                        <a:lnTo>
                          <a:pt x="4" y="172"/>
                        </a:lnTo>
                        <a:lnTo>
                          <a:pt x="14" y="182"/>
                        </a:lnTo>
                        <a:lnTo>
                          <a:pt x="28" y="202"/>
                        </a:lnTo>
                        <a:lnTo>
                          <a:pt x="30" y="204"/>
                        </a:lnTo>
                        <a:lnTo>
                          <a:pt x="30" y="208"/>
                        </a:lnTo>
                        <a:lnTo>
                          <a:pt x="28" y="216"/>
                        </a:lnTo>
                        <a:lnTo>
                          <a:pt x="30" y="218"/>
                        </a:lnTo>
                        <a:lnTo>
                          <a:pt x="30" y="222"/>
                        </a:lnTo>
                        <a:lnTo>
                          <a:pt x="32" y="224"/>
                        </a:lnTo>
                        <a:lnTo>
                          <a:pt x="38" y="224"/>
                        </a:lnTo>
                        <a:lnTo>
                          <a:pt x="50" y="224"/>
                        </a:lnTo>
                        <a:lnTo>
                          <a:pt x="52" y="216"/>
                        </a:lnTo>
                        <a:lnTo>
                          <a:pt x="57" y="214"/>
                        </a:lnTo>
                        <a:lnTo>
                          <a:pt x="63" y="212"/>
                        </a:lnTo>
                        <a:lnTo>
                          <a:pt x="73" y="212"/>
                        </a:lnTo>
                        <a:lnTo>
                          <a:pt x="73" y="208"/>
                        </a:lnTo>
                        <a:lnTo>
                          <a:pt x="79" y="208"/>
                        </a:lnTo>
                        <a:lnTo>
                          <a:pt x="81" y="204"/>
                        </a:lnTo>
                        <a:lnTo>
                          <a:pt x="81" y="200"/>
                        </a:lnTo>
                        <a:lnTo>
                          <a:pt x="83" y="200"/>
                        </a:lnTo>
                        <a:lnTo>
                          <a:pt x="79" y="196"/>
                        </a:lnTo>
                        <a:lnTo>
                          <a:pt x="79" y="170"/>
                        </a:lnTo>
                        <a:lnTo>
                          <a:pt x="85" y="166"/>
                        </a:lnTo>
                        <a:lnTo>
                          <a:pt x="89" y="164"/>
                        </a:lnTo>
                        <a:lnTo>
                          <a:pt x="95" y="160"/>
                        </a:lnTo>
                        <a:lnTo>
                          <a:pt x="99" y="156"/>
                        </a:lnTo>
                        <a:lnTo>
                          <a:pt x="79" y="156"/>
                        </a:lnTo>
                        <a:lnTo>
                          <a:pt x="95" y="154"/>
                        </a:lnTo>
                        <a:lnTo>
                          <a:pt x="101" y="152"/>
                        </a:lnTo>
                        <a:lnTo>
                          <a:pt x="105" y="150"/>
                        </a:lnTo>
                        <a:lnTo>
                          <a:pt x="105" y="146"/>
                        </a:lnTo>
                        <a:lnTo>
                          <a:pt x="87" y="140"/>
                        </a:lnTo>
                        <a:lnTo>
                          <a:pt x="81" y="134"/>
                        </a:lnTo>
                        <a:lnTo>
                          <a:pt x="79" y="130"/>
                        </a:lnTo>
                        <a:lnTo>
                          <a:pt x="77" y="124"/>
                        </a:lnTo>
                        <a:lnTo>
                          <a:pt x="79" y="114"/>
                        </a:lnTo>
                        <a:lnTo>
                          <a:pt x="85" y="104"/>
                        </a:lnTo>
                        <a:lnTo>
                          <a:pt x="91" y="98"/>
                        </a:lnTo>
                        <a:lnTo>
                          <a:pt x="99" y="92"/>
                        </a:lnTo>
                        <a:lnTo>
                          <a:pt x="113" y="84"/>
                        </a:lnTo>
                        <a:lnTo>
                          <a:pt x="119" y="78"/>
                        </a:lnTo>
                        <a:lnTo>
                          <a:pt x="121" y="72"/>
                        </a:lnTo>
                        <a:lnTo>
                          <a:pt x="121" y="66"/>
                        </a:lnTo>
                        <a:lnTo>
                          <a:pt x="121" y="62"/>
                        </a:lnTo>
                        <a:lnTo>
                          <a:pt x="123" y="60"/>
                        </a:lnTo>
                        <a:lnTo>
                          <a:pt x="129" y="58"/>
                        </a:lnTo>
                        <a:lnTo>
                          <a:pt x="137" y="56"/>
                        </a:lnTo>
                        <a:lnTo>
                          <a:pt x="141" y="56"/>
                        </a:lnTo>
                        <a:lnTo>
                          <a:pt x="149" y="5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64" name="îşļïďe">
                    <a:extLst>
                      <a:ext uri="{FF2B5EF4-FFF2-40B4-BE49-F238E27FC236}">
                        <a16:creationId xmlns:a16="http://schemas.microsoft.com/office/drawing/2014/main" xmlns="" id="{4F94CDA7-DB71-48AE-9F8C-983947A9FEF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48400" y="1749274"/>
                    <a:ext cx="513702" cy="358672"/>
                  </a:xfrm>
                  <a:custGeom>
                    <a:avLst/>
                    <a:gdLst>
                      <a:gd name="T0" fmla="*/ 2147483647 w 295"/>
                      <a:gd name="T1" fmla="*/ 2147483647 h 214"/>
                      <a:gd name="T2" fmla="*/ 2147483647 w 295"/>
                      <a:gd name="T3" fmla="*/ 2147483647 h 214"/>
                      <a:gd name="T4" fmla="*/ 2147483647 w 295"/>
                      <a:gd name="T5" fmla="*/ 2147483647 h 214"/>
                      <a:gd name="T6" fmla="*/ 2147483647 w 295"/>
                      <a:gd name="T7" fmla="*/ 2147483647 h 214"/>
                      <a:gd name="T8" fmla="*/ 2147483647 w 295"/>
                      <a:gd name="T9" fmla="*/ 2147483647 h 214"/>
                      <a:gd name="T10" fmla="*/ 2147483647 w 295"/>
                      <a:gd name="T11" fmla="*/ 2147483647 h 214"/>
                      <a:gd name="T12" fmla="*/ 2147483647 w 295"/>
                      <a:gd name="T13" fmla="*/ 2147483647 h 214"/>
                      <a:gd name="T14" fmla="*/ 2147483647 w 295"/>
                      <a:gd name="T15" fmla="*/ 2147483647 h 214"/>
                      <a:gd name="T16" fmla="*/ 2147483647 w 295"/>
                      <a:gd name="T17" fmla="*/ 2147483647 h 214"/>
                      <a:gd name="T18" fmla="*/ 2147483647 w 295"/>
                      <a:gd name="T19" fmla="*/ 2147483647 h 214"/>
                      <a:gd name="T20" fmla="*/ 2147483647 w 295"/>
                      <a:gd name="T21" fmla="*/ 2147483647 h 214"/>
                      <a:gd name="T22" fmla="*/ 2147483647 w 295"/>
                      <a:gd name="T23" fmla="*/ 2147483647 h 214"/>
                      <a:gd name="T24" fmla="*/ 2147483647 w 295"/>
                      <a:gd name="T25" fmla="*/ 2147483647 h 214"/>
                      <a:gd name="T26" fmla="*/ 2147483647 w 295"/>
                      <a:gd name="T27" fmla="*/ 2147483647 h 214"/>
                      <a:gd name="T28" fmla="*/ 2147483647 w 295"/>
                      <a:gd name="T29" fmla="*/ 2147483647 h 214"/>
                      <a:gd name="T30" fmla="*/ 2147483647 w 295"/>
                      <a:gd name="T31" fmla="*/ 2147483647 h 214"/>
                      <a:gd name="T32" fmla="*/ 2147483647 w 295"/>
                      <a:gd name="T33" fmla="*/ 2147483647 h 214"/>
                      <a:gd name="T34" fmla="*/ 2147483647 w 295"/>
                      <a:gd name="T35" fmla="*/ 2147483647 h 214"/>
                      <a:gd name="T36" fmla="*/ 2147483647 w 295"/>
                      <a:gd name="T37" fmla="*/ 2147483647 h 214"/>
                      <a:gd name="T38" fmla="*/ 2147483647 w 295"/>
                      <a:gd name="T39" fmla="*/ 2147483647 h 214"/>
                      <a:gd name="T40" fmla="*/ 2147483647 w 295"/>
                      <a:gd name="T41" fmla="*/ 2147483647 h 214"/>
                      <a:gd name="T42" fmla="*/ 2147483647 w 295"/>
                      <a:gd name="T43" fmla="*/ 2147483647 h 214"/>
                      <a:gd name="T44" fmla="*/ 0 w 295"/>
                      <a:gd name="T45" fmla="*/ 2147483647 h 214"/>
                      <a:gd name="T46" fmla="*/ 2147483647 w 295"/>
                      <a:gd name="T47" fmla="*/ 2147483647 h 214"/>
                      <a:gd name="T48" fmla="*/ 2147483647 w 295"/>
                      <a:gd name="T49" fmla="*/ 2147483647 h 214"/>
                      <a:gd name="T50" fmla="*/ 2147483647 w 295"/>
                      <a:gd name="T51" fmla="*/ 2147483647 h 214"/>
                      <a:gd name="T52" fmla="*/ 2147483647 w 295"/>
                      <a:gd name="T53" fmla="*/ 2147483647 h 214"/>
                      <a:gd name="T54" fmla="*/ 2147483647 w 295"/>
                      <a:gd name="T55" fmla="*/ 2147483647 h 214"/>
                      <a:gd name="T56" fmla="*/ 2147483647 w 295"/>
                      <a:gd name="T57" fmla="*/ 2147483647 h 214"/>
                      <a:gd name="T58" fmla="*/ 2147483647 w 295"/>
                      <a:gd name="T59" fmla="*/ 2147483647 h 214"/>
                      <a:gd name="T60" fmla="*/ 2147483647 w 295"/>
                      <a:gd name="T61" fmla="*/ 2147483647 h 214"/>
                      <a:gd name="T62" fmla="*/ 2147483647 w 295"/>
                      <a:gd name="T63" fmla="*/ 2147483647 h 214"/>
                      <a:gd name="T64" fmla="*/ 2147483647 w 295"/>
                      <a:gd name="T65" fmla="*/ 2147483647 h 214"/>
                      <a:gd name="T66" fmla="*/ 2147483647 w 295"/>
                      <a:gd name="T67" fmla="*/ 2147483647 h 214"/>
                      <a:gd name="T68" fmla="*/ 2147483647 w 295"/>
                      <a:gd name="T69" fmla="*/ 2147483647 h 214"/>
                      <a:gd name="T70" fmla="*/ 2147483647 w 295"/>
                      <a:gd name="T71" fmla="*/ 2147483647 h 214"/>
                      <a:gd name="T72" fmla="*/ 2147483647 w 295"/>
                      <a:gd name="T73" fmla="*/ 2147483647 h 214"/>
                      <a:gd name="T74" fmla="*/ 2147483647 w 295"/>
                      <a:gd name="T75" fmla="*/ 2147483647 h 214"/>
                      <a:gd name="T76" fmla="*/ 2147483647 w 295"/>
                      <a:gd name="T77" fmla="*/ 2147483647 h 214"/>
                      <a:gd name="T78" fmla="*/ 2147483647 w 295"/>
                      <a:gd name="T79" fmla="*/ 2147483647 h 214"/>
                      <a:gd name="T80" fmla="*/ 2147483647 w 295"/>
                      <a:gd name="T81" fmla="*/ 2147483647 h 214"/>
                      <a:gd name="T82" fmla="*/ 2147483647 w 295"/>
                      <a:gd name="T83" fmla="*/ 0 h 214"/>
                      <a:gd name="T84" fmla="*/ 2147483647 w 295"/>
                      <a:gd name="T85" fmla="*/ 2147483647 h 214"/>
                      <a:gd name="T86" fmla="*/ 2147483647 w 295"/>
                      <a:gd name="T87" fmla="*/ 2147483647 h 214"/>
                      <a:gd name="T88" fmla="*/ 2147483647 w 295"/>
                      <a:gd name="T89" fmla="*/ 2147483647 h 214"/>
                      <a:gd name="T90" fmla="*/ 2147483647 w 295"/>
                      <a:gd name="T91" fmla="*/ 2147483647 h 214"/>
                      <a:gd name="T92" fmla="*/ 2147483647 w 295"/>
                      <a:gd name="T93" fmla="*/ 2147483647 h 214"/>
                      <a:gd name="T94" fmla="*/ 2147483647 w 295"/>
                      <a:gd name="T95" fmla="*/ 2147483647 h 214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w 295"/>
                      <a:gd name="T145" fmla="*/ 0 h 214"/>
                      <a:gd name="T146" fmla="*/ 295 w 295"/>
                      <a:gd name="T147" fmla="*/ 214 h 214"/>
                    </a:gdLst>
                    <a:ahLst/>
                    <a:cxnLst>
                      <a:cxn ang="T96">
                        <a:pos x="T0" y="T1"/>
                      </a:cxn>
                      <a:cxn ang="T97">
                        <a:pos x="T2" y="T3"/>
                      </a:cxn>
                      <a:cxn ang="T98">
                        <a:pos x="T4" y="T5"/>
                      </a:cxn>
                      <a:cxn ang="T99">
                        <a:pos x="T6" y="T7"/>
                      </a:cxn>
                      <a:cxn ang="T100">
                        <a:pos x="T8" y="T9"/>
                      </a:cxn>
                      <a:cxn ang="T101">
                        <a:pos x="T10" y="T11"/>
                      </a:cxn>
                      <a:cxn ang="T102">
                        <a:pos x="T12" y="T13"/>
                      </a:cxn>
                      <a:cxn ang="T103">
                        <a:pos x="T14" y="T15"/>
                      </a:cxn>
                      <a:cxn ang="T104">
                        <a:pos x="T16" y="T17"/>
                      </a:cxn>
                      <a:cxn ang="T105">
                        <a:pos x="T18" y="T19"/>
                      </a:cxn>
                      <a:cxn ang="T106">
                        <a:pos x="T20" y="T21"/>
                      </a:cxn>
                      <a:cxn ang="T107">
                        <a:pos x="T22" y="T23"/>
                      </a:cxn>
                      <a:cxn ang="T108">
                        <a:pos x="T24" y="T25"/>
                      </a:cxn>
                      <a:cxn ang="T109">
                        <a:pos x="T26" y="T27"/>
                      </a:cxn>
                      <a:cxn ang="T110">
                        <a:pos x="T28" y="T29"/>
                      </a:cxn>
                      <a:cxn ang="T111">
                        <a:pos x="T30" y="T31"/>
                      </a:cxn>
                      <a:cxn ang="T112">
                        <a:pos x="T32" y="T33"/>
                      </a:cxn>
                      <a:cxn ang="T113">
                        <a:pos x="T34" y="T35"/>
                      </a:cxn>
                      <a:cxn ang="T114">
                        <a:pos x="T36" y="T37"/>
                      </a:cxn>
                      <a:cxn ang="T115">
                        <a:pos x="T38" y="T39"/>
                      </a:cxn>
                      <a:cxn ang="T116">
                        <a:pos x="T40" y="T41"/>
                      </a:cxn>
                      <a:cxn ang="T117">
                        <a:pos x="T42" y="T43"/>
                      </a:cxn>
                      <a:cxn ang="T118">
                        <a:pos x="T44" y="T45"/>
                      </a:cxn>
                      <a:cxn ang="T119">
                        <a:pos x="T46" y="T47"/>
                      </a:cxn>
                      <a:cxn ang="T120">
                        <a:pos x="T48" y="T49"/>
                      </a:cxn>
                      <a:cxn ang="T121">
                        <a:pos x="T50" y="T51"/>
                      </a:cxn>
                      <a:cxn ang="T122">
                        <a:pos x="T52" y="T53"/>
                      </a:cxn>
                      <a:cxn ang="T123">
                        <a:pos x="T54" y="T55"/>
                      </a:cxn>
                      <a:cxn ang="T124">
                        <a:pos x="T56" y="T57"/>
                      </a:cxn>
                      <a:cxn ang="T125">
                        <a:pos x="T58" y="T59"/>
                      </a:cxn>
                      <a:cxn ang="T126">
                        <a:pos x="T60" y="T61"/>
                      </a:cxn>
                      <a:cxn ang="T127">
                        <a:pos x="T62" y="T63"/>
                      </a:cxn>
                      <a:cxn ang="T128">
                        <a:pos x="T64" y="T65"/>
                      </a:cxn>
                      <a:cxn ang="T129">
                        <a:pos x="T66" y="T67"/>
                      </a:cxn>
                      <a:cxn ang="T130">
                        <a:pos x="T68" y="T69"/>
                      </a:cxn>
                      <a:cxn ang="T131">
                        <a:pos x="T70" y="T71"/>
                      </a:cxn>
                      <a:cxn ang="T132">
                        <a:pos x="T72" y="T73"/>
                      </a:cxn>
                      <a:cxn ang="T133">
                        <a:pos x="T74" y="T75"/>
                      </a:cxn>
                      <a:cxn ang="T134">
                        <a:pos x="T76" y="T77"/>
                      </a:cxn>
                      <a:cxn ang="T135">
                        <a:pos x="T78" y="T79"/>
                      </a:cxn>
                      <a:cxn ang="T136">
                        <a:pos x="T80" y="T81"/>
                      </a:cxn>
                      <a:cxn ang="T137">
                        <a:pos x="T82" y="T83"/>
                      </a:cxn>
                      <a:cxn ang="T138">
                        <a:pos x="T84" y="T85"/>
                      </a:cxn>
                      <a:cxn ang="T139">
                        <a:pos x="T86" y="T87"/>
                      </a:cxn>
                      <a:cxn ang="T140">
                        <a:pos x="T88" y="T89"/>
                      </a:cxn>
                      <a:cxn ang="T141">
                        <a:pos x="T90" y="T91"/>
                      </a:cxn>
                      <a:cxn ang="T142">
                        <a:pos x="T92" y="T93"/>
                      </a:cxn>
                      <a:cxn ang="T143">
                        <a:pos x="T94" y="T95"/>
                      </a:cxn>
                    </a:cxnLst>
                    <a:rect l="T144" t="T145" r="T146" b="T147"/>
                    <a:pathLst>
                      <a:path w="295" h="214">
                        <a:moveTo>
                          <a:pt x="285" y="28"/>
                        </a:moveTo>
                        <a:lnTo>
                          <a:pt x="277" y="24"/>
                        </a:lnTo>
                        <a:lnTo>
                          <a:pt x="271" y="20"/>
                        </a:lnTo>
                        <a:lnTo>
                          <a:pt x="263" y="16"/>
                        </a:lnTo>
                        <a:lnTo>
                          <a:pt x="251" y="14"/>
                        </a:lnTo>
                        <a:lnTo>
                          <a:pt x="245" y="16"/>
                        </a:lnTo>
                        <a:lnTo>
                          <a:pt x="243" y="18"/>
                        </a:lnTo>
                        <a:lnTo>
                          <a:pt x="241" y="22"/>
                        </a:lnTo>
                        <a:lnTo>
                          <a:pt x="241" y="28"/>
                        </a:lnTo>
                        <a:lnTo>
                          <a:pt x="239" y="32"/>
                        </a:lnTo>
                        <a:lnTo>
                          <a:pt x="237" y="36"/>
                        </a:lnTo>
                        <a:lnTo>
                          <a:pt x="233" y="40"/>
                        </a:lnTo>
                        <a:lnTo>
                          <a:pt x="227" y="40"/>
                        </a:lnTo>
                        <a:lnTo>
                          <a:pt x="217" y="38"/>
                        </a:lnTo>
                        <a:lnTo>
                          <a:pt x="207" y="34"/>
                        </a:lnTo>
                        <a:lnTo>
                          <a:pt x="197" y="32"/>
                        </a:lnTo>
                        <a:lnTo>
                          <a:pt x="189" y="30"/>
                        </a:lnTo>
                        <a:lnTo>
                          <a:pt x="187" y="30"/>
                        </a:lnTo>
                        <a:lnTo>
                          <a:pt x="185" y="30"/>
                        </a:lnTo>
                        <a:lnTo>
                          <a:pt x="181" y="32"/>
                        </a:lnTo>
                        <a:lnTo>
                          <a:pt x="173" y="36"/>
                        </a:lnTo>
                        <a:lnTo>
                          <a:pt x="165" y="38"/>
                        </a:lnTo>
                        <a:lnTo>
                          <a:pt x="153" y="38"/>
                        </a:lnTo>
                        <a:lnTo>
                          <a:pt x="141" y="40"/>
                        </a:lnTo>
                        <a:lnTo>
                          <a:pt x="135" y="44"/>
                        </a:lnTo>
                        <a:lnTo>
                          <a:pt x="126" y="54"/>
                        </a:lnTo>
                        <a:lnTo>
                          <a:pt x="118" y="64"/>
                        </a:lnTo>
                        <a:lnTo>
                          <a:pt x="112" y="74"/>
                        </a:lnTo>
                        <a:lnTo>
                          <a:pt x="108" y="86"/>
                        </a:lnTo>
                        <a:lnTo>
                          <a:pt x="106" y="96"/>
                        </a:lnTo>
                        <a:lnTo>
                          <a:pt x="106" y="108"/>
                        </a:lnTo>
                        <a:lnTo>
                          <a:pt x="98" y="108"/>
                        </a:lnTo>
                        <a:lnTo>
                          <a:pt x="88" y="108"/>
                        </a:lnTo>
                        <a:lnTo>
                          <a:pt x="84" y="110"/>
                        </a:lnTo>
                        <a:lnTo>
                          <a:pt x="82" y="114"/>
                        </a:lnTo>
                        <a:lnTo>
                          <a:pt x="80" y="118"/>
                        </a:lnTo>
                        <a:lnTo>
                          <a:pt x="80" y="122"/>
                        </a:lnTo>
                        <a:lnTo>
                          <a:pt x="80" y="130"/>
                        </a:lnTo>
                        <a:lnTo>
                          <a:pt x="84" y="140"/>
                        </a:lnTo>
                        <a:lnTo>
                          <a:pt x="88" y="154"/>
                        </a:lnTo>
                        <a:lnTo>
                          <a:pt x="88" y="162"/>
                        </a:lnTo>
                        <a:lnTo>
                          <a:pt x="88" y="164"/>
                        </a:lnTo>
                        <a:lnTo>
                          <a:pt x="90" y="166"/>
                        </a:lnTo>
                        <a:lnTo>
                          <a:pt x="96" y="170"/>
                        </a:lnTo>
                        <a:lnTo>
                          <a:pt x="76" y="200"/>
                        </a:lnTo>
                        <a:lnTo>
                          <a:pt x="70" y="198"/>
                        </a:lnTo>
                        <a:lnTo>
                          <a:pt x="68" y="196"/>
                        </a:lnTo>
                        <a:lnTo>
                          <a:pt x="64" y="188"/>
                        </a:lnTo>
                        <a:lnTo>
                          <a:pt x="62" y="192"/>
                        </a:lnTo>
                        <a:lnTo>
                          <a:pt x="62" y="196"/>
                        </a:lnTo>
                        <a:lnTo>
                          <a:pt x="50" y="206"/>
                        </a:lnTo>
                        <a:lnTo>
                          <a:pt x="42" y="210"/>
                        </a:lnTo>
                        <a:lnTo>
                          <a:pt x="36" y="214"/>
                        </a:lnTo>
                        <a:lnTo>
                          <a:pt x="26" y="212"/>
                        </a:lnTo>
                        <a:lnTo>
                          <a:pt x="18" y="208"/>
                        </a:lnTo>
                        <a:lnTo>
                          <a:pt x="10" y="204"/>
                        </a:lnTo>
                        <a:lnTo>
                          <a:pt x="8" y="202"/>
                        </a:lnTo>
                        <a:lnTo>
                          <a:pt x="8" y="200"/>
                        </a:lnTo>
                        <a:lnTo>
                          <a:pt x="10" y="196"/>
                        </a:lnTo>
                        <a:lnTo>
                          <a:pt x="12" y="194"/>
                        </a:lnTo>
                        <a:lnTo>
                          <a:pt x="6" y="192"/>
                        </a:lnTo>
                        <a:lnTo>
                          <a:pt x="2" y="190"/>
                        </a:lnTo>
                        <a:lnTo>
                          <a:pt x="2" y="188"/>
                        </a:lnTo>
                        <a:lnTo>
                          <a:pt x="2" y="184"/>
                        </a:lnTo>
                        <a:lnTo>
                          <a:pt x="4" y="178"/>
                        </a:lnTo>
                        <a:lnTo>
                          <a:pt x="8" y="174"/>
                        </a:lnTo>
                        <a:lnTo>
                          <a:pt x="4" y="168"/>
                        </a:lnTo>
                        <a:lnTo>
                          <a:pt x="2" y="160"/>
                        </a:lnTo>
                        <a:lnTo>
                          <a:pt x="0" y="144"/>
                        </a:lnTo>
                        <a:lnTo>
                          <a:pt x="10" y="144"/>
                        </a:lnTo>
                        <a:lnTo>
                          <a:pt x="16" y="140"/>
                        </a:lnTo>
                        <a:lnTo>
                          <a:pt x="22" y="136"/>
                        </a:lnTo>
                        <a:lnTo>
                          <a:pt x="24" y="128"/>
                        </a:lnTo>
                        <a:lnTo>
                          <a:pt x="32" y="128"/>
                        </a:lnTo>
                        <a:lnTo>
                          <a:pt x="38" y="124"/>
                        </a:lnTo>
                        <a:lnTo>
                          <a:pt x="44" y="122"/>
                        </a:lnTo>
                        <a:lnTo>
                          <a:pt x="52" y="122"/>
                        </a:lnTo>
                        <a:lnTo>
                          <a:pt x="54" y="120"/>
                        </a:lnTo>
                        <a:lnTo>
                          <a:pt x="58" y="116"/>
                        </a:lnTo>
                        <a:lnTo>
                          <a:pt x="60" y="118"/>
                        </a:lnTo>
                        <a:lnTo>
                          <a:pt x="64" y="118"/>
                        </a:lnTo>
                        <a:lnTo>
                          <a:pt x="70" y="118"/>
                        </a:lnTo>
                        <a:lnTo>
                          <a:pt x="72" y="116"/>
                        </a:lnTo>
                        <a:lnTo>
                          <a:pt x="62" y="116"/>
                        </a:lnTo>
                        <a:lnTo>
                          <a:pt x="60" y="114"/>
                        </a:lnTo>
                        <a:lnTo>
                          <a:pt x="58" y="110"/>
                        </a:lnTo>
                        <a:lnTo>
                          <a:pt x="60" y="106"/>
                        </a:lnTo>
                        <a:lnTo>
                          <a:pt x="66" y="102"/>
                        </a:lnTo>
                        <a:lnTo>
                          <a:pt x="76" y="98"/>
                        </a:lnTo>
                        <a:lnTo>
                          <a:pt x="80" y="94"/>
                        </a:lnTo>
                        <a:lnTo>
                          <a:pt x="86" y="86"/>
                        </a:lnTo>
                        <a:lnTo>
                          <a:pt x="92" y="70"/>
                        </a:lnTo>
                        <a:lnTo>
                          <a:pt x="94" y="68"/>
                        </a:lnTo>
                        <a:lnTo>
                          <a:pt x="96" y="68"/>
                        </a:lnTo>
                        <a:lnTo>
                          <a:pt x="102" y="64"/>
                        </a:lnTo>
                        <a:lnTo>
                          <a:pt x="106" y="60"/>
                        </a:lnTo>
                        <a:lnTo>
                          <a:pt x="108" y="56"/>
                        </a:lnTo>
                        <a:lnTo>
                          <a:pt x="108" y="52"/>
                        </a:lnTo>
                        <a:lnTo>
                          <a:pt x="112" y="50"/>
                        </a:lnTo>
                        <a:lnTo>
                          <a:pt x="116" y="48"/>
                        </a:lnTo>
                        <a:lnTo>
                          <a:pt x="116" y="40"/>
                        </a:lnTo>
                        <a:lnTo>
                          <a:pt x="106" y="44"/>
                        </a:lnTo>
                        <a:lnTo>
                          <a:pt x="104" y="44"/>
                        </a:lnTo>
                        <a:lnTo>
                          <a:pt x="100" y="42"/>
                        </a:lnTo>
                        <a:lnTo>
                          <a:pt x="106" y="42"/>
                        </a:lnTo>
                        <a:lnTo>
                          <a:pt x="106" y="40"/>
                        </a:lnTo>
                        <a:lnTo>
                          <a:pt x="112" y="38"/>
                        </a:lnTo>
                        <a:lnTo>
                          <a:pt x="114" y="34"/>
                        </a:lnTo>
                        <a:lnTo>
                          <a:pt x="116" y="34"/>
                        </a:lnTo>
                        <a:lnTo>
                          <a:pt x="120" y="36"/>
                        </a:lnTo>
                        <a:lnTo>
                          <a:pt x="135" y="36"/>
                        </a:lnTo>
                        <a:lnTo>
                          <a:pt x="135" y="28"/>
                        </a:lnTo>
                        <a:lnTo>
                          <a:pt x="135" y="26"/>
                        </a:lnTo>
                        <a:lnTo>
                          <a:pt x="139" y="26"/>
                        </a:lnTo>
                        <a:lnTo>
                          <a:pt x="145" y="28"/>
                        </a:lnTo>
                        <a:lnTo>
                          <a:pt x="155" y="22"/>
                        </a:lnTo>
                        <a:lnTo>
                          <a:pt x="161" y="16"/>
                        </a:lnTo>
                        <a:lnTo>
                          <a:pt x="165" y="12"/>
                        </a:lnTo>
                        <a:lnTo>
                          <a:pt x="167" y="14"/>
                        </a:lnTo>
                        <a:lnTo>
                          <a:pt x="169" y="16"/>
                        </a:lnTo>
                        <a:lnTo>
                          <a:pt x="175" y="18"/>
                        </a:lnTo>
                        <a:lnTo>
                          <a:pt x="181" y="16"/>
                        </a:lnTo>
                        <a:lnTo>
                          <a:pt x="185" y="12"/>
                        </a:lnTo>
                        <a:lnTo>
                          <a:pt x="189" y="8"/>
                        </a:lnTo>
                        <a:lnTo>
                          <a:pt x="209" y="4"/>
                        </a:lnTo>
                        <a:lnTo>
                          <a:pt x="227" y="0"/>
                        </a:lnTo>
                        <a:lnTo>
                          <a:pt x="233" y="2"/>
                        </a:lnTo>
                        <a:lnTo>
                          <a:pt x="239" y="4"/>
                        </a:lnTo>
                        <a:lnTo>
                          <a:pt x="243" y="8"/>
                        </a:lnTo>
                        <a:lnTo>
                          <a:pt x="245" y="12"/>
                        </a:lnTo>
                        <a:lnTo>
                          <a:pt x="249" y="6"/>
                        </a:lnTo>
                        <a:lnTo>
                          <a:pt x="251" y="2"/>
                        </a:lnTo>
                        <a:lnTo>
                          <a:pt x="257" y="2"/>
                        </a:lnTo>
                        <a:lnTo>
                          <a:pt x="265" y="2"/>
                        </a:lnTo>
                        <a:lnTo>
                          <a:pt x="271" y="4"/>
                        </a:lnTo>
                        <a:lnTo>
                          <a:pt x="279" y="6"/>
                        </a:lnTo>
                        <a:lnTo>
                          <a:pt x="289" y="6"/>
                        </a:lnTo>
                        <a:lnTo>
                          <a:pt x="289" y="14"/>
                        </a:lnTo>
                        <a:lnTo>
                          <a:pt x="277" y="14"/>
                        </a:lnTo>
                        <a:lnTo>
                          <a:pt x="281" y="16"/>
                        </a:lnTo>
                        <a:lnTo>
                          <a:pt x="287" y="18"/>
                        </a:lnTo>
                        <a:lnTo>
                          <a:pt x="291" y="18"/>
                        </a:lnTo>
                        <a:lnTo>
                          <a:pt x="295" y="14"/>
                        </a:lnTo>
                        <a:lnTo>
                          <a:pt x="295" y="26"/>
                        </a:lnTo>
                        <a:lnTo>
                          <a:pt x="279" y="30"/>
                        </a:lnTo>
                        <a:lnTo>
                          <a:pt x="285" y="2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65" name="iśľiḓê">
                    <a:extLst>
                      <a:ext uri="{FF2B5EF4-FFF2-40B4-BE49-F238E27FC236}">
                        <a16:creationId xmlns:a16="http://schemas.microsoft.com/office/drawing/2014/main" xmlns="" id="{9CD7290E-3B3E-4509-9696-8D9F09DDC8F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62942" y="2057506"/>
                    <a:ext cx="99160" cy="57443"/>
                  </a:xfrm>
                  <a:custGeom>
                    <a:avLst/>
                    <a:gdLst>
                      <a:gd name="T0" fmla="*/ 2147483647 w 58"/>
                      <a:gd name="T1" fmla="*/ 2147483647 h 34"/>
                      <a:gd name="T2" fmla="*/ 2147483647 w 58"/>
                      <a:gd name="T3" fmla="*/ 2147483647 h 34"/>
                      <a:gd name="T4" fmla="*/ 2147483647 w 58"/>
                      <a:gd name="T5" fmla="*/ 2147483647 h 34"/>
                      <a:gd name="T6" fmla="*/ 2147483647 w 58"/>
                      <a:gd name="T7" fmla="*/ 2147483647 h 34"/>
                      <a:gd name="T8" fmla="*/ 2147483647 w 58"/>
                      <a:gd name="T9" fmla="*/ 2147483647 h 34"/>
                      <a:gd name="T10" fmla="*/ 2147483647 w 58"/>
                      <a:gd name="T11" fmla="*/ 2147483647 h 34"/>
                      <a:gd name="T12" fmla="*/ 2147483647 w 58"/>
                      <a:gd name="T13" fmla="*/ 2147483647 h 34"/>
                      <a:gd name="T14" fmla="*/ 2147483647 w 58"/>
                      <a:gd name="T15" fmla="*/ 2147483647 h 34"/>
                      <a:gd name="T16" fmla="*/ 2147483647 w 58"/>
                      <a:gd name="T17" fmla="*/ 2147483647 h 34"/>
                      <a:gd name="T18" fmla="*/ 2147483647 w 58"/>
                      <a:gd name="T19" fmla="*/ 0 h 34"/>
                      <a:gd name="T20" fmla="*/ 2147483647 w 58"/>
                      <a:gd name="T21" fmla="*/ 0 h 34"/>
                      <a:gd name="T22" fmla="*/ 2147483647 w 58"/>
                      <a:gd name="T23" fmla="*/ 2147483647 h 34"/>
                      <a:gd name="T24" fmla="*/ 2147483647 w 58"/>
                      <a:gd name="T25" fmla="*/ 2147483647 h 34"/>
                      <a:gd name="T26" fmla="*/ 2147483647 w 58"/>
                      <a:gd name="T27" fmla="*/ 2147483647 h 34"/>
                      <a:gd name="T28" fmla="*/ 0 w 58"/>
                      <a:gd name="T29" fmla="*/ 2147483647 h 34"/>
                      <a:gd name="T30" fmla="*/ 2147483647 w 58"/>
                      <a:gd name="T31" fmla="*/ 2147483647 h 34"/>
                      <a:gd name="T32" fmla="*/ 2147483647 w 58"/>
                      <a:gd name="T33" fmla="*/ 2147483647 h 34"/>
                      <a:gd name="T34" fmla="*/ 2147483647 w 58"/>
                      <a:gd name="T35" fmla="*/ 2147483647 h 34"/>
                      <a:gd name="T36" fmla="*/ 2147483647 w 58"/>
                      <a:gd name="T37" fmla="*/ 2147483647 h 34"/>
                      <a:gd name="T38" fmla="*/ 2147483647 w 58"/>
                      <a:gd name="T39" fmla="*/ 2147483647 h 34"/>
                      <a:gd name="T40" fmla="*/ 2147483647 w 58"/>
                      <a:gd name="T41" fmla="*/ 2147483647 h 34"/>
                      <a:gd name="T42" fmla="*/ 2147483647 w 58"/>
                      <a:gd name="T43" fmla="*/ 2147483647 h 34"/>
                      <a:gd name="T44" fmla="*/ 2147483647 w 58"/>
                      <a:gd name="T45" fmla="*/ 2147483647 h 34"/>
                      <a:gd name="T46" fmla="*/ 2147483647 w 58"/>
                      <a:gd name="T47" fmla="*/ 2147483647 h 34"/>
                      <a:gd name="T48" fmla="*/ 2147483647 w 58"/>
                      <a:gd name="T49" fmla="*/ 2147483647 h 34"/>
                      <a:gd name="T50" fmla="*/ 2147483647 w 58"/>
                      <a:gd name="T51" fmla="*/ 2147483647 h 34"/>
                      <a:gd name="T52" fmla="*/ 2147483647 w 58"/>
                      <a:gd name="T53" fmla="*/ 2147483647 h 34"/>
                      <a:gd name="T54" fmla="*/ 2147483647 w 58"/>
                      <a:gd name="T55" fmla="*/ 2147483647 h 34"/>
                      <a:gd name="T56" fmla="*/ 2147483647 w 58"/>
                      <a:gd name="T57" fmla="*/ 2147483647 h 34"/>
                      <a:gd name="T58" fmla="*/ 2147483647 w 58"/>
                      <a:gd name="T59" fmla="*/ 2147483647 h 34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w 58"/>
                      <a:gd name="T91" fmla="*/ 0 h 34"/>
                      <a:gd name="T92" fmla="*/ 58 w 58"/>
                      <a:gd name="T93" fmla="*/ 34 h 34"/>
                    </a:gdLst>
                    <a:ahLst/>
                    <a:cxnLst>
                      <a:cxn ang="T60">
                        <a:pos x="T0" y="T1"/>
                      </a:cxn>
                      <a:cxn ang="T61">
                        <a:pos x="T2" y="T3"/>
                      </a:cxn>
                      <a:cxn ang="T62">
                        <a:pos x="T4" y="T5"/>
                      </a:cxn>
                      <a:cxn ang="T63">
                        <a:pos x="T6" y="T7"/>
                      </a:cxn>
                      <a:cxn ang="T64">
                        <a:pos x="T8" y="T9"/>
                      </a:cxn>
                      <a:cxn ang="T65">
                        <a:pos x="T10" y="T11"/>
                      </a:cxn>
                      <a:cxn ang="T66">
                        <a:pos x="T12" y="T13"/>
                      </a:cxn>
                      <a:cxn ang="T67">
                        <a:pos x="T14" y="T15"/>
                      </a:cxn>
                      <a:cxn ang="T68">
                        <a:pos x="T16" y="T17"/>
                      </a:cxn>
                      <a:cxn ang="T69">
                        <a:pos x="T18" y="T19"/>
                      </a:cxn>
                      <a:cxn ang="T70">
                        <a:pos x="T20" y="T21"/>
                      </a:cxn>
                      <a:cxn ang="T71">
                        <a:pos x="T22" y="T23"/>
                      </a:cxn>
                      <a:cxn ang="T72">
                        <a:pos x="T24" y="T25"/>
                      </a:cxn>
                      <a:cxn ang="T73">
                        <a:pos x="T26" y="T27"/>
                      </a:cxn>
                      <a:cxn ang="T74">
                        <a:pos x="T28" y="T29"/>
                      </a:cxn>
                      <a:cxn ang="T75">
                        <a:pos x="T30" y="T31"/>
                      </a:cxn>
                      <a:cxn ang="T76">
                        <a:pos x="T32" y="T33"/>
                      </a:cxn>
                      <a:cxn ang="T77">
                        <a:pos x="T34" y="T35"/>
                      </a:cxn>
                      <a:cxn ang="T78">
                        <a:pos x="T36" y="T37"/>
                      </a:cxn>
                      <a:cxn ang="T79">
                        <a:pos x="T38" y="T39"/>
                      </a:cxn>
                      <a:cxn ang="T80">
                        <a:pos x="T40" y="T41"/>
                      </a:cxn>
                      <a:cxn ang="T81">
                        <a:pos x="T42" y="T43"/>
                      </a:cxn>
                      <a:cxn ang="T82">
                        <a:pos x="T44" y="T45"/>
                      </a:cxn>
                      <a:cxn ang="T83">
                        <a:pos x="T46" y="T47"/>
                      </a:cxn>
                      <a:cxn ang="T84">
                        <a:pos x="T48" y="T49"/>
                      </a:cxn>
                      <a:cxn ang="T85">
                        <a:pos x="T50" y="T51"/>
                      </a:cxn>
                      <a:cxn ang="T86">
                        <a:pos x="T52" y="T53"/>
                      </a:cxn>
                      <a:cxn ang="T87">
                        <a:pos x="T54" y="T55"/>
                      </a:cxn>
                      <a:cxn ang="T88">
                        <a:pos x="T56" y="T57"/>
                      </a:cxn>
                      <a:cxn ang="T89">
                        <a:pos x="T58" y="T59"/>
                      </a:cxn>
                    </a:cxnLst>
                    <a:rect l="T90" t="T91" r="T92" b="T93"/>
                    <a:pathLst>
                      <a:path w="58" h="34">
                        <a:moveTo>
                          <a:pt x="58" y="34"/>
                        </a:moveTo>
                        <a:lnTo>
                          <a:pt x="52" y="24"/>
                        </a:lnTo>
                        <a:lnTo>
                          <a:pt x="48" y="16"/>
                        </a:lnTo>
                        <a:lnTo>
                          <a:pt x="52" y="16"/>
                        </a:lnTo>
                        <a:lnTo>
                          <a:pt x="54" y="14"/>
                        </a:lnTo>
                        <a:lnTo>
                          <a:pt x="54" y="4"/>
                        </a:lnTo>
                        <a:lnTo>
                          <a:pt x="48" y="6"/>
                        </a:lnTo>
                        <a:lnTo>
                          <a:pt x="44" y="6"/>
                        </a:lnTo>
                        <a:lnTo>
                          <a:pt x="40" y="4"/>
                        </a:lnTo>
                        <a:lnTo>
                          <a:pt x="32" y="0"/>
                        </a:lnTo>
                        <a:lnTo>
                          <a:pt x="24" y="0"/>
                        </a:lnTo>
                        <a:lnTo>
                          <a:pt x="14" y="2"/>
                        </a:lnTo>
                        <a:lnTo>
                          <a:pt x="6" y="6"/>
                        </a:lnTo>
                        <a:lnTo>
                          <a:pt x="2" y="8"/>
                        </a:lnTo>
                        <a:lnTo>
                          <a:pt x="0" y="10"/>
                        </a:lnTo>
                        <a:lnTo>
                          <a:pt x="2" y="16"/>
                        </a:lnTo>
                        <a:lnTo>
                          <a:pt x="6" y="20"/>
                        </a:lnTo>
                        <a:lnTo>
                          <a:pt x="10" y="22"/>
                        </a:lnTo>
                        <a:lnTo>
                          <a:pt x="18" y="24"/>
                        </a:lnTo>
                        <a:lnTo>
                          <a:pt x="26" y="22"/>
                        </a:lnTo>
                        <a:lnTo>
                          <a:pt x="30" y="22"/>
                        </a:lnTo>
                        <a:lnTo>
                          <a:pt x="34" y="24"/>
                        </a:lnTo>
                        <a:lnTo>
                          <a:pt x="36" y="28"/>
                        </a:lnTo>
                        <a:lnTo>
                          <a:pt x="38" y="32"/>
                        </a:lnTo>
                        <a:lnTo>
                          <a:pt x="42" y="34"/>
                        </a:lnTo>
                        <a:lnTo>
                          <a:pt x="44" y="34"/>
                        </a:lnTo>
                        <a:lnTo>
                          <a:pt x="46" y="30"/>
                        </a:lnTo>
                        <a:lnTo>
                          <a:pt x="50" y="30"/>
                        </a:lnTo>
                        <a:lnTo>
                          <a:pt x="54" y="32"/>
                        </a:lnTo>
                        <a:lnTo>
                          <a:pt x="58" y="3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66" name="íš1îḑê">
                    <a:extLst>
                      <a:ext uri="{FF2B5EF4-FFF2-40B4-BE49-F238E27FC236}">
                        <a16:creationId xmlns:a16="http://schemas.microsoft.com/office/drawing/2014/main" xmlns="" id="{10224DCB-D3D7-4C02-ACE7-59C3F1D0B70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24380" y="2093934"/>
                    <a:ext cx="148739" cy="86865"/>
                  </a:xfrm>
                  <a:custGeom>
                    <a:avLst/>
                    <a:gdLst>
                      <a:gd name="T0" fmla="*/ 2147483647 w 86"/>
                      <a:gd name="T1" fmla="*/ 2147483647 h 50"/>
                      <a:gd name="T2" fmla="*/ 2147483647 w 86"/>
                      <a:gd name="T3" fmla="*/ 2147483647 h 50"/>
                      <a:gd name="T4" fmla="*/ 2147483647 w 86"/>
                      <a:gd name="T5" fmla="*/ 2147483647 h 50"/>
                      <a:gd name="T6" fmla="*/ 2147483647 w 86"/>
                      <a:gd name="T7" fmla="*/ 2147483647 h 50"/>
                      <a:gd name="T8" fmla="*/ 2147483647 w 86"/>
                      <a:gd name="T9" fmla="*/ 2147483647 h 50"/>
                      <a:gd name="T10" fmla="*/ 2147483647 w 86"/>
                      <a:gd name="T11" fmla="*/ 2147483647 h 50"/>
                      <a:gd name="T12" fmla="*/ 2147483647 w 86"/>
                      <a:gd name="T13" fmla="*/ 2147483647 h 50"/>
                      <a:gd name="T14" fmla="*/ 2147483647 w 86"/>
                      <a:gd name="T15" fmla="*/ 2147483647 h 50"/>
                      <a:gd name="T16" fmla="*/ 2147483647 w 86"/>
                      <a:gd name="T17" fmla="*/ 2147483647 h 50"/>
                      <a:gd name="T18" fmla="*/ 2147483647 w 86"/>
                      <a:gd name="T19" fmla="*/ 2147483647 h 50"/>
                      <a:gd name="T20" fmla="*/ 2147483647 w 86"/>
                      <a:gd name="T21" fmla="*/ 2147483647 h 50"/>
                      <a:gd name="T22" fmla="*/ 2147483647 w 86"/>
                      <a:gd name="T23" fmla="*/ 2147483647 h 50"/>
                      <a:gd name="T24" fmla="*/ 2147483647 w 86"/>
                      <a:gd name="T25" fmla="*/ 2147483647 h 50"/>
                      <a:gd name="T26" fmla="*/ 2147483647 w 86"/>
                      <a:gd name="T27" fmla="*/ 2147483647 h 50"/>
                      <a:gd name="T28" fmla="*/ 2147483647 w 86"/>
                      <a:gd name="T29" fmla="*/ 2147483647 h 50"/>
                      <a:gd name="T30" fmla="*/ 2147483647 w 86"/>
                      <a:gd name="T31" fmla="*/ 2147483647 h 50"/>
                      <a:gd name="T32" fmla="*/ 2147483647 w 86"/>
                      <a:gd name="T33" fmla="*/ 2147483647 h 50"/>
                      <a:gd name="T34" fmla="*/ 2147483647 w 86"/>
                      <a:gd name="T35" fmla="*/ 0 h 50"/>
                      <a:gd name="T36" fmla="*/ 2147483647 w 86"/>
                      <a:gd name="T37" fmla="*/ 0 h 50"/>
                      <a:gd name="T38" fmla="*/ 2147483647 w 86"/>
                      <a:gd name="T39" fmla="*/ 2147483647 h 50"/>
                      <a:gd name="T40" fmla="*/ 2147483647 w 86"/>
                      <a:gd name="T41" fmla="*/ 2147483647 h 50"/>
                      <a:gd name="T42" fmla="*/ 2147483647 w 86"/>
                      <a:gd name="T43" fmla="*/ 2147483647 h 50"/>
                      <a:gd name="T44" fmla="*/ 2147483647 w 86"/>
                      <a:gd name="T45" fmla="*/ 2147483647 h 50"/>
                      <a:gd name="T46" fmla="*/ 2147483647 w 86"/>
                      <a:gd name="T47" fmla="*/ 2147483647 h 50"/>
                      <a:gd name="T48" fmla="*/ 2147483647 w 86"/>
                      <a:gd name="T49" fmla="*/ 2147483647 h 50"/>
                      <a:gd name="T50" fmla="*/ 2147483647 w 86"/>
                      <a:gd name="T51" fmla="*/ 2147483647 h 50"/>
                      <a:gd name="T52" fmla="*/ 2147483647 w 86"/>
                      <a:gd name="T53" fmla="*/ 2147483647 h 50"/>
                      <a:gd name="T54" fmla="*/ 2147483647 w 86"/>
                      <a:gd name="T55" fmla="*/ 2147483647 h 50"/>
                      <a:gd name="T56" fmla="*/ 2147483647 w 86"/>
                      <a:gd name="T57" fmla="*/ 2147483647 h 50"/>
                      <a:gd name="T58" fmla="*/ 2147483647 w 86"/>
                      <a:gd name="T59" fmla="*/ 2147483647 h 50"/>
                      <a:gd name="T60" fmla="*/ 2147483647 w 86"/>
                      <a:gd name="T61" fmla="*/ 2147483647 h 50"/>
                      <a:gd name="T62" fmla="*/ 2147483647 w 86"/>
                      <a:gd name="T63" fmla="*/ 2147483647 h 50"/>
                      <a:gd name="T64" fmla="*/ 2147483647 w 86"/>
                      <a:gd name="T65" fmla="*/ 2147483647 h 50"/>
                      <a:gd name="T66" fmla="*/ 2147483647 w 86"/>
                      <a:gd name="T67" fmla="*/ 2147483647 h 50"/>
                      <a:gd name="T68" fmla="*/ 2147483647 w 86"/>
                      <a:gd name="T69" fmla="*/ 2147483647 h 50"/>
                      <a:gd name="T70" fmla="*/ 2147483647 w 86"/>
                      <a:gd name="T71" fmla="*/ 2147483647 h 50"/>
                      <a:gd name="T72" fmla="*/ 0 w 86"/>
                      <a:gd name="T73" fmla="*/ 2147483647 h 50"/>
                      <a:gd name="T74" fmla="*/ 2147483647 w 86"/>
                      <a:gd name="T75" fmla="*/ 2147483647 h 50"/>
                      <a:gd name="T76" fmla="*/ 2147483647 w 86"/>
                      <a:gd name="T77" fmla="*/ 2147483647 h 50"/>
                      <a:gd name="T78" fmla="*/ 2147483647 w 86"/>
                      <a:gd name="T79" fmla="*/ 2147483647 h 50"/>
                      <a:gd name="T80" fmla="*/ 2147483647 w 86"/>
                      <a:gd name="T81" fmla="*/ 2147483647 h 50"/>
                      <a:gd name="T82" fmla="*/ 2147483647 w 86"/>
                      <a:gd name="T83" fmla="*/ 2147483647 h 50"/>
                      <a:gd name="T84" fmla="*/ 2147483647 w 86"/>
                      <a:gd name="T85" fmla="*/ 2147483647 h 50"/>
                      <a:gd name="T86" fmla="*/ 2147483647 w 86"/>
                      <a:gd name="T87" fmla="*/ 2147483647 h 50"/>
                      <a:gd name="T88" fmla="*/ 2147483647 w 86"/>
                      <a:gd name="T89" fmla="*/ 2147483647 h 50"/>
                      <a:gd name="T90" fmla="*/ 2147483647 w 86"/>
                      <a:gd name="T91" fmla="*/ 2147483647 h 50"/>
                      <a:gd name="T92" fmla="*/ 2147483647 w 86"/>
                      <a:gd name="T93" fmla="*/ 2147483647 h 50"/>
                      <a:gd name="T94" fmla="*/ 2147483647 w 86"/>
                      <a:gd name="T95" fmla="*/ 2147483647 h 50"/>
                      <a:gd name="T96" fmla="*/ 2147483647 w 86"/>
                      <a:gd name="T97" fmla="*/ 2147483647 h 50"/>
                      <a:gd name="T98" fmla="*/ 2147483647 w 86"/>
                      <a:gd name="T99" fmla="*/ 2147483647 h 50"/>
                      <a:gd name="T100" fmla="*/ 2147483647 w 86"/>
                      <a:gd name="T101" fmla="*/ 2147483647 h 50"/>
                      <a:gd name="T102" fmla="*/ 2147483647 w 86"/>
                      <a:gd name="T103" fmla="*/ 2147483647 h 50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w 86"/>
                      <a:gd name="T157" fmla="*/ 0 h 50"/>
                      <a:gd name="T158" fmla="*/ 86 w 86"/>
                      <a:gd name="T159" fmla="*/ 50 h 50"/>
                    </a:gdLst>
                    <a:ahLst/>
                    <a:cxnLst>
                      <a:cxn ang="T104">
                        <a:pos x="T0" y="T1"/>
                      </a:cxn>
                      <a:cxn ang="T105">
                        <a:pos x="T2" y="T3"/>
                      </a:cxn>
                      <a:cxn ang="T106">
                        <a:pos x="T4" y="T5"/>
                      </a:cxn>
                      <a:cxn ang="T107">
                        <a:pos x="T6" y="T7"/>
                      </a:cxn>
                      <a:cxn ang="T108">
                        <a:pos x="T8" y="T9"/>
                      </a:cxn>
                      <a:cxn ang="T109">
                        <a:pos x="T10" y="T11"/>
                      </a:cxn>
                      <a:cxn ang="T110">
                        <a:pos x="T12" y="T13"/>
                      </a:cxn>
                      <a:cxn ang="T111">
                        <a:pos x="T14" y="T15"/>
                      </a:cxn>
                      <a:cxn ang="T112">
                        <a:pos x="T16" y="T17"/>
                      </a:cxn>
                      <a:cxn ang="T113">
                        <a:pos x="T18" y="T19"/>
                      </a:cxn>
                      <a:cxn ang="T114">
                        <a:pos x="T20" y="T21"/>
                      </a:cxn>
                      <a:cxn ang="T115">
                        <a:pos x="T22" y="T23"/>
                      </a:cxn>
                      <a:cxn ang="T116">
                        <a:pos x="T24" y="T25"/>
                      </a:cxn>
                      <a:cxn ang="T117">
                        <a:pos x="T26" y="T27"/>
                      </a:cxn>
                      <a:cxn ang="T118">
                        <a:pos x="T28" y="T29"/>
                      </a:cxn>
                      <a:cxn ang="T119">
                        <a:pos x="T30" y="T31"/>
                      </a:cxn>
                      <a:cxn ang="T120">
                        <a:pos x="T32" y="T33"/>
                      </a:cxn>
                      <a:cxn ang="T121">
                        <a:pos x="T34" y="T35"/>
                      </a:cxn>
                      <a:cxn ang="T122">
                        <a:pos x="T36" y="T37"/>
                      </a:cxn>
                      <a:cxn ang="T123">
                        <a:pos x="T38" y="T39"/>
                      </a:cxn>
                      <a:cxn ang="T124">
                        <a:pos x="T40" y="T41"/>
                      </a:cxn>
                      <a:cxn ang="T125">
                        <a:pos x="T42" y="T43"/>
                      </a:cxn>
                      <a:cxn ang="T126">
                        <a:pos x="T44" y="T45"/>
                      </a:cxn>
                      <a:cxn ang="T127">
                        <a:pos x="T46" y="T47"/>
                      </a:cxn>
                      <a:cxn ang="T128">
                        <a:pos x="T48" y="T49"/>
                      </a:cxn>
                      <a:cxn ang="T129">
                        <a:pos x="T50" y="T51"/>
                      </a:cxn>
                      <a:cxn ang="T130">
                        <a:pos x="T52" y="T53"/>
                      </a:cxn>
                      <a:cxn ang="T131">
                        <a:pos x="T54" y="T55"/>
                      </a:cxn>
                      <a:cxn ang="T132">
                        <a:pos x="T56" y="T57"/>
                      </a:cxn>
                      <a:cxn ang="T133">
                        <a:pos x="T58" y="T59"/>
                      </a:cxn>
                      <a:cxn ang="T134">
                        <a:pos x="T60" y="T61"/>
                      </a:cxn>
                      <a:cxn ang="T135">
                        <a:pos x="T62" y="T63"/>
                      </a:cxn>
                      <a:cxn ang="T136">
                        <a:pos x="T64" y="T65"/>
                      </a:cxn>
                      <a:cxn ang="T137">
                        <a:pos x="T66" y="T67"/>
                      </a:cxn>
                      <a:cxn ang="T138">
                        <a:pos x="T68" y="T69"/>
                      </a:cxn>
                      <a:cxn ang="T139">
                        <a:pos x="T70" y="T71"/>
                      </a:cxn>
                      <a:cxn ang="T140">
                        <a:pos x="T72" y="T73"/>
                      </a:cxn>
                      <a:cxn ang="T141">
                        <a:pos x="T74" y="T75"/>
                      </a:cxn>
                      <a:cxn ang="T142">
                        <a:pos x="T76" y="T77"/>
                      </a:cxn>
                      <a:cxn ang="T143">
                        <a:pos x="T78" y="T79"/>
                      </a:cxn>
                      <a:cxn ang="T144">
                        <a:pos x="T80" y="T81"/>
                      </a:cxn>
                      <a:cxn ang="T145">
                        <a:pos x="T82" y="T83"/>
                      </a:cxn>
                      <a:cxn ang="T146">
                        <a:pos x="T84" y="T85"/>
                      </a:cxn>
                      <a:cxn ang="T147">
                        <a:pos x="T86" y="T87"/>
                      </a:cxn>
                      <a:cxn ang="T148">
                        <a:pos x="T88" y="T89"/>
                      </a:cxn>
                      <a:cxn ang="T149">
                        <a:pos x="T90" y="T91"/>
                      </a:cxn>
                      <a:cxn ang="T150">
                        <a:pos x="T92" y="T93"/>
                      </a:cxn>
                      <a:cxn ang="T151">
                        <a:pos x="T94" y="T95"/>
                      </a:cxn>
                      <a:cxn ang="T152">
                        <a:pos x="T96" y="T97"/>
                      </a:cxn>
                      <a:cxn ang="T153">
                        <a:pos x="T98" y="T99"/>
                      </a:cxn>
                      <a:cxn ang="T154">
                        <a:pos x="T100" y="T101"/>
                      </a:cxn>
                      <a:cxn ang="T155">
                        <a:pos x="T102" y="T103"/>
                      </a:cxn>
                    </a:cxnLst>
                    <a:rect l="T156" t="T157" r="T158" b="T159"/>
                    <a:pathLst>
                      <a:path w="86" h="50">
                        <a:moveTo>
                          <a:pt x="68" y="50"/>
                        </a:moveTo>
                        <a:lnTo>
                          <a:pt x="74" y="50"/>
                        </a:lnTo>
                        <a:lnTo>
                          <a:pt x="80" y="48"/>
                        </a:lnTo>
                        <a:lnTo>
                          <a:pt x="84" y="46"/>
                        </a:lnTo>
                        <a:lnTo>
                          <a:pt x="86" y="42"/>
                        </a:lnTo>
                        <a:lnTo>
                          <a:pt x="86" y="38"/>
                        </a:lnTo>
                        <a:lnTo>
                          <a:pt x="84" y="30"/>
                        </a:lnTo>
                        <a:lnTo>
                          <a:pt x="84" y="26"/>
                        </a:lnTo>
                        <a:lnTo>
                          <a:pt x="80" y="12"/>
                        </a:lnTo>
                        <a:lnTo>
                          <a:pt x="76" y="10"/>
                        </a:lnTo>
                        <a:lnTo>
                          <a:pt x="72" y="8"/>
                        </a:lnTo>
                        <a:lnTo>
                          <a:pt x="68" y="8"/>
                        </a:lnTo>
                        <a:lnTo>
                          <a:pt x="66" y="12"/>
                        </a:lnTo>
                        <a:lnTo>
                          <a:pt x="64" y="12"/>
                        </a:lnTo>
                        <a:lnTo>
                          <a:pt x="60" y="10"/>
                        </a:lnTo>
                        <a:lnTo>
                          <a:pt x="58" y="6"/>
                        </a:lnTo>
                        <a:lnTo>
                          <a:pt x="56" y="2"/>
                        </a:lnTo>
                        <a:lnTo>
                          <a:pt x="52" y="0"/>
                        </a:lnTo>
                        <a:lnTo>
                          <a:pt x="48" y="0"/>
                        </a:lnTo>
                        <a:lnTo>
                          <a:pt x="40" y="2"/>
                        </a:lnTo>
                        <a:lnTo>
                          <a:pt x="42" y="4"/>
                        </a:lnTo>
                        <a:lnTo>
                          <a:pt x="44" y="12"/>
                        </a:lnTo>
                        <a:lnTo>
                          <a:pt x="42" y="16"/>
                        </a:lnTo>
                        <a:lnTo>
                          <a:pt x="42" y="18"/>
                        </a:lnTo>
                        <a:lnTo>
                          <a:pt x="38" y="22"/>
                        </a:lnTo>
                        <a:lnTo>
                          <a:pt x="32" y="24"/>
                        </a:lnTo>
                        <a:lnTo>
                          <a:pt x="30" y="24"/>
                        </a:lnTo>
                        <a:lnTo>
                          <a:pt x="28" y="22"/>
                        </a:lnTo>
                        <a:lnTo>
                          <a:pt x="24" y="18"/>
                        </a:lnTo>
                        <a:lnTo>
                          <a:pt x="18" y="12"/>
                        </a:lnTo>
                        <a:lnTo>
                          <a:pt x="16" y="10"/>
                        </a:lnTo>
                        <a:lnTo>
                          <a:pt x="12" y="10"/>
                        </a:lnTo>
                        <a:lnTo>
                          <a:pt x="8" y="10"/>
                        </a:lnTo>
                        <a:lnTo>
                          <a:pt x="6" y="12"/>
                        </a:lnTo>
                        <a:lnTo>
                          <a:pt x="2" y="20"/>
                        </a:lnTo>
                        <a:lnTo>
                          <a:pt x="2" y="26"/>
                        </a:lnTo>
                        <a:lnTo>
                          <a:pt x="0" y="30"/>
                        </a:lnTo>
                        <a:lnTo>
                          <a:pt x="2" y="38"/>
                        </a:lnTo>
                        <a:lnTo>
                          <a:pt x="2" y="36"/>
                        </a:lnTo>
                        <a:lnTo>
                          <a:pt x="4" y="34"/>
                        </a:lnTo>
                        <a:lnTo>
                          <a:pt x="12" y="34"/>
                        </a:lnTo>
                        <a:lnTo>
                          <a:pt x="24" y="34"/>
                        </a:lnTo>
                        <a:lnTo>
                          <a:pt x="28" y="36"/>
                        </a:lnTo>
                        <a:lnTo>
                          <a:pt x="34" y="38"/>
                        </a:lnTo>
                        <a:lnTo>
                          <a:pt x="42" y="36"/>
                        </a:lnTo>
                        <a:lnTo>
                          <a:pt x="50" y="32"/>
                        </a:lnTo>
                        <a:lnTo>
                          <a:pt x="54" y="38"/>
                        </a:lnTo>
                        <a:lnTo>
                          <a:pt x="58" y="40"/>
                        </a:lnTo>
                        <a:lnTo>
                          <a:pt x="58" y="44"/>
                        </a:lnTo>
                        <a:lnTo>
                          <a:pt x="60" y="48"/>
                        </a:lnTo>
                        <a:lnTo>
                          <a:pt x="66" y="50"/>
                        </a:lnTo>
                        <a:lnTo>
                          <a:pt x="68" y="5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67" name="î$ľïḍê">
                    <a:extLst>
                      <a:ext uri="{FF2B5EF4-FFF2-40B4-BE49-F238E27FC236}">
                        <a16:creationId xmlns:a16="http://schemas.microsoft.com/office/drawing/2014/main" xmlns="" id="{4E637349-C366-4BAE-ADC3-A1E35C5DD3C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24380" y="2148575"/>
                    <a:ext cx="111555" cy="78458"/>
                  </a:xfrm>
                  <a:custGeom>
                    <a:avLst/>
                    <a:gdLst>
                      <a:gd name="T0" fmla="*/ 2147483647 w 64"/>
                      <a:gd name="T1" fmla="*/ 2147483647 h 48"/>
                      <a:gd name="T2" fmla="*/ 2147483647 w 64"/>
                      <a:gd name="T3" fmla="*/ 2147483647 h 48"/>
                      <a:gd name="T4" fmla="*/ 2147483647 w 64"/>
                      <a:gd name="T5" fmla="*/ 2147483647 h 48"/>
                      <a:gd name="T6" fmla="*/ 2147483647 w 64"/>
                      <a:gd name="T7" fmla="*/ 2147483647 h 48"/>
                      <a:gd name="T8" fmla="*/ 2147483647 w 64"/>
                      <a:gd name="T9" fmla="*/ 2147483647 h 48"/>
                      <a:gd name="T10" fmla="*/ 2147483647 w 64"/>
                      <a:gd name="T11" fmla="*/ 0 h 48"/>
                      <a:gd name="T12" fmla="*/ 2147483647 w 64"/>
                      <a:gd name="T13" fmla="*/ 2147483647 h 48"/>
                      <a:gd name="T14" fmla="*/ 2147483647 w 64"/>
                      <a:gd name="T15" fmla="*/ 2147483647 h 48"/>
                      <a:gd name="T16" fmla="*/ 2147483647 w 64"/>
                      <a:gd name="T17" fmla="*/ 2147483647 h 48"/>
                      <a:gd name="T18" fmla="*/ 2147483647 w 64"/>
                      <a:gd name="T19" fmla="*/ 2147483647 h 48"/>
                      <a:gd name="T20" fmla="*/ 2147483647 w 64"/>
                      <a:gd name="T21" fmla="*/ 2147483647 h 48"/>
                      <a:gd name="T22" fmla="*/ 2147483647 w 64"/>
                      <a:gd name="T23" fmla="*/ 2147483647 h 48"/>
                      <a:gd name="T24" fmla="*/ 2147483647 w 64"/>
                      <a:gd name="T25" fmla="*/ 2147483647 h 48"/>
                      <a:gd name="T26" fmla="*/ 0 w 64"/>
                      <a:gd name="T27" fmla="*/ 2147483647 h 48"/>
                      <a:gd name="T28" fmla="*/ 0 w 64"/>
                      <a:gd name="T29" fmla="*/ 2147483647 h 48"/>
                      <a:gd name="T30" fmla="*/ 2147483647 w 64"/>
                      <a:gd name="T31" fmla="*/ 2147483647 h 48"/>
                      <a:gd name="T32" fmla="*/ 2147483647 w 64"/>
                      <a:gd name="T33" fmla="*/ 2147483647 h 48"/>
                      <a:gd name="T34" fmla="*/ 2147483647 w 64"/>
                      <a:gd name="T35" fmla="*/ 2147483647 h 48"/>
                      <a:gd name="T36" fmla="*/ 2147483647 w 64"/>
                      <a:gd name="T37" fmla="*/ 2147483647 h 48"/>
                      <a:gd name="T38" fmla="*/ 2147483647 w 64"/>
                      <a:gd name="T39" fmla="*/ 2147483647 h 48"/>
                      <a:gd name="T40" fmla="*/ 2147483647 w 64"/>
                      <a:gd name="T41" fmla="*/ 2147483647 h 48"/>
                      <a:gd name="T42" fmla="*/ 2147483647 w 64"/>
                      <a:gd name="T43" fmla="*/ 2147483647 h 48"/>
                      <a:gd name="T44" fmla="*/ 2147483647 w 64"/>
                      <a:gd name="T45" fmla="*/ 2147483647 h 48"/>
                      <a:gd name="T46" fmla="*/ 2147483647 w 64"/>
                      <a:gd name="T47" fmla="*/ 2147483647 h 48"/>
                      <a:gd name="T48" fmla="*/ 2147483647 w 64"/>
                      <a:gd name="T49" fmla="*/ 2147483647 h 48"/>
                      <a:gd name="T50" fmla="*/ 2147483647 w 64"/>
                      <a:gd name="T51" fmla="*/ 2147483647 h 48"/>
                      <a:gd name="T52" fmla="*/ 2147483647 w 64"/>
                      <a:gd name="T53" fmla="*/ 2147483647 h 48"/>
                      <a:gd name="T54" fmla="*/ 2147483647 w 64"/>
                      <a:gd name="T55" fmla="*/ 2147483647 h 48"/>
                      <a:gd name="T56" fmla="*/ 2147483647 w 64"/>
                      <a:gd name="T57" fmla="*/ 2147483647 h 48"/>
                      <a:gd name="T58" fmla="*/ 2147483647 w 64"/>
                      <a:gd name="T59" fmla="*/ 2147483647 h 48"/>
                      <a:gd name="T60" fmla="*/ 2147483647 w 64"/>
                      <a:gd name="T61" fmla="*/ 2147483647 h 48"/>
                      <a:gd name="T62" fmla="*/ 2147483647 w 64"/>
                      <a:gd name="T63" fmla="*/ 2147483647 h 48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w 64"/>
                      <a:gd name="T97" fmla="*/ 0 h 48"/>
                      <a:gd name="T98" fmla="*/ 64 w 64"/>
                      <a:gd name="T99" fmla="*/ 48 h 48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T96" t="T97" r="T98" b="T99"/>
                    <a:pathLst>
                      <a:path w="64" h="48">
                        <a:moveTo>
                          <a:pt x="64" y="18"/>
                        </a:moveTo>
                        <a:lnTo>
                          <a:pt x="60" y="16"/>
                        </a:lnTo>
                        <a:lnTo>
                          <a:pt x="58" y="12"/>
                        </a:lnTo>
                        <a:lnTo>
                          <a:pt x="58" y="8"/>
                        </a:lnTo>
                        <a:lnTo>
                          <a:pt x="54" y="6"/>
                        </a:lnTo>
                        <a:lnTo>
                          <a:pt x="50" y="0"/>
                        </a:lnTo>
                        <a:lnTo>
                          <a:pt x="42" y="4"/>
                        </a:lnTo>
                        <a:lnTo>
                          <a:pt x="34" y="6"/>
                        </a:lnTo>
                        <a:lnTo>
                          <a:pt x="28" y="4"/>
                        </a:lnTo>
                        <a:lnTo>
                          <a:pt x="24" y="2"/>
                        </a:lnTo>
                        <a:lnTo>
                          <a:pt x="12" y="2"/>
                        </a:lnTo>
                        <a:lnTo>
                          <a:pt x="4" y="2"/>
                        </a:lnTo>
                        <a:lnTo>
                          <a:pt x="2" y="4"/>
                        </a:lnTo>
                        <a:lnTo>
                          <a:pt x="0" y="6"/>
                        </a:lnTo>
                        <a:lnTo>
                          <a:pt x="0" y="20"/>
                        </a:lnTo>
                        <a:lnTo>
                          <a:pt x="8" y="20"/>
                        </a:lnTo>
                        <a:lnTo>
                          <a:pt x="16" y="20"/>
                        </a:lnTo>
                        <a:lnTo>
                          <a:pt x="22" y="22"/>
                        </a:lnTo>
                        <a:lnTo>
                          <a:pt x="28" y="24"/>
                        </a:lnTo>
                        <a:lnTo>
                          <a:pt x="26" y="36"/>
                        </a:lnTo>
                        <a:lnTo>
                          <a:pt x="30" y="40"/>
                        </a:lnTo>
                        <a:lnTo>
                          <a:pt x="32" y="40"/>
                        </a:lnTo>
                        <a:lnTo>
                          <a:pt x="34" y="42"/>
                        </a:lnTo>
                        <a:lnTo>
                          <a:pt x="38" y="46"/>
                        </a:lnTo>
                        <a:lnTo>
                          <a:pt x="40" y="48"/>
                        </a:lnTo>
                        <a:lnTo>
                          <a:pt x="44" y="46"/>
                        </a:lnTo>
                        <a:lnTo>
                          <a:pt x="50" y="46"/>
                        </a:lnTo>
                        <a:lnTo>
                          <a:pt x="56" y="34"/>
                        </a:lnTo>
                        <a:lnTo>
                          <a:pt x="58" y="30"/>
                        </a:lnTo>
                        <a:lnTo>
                          <a:pt x="64" y="24"/>
                        </a:lnTo>
                        <a:lnTo>
                          <a:pt x="64" y="20"/>
                        </a:lnTo>
                        <a:lnTo>
                          <a:pt x="64" y="1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68" name="íṡľíḓé">
                    <a:extLst>
                      <a:ext uri="{FF2B5EF4-FFF2-40B4-BE49-F238E27FC236}">
                        <a16:creationId xmlns:a16="http://schemas.microsoft.com/office/drawing/2014/main" xmlns="" id="{F3E452A3-DABA-4EB3-9572-CF045EA9DDE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02344" y="2182200"/>
                    <a:ext cx="71616" cy="26620"/>
                  </a:xfrm>
                  <a:custGeom>
                    <a:avLst/>
                    <a:gdLst>
                      <a:gd name="T0" fmla="*/ 2147483647 w 40"/>
                      <a:gd name="T1" fmla="*/ 2147483647 h 16"/>
                      <a:gd name="T2" fmla="*/ 2147483647 w 40"/>
                      <a:gd name="T3" fmla="*/ 2147483647 h 16"/>
                      <a:gd name="T4" fmla="*/ 2147483647 w 40"/>
                      <a:gd name="T5" fmla="*/ 2147483647 h 16"/>
                      <a:gd name="T6" fmla="*/ 2147483647 w 40"/>
                      <a:gd name="T7" fmla="*/ 0 h 16"/>
                      <a:gd name="T8" fmla="*/ 2147483647 w 40"/>
                      <a:gd name="T9" fmla="*/ 0 h 16"/>
                      <a:gd name="T10" fmla="*/ 2147483647 w 40"/>
                      <a:gd name="T11" fmla="*/ 0 h 16"/>
                      <a:gd name="T12" fmla="*/ 2147483647 w 40"/>
                      <a:gd name="T13" fmla="*/ 2147483647 h 16"/>
                      <a:gd name="T14" fmla="*/ 2147483647 w 40"/>
                      <a:gd name="T15" fmla="*/ 2147483647 h 16"/>
                      <a:gd name="T16" fmla="*/ 2147483647 w 40"/>
                      <a:gd name="T17" fmla="*/ 2147483647 h 16"/>
                      <a:gd name="T18" fmla="*/ 2147483647 w 40"/>
                      <a:gd name="T19" fmla="*/ 2147483647 h 16"/>
                      <a:gd name="T20" fmla="*/ 0 w 40"/>
                      <a:gd name="T21" fmla="*/ 2147483647 h 16"/>
                      <a:gd name="T22" fmla="*/ 2147483647 w 40"/>
                      <a:gd name="T23" fmla="*/ 2147483647 h 1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40"/>
                      <a:gd name="T37" fmla="*/ 0 h 16"/>
                      <a:gd name="T38" fmla="*/ 40 w 40"/>
                      <a:gd name="T39" fmla="*/ 16 h 1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40" h="16">
                        <a:moveTo>
                          <a:pt x="38" y="16"/>
                        </a:moveTo>
                        <a:lnTo>
                          <a:pt x="40" y="4"/>
                        </a:lnTo>
                        <a:lnTo>
                          <a:pt x="34" y="2"/>
                        </a:lnTo>
                        <a:lnTo>
                          <a:pt x="28" y="0"/>
                        </a:lnTo>
                        <a:lnTo>
                          <a:pt x="20" y="0"/>
                        </a:lnTo>
                        <a:lnTo>
                          <a:pt x="14" y="0"/>
                        </a:lnTo>
                        <a:lnTo>
                          <a:pt x="12" y="6"/>
                        </a:lnTo>
                        <a:lnTo>
                          <a:pt x="8" y="6"/>
                        </a:lnTo>
                        <a:lnTo>
                          <a:pt x="4" y="8"/>
                        </a:lnTo>
                        <a:lnTo>
                          <a:pt x="2" y="12"/>
                        </a:lnTo>
                        <a:lnTo>
                          <a:pt x="0" y="16"/>
                        </a:lnTo>
                        <a:lnTo>
                          <a:pt x="38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69" name="iṡḻíďê">
                    <a:extLst>
                      <a:ext uri="{FF2B5EF4-FFF2-40B4-BE49-F238E27FC236}">
                        <a16:creationId xmlns:a16="http://schemas.microsoft.com/office/drawing/2014/main" xmlns="" id="{B254EA98-65E2-4542-A984-DDA059F8FBB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098588" y="2580100"/>
                    <a:ext cx="71616" cy="149914"/>
                  </a:xfrm>
                  <a:custGeom>
                    <a:avLst/>
                    <a:gdLst>
                      <a:gd name="T0" fmla="*/ 2147483647 w 40"/>
                      <a:gd name="T1" fmla="*/ 2147483647 h 90"/>
                      <a:gd name="T2" fmla="*/ 2147483647 w 40"/>
                      <a:gd name="T3" fmla="*/ 2147483647 h 90"/>
                      <a:gd name="T4" fmla="*/ 2147483647 w 40"/>
                      <a:gd name="T5" fmla="*/ 2147483647 h 90"/>
                      <a:gd name="T6" fmla="*/ 2147483647 w 40"/>
                      <a:gd name="T7" fmla="*/ 2147483647 h 90"/>
                      <a:gd name="T8" fmla="*/ 2147483647 w 40"/>
                      <a:gd name="T9" fmla="*/ 2147483647 h 90"/>
                      <a:gd name="T10" fmla="*/ 2147483647 w 40"/>
                      <a:gd name="T11" fmla="*/ 2147483647 h 90"/>
                      <a:gd name="T12" fmla="*/ 2147483647 w 40"/>
                      <a:gd name="T13" fmla="*/ 2147483647 h 90"/>
                      <a:gd name="T14" fmla="*/ 2147483647 w 40"/>
                      <a:gd name="T15" fmla="*/ 2147483647 h 90"/>
                      <a:gd name="T16" fmla="*/ 0 w 40"/>
                      <a:gd name="T17" fmla="*/ 2147483647 h 90"/>
                      <a:gd name="T18" fmla="*/ 0 w 40"/>
                      <a:gd name="T19" fmla="*/ 2147483647 h 90"/>
                      <a:gd name="T20" fmla="*/ 0 w 40"/>
                      <a:gd name="T21" fmla="*/ 2147483647 h 90"/>
                      <a:gd name="T22" fmla="*/ 2147483647 w 40"/>
                      <a:gd name="T23" fmla="*/ 2147483647 h 90"/>
                      <a:gd name="T24" fmla="*/ 2147483647 w 40"/>
                      <a:gd name="T25" fmla="*/ 2147483647 h 90"/>
                      <a:gd name="T26" fmla="*/ 2147483647 w 40"/>
                      <a:gd name="T27" fmla="*/ 2147483647 h 90"/>
                      <a:gd name="T28" fmla="*/ 2147483647 w 40"/>
                      <a:gd name="T29" fmla="*/ 2147483647 h 90"/>
                      <a:gd name="T30" fmla="*/ 2147483647 w 40"/>
                      <a:gd name="T31" fmla="*/ 2147483647 h 90"/>
                      <a:gd name="T32" fmla="*/ 2147483647 w 40"/>
                      <a:gd name="T33" fmla="*/ 2147483647 h 90"/>
                      <a:gd name="T34" fmla="*/ 2147483647 w 40"/>
                      <a:gd name="T35" fmla="*/ 2147483647 h 90"/>
                      <a:gd name="T36" fmla="*/ 2147483647 w 40"/>
                      <a:gd name="T37" fmla="*/ 2147483647 h 90"/>
                      <a:gd name="T38" fmla="*/ 2147483647 w 40"/>
                      <a:gd name="T39" fmla="*/ 2147483647 h 90"/>
                      <a:gd name="T40" fmla="*/ 2147483647 w 40"/>
                      <a:gd name="T41" fmla="*/ 2147483647 h 90"/>
                      <a:gd name="T42" fmla="*/ 2147483647 w 40"/>
                      <a:gd name="T43" fmla="*/ 0 h 90"/>
                      <a:gd name="T44" fmla="*/ 2147483647 w 40"/>
                      <a:gd name="T45" fmla="*/ 2147483647 h 90"/>
                      <a:gd name="T46" fmla="*/ 2147483647 w 40"/>
                      <a:gd name="T47" fmla="*/ 2147483647 h 90"/>
                      <a:gd name="T48" fmla="*/ 2147483647 w 40"/>
                      <a:gd name="T49" fmla="*/ 2147483647 h 90"/>
                      <a:gd name="T50" fmla="*/ 2147483647 w 40"/>
                      <a:gd name="T51" fmla="*/ 2147483647 h 90"/>
                      <a:gd name="T52" fmla="*/ 2147483647 w 40"/>
                      <a:gd name="T53" fmla="*/ 2147483647 h 90"/>
                      <a:gd name="T54" fmla="*/ 2147483647 w 40"/>
                      <a:gd name="T55" fmla="*/ 2147483647 h 90"/>
                      <a:gd name="T56" fmla="*/ 2147483647 w 40"/>
                      <a:gd name="T57" fmla="*/ 2147483647 h 90"/>
                      <a:gd name="T58" fmla="*/ 2147483647 w 40"/>
                      <a:gd name="T59" fmla="*/ 2147483647 h 90"/>
                      <a:gd name="T60" fmla="*/ 2147483647 w 40"/>
                      <a:gd name="T61" fmla="*/ 2147483647 h 90"/>
                      <a:gd name="T62" fmla="*/ 2147483647 w 40"/>
                      <a:gd name="T63" fmla="*/ 2147483647 h 90"/>
                      <a:gd name="T64" fmla="*/ 2147483647 w 40"/>
                      <a:gd name="T65" fmla="*/ 2147483647 h 90"/>
                      <a:gd name="T66" fmla="*/ 2147483647 w 40"/>
                      <a:gd name="T67" fmla="*/ 2147483647 h 90"/>
                      <a:gd name="T68" fmla="*/ 2147483647 w 40"/>
                      <a:gd name="T69" fmla="*/ 2147483647 h 90"/>
                      <a:gd name="T70" fmla="*/ 2147483647 w 40"/>
                      <a:gd name="T71" fmla="*/ 2147483647 h 90"/>
                      <a:gd name="T72" fmla="*/ 2147483647 w 40"/>
                      <a:gd name="T73" fmla="*/ 2147483647 h 90"/>
                      <a:gd name="T74" fmla="*/ 2147483647 w 40"/>
                      <a:gd name="T75" fmla="*/ 2147483647 h 90"/>
                      <a:gd name="T76" fmla="*/ 2147483647 w 40"/>
                      <a:gd name="T77" fmla="*/ 2147483647 h 90"/>
                      <a:gd name="T78" fmla="*/ 2147483647 w 40"/>
                      <a:gd name="T79" fmla="*/ 2147483647 h 90"/>
                      <a:gd name="T80" fmla="*/ 2147483647 w 40"/>
                      <a:gd name="T81" fmla="*/ 2147483647 h 90"/>
                      <a:gd name="T82" fmla="*/ 2147483647 w 40"/>
                      <a:gd name="T83" fmla="*/ 2147483647 h 90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w 40"/>
                      <a:gd name="T127" fmla="*/ 0 h 90"/>
                      <a:gd name="T128" fmla="*/ 40 w 40"/>
                      <a:gd name="T129" fmla="*/ 90 h 90"/>
                    </a:gdLst>
                    <a:ahLst/>
                    <a:cxnLst>
                      <a:cxn ang="T84">
                        <a:pos x="T0" y="T1"/>
                      </a:cxn>
                      <a:cxn ang="T85">
                        <a:pos x="T2" y="T3"/>
                      </a:cxn>
                      <a:cxn ang="T86">
                        <a:pos x="T4" y="T5"/>
                      </a:cxn>
                      <a:cxn ang="T87">
                        <a:pos x="T6" y="T7"/>
                      </a:cxn>
                      <a:cxn ang="T88">
                        <a:pos x="T8" y="T9"/>
                      </a:cxn>
                      <a:cxn ang="T89">
                        <a:pos x="T10" y="T11"/>
                      </a:cxn>
                      <a:cxn ang="T90">
                        <a:pos x="T12" y="T13"/>
                      </a:cxn>
                      <a:cxn ang="T91">
                        <a:pos x="T14" y="T15"/>
                      </a:cxn>
                      <a:cxn ang="T92">
                        <a:pos x="T16" y="T17"/>
                      </a:cxn>
                      <a:cxn ang="T93">
                        <a:pos x="T18" y="T19"/>
                      </a:cxn>
                      <a:cxn ang="T94">
                        <a:pos x="T20" y="T21"/>
                      </a:cxn>
                      <a:cxn ang="T95">
                        <a:pos x="T22" y="T23"/>
                      </a:cxn>
                      <a:cxn ang="T96">
                        <a:pos x="T24" y="T25"/>
                      </a:cxn>
                      <a:cxn ang="T97">
                        <a:pos x="T26" y="T27"/>
                      </a:cxn>
                      <a:cxn ang="T98">
                        <a:pos x="T28" y="T29"/>
                      </a:cxn>
                      <a:cxn ang="T99">
                        <a:pos x="T30" y="T31"/>
                      </a:cxn>
                      <a:cxn ang="T100">
                        <a:pos x="T32" y="T33"/>
                      </a:cxn>
                      <a:cxn ang="T101">
                        <a:pos x="T34" y="T35"/>
                      </a:cxn>
                      <a:cxn ang="T102">
                        <a:pos x="T36" y="T37"/>
                      </a:cxn>
                      <a:cxn ang="T103">
                        <a:pos x="T38" y="T39"/>
                      </a:cxn>
                      <a:cxn ang="T104">
                        <a:pos x="T40" y="T41"/>
                      </a:cxn>
                      <a:cxn ang="T105">
                        <a:pos x="T42" y="T43"/>
                      </a:cxn>
                      <a:cxn ang="T106">
                        <a:pos x="T44" y="T45"/>
                      </a:cxn>
                      <a:cxn ang="T107">
                        <a:pos x="T46" y="T47"/>
                      </a:cxn>
                      <a:cxn ang="T108">
                        <a:pos x="T48" y="T49"/>
                      </a:cxn>
                      <a:cxn ang="T109">
                        <a:pos x="T50" y="T51"/>
                      </a:cxn>
                      <a:cxn ang="T110">
                        <a:pos x="T52" y="T53"/>
                      </a:cxn>
                      <a:cxn ang="T111">
                        <a:pos x="T54" y="T55"/>
                      </a:cxn>
                      <a:cxn ang="T112">
                        <a:pos x="T56" y="T57"/>
                      </a:cxn>
                      <a:cxn ang="T113">
                        <a:pos x="T58" y="T59"/>
                      </a:cxn>
                      <a:cxn ang="T114">
                        <a:pos x="T60" y="T61"/>
                      </a:cxn>
                      <a:cxn ang="T115">
                        <a:pos x="T62" y="T63"/>
                      </a:cxn>
                      <a:cxn ang="T116">
                        <a:pos x="T64" y="T65"/>
                      </a:cxn>
                      <a:cxn ang="T117">
                        <a:pos x="T66" y="T67"/>
                      </a:cxn>
                      <a:cxn ang="T118">
                        <a:pos x="T68" y="T69"/>
                      </a:cxn>
                      <a:cxn ang="T119">
                        <a:pos x="T70" y="T71"/>
                      </a:cxn>
                      <a:cxn ang="T120">
                        <a:pos x="T72" y="T73"/>
                      </a:cxn>
                      <a:cxn ang="T121">
                        <a:pos x="T74" y="T75"/>
                      </a:cxn>
                      <a:cxn ang="T122">
                        <a:pos x="T76" y="T77"/>
                      </a:cxn>
                      <a:cxn ang="T123">
                        <a:pos x="T78" y="T79"/>
                      </a:cxn>
                      <a:cxn ang="T124">
                        <a:pos x="T80" y="T81"/>
                      </a:cxn>
                      <a:cxn ang="T125">
                        <a:pos x="T82" y="T83"/>
                      </a:cxn>
                    </a:cxnLst>
                    <a:rect l="T126" t="T127" r="T128" b="T129"/>
                    <a:pathLst>
                      <a:path w="40" h="90">
                        <a:moveTo>
                          <a:pt x="24" y="90"/>
                        </a:moveTo>
                        <a:lnTo>
                          <a:pt x="16" y="90"/>
                        </a:lnTo>
                        <a:lnTo>
                          <a:pt x="12" y="90"/>
                        </a:lnTo>
                        <a:lnTo>
                          <a:pt x="8" y="90"/>
                        </a:lnTo>
                        <a:lnTo>
                          <a:pt x="6" y="76"/>
                        </a:lnTo>
                        <a:lnTo>
                          <a:pt x="8" y="66"/>
                        </a:lnTo>
                        <a:lnTo>
                          <a:pt x="6" y="64"/>
                        </a:lnTo>
                        <a:lnTo>
                          <a:pt x="4" y="64"/>
                        </a:lnTo>
                        <a:lnTo>
                          <a:pt x="0" y="62"/>
                        </a:lnTo>
                        <a:lnTo>
                          <a:pt x="0" y="58"/>
                        </a:lnTo>
                        <a:lnTo>
                          <a:pt x="0" y="52"/>
                        </a:lnTo>
                        <a:lnTo>
                          <a:pt x="2" y="48"/>
                        </a:lnTo>
                        <a:lnTo>
                          <a:pt x="6" y="38"/>
                        </a:lnTo>
                        <a:lnTo>
                          <a:pt x="10" y="32"/>
                        </a:lnTo>
                        <a:lnTo>
                          <a:pt x="12" y="26"/>
                        </a:lnTo>
                        <a:lnTo>
                          <a:pt x="12" y="22"/>
                        </a:lnTo>
                        <a:lnTo>
                          <a:pt x="12" y="18"/>
                        </a:lnTo>
                        <a:lnTo>
                          <a:pt x="10" y="16"/>
                        </a:lnTo>
                        <a:lnTo>
                          <a:pt x="8" y="14"/>
                        </a:lnTo>
                        <a:lnTo>
                          <a:pt x="8" y="12"/>
                        </a:lnTo>
                        <a:lnTo>
                          <a:pt x="10" y="6"/>
                        </a:lnTo>
                        <a:lnTo>
                          <a:pt x="12" y="0"/>
                        </a:lnTo>
                        <a:lnTo>
                          <a:pt x="16" y="4"/>
                        </a:lnTo>
                        <a:lnTo>
                          <a:pt x="22" y="6"/>
                        </a:lnTo>
                        <a:lnTo>
                          <a:pt x="36" y="6"/>
                        </a:lnTo>
                        <a:lnTo>
                          <a:pt x="38" y="8"/>
                        </a:lnTo>
                        <a:lnTo>
                          <a:pt x="40" y="12"/>
                        </a:lnTo>
                        <a:lnTo>
                          <a:pt x="38" y="24"/>
                        </a:lnTo>
                        <a:lnTo>
                          <a:pt x="34" y="34"/>
                        </a:lnTo>
                        <a:lnTo>
                          <a:pt x="30" y="40"/>
                        </a:lnTo>
                        <a:lnTo>
                          <a:pt x="28" y="50"/>
                        </a:lnTo>
                        <a:lnTo>
                          <a:pt x="30" y="54"/>
                        </a:lnTo>
                        <a:lnTo>
                          <a:pt x="30" y="60"/>
                        </a:lnTo>
                        <a:lnTo>
                          <a:pt x="30" y="64"/>
                        </a:lnTo>
                        <a:lnTo>
                          <a:pt x="28" y="68"/>
                        </a:lnTo>
                        <a:lnTo>
                          <a:pt x="30" y="70"/>
                        </a:lnTo>
                        <a:lnTo>
                          <a:pt x="32" y="74"/>
                        </a:lnTo>
                        <a:lnTo>
                          <a:pt x="30" y="78"/>
                        </a:lnTo>
                        <a:lnTo>
                          <a:pt x="28" y="80"/>
                        </a:lnTo>
                        <a:lnTo>
                          <a:pt x="26" y="84"/>
                        </a:lnTo>
                        <a:lnTo>
                          <a:pt x="24" y="86"/>
                        </a:lnTo>
                        <a:lnTo>
                          <a:pt x="24" y="9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70" name="îṧḷíḍê">
                    <a:extLst>
                      <a:ext uri="{FF2B5EF4-FFF2-40B4-BE49-F238E27FC236}">
                        <a16:creationId xmlns:a16="http://schemas.microsoft.com/office/drawing/2014/main" xmlns="" id="{479C1FCB-E8B4-49AD-895D-98AFB9F0FBE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10983" y="2528262"/>
                    <a:ext cx="302987" cy="232575"/>
                  </a:xfrm>
                  <a:custGeom>
                    <a:avLst/>
                    <a:gdLst>
                      <a:gd name="T0" fmla="*/ 2147483647 w 174"/>
                      <a:gd name="T1" fmla="*/ 2147483647 h 140"/>
                      <a:gd name="T2" fmla="*/ 2147483647 w 174"/>
                      <a:gd name="T3" fmla="*/ 2147483647 h 140"/>
                      <a:gd name="T4" fmla="*/ 2147483647 w 174"/>
                      <a:gd name="T5" fmla="*/ 2147483647 h 140"/>
                      <a:gd name="T6" fmla="*/ 2147483647 w 174"/>
                      <a:gd name="T7" fmla="*/ 2147483647 h 140"/>
                      <a:gd name="T8" fmla="*/ 2147483647 w 174"/>
                      <a:gd name="T9" fmla="*/ 2147483647 h 140"/>
                      <a:gd name="T10" fmla="*/ 2147483647 w 174"/>
                      <a:gd name="T11" fmla="*/ 2147483647 h 140"/>
                      <a:gd name="T12" fmla="*/ 2147483647 w 174"/>
                      <a:gd name="T13" fmla="*/ 2147483647 h 140"/>
                      <a:gd name="T14" fmla="*/ 2147483647 w 174"/>
                      <a:gd name="T15" fmla="*/ 2147483647 h 140"/>
                      <a:gd name="T16" fmla="*/ 2147483647 w 174"/>
                      <a:gd name="T17" fmla="*/ 2147483647 h 140"/>
                      <a:gd name="T18" fmla="*/ 2147483647 w 174"/>
                      <a:gd name="T19" fmla="*/ 2147483647 h 140"/>
                      <a:gd name="T20" fmla="*/ 2147483647 w 174"/>
                      <a:gd name="T21" fmla="*/ 2147483647 h 140"/>
                      <a:gd name="T22" fmla="*/ 2147483647 w 174"/>
                      <a:gd name="T23" fmla="*/ 2147483647 h 140"/>
                      <a:gd name="T24" fmla="*/ 2147483647 w 174"/>
                      <a:gd name="T25" fmla="*/ 2147483647 h 140"/>
                      <a:gd name="T26" fmla="*/ 2147483647 w 174"/>
                      <a:gd name="T27" fmla="*/ 2147483647 h 140"/>
                      <a:gd name="T28" fmla="*/ 2147483647 w 174"/>
                      <a:gd name="T29" fmla="*/ 2147483647 h 140"/>
                      <a:gd name="T30" fmla="*/ 2147483647 w 174"/>
                      <a:gd name="T31" fmla="*/ 2147483647 h 140"/>
                      <a:gd name="T32" fmla="*/ 2147483647 w 174"/>
                      <a:gd name="T33" fmla="*/ 2147483647 h 140"/>
                      <a:gd name="T34" fmla="*/ 2147483647 w 174"/>
                      <a:gd name="T35" fmla="*/ 2147483647 h 140"/>
                      <a:gd name="T36" fmla="*/ 2147483647 w 174"/>
                      <a:gd name="T37" fmla="*/ 2147483647 h 140"/>
                      <a:gd name="T38" fmla="*/ 2147483647 w 174"/>
                      <a:gd name="T39" fmla="*/ 2147483647 h 140"/>
                      <a:gd name="T40" fmla="*/ 2147483647 w 174"/>
                      <a:gd name="T41" fmla="*/ 2147483647 h 140"/>
                      <a:gd name="T42" fmla="*/ 2147483647 w 174"/>
                      <a:gd name="T43" fmla="*/ 2147483647 h 140"/>
                      <a:gd name="T44" fmla="*/ 2147483647 w 174"/>
                      <a:gd name="T45" fmla="*/ 2147483647 h 140"/>
                      <a:gd name="T46" fmla="*/ 2147483647 w 174"/>
                      <a:gd name="T47" fmla="*/ 2147483647 h 140"/>
                      <a:gd name="T48" fmla="*/ 2147483647 w 174"/>
                      <a:gd name="T49" fmla="*/ 2147483647 h 140"/>
                      <a:gd name="T50" fmla="*/ 2147483647 w 174"/>
                      <a:gd name="T51" fmla="*/ 2147483647 h 140"/>
                      <a:gd name="T52" fmla="*/ 0 w 174"/>
                      <a:gd name="T53" fmla="*/ 2147483647 h 140"/>
                      <a:gd name="T54" fmla="*/ 0 w 174"/>
                      <a:gd name="T55" fmla="*/ 2147483647 h 140"/>
                      <a:gd name="T56" fmla="*/ 2147483647 w 174"/>
                      <a:gd name="T57" fmla="*/ 2147483647 h 140"/>
                      <a:gd name="T58" fmla="*/ 2147483647 w 174"/>
                      <a:gd name="T59" fmla="*/ 0 h 140"/>
                      <a:gd name="T60" fmla="*/ 2147483647 w 174"/>
                      <a:gd name="T61" fmla="*/ 2147483647 h 140"/>
                      <a:gd name="T62" fmla="*/ 2147483647 w 174"/>
                      <a:gd name="T63" fmla="*/ 2147483647 h 140"/>
                      <a:gd name="T64" fmla="*/ 2147483647 w 174"/>
                      <a:gd name="T65" fmla="*/ 2147483647 h 140"/>
                      <a:gd name="T66" fmla="*/ 2147483647 w 174"/>
                      <a:gd name="T67" fmla="*/ 2147483647 h 140"/>
                      <a:gd name="T68" fmla="*/ 2147483647 w 174"/>
                      <a:gd name="T69" fmla="*/ 2147483647 h 140"/>
                      <a:gd name="T70" fmla="*/ 2147483647 w 174"/>
                      <a:gd name="T71" fmla="*/ 2147483647 h 140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w 174"/>
                      <a:gd name="T109" fmla="*/ 0 h 140"/>
                      <a:gd name="T110" fmla="*/ 174 w 174"/>
                      <a:gd name="T111" fmla="*/ 140 h 140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T108" t="T109" r="T110" b="T111"/>
                    <a:pathLst>
                      <a:path w="174" h="140">
                        <a:moveTo>
                          <a:pt x="174" y="32"/>
                        </a:moveTo>
                        <a:lnTo>
                          <a:pt x="174" y="34"/>
                        </a:lnTo>
                        <a:lnTo>
                          <a:pt x="168" y="38"/>
                        </a:lnTo>
                        <a:lnTo>
                          <a:pt x="164" y="44"/>
                        </a:lnTo>
                        <a:lnTo>
                          <a:pt x="146" y="52"/>
                        </a:lnTo>
                        <a:lnTo>
                          <a:pt x="138" y="56"/>
                        </a:lnTo>
                        <a:lnTo>
                          <a:pt x="134" y="62"/>
                        </a:lnTo>
                        <a:lnTo>
                          <a:pt x="128" y="68"/>
                        </a:lnTo>
                        <a:lnTo>
                          <a:pt x="126" y="80"/>
                        </a:lnTo>
                        <a:lnTo>
                          <a:pt x="128" y="86"/>
                        </a:lnTo>
                        <a:lnTo>
                          <a:pt x="132" y="90"/>
                        </a:lnTo>
                        <a:lnTo>
                          <a:pt x="124" y="96"/>
                        </a:lnTo>
                        <a:lnTo>
                          <a:pt x="112" y="108"/>
                        </a:lnTo>
                        <a:lnTo>
                          <a:pt x="106" y="118"/>
                        </a:lnTo>
                        <a:lnTo>
                          <a:pt x="102" y="122"/>
                        </a:lnTo>
                        <a:lnTo>
                          <a:pt x="102" y="126"/>
                        </a:lnTo>
                        <a:lnTo>
                          <a:pt x="70" y="126"/>
                        </a:lnTo>
                        <a:lnTo>
                          <a:pt x="64" y="128"/>
                        </a:lnTo>
                        <a:lnTo>
                          <a:pt x="62" y="132"/>
                        </a:lnTo>
                        <a:lnTo>
                          <a:pt x="56" y="134"/>
                        </a:lnTo>
                        <a:lnTo>
                          <a:pt x="54" y="136"/>
                        </a:lnTo>
                        <a:lnTo>
                          <a:pt x="50" y="140"/>
                        </a:lnTo>
                        <a:lnTo>
                          <a:pt x="48" y="140"/>
                        </a:lnTo>
                        <a:lnTo>
                          <a:pt x="42" y="140"/>
                        </a:lnTo>
                        <a:lnTo>
                          <a:pt x="38" y="136"/>
                        </a:lnTo>
                        <a:lnTo>
                          <a:pt x="36" y="130"/>
                        </a:lnTo>
                        <a:lnTo>
                          <a:pt x="36" y="124"/>
                        </a:lnTo>
                        <a:lnTo>
                          <a:pt x="34" y="122"/>
                        </a:lnTo>
                        <a:lnTo>
                          <a:pt x="30" y="120"/>
                        </a:lnTo>
                        <a:lnTo>
                          <a:pt x="24" y="120"/>
                        </a:lnTo>
                        <a:lnTo>
                          <a:pt x="18" y="120"/>
                        </a:lnTo>
                        <a:lnTo>
                          <a:pt x="20" y="116"/>
                        </a:lnTo>
                        <a:lnTo>
                          <a:pt x="22" y="112"/>
                        </a:lnTo>
                        <a:lnTo>
                          <a:pt x="24" y="108"/>
                        </a:lnTo>
                        <a:lnTo>
                          <a:pt x="26" y="104"/>
                        </a:lnTo>
                        <a:lnTo>
                          <a:pt x="24" y="100"/>
                        </a:lnTo>
                        <a:lnTo>
                          <a:pt x="22" y="98"/>
                        </a:lnTo>
                        <a:lnTo>
                          <a:pt x="24" y="94"/>
                        </a:lnTo>
                        <a:lnTo>
                          <a:pt x="24" y="90"/>
                        </a:lnTo>
                        <a:lnTo>
                          <a:pt x="24" y="84"/>
                        </a:lnTo>
                        <a:lnTo>
                          <a:pt x="22" y="80"/>
                        </a:lnTo>
                        <a:lnTo>
                          <a:pt x="24" y="70"/>
                        </a:lnTo>
                        <a:lnTo>
                          <a:pt x="28" y="64"/>
                        </a:lnTo>
                        <a:lnTo>
                          <a:pt x="32" y="54"/>
                        </a:lnTo>
                        <a:lnTo>
                          <a:pt x="34" y="42"/>
                        </a:lnTo>
                        <a:lnTo>
                          <a:pt x="32" y="38"/>
                        </a:lnTo>
                        <a:lnTo>
                          <a:pt x="30" y="36"/>
                        </a:lnTo>
                        <a:lnTo>
                          <a:pt x="16" y="36"/>
                        </a:lnTo>
                        <a:lnTo>
                          <a:pt x="10" y="34"/>
                        </a:lnTo>
                        <a:lnTo>
                          <a:pt x="6" y="30"/>
                        </a:lnTo>
                        <a:lnTo>
                          <a:pt x="6" y="26"/>
                        </a:lnTo>
                        <a:lnTo>
                          <a:pt x="4" y="22"/>
                        </a:lnTo>
                        <a:lnTo>
                          <a:pt x="2" y="18"/>
                        </a:lnTo>
                        <a:lnTo>
                          <a:pt x="0" y="16"/>
                        </a:lnTo>
                        <a:lnTo>
                          <a:pt x="0" y="12"/>
                        </a:lnTo>
                        <a:lnTo>
                          <a:pt x="0" y="10"/>
                        </a:lnTo>
                        <a:lnTo>
                          <a:pt x="4" y="8"/>
                        </a:lnTo>
                        <a:lnTo>
                          <a:pt x="12" y="6"/>
                        </a:lnTo>
                        <a:lnTo>
                          <a:pt x="12" y="2"/>
                        </a:lnTo>
                        <a:lnTo>
                          <a:pt x="14" y="0"/>
                        </a:lnTo>
                        <a:lnTo>
                          <a:pt x="20" y="0"/>
                        </a:lnTo>
                        <a:lnTo>
                          <a:pt x="40" y="2"/>
                        </a:lnTo>
                        <a:lnTo>
                          <a:pt x="60" y="4"/>
                        </a:lnTo>
                        <a:lnTo>
                          <a:pt x="80" y="8"/>
                        </a:lnTo>
                        <a:lnTo>
                          <a:pt x="102" y="10"/>
                        </a:lnTo>
                        <a:lnTo>
                          <a:pt x="124" y="16"/>
                        </a:lnTo>
                        <a:lnTo>
                          <a:pt x="136" y="18"/>
                        </a:lnTo>
                        <a:lnTo>
                          <a:pt x="150" y="20"/>
                        </a:lnTo>
                        <a:lnTo>
                          <a:pt x="152" y="20"/>
                        </a:lnTo>
                        <a:lnTo>
                          <a:pt x="154" y="22"/>
                        </a:lnTo>
                        <a:lnTo>
                          <a:pt x="160" y="26"/>
                        </a:lnTo>
                        <a:lnTo>
                          <a:pt x="174" y="3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71" name="iŝḷíḋè">
                    <a:extLst>
                      <a:ext uri="{FF2B5EF4-FFF2-40B4-BE49-F238E27FC236}">
                        <a16:creationId xmlns:a16="http://schemas.microsoft.com/office/drawing/2014/main" xmlns="" id="{6F050D9C-9E32-4146-B5F2-DB8B3B848CD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221160" y="2311097"/>
                    <a:ext cx="312628" cy="271804"/>
                  </a:xfrm>
                  <a:custGeom>
                    <a:avLst/>
                    <a:gdLst>
                      <a:gd name="T0" fmla="*/ 2147483647 w 178"/>
                      <a:gd name="T1" fmla="*/ 2147483647 h 162"/>
                      <a:gd name="T2" fmla="*/ 2147483647 w 178"/>
                      <a:gd name="T3" fmla="*/ 2147483647 h 162"/>
                      <a:gd name="T4" fmla="*/ 2147483647 w 178"/>
                      <a:gd name="T5" fmla="*/ 2147483647 h 162"/>
                      <a:gd name="T6" fmla="*/ 2147483647 w 178"/>
                      <a:gd name="T7" fmla="*/ 2147483647 h 162"/>
                      <a:gd name="T8" fmla="*/ 2147483647 w 178"/>
                      <a:gd name="T9" fmla="*/ 2147483647 h 162"/>
                      <a:gd name="T10" fmla="*/ 2147483647 w 178"/>
                      <a:gd name="T11" fmla="*/ 2147483647 h 162"/>
                      <a:gd name="T12" fmla="*/ 2147483647 w 178"/>
                      <a:gd name="T13" fmla="*/ 2147483647 h 162"/>
                      <a:gd name="T14" fmla="*/ 2147483647 w 178"/>
                      <a:gd name="T15" fmla="*/ 2147483647 h 162"/>
                      <a:gd name="T16" fmla="*/ 2147483647 w 178"/>
                      <a:gd name="T17" fmla="*/ 2147483647 h 162"/>
                      <a:gd name="T18" fmla="*/ 2147483647 w 178"/>
                      <a:gd name="T19" fmla="*/ 2147483647 h 162"/>
                      <a:gd name="T20" fmla="*/ 2147483647 w 178"/>
                      <a:gd name="T21" fmla="*/ 2147483647 h 162"/>
                      <a:gd name="T22" fmla="*/ 2147483647 w 178"/>
                      <a:gd name="T23" fmla="*/ 2147483647 h 162"/>
                      <a:gd name="T24" fmla="*/ 2147483647 w 178"/>
                      <a:gd name="T25" fmla="*/ 2147483647 h 162"/>
                      <a:gd name="T26" fmla="*/ 2147483647 w 178"/>
                      <a:gd name="T27" fmla="*/ 2147483647 h 162"/>
                      <a:gd name="T28" fmla="*/ 2147483647 w 178"/>
                      <a:gd name="T29" fmla="*/ 2147483647 h 162"/>
                      <a:gd name="T30" fmla="*/ 2147483647 w 178"/>
                      <a:gd name="T31" fmla="*/ 2147483647 h 162"/>
                      <a:gd name="T32" fmla="*/ 2147483647 w 178"/>
                      <a:gd name="T33" fmla="*/ 2147483647 h 162"/>
                      <a:gd name="T34" fmla="*/ 2147483647 w 178"/>
                      <a:gd name="T35" fmla="*/ 2147483647 h 162"/>
                      <a:gd name="T36" fmla="*/ 2147483647 w 178"/>
                      <a:gd name="T37" fmla="*/ 2147483647 h 162"/>
                      <a:gd name="T38" fmla="*/ 2147483647 w 178"/>
                      <a:gd name="T39" fmla="*/ 2147483647 h 162"/>
                      <a:gd name="T40" fmla="*/ 2147483647 w 178"/>
                      <a:gd name="T41" fmla="*/ 2147483647 h 162"/>
                      <a:gd name="T42" fmla="*/ 2147483647 w 178"/>
                      <a:gd name="T43" fmla="*/ 2147483647 h 162"/>
                      <a:gd name="T44" fmla="*/ 2147483647 w 178"/>
                      <a:gd name="T45" fmla="*/ 2147483647 h 162"/>
                      <a:gd name="T46" fmla="*/ 2147483647 w 178"/>
                      <a:gd name="T47" fmla="*/ 2147483647 h 162"/>
                      <a:gd name="T48" fmla="*/ 2147483647 w 178"/>
                      <a:gd name="T49" fmla="*/ 2147483647 h 162"/>
                      <a:gd name="T50" fmla="*/ 2147483647 w 178"/>
                      <a:gd name="T51" fmla="*/ 2147483647 h 162"/>
                      <a:gd name="T52" fmla="*/ 2147483647 w 178"/>
                      <a:gd name="T53" fmla="*/ 2147483647 h 162"/>
                      <a:gd name="T54" fmla="*/ 2147483647 w 178"/>
                      <a:gd name="T55" fmla="*/ 2147483647 h 162"/>
                      <a:gd name="T56" fmla="*/ 2147483647 w 178"/>
                      <a:gd name="T57" fmla="*/ 2147483647 h 162"/>
                      <a:gd name="T58" fmla="*/ 2147483647 w 178"/>
                      <a:gd name="T59" fmla="*/ 2147483647 h 162"/>
                      <a:gd name="T60" fmla="*/ 2147483647 w 178"/>
                      <a:gd name="T61" fmla="*/ 2147483647 h 162"/>
                      <a:gd name="T62" fmla="*/ 2147483647 w 178"/>
                      <a:gd name="T63" fmla="*/ 0 h 162"/>
                      <a:gd name="T64" fmla="*/ 2147483647 w 178"/>
                      <a:gd name="T65" fmla="*/ 2147483647 h 162"/>
                      <a:gd name="T66" fmla="*/ 2147483647 w 178"/>
                      <a:gd name="T67" fmla="*/ 2147483647 h 162"/>
                      <a:gd name="T68" fmla="*/ 2147483647 w 178"/>
                      <a:gd name="T69" fmla="*/ 2147483647 h 162"/>
                      <a:gd name="T70" fmla="*/ 2147483647 w 178"/>
                      <a:gd name="T71" fmla="*/ 2147483647 h 162"/>
                      <a:gd name="T72" fmla="*/ 2147483647 w 178"/>
                      <a:gd name="T73" fmla="*/ 2147483647 h 162"/>
                      <a:gd name="T74" fmla="*/ 2147483647 w 178"/>
                      <a:gd name="T75" fmla="*/ 2147483647 h 162"/>
                      <a:gd name="T76" fmla="*/ 2147483647 w 178"/>
                      <a:gd name="T77" fmla="*/ 2147483647 h 162"/>
                      <a:gd name="T78" fmla="*/ 2147483647 w 178"/>
                      <a:gd name="T79" fmla="*/ 2147483647 h 162"/>
                      <a:gd name="T80" fmla="*/ 2147483647 w 178"/>
                      <a:gd name="T81" fmla="*/ 2147483647 h 162"/>
                      <a:gd name="T82" fmla="*/ 2147483647 w 178"/>
                      <a:gd name="T83" fmla="*/ 2147483647 h 162"/>
                      <a:gd name="T84" fmla="*/ 2147483647 w 178"/>
                      <a:gd name="T85" fmla="*/ 2147483647 h 162"/>
                      <a:gd name="T86" fmla="*/ 2147483647 w 178"/>
                      <a:gd name="T87" fmla="*/ 2147483647 h 162"/>
                      <a:gd name="T88" fmla="*/ 2147483647 w 178"/>
                      <a:gd name="T89" fmla="*/ 2147483647 h 162"/>
                      <a:gd name="T90" fmla="*/ 2147483647 w 178"/>
                      <a:gd name="T91" fmla="*/ 2147483647 h 162"/>
                      <a:gd name="T92" fmla="*/ 2147483647 w 178"/>
                      <a:gd name="T93" fmla="*/ 2147483647 h 162"/>
                      <a:gd name="T94" fmla="*/ 2147483647 w 178"/>
                      <a:gd name="T95" fmla="*/ 2147483647 h 162"/>
                      <a:gd name="T96" fmla="*/ 2147483647 w 178"/>
                      <a:gd name="T97" fmla="*/ 2147483647 h 162"/>
                      <a:gd name="T98" fmla="*/ 2147483647 w 178"/>
                      <a:gd name="T99" fmla="*/ 2147483647 h 162"/>
                      <a:gd name="T100" fmla="*/ 2147483647 w 178"/>
                      <a:gd name="T101" fmla="*/ 2147483647 h 162"/>
                      <a:gd name="T102" fmla="*/ 2147483647 w 178"/>
                      <a:gd name="T103" fmla="*/ 2147483647 h 162"/>
                      <a:gd name="T104" fmla="*/ 2147483647 w 178"/>
                      <a:gd name="T105" fmla="*/ 2147483647 h 162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w 178"/>
                      <a:gd name="T160" fmla="*/ 0 h 162"/>
                      <a:gd name="T161" fmla="*/ 178 w 178"/>
                      <a:gd name="T162" fmla="*/ 162 h 162"/>
                    </a:gdLst>
                    <a:ahLst/>
                    <a:cxnLst>
                      <a:cxn ang="T106">
                        <a:pos x="T0" y="T1"/>
                      </a:cxn>
                      <a:cxn ang="T107">
                        <a:pos x="T2" y="T3"/>
                      </a:cxn>
                      <a:cxn ang="T108">
                        <a:pos x="T4" y="T5"/>
                      </a:cxn>
                      <a:cxn ang="T109">
                        <a:pos x="T6" y="T7"/>
                      </a:cxn>
                      <a:cxn ang="T110">
                        <a:pos x="T8" y="T9"/>
                      </a:cxn>
                      <a:cxn ang="T111">
                        <a:pos x="T10" y="T11"/>
                      </a:cxn>
                      <a:cxn ang="T112">
                        <a:pos x="T12" y="T13"/>
                      </a:cxn>
                      <a:cxn ang="T113">
                        <a:pos x="T14" y="T15"/>
                      </a:cxn>
                      <a:cxn ang="T114">
                        <a:pos x="T16" y="T17"/>
                      </a:cxn>
                      <a:cxn ang="T115">
                        <a:pos x="T18" y="T19"/>
                      </a:cxn>
                      <a:cxn ang="T116">
                        <a:pos x="T20" y="T21"/>
                      </a:cxn>
                      <a:cxn ang="T117">
                        <a:pos x="T22" y="T23"/>
                      </a:cxn>
                      <a:cxn ang="T118">
                        <a:pos x="T24" y="T25"/>
                      </a:cxn>
                      <a:cxn ang="T119">
                        <a:pos x="T26" y="T27"/>
                      </a:cxn>
                      <a:cxn ang="T120">
                        <a:pos x="T28" y="T29"/>
                      </a:cxn>
                      <a:cxn ang="T121">
                        <a:pos x="T30" y="T31"/>
                      </a:cxn>
                      <a:cxn ang="T122">
                        <a:pos x="T32" y="T33"/>
                      </a:cxn>
                      <a:cxn ang="T123">
                        <a:pos x="T34" y="T35"/>
                      </a:cxn>
                      <a:cxn ang="T124">
                        <a:pos x="T36" y="T37"/>
                      </a:cxn>
                      <a:cxn ang="T125">
                        <a:pos x="T38" y="T39"/>
                      </a:cxn>
                      <a:cxn ang="T126">
                        <a:pos x="T40" y="T41"/>
                      </a:cxn>
                      <a:cxn ang="T127">
                        <a:pos x="T42" y="T43"/>
                      </a:cxn>
                      <a:cxn ang="T128">
                        <a:pos x="T44" y="T45"/>
                      </a:cxn>
                      <a:cxn ang="T129">
                        <a:pos x="T46" y="T47"/>
                      </a:cxn>
                      <a:cxn ang="T130">
                        <a:pos x="T48" y="T49"/>
                      </a:cxn>
                      <a:cxn ang="T131">
                        <a:pos x="T50" y="T51"/>
                      </a:cxn>
                      <a:cxn ang="T132">
                        <a:pos x="T52" y="T53"/>
                      </a:cxn>
                      <a:cxn ang="T133">
                        <a:pos x="T54" y="T55"/>
                      </a:cxn>
                      <a:cxn ang="T134">
                        <a:pos x="T56" y="T57"/>
                      </a:cxn>
                      <a:cxn ang="T135">
                        <a:pos x="T58" y="T59"/>
                      </a:cxn>
                      <a:cxn ang="T136">
                        <a:pos x="T60" y="T61"/>
                      </a:cxn>
                      <a:cxn ang="T137">
                        <a:pos x="T62" y="T63"/>
                      </a:cxn>
                      <a:cxn ang="T138">
                        <a:pos x="T64" y="T65"/>
                      </a:cxn>
                      <a:cxn ang="T139">
                        <a:pos x="T66" y="T67"/>
                      </a:cxn>
                      <a:cxn ang="T140">
                        <a:pos x="T68" y="T69"/>
                      </a:cxn>
                      <a:cxn ang="T141">
                        <a:pos x="T70" y="T71"/>
                      </a:cxn>
                      <a:cxn ang="T142">
                        <a:pos x="T72" y="T73"/>
                      </a:cxn>
                      <a:cxn ang="T143">
                        <a:pos x="T74" y="T75"/>
                      </a:cxn>
                      <a:cxn ang="T144">
                        <a:pos x="T76" y="T77"/>
                      </a:cxn>
                      <a:cxn ang="T145">
                        <a:pos x="T78" y="T79"/>
                      </a:cxn>
                      <a:cxn ang="T146">
                        <a:pos x="T80" y="T81"/>
                      </a:cxn>
                      <a:cxn ang="T147">
                        <a:pos x="T82" y="T83"/>
                      </a:cxn>
                      <a:cxn ang="T148">
                        <a:pos x="T84" y="T85"/>
                      </a:cxn>
                      <a:cxn ang="T149">
                        <a:pos x="T86" y="T87"/>
                      </a:cxn>
                      <a:cxn ang="T150">
                        <a:pos x="T88" y="T89"/>
                      </a:cxn>
                      <a:cxn ang="T151">
                        <a:pos x="T90" y="T91"/>
                      </a:cxn>
                      <a:cxn ang="T152">
                        <a:pos x="T92" y="T93"/>
                      </a:cxn>
                      <a:cxn ang="T153">
                        <a:pos x="T94" y="T95"/>
                      </a:cxn>
                      <a:cxn ang="T154">
                        <a:pos x="T96" y="T97"/>
                      </a:cxn>
                      <a:cxn ang="T155">
                        <a:pos x="T98" y="T99"/>
                      </a:cxn>
                      <a:cxn ang="T156">
                        <a:pos x="T100" y="T101"/>
                      </a:cxn>
                      <a:cxn ang="T157">
                        <a:pos x="T102" y="T103"/>
                      </a:cxn>
                      <a:cxn ang="T158">
                        <a:pos x="T104" y="T105"/>
                      </a:cxn>
                    </a:cxnLst>
                    <a:rect l="T159" t="T160" r="T161" b="T162"/>
                    <a:pathLst>
                      <a:path w="178" h="162">
                        <a:moveTo>
                          <a:pt x="178" y="128"/>
                        </a:moveTo>
                        <a:lnTo>
                          <a:pt x="174" y="128"/>
                        </a:lnTo>
                        <a:lnTo>
                          <a:pt x="168" y="132"/>
                        </a:lnTo>
                        <a:lnTo>
                          <a:pt x="162" y="136"/>
                        </a:lnTo>
                        <a:lnTo>
                          <a:pt x="158" y="140"/>
                        </a:lnTo>
                        <a:lnTo>
                          <a:pt x="154" y="142"/>
                        </a:lnTo>
                        <a:lnTo>
                          <a:pt x="146" y="140"/>
                        </a:lnTo>
                        <a:lnTo>
                          <a:pt x="138" y="138"/>
                        </a:lnTo>
                        <a:lnTo>
                          <a:pt x="132" y="134"/>
                        </a:lnTo>
                        <a:lnTo>
                          <a:pt x="126" y="134"/>
                        </a:lnTo>
                        <a:lnTo>
                          <a:pt x="120" y="134"/>
                        </a:lnTo>
                        <a:lnTo>
                          <a:pt x="114" y="138"/>
                        </a:lnTo>
                        <a:lnTo>
                          <a:pt x="110" y="142"/>
                        </a:lnTo>
                        <a:lnTo>
                          <a:pt x="110" y="150"/>
                        </a:lnTo>
                        <a:lnTo>
                          <a:pt x="110" y="162"/>
                        </a:lnTo>
                        <a:lnTo>
                          <a:pt x="96" y="156"/>
                        </a:lnTo>
                        <a:lnTo>
                          <a:pt x="90" y="152"/>
                        </a:lnTo>
                        <a:lnTo>
                          <a:pt x="88" y="150"/>
                        </a:lnTo>
                        <a:lnTo>
                          <a:pt x="86" y="150"/>
                        </a:lnTo>
                        <a:lnTo>
                          <a:pt x="72" y="148"/>
                        </a:lnTo>
                        <a:lnTo>
                          <a:pt x="60" y="146"/>
                        </a:lnTo>
                        <a:lnTo>
                          <a:pt x="38" y="140"/>
                        </a:lnTo>
                        <a:lnTo>
                          <a:pt x="42" y="138"/>
                        </a:lnTo>
                        <a:lnTo>
                          <a:pt x="44" y="136"/>
                        </a:lnTo>
                        <a:lnTo>
                          <a:pt x="46" y="126"/>
                        </a:lnTo>
                        <a:lnTo>
                          <a:pt x="48" y="114"/>
                        </a:lnTo>
                        <a:lnTo>
                          <a:pt x="48" y="106"/>
                        </a:lnTo>
                        <a:lnTo>
                          <a:pt x="48" y="92"/>
                        </a:lnTo>
                        <a:lnTo>
                          <a:pt x="44" y="80"/>
                        </a:lnTo>
                        <a:lnTo>
                          <a:pt x="38" y="68"/>
                        </a:lnTo>
                        <a:lnTo>
                          <a:pt x="34" y="64"/>
                        </a:lnTo>
                        <a:lnTo>
                          <a:pt x="30" y="62"/>
                        </a:lnTo>
                        <a:lnTo>
                          <a:pt x="12" y="60"/>
                        </a:lnTo>
                        <a:lnTo>
                          <a:pt x="8" y="58"/>
                        </a:lnTo>
                        <a:lnTo>
                          <a:pt x="4" y="54"/>
                        </a:lnTo>
                        <a:lnTo>
                          <a:pt x="2" y="50"/>
                        </a:lnTo>
                        <a:lnTo>
                          <a:pt x="0" y="44"/>
                        </a:lnTo>
                        <a:lnTo>
                          <a:pt x="6" y="42"/>
                        </a:lnTo>
                        <a:lnTo>
                          <a:pt x="12" y="40"/>
                        </a:lnTo>
                        <a:lnTo>
                          <a:pt x="16" y="36"/>
                        </a:lnTo>
                        <a:lnTo>
                          <a:pt x="20" y="36"/>
                        </a:lnTo>
                        <a:lnTo>
                          <a:pt x="24" y="36"/>
                        </a:lnTo>
                        <a:lnTo>
                          <a:pt x="28" y="38"/>
                        </a:lnTo>
                        <a:lnTo>
                          <a:pt x="32" y="40"/>
                        </a:lnTo>
                        <a:lnTo>
                          <a:pt x="38" y="42"/>
                        </a:lnTo>
                        <a:lnTo>
                          <a:pt x="42" y="42"/>
                        </a:lnTo>
                        <a:lnTo>
                          <a:pt x="44" y="40"/>
                        </a:lnTo>
                        <a:lnTo>
                          <a:pt x="44" y="36"/>
                        </a:lnTo>
                        <a:lnTo>
                          <a:pt x="44" y="34"/>
                        </a:lnTo>
                        <a:lnTo>
                          <a:pt x="40" y="32"/>
                        </a:lnTo>
                        <a:lnTo>
                          <a:pt x="40" y="26"/>
                        </a:lnTo>
                        <a:lnTo>
                          <a:pt x="46" y="26"/>
                        </a:lnTo>
                        <a:lnTo>
                          <a:pt x="50" y="28"/>
                        </a:lnTo>
                        <a:lnTo>
                          <a:pt x="56" y="30"/>
                        </a:lnTo>
                        <a:lnTo>
                          <a:pt x="62" y="30"/>
                        </a:lnTo>
                        <a:lnTo>
                          <a:pt x="66" y="30"/>
                        </a:lnTo>
                        <a:lnTo>
                          <a:pt x="66" y="28"/>
                        </a:lnTo>
                        <a:lnTo>
                          <a:pt x="68" y="22"/>
                        </a:lnTo>
                        <a:lnTo>
                          <a:pt x="72" y="18"/>
                        </a:lnTo>
                        <a:lnTo>
                          <a:pt x="80" y="14"/>
                        </a:lnTo>
                        <a:lnTo>
                          <a:pt x="86" y="10"/>
                        </a:lnTo>
                        <a:lnTo>
                          <a:pt x="86" y="6"/>
                        </a:lnTo>
                        <a:lnTo>
                          <a:pt x="88" y="2"/>
                        </a:lnTo>
                        <a:lnTo>
                          <a:pt x="98" y="0"/>
                        </a:lnTo>
                        <a:lnTo>
                          <a:pt x="100" y="4"/>
                        </a:lnTo>
                        <a:lnTo>
                          <a:pt x="106" y="8"/>
                        </a:lnTo>
                        <a:lnTo>
                          <a:pt x="112" y="10"/>
                        </a:lnTo>
                        <a:lnTo>
                          <a:pt x="120" y="12"/>
                        </a:lnTo>
                        <a:lnTo>
                          <a:pt x="120" y="16"/>
                        </a:lnTo>
                        <a:lnTo>
                          <a:pt x="122" y="18"/>
                        </a:lnTo>
                        <a:lnTo>
                          <a:pt x="126" y="20"/>
                        </a:lnTo>
                        <a:lnTo>
                          <a:pt x="130" y="20"/>
                        </a:lnTo>
                        <a:lnTo>
                          <a:pt x="130" y="22"/>
                        </a:lnTo>
                        <a:lnTo>
                          <a:pt x="132" y="22"/>
                        </a:lnTo>
                        <a:lnTo>
                          <a:pt x="136" y="26"/>
                        </a:lnTo>
                        <a:lnTo>
                          <a:pt x="140" y="28"/>
                        </a:lnTo>
                        <a:lnTo>
                          <a:pt x="150" y="28"/>
                        </a:lnTo>
                        <a:lnTo>
                          <a:pt x="154" y="30"/>
                        </a:lnTo>
                        <a:lnTo>
                          <a:pt x="160" y="32"/>
                        </a:lnTo>
                        <a:lnTo>
                          <a:pt x="168" y="34"/>
                        </a:lnTo>
                        <a:lnTo>
                          <a:pt x="176" y="36"/>
                        </a:lnTo>
                        <a:lnTo>
                          <a:pt x="174" y="44"/>
                        </a:lnTo>
                        <a:lnTo>
                          <a:pt x="172" y="54"/>
                        </a:lnTo>
                        <a:lnTo>
                          <a:pt x="168" y="60"/>
                        </a:lnTo>
                        <a:lnTo>
                          <a:pt x="166" y="62"/>
                        </a:lnTo>
                        <a:lnTo>
                          <a:pt x="164" y="64"/>
                        </a:lnTo>
                        <a:lnTo>
                          <a:pt x="162" y="68"/>
                        </a:lnTo>
                        <a:lnTo>
                          <a:pt x="158" y="70"/>
                        </a:lnTo>
                        <a:lnTo>
                          <a:pt x="154" y="74"/>
                        </a:lnTo>
                        <a:lnTo>
                          <a:pt x="150" y="82"/>
                        </a:lnTo>
                        <a:lnTo>
                          <a:pt x="150" y="88"/>
                        </a:lnTo>
                        <a:lnTo>
                          <a:pt x="154" y="88"/>
                        </a:lnTo>
                        <a:lnTo>
                          <a:pt x="154" y="86"/>
                        </a:lnTo>
                        <a:lnTo>
                          <a:pt x="154" y="84"/>
                        </a:lnTo>
                        <a:lnTo>
                          <a:pt x="158" y="86"/>
                        </a:lnTo>
                        <a:lnTo>
                          <a:pt x="160" y="84"/>
                        </a:lnTo>
                        <a:lnTo>
                          <a:pt x="162" y="94"/>
                        </a:lnTo>
                        <a:lnTo>
                          <a:pt x="162" y="96"/>
                        </a:lnTo>
                        <a:lnTo>
                          <a:pt x="164" y="98"/>
                        </a:lnTo>
                        <a:lnTo>
                          <a:pt x="166" y="100"/>
                        </a:lnTo>
                        <a:lnTo>
                          <a:pt x="166" y="102"/>
                        </a:lnTo>
                        <a:lnTo>
                          <a:pt x="158" y="108"/>
                        </a:lnTo>
                        <a:lnTo>
                          <a:pt x="166" y="118"/>
                        </a:lnTo>
                        <a:lnTo>
                          <a:pt x="170" y="124"/>
                        </a:lnTo>
                        <a:lnTo>
                          <a:pt x="176" y="128"/>
                        </a:lnTo>
                        <a:lnTo>
                          <a:pt x="178" y="12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72" name="íṥḻïde">
                    <a:extLst>
                      <a:ext uri="{FF2B5EF4-FFF2-40B4-BE49-F238E27FC236}">
                        <a16:creationId xmlns:a16="http://schemas.microsoft.com/office/drawing/2014/main" xmlns="" id="{E8B11C00-2AD9-4F75-AEDB-AFC89392D47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90558" y="2302692"/>
                    <a:ext cx="96405" cy="56043"/>
                  </a:xfrm>
                  <a:custGeom>
                    <a:avLst/>
                    <a:gdLst>
                      <a:gd name="T0" fmla="*/ 2147483647 w 54"/>
                      <a:gd name="T1" fmla="*/ 2147483647 h 34"/>
                      <a:gd name="T2" fmla="*/ 2147483647 w 54"/>
                      <a:gd name="T3" fmla="*/ 2147483647 h 34"/>
                      <a:gd name="T4" fmla="*/ 2147483647 w 54"/>
                      <a:gd name="T5" fmla="*/ 2147483647 h 34"/>
                      <a:gd name="T6" fmla="*/ 2147483647 w 54"/>
                      <a:gd name="T7" fmla="*/ 2147483647 h 34"/>
                      <a:gd name="T8" fmla="*/ 2147483647 w 54"/>
                      <a:gd name="T9" fmla="*/ 2147483647 h 34"/>
                      <a:gd name="T10" fmla="*/ 2147483647 w 54"/>
                      <a:gd name="T11" fmla="*/ 2147483647 h 34"/>
                      <a:gd name="T12" fmla="*/ 2147483647 w 54"/>
                      <a:gd name="T13" fmla="*/ 2147483647 h 34"/>
                      <a:gd name="T14" fmla="*/ 2147483647 w 54"/>
                      <a:gd name="T15" fmla="*/ 2147483647 h 34"/>
                      <a:gd name="T16" fmla="*/ 2147483647 w 54"/>
                      <a:gd name="T17" fmla="*/ 2147483647 h 34"/>
                      <a:gd name="T18" fmla="*/ 2147483647 w 54"/>
                      <a:gd name="T19" fmla="*/ 2147483647 h 34"/>
                      <a:gd name="T20" fmla="*/ 2147483647 w 54"/>
                      <a:gd name="T21" fmla="*/ 2147483647 h 34"/>
                      <a:gd name="T22" fmla="*/ 2147483647 w 54"/>
                      <a:gd name="T23" fmla="*/ 0 h 34"/>
                      <a:gd name="T24" fmla="*/ 2147483647 w 54"/>
                      <a:gd name="T25" fmla="*/ 2147483647 h 34"/>
                      <a:gd name="T26" fmla="*/ 2147483647 w 54"/>
                      <a:gd name="T27" fmla="*/ 2147483647 h 34"/>
                      <a:gd name="T28" fmla="*/ 2147483647 w 54"/>
                      <a:gd name="T29" fmla="*/ 0 h 34"/>
                      <a:gd name="T30" fmla="*/ 0 w 54"/>
                      <a:gd name="T31" fmla="*/ 2147483647 h 34"/>
                      <a:gd name="T32" fmla="*/ 2147483647 w 54"/>
                      <a:gd name="T33" fmla="*/ 2147483647 h 34"/>
                      <a:gd name="T34" fmla="*/ 2147483647 w 54"/>
                      <a:gd name="T35" fmla="*/ 2147483647 h 34"/>
                      <a:gd name="T36" fmla="*/ 2147483647 w 54"/>
                      <a:gd name="T37" fmla="*/ 2147483647 h 34"/>
                      <a:gd name="T38" fmla="*/ 2147483647 w 54"/>
                      <a:gd name="T39" fmla="*/ 2147483647 h 34"/>
                      <a:gd name="T40" fmla="*/ 2147483647 w 54"/>
                      <a:gd name="T41" fmla="*/ 2147483647 h 34"/>
                      <a:gd name="T42" fmla="*/ 2147483647 w 54"/>
                      <a:gd name="T43" fmla="*/ 2147483647 h 34"/>
                      <a:gd name="T44" fmla="*/ 2147483647 w 54"/>
                      <a:gd name="T45" fmla="*/ 2147483647 h 34"/>
                      <a:gd name="T46" fmla="*/ 2147483647 w 54"/>
                      <a:gd name="T47" fmla="*/ 2147483647 h 34"/>
                      <a:gd name="T48" fmla="*/ 2147483647 w 54"/>
                      <a:gd name="T49" fmla="*/ 2147483647 h 34"/>
                      <a:gd name="T50" fmla="*/ 2147483647 w 54"/>
                      <a:gd name="T51" fmla="*/ 2147483647 h 34"/>
                      <a:gd name="T52" fmla="*/ 2147483647 w 54"/>
                      <a:gd name="T53" fmla="*/ 2147483647 h 34"/>
                      <a:gd name="T54" fmla="*/ 2147483647 w 54"/>
                      <a:gd name="T55" fmla="*/ 2147483647 h 34"/>
                      <a:gd name="T56" fmla="*/ 2147483647 w 54"/>
                      <a:gd name="T57" fmla="*/ 2147483647 h 34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w 54"/>
                      <a:gd name="T88" fmla="*/ 0 h 34"/>
                      <a:gd name="T89" fmla="*/ 54 w 54"/>
                      <a:gd name="T90" fmla="*/ 34 h 34"/>
                    </a:gdLst>
                    <a:ahLst/>
                    <a:cxnLst>
                      <a:cxn ang="T58">
                        <a:pos x="T0" y="T1"/>
                      </a:cxn>
                      <a:cxn ang="T59">
                        <a:pos x="T2" y="T3"/>
                      </a:cxn>
                      <a:cxn ang="T60">
                        <a:pos x="T4" y="T5"/>
                      </a:cxn>
                      <a:cxn ang="T61">
                        <a:pos x="T6" y="T7"/>
                      </a:cxn>
                      <a:cxn ang="T62">
                        <a:pos x="T8" y="T9"/>
                      </a:cxn>
                      <a:cxn ang="T63">
                        <a:pos x="T10" y="T11"/>
                      </a:cxn>
                      <a:cxn ang="T64">
                        <a:pos x="T12" y="T13"/>
                      </a:cxn>
                      <a:cxn ang="T65">
                        <a:pos x="T14" y="T15"/>
                      </a:cxn>
                      <a:cxn ang="T66">
                        <a:pos x="T16" y="T17"/>
                      </a:cxn>
                      <a:cxn ang="T67">
                        <a:pos x="T18" y="T19"/>
                      </a:cxn>
                      <a:cxn ang="T68">
                        <a:pos x="T20" y="T21"/>
                      </a:cxn>
                      <a:cxn ang="T69">
                        <a:pos x="T22" y="T23"/>
                      </a:cxn>
                      <a:cxn ang="T70">
                        <a:pos x="T24" y="T25"/>
                      </a:cxn>
                      <a:cxn ang="T71">
                        <a:pos x="T26" y="T27"/>
                      </a:cxn>
                      <a:cxn ang="T72">
                        <a:pos x="T28" y="T29"/>
                      </a:cxn>
                      <a:cxn ang="T73">
                        <a:pos x="T30" y="T31"/>
                      </a:cxn>
                      <a:cxn ang="T74">
                        <a:pos x="T32" y="T33"/>
                      </a:cxn>
                      <a:cxn ang="T75">
                        <a:pos x="T34" y="T35"/>
                      </a:cxn>
                      <a:cxn ang="T76">
                        <a:pos x="T36" y="T37"/>
                      </a:cxn>
                      <a:cxn ang="T77">
                        <a:pos x="T38" y="T39"/>
                      </a:cxn>
                      <a:cxn ang="T78">
                        <a:pos x="T40" y="T41"/>
                      </a:cxn>
                      <a:cxn ang="T79">
                        <a:pos x="T42" y="T43"/>
                      </a:cxn>
                      <a:cxn ang="T80">
                        <a:pos x="T44" y="T45"/>
                      </a:cxn>
                      <a:cxn ang="T81">
                        <a:pos x="T46" y="T47"/>
                      </a:cxn>
                      <a:cxn ang="T82">
                        <a:pos x="T48" y="T49"/>
                      </a:cxn>
                      <a:cxn ang="T83">
                        <a:pos x="T50" y="T51"/>
                      </a:cxn>
                      <a:cxn ang="T84">
                        <a:pos x="T52" y="T53"/>
                      </a:cxn>
                      <a:cxn ang="T85">
                        <a:pos x="T54" y="T55"/>
                      </a:cxn>
                      <a:cxn ang="T86">
                        <a:pos x="T56" y="T57"/>
                      </a:cxn>
                    </a:cxnLst>
                    <a:rect l="T87" t="T88" r="T89" b="T90"/>
                    <a:pathLst>
                      <a:path w="54" h="34">
                        <a:moveTo>
                          <a:pt x="46" y="34"/>
                        </a:moveTo>
                        <a:lnTo>
                          <a:pt x="46" y="32"/>
                        </a:lnTo>
                        <a:lnTo>
                          <a:pt x="46" y="30"/>
                        </a:lnTo>
                        <a:lnTo>
                          <a:pt x="44" y="28"/>
                        </a:lnTo>
                        <a:lnTo>
                          <a:pt x="46" y="26"/>
                        </a:lnTo>
                        <a:lnTo>
                          <a:pt x="48" y="22"/>
                        </a:lnTo>
                        <a:lnTo>
                          <a:pt x="52" y="20"/>
                        </a:lnTo>
                        <a:lnTo>
                          <a:pt x="54" y="16"/>
                        </a:lnTo>
                        <a:lnTo>
                          <a:pt x="52" y="12"/>
                        </a:lnTo>
                        <a:lnTo>
                          <a:pt x="50" y="10"/>
                        </a:lnTo>
                        <a:lnTo>
                          <a:pt x="44" y="6"/>
                        </a:lnTo>
                        <a:lnTo>
                          <a:pt x="30" y="0"/>
                        </a:lnTo>
                        <a:lnTo>
                          <a:pt x="16" y="4"/>
                        </a:lnTo>
                        <a:lnTo>
                          <a:pt x="12" y="2"/>
                        </a:lnTo>
                        <a:lnTo>
                          <a:pt x="10" y="0"/>
                        </a:lnTo>
                        <a:lnTo>
                          <a:pt x="0" y="6"/>
                        </a:lnTo>
                        <a:lnTo>
                          <a:pt x="2" y="10"/>
                        </a:lnTo>
                        <a:lnTo>
                          <a:pt x="8" y="14"/>
                        </a:lnTo>
                        <a:lnTo>
                          <a:pt x="14" y="16"/>
                        </a:lnTo>
                        <a:lnTo>
                          <a:pt x="22" y="18"/>
                        </a:lnTo>
                        <a:lnTo>
                          <a:pt x="22" y="22"/>
                        </a:lnTo>
                        <a:lnTo>
                          <a:pt x="24" y="24"/>
                        </a:lnTo>
                        <a:lnTo>
                          <a:pt x="28" y="26"/>
                        </a:lnTo>
                        <a:lnTo>
                          <a:pt x="32" y="26"/>
                        </a:lnTo>
                        <a:lnTo>
                          <a:pt x="32" y="28"/>
                        </a:lnTo>
                        <a:lnTo>
                          <a:pt x="34" y="28"/>
                        </a:lnTo>
                        <a:lnTo>
                          <a:pt x="38" y="32"/>
                        </a:lnTo>
                        <a:lnTo>
                          <a:pt x="42" y="34"/>
                        </a:lnTo>
                        <a:lnTo>
                          <a:pt x="46" y="3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73" name="ïṣľîḍé">
                    <a:extLst>
                      <a:ext uri="{FF2B5EF4-FFF2-40B4-BE49-F238E27FC236}">
                        <a16:creationId xmlns:a16="http://schemas.microsoft.com/office/drawing/2014/main" xmlns="" id="{8987C1DB-4A3F-41D5-80AE-98D9E991140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11216" y="2229837"/>
                    <a:ext cx="85388" cy="84063"/>
                  </a:xfrm>
                  <a:custGeom>
                    <a:avLst/>
                    <a:gdLst>
                      <a:gd name="T0" fmla="*/ 2147483647 w 50"/>
                      <a:gd name="T1" fmla="*/ 0 h 50"/>
                      <a:gd name="T2" fmla="*/ 2147483647 w 50"/>
                      <a:gd name="T3" fmla="*/ 2147483647 h 50"/>
                      <a:gd name="T4" fmla="*/ 2147483647 w 50"/>
                      <a:gd name="T5" fmla="*/ 2147483647 h 50"/>
                      <a:gd name="T6" fmla="*/ 2147483647 w 50"/>
                      <a:gd name="T7" fmla="*/ 2147483647 h 50"/>
                      <a:gd name="T8" fmla="*/ 2147483647 w 50"/>
                      <a:gd name="T9" fmla="*/ 2147483647 h 50"/>
                      <a:gd name="T10" fmla="*/ 2147483647 w 50"/>
                      <a:gd name="T11" fmla="*/ 2147483647 h 50"/>
                      <a:gd name="T12" fmla="*/ 2147483647 w 50"/>
                      <a:gd name="T13" fmla="*/ 2147483647 h 50"/>
                      <a:gd name="T14" fmla="*/ 2147483647 w 50"/>
                      <a:gd name="T15" fmla="*/ 2147483647 h 50"/>
                      <a:gd name="T16" fmla="*/ 2147483647 w 50"/>
                      <a:gd name="T17" fmla="*/ 2147483647 h 50"/>
                      <a:gd name="T18" fmla="*/ 2147483647 w 50"/>
                      <a:gd name="T19" fmla="*/ 2147483647 h 50"/>
                      <a:gd name="T20" fmla="*/ 2147483647 w 50"/>
                      <a:gd name="T21" fmla="*/ 2147483647 h 50"/>
                      <a:gd name="T22" fmla="*/ 2147483647 w 50"/>
                      <a:gd name="T23" fmla="*/ 2147483647 h 50"/>
                      <a:gd name="T24" fmla="*/ 2147483647 w 50"/>
                      <a:gd name="T25" fmla="*/ 2147483647 h 50"/>
                      <a:gd name="T26" fmla="*/ 2147483647 w 50"/>
                      <a:gd name="T27" fmla="*/ 2147483647 h 50"/>
                      <a:gd name="T28" fmla="*/ 2147483647 w 50"/>
                      <a:gd name="T29" fmla="*/ 2147483647 h 50"/>
                      <a:gd name="T30" fmla="*/ 0 w 50"/>
                      <a:gd name="T31" fmla="*/ 2147483647 h 50"/>
                      <a:gd name="T32" fmla="*/ 2147483647 w 50"/>
                      <a:gd name="T33" fmla="*/ 2147483647 h 50"/>
                      <a:gd name="T34" fmla="*/ 2147483647 w 50"/>
                      <a:gd name="T35" fmla="*/ 2147483647 h 50"/>
                      <a:gd name="T36" fmla="*/ 2147483647 w 50"/>
                      <a:gd name="T37" fmla="*/ 2147483647 h 50"/>
                      <a:gd name="T38" fmla="*/ 2147483647 w 50"/>
                      <a:gd name="T39" fmla="*/ 2147483647 h 50"/>
                      <a:gd name="T40" fmla="*/ 2147483647 w 50"/>
                      <a:gd name="T41" fmla="*/ 2147483647 h 50"/>
                      <a:gd name="T42" fmla="*/ 2147483647 w 50"/>
                      <a:gd name="T43" fmla="*/ 2147483647 h 50"/>
                      <a:gd name="T44" fmla="*/ 2147483647 w 50"/>
                      <a:gd name="T45" fmla="*/ 2147483647 h 50"/>
                      <a:gd name="T46" fmla="*/ 2147483647 w 50"/>
                      <a:gd name="T47" fmla="*/ 2147483647 h 50"/>
                      <a:gd name="T48" fmla="*/ 2147483647 w 50"/>
                      <a:gd name="T49" fmla="*/ 2147483647 h 50"/>
                      <a:gd name="T50" fmla="*/ 2147483647 w 50"/>
                      <a:gd name="T51" fmla="*/ 0 h 50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w 50"/>
                      <a:gd name="T79" fmla="*/ 0 h 50"/>
                      <a:gd name="T80" fmla="*/ 50 w 50"/>
                      <a:gd name="T81" fmla="*/ 50 h 50"/>
                    </a:gdLst>
                    <a:ahLst/>
                    <a:cxnLst>
                      <a:cxn ang="T52">
                        <a:pos x="T0" y="T1"/>
                      </a:cxn>
                      <a:cxn ang="T53">
                        <a:pos x="T2" y="T3"/>
                      </a:cxn>
                      <a:cxn ang="T54">
                        <a:pos x="T4" y="T5"/>
                      </a:cxn>
                      <a:cxn ang="T55">
                        <a:pos x="T6" y="T7"/>
                      </a:cxn>
                      <a:cxn ang="T56">
                        <a:pos x="T8" y="T9"/>
                      </a:cxn>
                      <a:cxn ang="T57">
                        <a:pos x="T10" y="T11"/>
                      </a:cxn>
                      <a:cxn ang="T58">
                        <a:pos x="T12" y="T13"/>
                      </a:cxn>
                      <a:cxn ang="T59">
                        <a:pos x="T14" y="T15"/>
                      </a:cxn>
                      <a:cxn ang="T60">
                        <a:pos x="T16" y="T17"/>
                      </a:cxn>
                      <a:cxn ang="T61">
                        <a:pos x="T18" y="T19"/>
                      </a:cxn>
                      <a:cxn ang="T62">
                        <a:pos x="T20" y="T21"/>
                      </a:cxn>
                      <a:cxn ang="T63">
                        <a:pos x="T22" y="T23"/>
                      </a:cxn>
                      <a:cxn ang="T64">
                        <a:pos x="T24" y="T25"/>
                      </a:cxn>
                      <a:cxn ang="T65">
                        <a:pos x="T26" y="T27"/>
                      </a:cxn>
                      <a:cxn ang="T66">
                        <a:pos x="T28" y="T29"/>
                      </a:cxn>
                      <a:cxn ang="T67">
                        <a:pos x="T30" y="T31"/>
                      </a:cxn>
                      <a:cxn ang="T68">
                        <a:pos x="T32" y="T33"/>
                      </a:cxn>
                      <a:cxn ang="T69">
                        <a:pos x="T34" y="T35"/>
                      </a:cxn>
                      <a:cxn ang="T70">
                        <a:pos x="T36" y="T37"/>
                      </a:cxn>
                      <a:cxn ang="T71">
                        <a:pos x="T38" y="T39"/>
                      </a:cxn>
                      <a:cxn ang="T72">
                        <a:pos x="T40" y="T41"/>
                      </a:cxn>
                      <a:cxn ang="T73">
                        <a:pos x="T42" y="T43"/>
                      </a:cxn>
                      <a:cxn ang="T74">
                        <a:pos x="T44" y="T45"/>
                      </a:cxn>
                      <a:cxn ang="T75">
                        <a:pos x="T46" y="T47"/>
                      </a:cxn>
                      <a:cxn ang="T76">
                        <a:pos x="T48" y="T49"/>
                      </a:cxn>
                      <a:cxn ang="T77">
                        <a:pos x="T50" y="T51"/>
                      </a:cxn>
                    </a:cxnLst>
                    <a:rect l="T78" t="T79" r="T80" b="T81"/>
                    <a:pathLst>
                      <a:path w="50" h="50">
                        <a:moveTo>
                          <a:pt x="50" y="0"/>
                        </a:moveTo>
                        <a:lnTo>
                          <a:pt x="50" y="10"/>
                        </a:lnTo>
                        <a:lnTo>
                          <a:pt x="48" y="18"/>
                        </a:lnTo>
                        <a:lnTo>
                          <a:pt x="48" y="24"/>
                        </a:lnTo>
                        <a:lnTo>
                          <a:pt x="50" y="24"/>
                        </a:lnTo>
                        <a:lnTo>
                          <a:pt x="46" y="30"/>
                        </a:lnTo>
                        <a:lnTo>
                          <a:pt x="44" y="34"/>
                        </a:lnTo>
                        <a:lnTo>
                          <a:pt x="42" y="38"/>
                        </a:lnTo>
                        <a:lnTo>
                          <a:pt x="40" y="44"/>
                        </a:lnTo>
                        <a:lnTo>
                          <a:pt x="38" y="48"/>
                        </a:lnTo>
                        <a:lnTo>
                          <a:pt x="36" y="50"/>
                        </a:lnTo>
                        <a:lnTo>
                          <a:pt x="26" y="46"/>
                        </a:lnTo>
                        <a:lnTo>
                          <a:pt x="20" y="42"/>
                        </a:lnTo>
                        <a:lnTo>
                          <a:pt x="6" y="46"/>
                        </a:lnTo>
                        <a:lnTo>
                          <a:pt x="2" y="44"/>
                        </a:lnTo>
                        <a:lnTo>
                          <a:pt x="0" y="42"/>
                        </a:lnTo>
                        <a:lnTo>
                          <a:pt x="10" y="36"/>
                        </a:lnTo>
                        <a:lnTo>
                          <a:pt x="14" y="30"/>
                        </a:lnTo>
                        <a:lnTo>
                          <a:pt x="18" y="24"/>
                        </a:lnTo>
                        <a:lnTo>
                          <a:pt x="20" y="18"/>
                        </a:lnTo>
                        <a:lnTo>
                          <a:pt x="22" y="14"/>
                        </a:lnTo>
                        <a:lnTo>
                          <a:pt x="28" y="14"/>
                        </a:lnTo>
                        <a:lnTo>
                          <a:pt x="32" y="6"/>
                        </a:lnTo>
                        <a:lnTo>
                          <a:pt x="38" y="4"/>
                        </a:lnTo>
                        <a:lnTo>
                          <a:pt x="42" y="2"/>
                        </a:lnTo>
                        <a:lnTo>
                          <a:pt x="5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74" name="îŝļïdè">
                    <a:extLst>
                      <a:ext uri="{FF2B5EF4-FFF2-40B4-BE49-F238E27FC236}">
                        <a16:creationId xmlns:a16="http://schemas.microsoft.com/office/drawing/2014/main" xmlns="" id="{3B5ADE86-C922-4F9F-AAD3-58E8032E808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26902" y="2114949"/>
                    <a:ext cx="53711" cy="85465"/>
                  </a:xfrm>
                  <a:custGeom>
                    <a:avLst/>
                    <a:gdLst>
                      <a:gd name="T0" fmla="*/ 2147483647 w 32"/>
                      <a:gd name="T1" fmla="*/ 2147483647 h 52"/>
                      <a:gd name="T2" fmla="*/ 2147483647 w 32"/>
                      <a:gd name="T3" fmla="*/ 2147483647 h 52"/>
                      <a:gd name="T4" fmla="*/ 2147483647 w 32"/>
                      <a:gd name="T5" fmla="*/ 2147483647 h 52"/>
                      <a:gd name="T6" fmla="*/ 2147483647 w 32"/>
                      <a:gd name="T7" fmla="*/ 2147483647 h 52"/>
                      <a:gd name="T8" fmla="*/ 2147483647 w 32"/>
                      <a:gd name="T9" fmla="*/ 2147483647 h 52"/>
                      <a:gd name="T10" fmla="*/ 2147483647 w 32"/>
                      <a:gd name="T11" fmla="*/ 2147483647 h 52"/>
                      <a:gd name="T12" fmla="*/ 2147483647 w 32"/>
                      <a:gd name="T13" fmla="*/ 2147483647 h 52"/>
                      <a:gd name="T14" fmla="*/ 2147483647 w 32"/>
                      <a:gd name="T15" fmla="*/ 2147483647 h 52"/>
                      <a:gd name="T16" fmla="*/ 0 w 32"/>
                      <a:gd name="T17" fmla="*/ 2147483647 h 52"/>
                      <a:gd name="T18" fmla="*/ 2147483647 w 32"/>
                      <a:gd name="T19" fmla="*/ 2147483647 h 52"/>
                      <a:gd name="T20" fmla="*/ 2147483647 w 32"/>
                      <a:gd name="T21" fmla="*/ 2147483647 h 52"/>
                      <a:gd name="T22" fmla="*/ 2147483647 w 32"/>
                      <a:gd name="T23" fmla="*/ 2147483647 h 52"/>
                      <a:gd name="T24" fmla="*/ 2147483647 w 32"/>
                      <a:gd name="T25" fmla="*/ 0 h 52"/>
                      <a:gd name="T26" fmla="*/ 2147483647 w 32"/>
                      <a:gd name="T27" fmla="*/ 2147483647 h 52"/>
                      <a:gd name="T28" fmla="*/ 2147483647 w 32"/>
                      <a:gd name="T29" fmla="*/ 2147483647 h 52"/>
                      <a:gd name="T30" fmla="*/ 2147483647 w 32"/>
                      <a:gd name="T31" fmla="*/ 2147483647 h 52"/>
                      <a:gd name="T32" fmla="*/ 2147483647 w 32"/>
                      <a:gd name="T33" fmla="*/ 2147483647 h 52"/>
                      <a:gd name="T34" fmla="*/ 2147483647 w 32"/>
                      <a:gd name="T35" fmla="*/ 2147483647 h 52"/>
                      <a:gd name="T36" fmla="*/ 2147483647 w 32"/>
                      <a:gd name="T37" fmla="*/ 2147483647 h 52"/>
                      <a:gd name="T38" fmla="*/ 2147483647 w 32"/>
                      <a:gd name="T39" fmla="*/ 2147483647 h 52"/>
                      <a:gd name="T40" fmla="*/ 2147483647 w 32"/>
                      <a:gd name="T41" fmla="*/ 2147483647 h 52"/>
                      <a:gd name="T42" fmla="*/ 2147483647 w 32"/>
                      <a:gd name="T43" fmla="*/ 2147483647 h 52"/>
                      <a:gd name="T44" fmla="*/ 2147483647 w 32"/>
                      <a:gd name="T45" fmla="*/ 2147483647 h 52"/>
                      <a:gd name="T46" fmla="*/ 2147483647 w 32"/>
                      <a:gd name="T47" fmla="*/ 2147483647 h 52"/>
                      <a:gd name="T48" fmla="*/ 2147483647 w 32"/>
                      <a:gd name="T49" fmla="*/ 2147483647 h 52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32"/>
                      <a:gd name="T76" fmla="*/ 0 h 52"/>
                      <a:gd name="T77" fmla="*/ 32 w 32"/>
                      <a:gd name="T78" fmla="*/ 52 h 52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32" h="52">
                        <a:moveTo>
                          <a:pt x="22" y="52"/>
                        </a:moveTo>
                        <a:lnTo>
                          <a:pt x="8" y="52"/>
                        </a:lnTo>
                        <a:lnTo>
                          <a:pt x="10" y="52"/>
                        </a:lnTo>
                        <a:lnTo>
                          <a:pt x="12" y="50"/>
                        </a:lnTo>
                        <a:lnTo>
                          <a:pt x="6" y="50"/>
                        </a:lnTo>
                        <a:lnTo>
                          <a:pt x="6" y="42"/>
                        </a:lnTo>
                        <a:lnTo>
                          <a:pt x="4" y="38"/>
                        </a:lnTo>
                        <a:lnTo>
                          <a:pt x="2" y="32"/>
                        </a:lnTo>
                        <a:lnTo>
                          <a:pt x="0" y="26"/>
                        </a:lnTo>
                        <a:lnTo>
                          <a:pt x="2" y="22"/>
                        </a:lnTo>
                        <a:lnTo>
                          <a:pt x="4" y="18"/>
                        </a:lnTo>
                        <a:lnTo>
                          <a:pt x="12" y="12"/>
                        </a:lnTo>
                        <a:lnTo>
                          <a:pt x="28" y="0"/>
                        </a:lnTo>
                        <a:lnTo>
                          <a:pt x="28" y="14"/>
                        </a:lnTo>
                        <a:lnTo>
                          <a:pt x="26" y="16"/>
                        </a:lnTo>
                        <a:lnTo>
                          <a:pt x="28" y="18"/>
                        </a:lnTo>
                        <a:lnTo>
                          <a:pt x="32" y="20"/>
                        </a:lnTo>
                        <a:lnTo>
                          <a:pt x="30" y="24"/>
                        </a:lnTo>
                        <a:lnTo>
                          <a:pt x="28" y="28"/>
                        </a:lnTo>
                        <a:lnTo>
                          <a:pt x="26" y="28"/>
                        </a:lnTo>
                        <a:lnTo>
                          <a:pt x="22" y="30"/>
                        </a:lnTo>
                        <a:lnTo>
                          <a:pt x="24" y="36"/>
                        </a:lnTo>
                        <a:lnTo>
                          <a:pt x="28" y="40"/>
                        </a:lnTo>
                        <a:lnTo>
                          <a:pt x="22" y="40"/>
                        </a:lnTo>
                        <a:lnTo>
                          <a:pt x="22" y="5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75" name="ïşḻidê">
                    <a:extLst>
                      <a:ext uri="{FF2B5EF4-FFF2-40B4-BE49-F238E27FC236}">
                        <a16:creationId xmlns:a16="http://schemas.microsoft.com/office/drawing/2014/main" xmlns="" id="{22EC8B97-5548-46F5-83A8-5859E35D85A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71814" y="2200414"/>
                    <a:ext cx="223109" cy="218565"/>
                  </a:xfrm>
                  <a:custGeom>
                    <a:avLst/>
                    <a:gdLst>
                      <a:gd name="T0" fmla="*/ 2147483647 w 127"/>
                      <a:gd name="T1" fmla="*/ 2147483647 h 130"/>
                      <a:gd name="T2" fmla="*/ 2147483647 w 127"/>
                      <a:gd name="T3" fmla="*/ 2147483647 h 130"/>
                      <a:gd name="T4" fmla="*/ 2147483647 w 127"/>
                      <a:gd name="T5" fmla="*/ 2147483647 h 130"/>
                      <a:gd name="T6" fmla="*/ 2147483647 w 127"/>
                      <a:gd name="T7" fmla="*/ 2147483647 h 130"/>
                      <a:gd name="T8" fmla="*/ 2147483647 w 127"/>
                      <a:gd name="T9" fmla="*/ 2147483647 h 130"/>
                      <a:gd name="T10" fmla="*/ 2147483647 w 127"/>
                      <a:gd name="T11" fmla="*/ 2147483647 h 130"/>
                      <a:gd name="T12" fmla="*/ 2147483647 w 127"/>
                      <a:gd name="T13" fmla="*/ 2147483647 h 130"/>
                      <a:gd name="T14" fmla="*/ 2147483647 w 127"/>
                      <a:gd name="T15" fmla="*/ 2147483647 h 130"/>
                      <a:gd name="T16" fmla="*/ 2147483647 w 127"/>
                      <a:gd name="T17" fmla="*/ 2147483647 h 130"/>
                      <a:gd name="T18" fmla="*/ 2147483647 w 127"/>
                      <a:gd name="T19" fmla="*/ 2147483647 h 130"/>
                      <a:gd name="T20" fmla="*/ 2147483647 w 127"/>
                      <a:gd name="T21" fmla="*/ 2147483647 h 130"/>
                      <a:gd name="T22" fmla="*/ 2147483647 w 127"/>
                      <a:gd name="T23" fmla="*/ 2147483647 h 130"/>
                      <a:gd name="T24" fmla="*/ 2147483647 w 127"/>
                      <a:gd name="T25" fmla="*/ 2147483647 h 130"/>
                      <a:gd name="T26" fmla="*/ 2147483647 w 127"/>
                      <a:gd name="T27" fmla="*/ 2147483647 h 130"/>
                      <a:gd name="T28" fmla="*/ 2147483647 w 127"/>
                      <a:gd name="T29" fmla="*/ 2147483647 h 130"/>
                      <a:gd name="T30" fmla="*/ 2147483647 w 127"/>
                      <a:gd name="T31" fmla="*/ 2147483647 h 130"/>
                      <a:gd name="T32" fmla="*/ 2147483647 w 127"/>
                      <a:gd name="T33" fmla="*/ 2147483647 h 130"/>
                      <a:gd name="T34" fmla="*/ 2147483647 w 127"/>
                      <a:gd name="T35" fmla="*/ 2147483647 h 130"/>
                      <a:gd name="T36" fmla="*/ 2147483647 w 127"/>
                      <a:gd name="T37" fmla="*/ 2147483647 h 130"/>
                      <a:gd name="T38" fmla="*/ 2147483647 w 127"/>
                      <a:gd name="T39" fmla="*/ 0 h 130"/>
                      <a:gd name="T40" fmla="*/ 2147483647 w 127"/>
                      <a:gd name="T41" fmla="*/ 2147483647 h 130"/>
                      <a:gd name="T42" fmla="*/ 2147483647 w 127"/>
                      <a:gd name="T43" fmla="*/ 2147483647 h 130"/>
                      <a:gd name="T44" fmla="*/ 2147483647 w 127"/>
                      <a:gd name="T45" fmla="*/ 2147483647 h 130"/>
                      <a:gd name="T46" fmla="*/ 2147483647 w 127"/>
                      <a:gd name="T47" fmla="*/ 2147483647 h 130"/>
                      <a:gd name="T48" fmla="*/ 2147483647 w 127"/>
                      <a:gd name="T49" fmla="*/ 2147483647 h 130"/>
                      <a:gd name="T50" fmla="*/ 2147483647 w 127"/>
                      <a:gd name="T51" fmla="*/ 2147483647 h 130"/>
                      <a:gd name="T52" fmla="*/ 2147483647 w 127"/>
                      <a:gd name="T53" fmla="*/ 2147483647 h 130"/>
                      <a:gd name="T54" fmla="*/ 2147483647 w 127"/>
                      <a:gd name="T55" fmla="*/ 2147483647 h 130"/>
                      <a:gd name="T56" fmla="*/ 2147483647 w 127"/>
                      <a:gd name="T57" fmla="*/ 2147483647 h 130"/>
                      <a:gd name="T58" fmla="*/ 2147483647 w 127"/>
                      <a:gd name="T59" fmla="*/ 2147483647 h 130"/>
                      <a:gd name="T60" fmla="*/ 2147483647 w 127"/>
                      <a:gd name="T61" fmla="*/ 2147483647 h 130"/>
                      <a:gd name="T62" fmla="*/ 0 w 127"/>
                      <a:gd name="T63" fmla="*/ 2147483647 h 130"/>
                      <a:gd name="T64" fmla="*/ 2147483647 w 127"/>
                      <a:gd name="T65" fmla="*/ 2147483647 h 130"/>
                      <a:gd name="T66" fmla="*/ 2147483647 w 127"/>
                      <a:gd name="T67" fmla="*/ 2147483647 h 130"/>
                      <a:gd name="T68" fmla="*/ 2147483647 w 127"/>
                      <a:gd name="T69" fmla="*/ 2147483647 h 130"/>
                      <a:gd name="T70" fmla="*/ 2147483647 w 127"/>
                      <a:gd name="T71" fmla="*/ 2147483647 h 130"/>
                      <a:gd name="T72" fmla="*/ 2147483647 w 127"/>
                      <a:gd name="T73" fmla="*/ 2147483647 h 130"/>
                      <a:gd name="T74" fmla="*/ 2147483647 w 127"/>
                      <a:gd name="T75" fmla="*/ 2147483647 h 130"/>
                      <a:gd name="T76" fmla="*/ 2147483647 w 127"/>
                      <a:gd name="T77" fmla="*/ 2147483647 h 130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127"/>
                      <a:gd name="T118" fmla="*/ 0 h 130"/>
                      <a:gd name="T119" fmla="*/ 127 w 127"/>
                      <a:gd name="T120" fmla="*/ 130 h 130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127" h="130">
                        <a:moveTo>
                          <a:pt x="24" y="128"/>
                        </a:moveTo>
                        <a:lnTo>
                          <a:pt x="22" y="128"/>
                        </a:lnTo>
                        <a:lnTo>
                          <a:pt x="32" y="126"/>
                        </a:lnTo>
                        <a:lnTo>
                          <a:pt x="40" y="126"/>
                        </a:lnTo>
                        <a:lnTo>
                          <a:pt x="48" y="128"/>
                        </a:lnTo>
                        <a:lnTo>
                          <a:pt x="52" y="130"/>
                        </a:lnTo>
                        <a:lnTo>
                          <a:pt x="58" y="130"/>
                        </a:lnTo>
                        <a:lnTo>
                          <a:pt x="62" y="130"/>
                        </a:lnTo>
                        <a:lnTo>
                          <a:pt x="74" y="130"/>
                        </a:lnTo>
                        <a:lnTo>
                          <a:pt x="80" y="130"/>
                        </a:lnTo>
                        <a:lnTo>
                          <a:pt x="88" y="126"/>
                        </a:lnTo>
                        <a:lnTo>
                          <a:pt x="102" y="126"/>
                        </a:lnTo>
                        <a:lnTo>
                          <a:pt x="100" y="122"/>
                        </a:lnTo>
                        <a:lnTo>
                          <a:pt x="102" y="116"/>
                        </a:lnTo>
                        <a:lnTo>
                          <a:pt x="106" y="114"/>
                        </a:lnTo>
                        <a:lnTo>
                          <a:pt x="110" y="110"/>
                        </a:lnTo>
                        <a:lnTo>
                          <a:pt x="114" y="108"/>
                        </a:lnTo>
                        <a:lnTo>
                          <a:pt x="108" y="102"/>
                        </a:lnTo>
                        <a:lnTo>
                          <a:pt x="100" y="96"/>
                        </a:lnTo>
                        <a:lnTo>
                          <a:pt x="92" y="90"/>
                        </a:lnTo>
                        <a:lnTo>
                          <a:pt x="92" y="84"/>
                        </a:lnTo>
                        <a:lnTo>
                          <a:pt x="90" y="80"/>
                        </a:lnTo>
                        <a:lnTo>
                          <a:pt x="119" y="70"/>
                        </a:lnTo>
                        <a:lnTo>
                          <a:pt x="121" y="70"/>
                        </a:lnTo>
                        <a:lnTo>
                          <a:pt x="127" y="70"/>
                        </a:lnTo>
                        <a:lnTo>
                          <a:pt x="127" y="60"/>
                        </a:lnTo>
                        <a:lnTo>
                          <a:pt x="121" y="46"/>
                        </a:lnTo>
                        <a:lnTo>
                          <a:pt x="114" y="34"/>
                        </a:lnTo>
                        <a:lnTo>
                          <a:pt x="114" y="16"/>
                        </a:lnTo>
                        <a:lnTo>
                          <a:pt x="110" y="12"/>
                        </a:lnTo>
                        <a:lnTo>
                          <a:pt x="108" y="8"/>
                        </a:lnTo>
                        <a:lnTo>
                          <a:pt x="102" y="6"/>
                        </a:lnTo>
                        <a:lnTo>
                          <a:pt x="96" y="4"/>
                        </a:lnTo>
                        <a:lnTo>
                          <a:pt x="92" y="4"/>
                        </a:lnTo>
                        <a:lnTo>
                          <a:pt x="86" y="8"/>
                        </a:lnTo>
                        <a:lnTo>
                          <a:pt x="80" y="10"/>
                        </a:lnTo>
                        <a:lnTo>
                          <a:pt x="76" y="16"/>
                        </a:lnTo>
                        <a:lnTo>
                          <a:pt x="70" y="12"/>
                        </a:lnTo>
                        <a:lnTo>
                          <a:pt x="66" y="8"/>
                        </a:lnTo>
                        <a:lnTo>
                          <a:pt x="52" y="0"/>
                        </a:lnTo>
                        <a:lnTo>
                          <a:pt x="38" y="0"/>
                        </a:lnTo>
                        <a:lnTo>
                          <a:pt x="40" y="8"/>
                        </a:lnTo>
                        <a:lnTo>
                          <a:pt x="42" y="12"/>
                        </a:lnTo>
                        <a:lnTo>
                          <a:pt x="50" y="20"/>
                        </a:lnTo>
                        <a:lnTo>
                          <a:pt x="46" y="20"/>
                        </a:lnTo>
                        <a:lnTo>
                          <a:pt x="42" y="16"/>
                        </a:lnTo>
                        <a:lnTo>
                          <a:pt x="38" y="16"/>
                        </a:lnTo>
                        <a:lnTo>
                          <a:pt x="38" y="18"/>
                        </a:lnTo>
                        <a:lnTo>
                          <a:pt x="36" y="20"/>
                        </a:lnTo>
                        <a:lnTo>
                          <a:pt x="34" y="20"/>
                        </a:lnTo>
                        <a:lnTo>
                          <a:pt x="30" y="18"/>
                        </a:lnTo>
                        <a:lnTo>
                          <a:pt x="26" y="18"/>
                        </a:lnTo>
                        <a:lnTo>
                          <a:pt x="22" y="16"/>
                        </a:lnTo>
                        <a:lnTo>
                          <a:pt x="14" y="18"/>
                        </a:lnTo>
                        <a:lnTo>
                          <a:pt x="14" y="28"/>
                        </a:lnTo>
                        <a:lnTo>
                          <a:pt x="12" y="36"/>
                        </a:lnTo>
                        <a:lnTo>
                          <a:pt x="12" y="42"/>
                        </a:lnTo>
                        <a:lnTo>
                          <a:pt x="14" y="42"/>
                        </a:lnTo>
                        <a:lnTo>
                          <a:pt x="10" y="48"/>
                        </a:lnTo>
                        <a:lnTo>
                          <a:pt x="8" y="52"/>
                        </a:lnTo>
                        <a:lnTo>
                          <a:pt x="6" y="56"/>
                        </a:lnTo>
                        <a:lnTo>
                          <a:pt x="4" y="62"/>
                        </a:lnTo>
                        <a:lnTo>
                          <a:pt x="2" y="66"/>
                        </a:lnTo>
                        <a:lnTo>
                          <a:pt x="0" y="68"/>
                        </a:lnTo>
                        <a:lnTo>
                          <a:pt x="4" y="72"/>
                        </a:lnTo>
                        <a:lnTo>
                          <a:pt x="8" y="76"/>
                        </a:lnTo>
                        <a:lnTo>
                          <a:pt x="6" y="78"/>
                        </a:lnTo>
                        <a:lnTo>
                          <a:pt x="6" y="80"/>
                        </a:lnTo>
                        <a:lnTo>
                          <a:pt x="10" y="88"/>
                        </a:lnTo>
                        <a:lnTo>
                          <a:pt x="10" y="92"/>
                        </a:lnTo>
                        <a:lnTo>
                          <a:pt x="10" y="94"/>
                        </a:lnTo>
                        <a:lnTo>
                          <a:pt x="10" y="96"/>
                        </a:lnTo>
                        <a:lnTo>
                          <a:pt x="20" y="98"/>
                        </a:lnTo>
                        <a:lnTo>
                          <a:pt x="24" y="100"/>
                        </a:lnTo>
                        <a:lnTo>
                          <a:pt x="32" y="102"/>
                        </a:lnTo>
                        <a:lnTo>
                          <a:pt x="30" y="112"/>
                        </a:lnTo>
                        <a:lnTo>
                          <a:pt x="28" y="120"/>
                        </a:lnTo>
                        <a:lnTo>
                          <a:pt x="24" y="126"/>
                        </a:lnTo>
                        <a:lnTo>
                          <a:pt x="24" y="12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76" name="iSḷîḓé">
                    <a:extLst>
                      <a:ext uri="{FF2B5EF4-FFF2-40B4-BE49-F238E27FC236}">
                        <a16:creationId xmlns:a16="http://schemas.microsoft.com/office/drawing/2014/main" xmlns="" id="{DD64A7C5-7A3B-48D5-A209-0FA9595CE98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84208" y="2411975"/>
                    <a:ext cx="103291" cy="49037"/>
                  </a:xfrm>
                  <a:custGeom>
                    <a:avLst/>
                    <a:gdLst>
                      <a:gd name="T0" fmla="*/ 2147483647 w 60"/>
                      <a:gd name="T1" fmla="*/ 2147483647 h 30"/>
                      <a:gd name="T2" fmla="*/ 2147483647 w 60"/>
                      <a:gd name="T3" fmla="*/ 2147483647 h 30"/>
                      <a:gd name="T4" fmla="*/ 2147483647 w 60"/>
                      <a:gd name="T5" fmla="*/ 0 h 30"/>
                      <a:gd name="T6" fmla="*/ 2147483647 w 60"/>
                      <a:gd name="T7" fmla="*/ 0 h 30"/>
                      <a:gd name="T8" fmla="*/ 2147483647 w 60"/>
                      <a:gd name="T9" fmla="*/ 2147483647 h 30"/>
                      <a:gd name="T10" fmla="*/ 2147483647 w 60"/>
                      <a:gd name="T11" fmla="*/ 2147483647 h 30"/>
                      <a:gd name="T12" fmla="*/ 2147483647 w 60"/>
                      <a:gd name="T13" fmla="*/ 0 h 30"/>
                      <a:gd name="T14" fmla="*/ 2147483647 w 60"/>
                      <a:gd name="T15" fmla="*/ 2147483647 h 30"/>
                      <a:gd name="T16" fmla="*/ 2147483647 w 60"/>
                      <a:gd name="T17" fmla="*/ 2147483647 h 30"/>
                      <a:gd name="T18" fmla="*/ 2147483647 w 60"/>
                      <a:gd name="T19" fmla="*/ 2147483647 h 30"/>
                      <a:gd name="T20" fmla="*/ 2147483647 w 60"/>
                      <a:gd name="T21" fmla="*/ 2147483647 h 30"/>
                      <a:gd name="T22" fmla="*/ 2147483647 w 60"/>
                      <a:gd name="T23" fmla="*/ 2147483647 h 30"/>
                      <a:gd name="T24" fmla="*/ 0 w 60"/>
                      <a:gd name="T25" fmla="*/ 2147483647 h 30"/>
                      <a:gd name="T26" fmla="*/ 0 w 60"/>
                      <a:gd name="T27" fmla="*/ 2147483647 h 30"/>
                      <a:gd name="T28" fmla="*/ 2147483647 w 60"/>
                      <a:gd name="T29" fmla="*/ 2147483647 h 30"/>
                      <a:gd name="T30" fmla="*/ 2147483647 w 60"/>
                      <a:gd name="T31" fmla="*/ 2147483647 h 30"/>
                      <a:gd name="T32" fmla="*/ 2147483647 w 60"/>
                      <a:gd name="T33" fmla="*/ 2147483647 h 30"/>
                      <a:gd name="T34" fmla="*/ 2147483647 w 60"/>
                      <a:gd name="T35" fmla="*/ 2147483647 h 30"/>
                      <a:gd name="T36" fmla="*/ 2147483647 w 60"/>
                      <a:gd name="T37" fmla="*/ 2147483647 h 30"/>
                      <a:gd name="T38" fmla="*/ 2147483647 w 60"/>
                      <a:gd name="T39" fmla="*/ 2147483647 h 30"/>
                      <a:gd name="T40" fmla="*/ 2147483647 w 60"/>
                      <a:gd name="T41" fmla="*/ 2147483647 h 30"/>
                      <a:gd name="T42" fmla="*/ 2147483647 w 60"/>
                      <a:gd name="T43" fmla="*/ 2147483647 h 30"/>
                      <a:gd name="T44" fmla="*/ 2147483647 w 60"/>
                      <a:gd name="T45" fmla="*/ 2147483647 h 30"/>
                      <a:gd name="T46" fmla="*/ 2147483647 w 60"/>
                      <a:gd name="T47" fmla="*/ 2147483647 h 30"/>
                      <a:gd name="T48" fmla="*/ 2147483647 w 60"/>
                      <a:gd name="T49" fmla="*/ 2147483647 h 30"/>
                      <a:gd name="T50" fmla="*/ 2147483647 w 60"/>
                      <a:gd name="T51" fmla="*/ 2147483647 h 30"/>
                      <a:gd name="T52" fmla="*/ 2147483647 w 60"/>
                      <a:gd name="T53" fmla="*/ 2147483647 h 30"/>
                      <a:gd name="T54" fmla="*/ 2147483647 w 60"/>
                      <a:gd name="T55" fmla="*/ 2147483647 h 30"/>
                      <a:gd name="T56" fmla="*/ 2147483647 w 60"/>
                      <a:gd name="T57" fmla="*/ 2147483647 h 30"/>
                      <a:gd name="T58" fmla="*/ 2147483647 w 60"/>
                      <a:gd name="T59" fmla="*/ 2147483647 h 30"/>
                      <a:gd name="T60" fmla="*/ 2147483647 w 60"/>
                      <a:gd name="T61" fmla="*/ 2147483647 h 30"/>
                      <a:gd name="T62" fmla="*/ 2147483647 w 60"/>
                      <a:gd name="T63" fmla="*/ 2147483647 h 30"/>
                      <a:gd name="T64" fmla="*/ 2147483647 w 60"/>
                      <a:gd name="T65" fmla="*/ 2147483647 h 30"/>
                      <a:gd name="T66" fmla="*/ 2147483647 w 60"/>
                      <a:gd name="T67" fmla="*/ 2147483647 h 30"/>
                      <a:gd name="T68" fmla="*/ 2147483647 w 60"/>
                      <a:gd name="T69" fmla="*/ 2147483647 h 30"/>
                      <a:gd name="T70" fmla="*/ 2147483647 w 60"/>
                      <a:gd name="T71" fmla="*/ 2147483647 h 30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w 60"/>
                      <a:gd name="T109" fmla="*/ 0 h 30"/>
                      <a:gd name="T110" fmla="*/ 60 w 60"/>
                      <a:gd name="T111" fmla="*/ 30 h 30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T108" t="T109" r="T110" b="T111"/>
                    <a:pathLst>
                      <a:path w="60" h="30">
                        <a:moveTo>
                          <a:pt x="50" y="4"/>
                        </a:moveTo>
                        <a:lnTo>
                          <a:pt x="44" y="2"/>
                        </a:lnTo>
                        <a:lnTo>
                          <a:pt x="34" y="0"/>
                        </a:lnTo>
                        <a:lnTo>
                          <a:pt x="26" y="0"/>
                        </a:lnTo>
                        <a:lnTo>
                          <a:pt x="16" y="2"/>
                        </a:lnTo>
                        <a:lnTo>
                          <a:pt x="18" y="2"/>
                        </a:lnTo>
                        <a:lnTo>
                          <a:pt x="18" y="0"/>
                        </a:lnTo>
                        <a:lnTo>
                          <a:pt x="16" y="2"/>
                        </a:lnTo>
                        <a:lnTo>
                          <a:pt x="14" y="4"/>
                        </a:lnTo>
                        <a:lnTo>
                          <a:pt x="12" y="8"/>
                        </a:lnTo>
                        <a:lnTo>
                          <a:pt x="8" y="10"/>
                        </a:lnTo>
                        <a:lnTo>
                          <a:pt x="4" y="14"/>
                        </a:lnTo>
                        <a:lnTo>
                          <a:pt x="0" y="22"/>
                        </a:lnTo>
                        <a:lnTo>
                          <a:pt x="0" y="28"/>
                        </a:lnTo>
                        <a:lnTo>
                          <a:pt x="4" y="28"/>
                        </a:lnTo>
                        <a:lnTo>
                          <a:pt x="4" y="26"/>
                        </a:lnTo>
                        <a:lnTo>
                          <a:pt x="4" y="24"/>
                        </a:lnTo>
                        <a:lnTo>
                          <a:pt x="8" y="26"/>
                        </a:lnTo>
                        <a:lnTo>
                          <a:pt x="10" y="24"/>
                        </a:lnTo>
                        <a:lnTo>
                          <a:pt x="12" y="30"/>
                        </a:lnTo>
                        <a:lnTo>
                          <a:pt x="26" y="30"/>
                        </a:lnTo>
                        <a:lnTo>
                          <a:pt x="28" y="28"/>
                        </a:lnTo>
                        <a:lnTo>
                          <a:pt x="30" y="26"/>
                        </a:lnTo>
                        <a:lnTo>
                          <a:pt x="32" y="26"/>
                        </a:lnTo>
                        <a:lnTo>
                          <a:pt x="36" y="28"/>
                        </a:lnTo>
                        <a:lnTo>
                          <a:pt x="40" y="30"/>
                        </a:lnTo>
                        <a:lnTo>
                          <a:pt x="44" y="30"/>
                        </a:lnTo>
                        <a:lnTo>
                          <a:pt x="44" y="26"/>
                        </a:lnTo>
                        <a:lnTo>
                          <a:pt x="48" y="24"/>
                        </a:lnTo>
                        <a:lnTo>
                          <a:pt x="54" y="22"/>
                        </a:lnTo>
                        <a:lnTo>
                          <a:pt x="60" y="20"/>
                        </a:lnTo>
                        <a:lnTo>
                          <a:pt x="60" y="14"/>
                        </a:lnTo>
                        <a:lnTo>
                          <a:pt x="58" y="14"/>
                        </a:lnTo>
                        <a:lnTo>
                          <a:pt x="54" y="12"/>
                        </a:lnTo>
                        <a:lnTo>
                          <a:pt x="50" y="8"/>
                        </a:lnTo>
                        <a:lnTo>
                          <a:pt x="50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77" name="iS1iďe">
                    <a:extLst>
                      <a:ext uri="{FF2B5EF4-FFF2-40B4-BE49-F238E27FC236}">
                        <a16:creationId xmlns:a16="http://schemas.microsoft.com/office/drawing/2014/main" xmlns="" id="{8BD19DFB-52A9-452F-9AC2-E929AE1F34E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70973" y="2371343"/>
                    <a:ext cx="187301" cy="75657"/>
                  </a:xfrm>
                  <a:custGeom>
                    <a:avLst/>
                    <a:gdLst>
                      <a:gd name="T0" fmla="*/ 2147483647 w 107"/>
                      <a:gd name="T1" fmla="*/ 2147483647 h 46"/>
                      <a:gd name="T2" fmla="*/ 2147483647 w 107"/>
                      <a:gd name="T3" fmla="*/ 2147483647 h 46"/>
                      <a:gd name="T4" fmla="*/ 2147483647 w 107"/>
                      <a:gd name="T5" fmla="*/ 2147483647 h 46"/>
                      <a:gd name="T6" fmla="*/ 2147483647 w 107"/>
                      <a:gd name="T7" fmla="*/ 2147483647 h 46"/>
                      <a:gd name="T8" fmla="*/ 2147483647 w 107"/>
                      <a:gd name="T9" fmla="*/ 0 h 46"/>
                      <a:gd name="T10" fmla="*/ 2147483647 w 107"/>
                      <a:gd name="T11" fmla="*/ 2147483647 h 46"/>
                      <a:gd name="T12" fmla="*/ 2147483647 w 107"/>
                      <a:gd name="T13" fmla="*/ 2147483647 h 46"/>
                      <a:gd name="T14" fmla="*/ 2147483647 w 107"/>
                      <a:gd name="T15" fmla="*/ 2147483647 h 46"/>
                      <a:gd name="T16" fmla="*/ 2147483647 w 107"/>
                      <a:gd name="T17" fmla="*/ 2147483647 h 46"/>
                      <a:gd name="T18" fmla="*/ 2147483647 w 107"/>
                      <a:gd name="T19" fmla="*/ 2147483647 h 46"/>
                      <a:gd name="T20" fmla="*/ 2147483647 w 107"/>
                      <a:gd name="T21" fmla="*/ 2147483647 h 46"/>
                      <a:gd name="T22" fmla="*/ 2147483647 w 107"/>
                      <a:gd name="T23" fmla="*/ 2147483647 h 46"/>
                      <a:gd name="T24" fmla="*/ 2147483647 w 107"/>
                      <a:gd name="T25" fmla="*/ 2147483647 h 46"/>
                      <a:gd name="T26" fmla="*/ 2147483647 w 107"/>
                      <a:gd name="T27" fmla="*/ 2147483647 h 46"/>
                      <a:gd name="T28" fmla="*/ 2147483647 w 107"/>
                      <a:gd name="T29" fmla="*/ 2147483647 h 46"/>
                      <a:gd name="T30" fmla="*/ 2147483647 w 107"/>
                      <a:gd name="T31" fmla="*/ 2147483647 h 46"/>
                      <a:gd name="T32" fmla="*/ 2147483647 w 107"/>
                      <a:gd name="T33" fmla="*/ 2147483647 h 46"/>
                      <a:gd name="T34" fmla="*/ 2147483647 w 107"/>
                      <a:gd name="T35" fmla="*/ 2147483647 h 46"/>
                      <a:gd name="T36" fmla="*/ 2147483647 w 107"/>
                      <a:gd name="T37" fmla="*/ 2147483647 h 46"/>
                      <a:gd name="T38" fmla="*/ 2147483647 w 107"/>
                      <a:gd name="T39" fmla="*/ 2147483647 h 46"/>
                      <a:gd name="T40" fmla="*/ 2147483647 w 107"/>
                      <a:gd name="T41" fmla="*/ 2147483647 h 46"/>
                      <a:gd name="T42" fmla="*/ 2147483647 w 107"/>
                      <a:gd name="T43" fmla="*/ 2147483647 h 46"/>
                      <a:gd name="T44" fmla="*/ 2147483647 w 107"/>
                      <a:gd name="T45" fmla="*/ 2147483647 h 46"/>
                      <a:gd name="T46" fmla="*/ 2147483647 w 107"/>
                      <a:gd name="T47" fmla="*/ 2147483647 h 46"/>
                      <a:gd name="T48" fmla="*/ 2147483647 w 107"/>
                      <a:gd name="T49" fmla="*/ 2147483647 h 46"/>
                      <a:gd name="T50" fmla="*/ 2147483647 w 107"/>
                      <a:gd name="T51" fmla="*/ 2147483647 h 46"/>
                      <a:gd name="T52" fmla="*/ 2147483647 w 107"/>
                      <a:gd name="T53" fmla="*/ 2147483647 h 46"/>
                      <a:gd name="T54" fmla="*/ 2147483647 w 107"/>
                      <a:gd name="T55" fmla="*/ 2147483647 h 46"/>
                      <a:gd name="T56" fmla="*/ 0 w 107"/>
                      <a:gd name="T57" fmla="*/ 2147483647 h 46"/>
                      <a:gd name="T58" fmla="*/ 0 w 107"/>
                      <a:gd name="T59" fmla="*/ 2147483647 h 46"/>
                      <a:gd name="T60" fmla="*/ 2147483647 w 107"/>
                      <a:gd name="T61" fmla="*/ 2147483647 h 46"/>
                      <a:gd name="T62" fmla="*/ 2147483647 w 107"/>
                      <a:gd name="T63" fmla="*/ 2147483647 h 46"/>
                      <a:gd name="T64" fmla="*/ 2147483647 w 107"/>
                      <a:gd name="T65" fmla="*/ 2147483647 h 46"/>
                      <a:gd name="T66" fmla="*/ 2147483647 w 107"/>
                      <a:gd name="T67" fmla="*/ 2147483647 h 46"/>
                      <a:gd name="T68" fmla="*/ 2147483647 w 107"/>
                      <a:gd name="T69" fmla="*/ 2147483647 h 46"/>
                      <a:gd name="T70" fmla="*/ 2147483647 w 107"/>
                      <a:gd name="T71" fmla="*/ 2147483647 h 46"/>
                      <a:gd name="T72" fmla="*/ 2147483647 w 107"/>
                      <a:gd name="T73" fmla="*/ 2147483647 h 46"/>
                      <a:gd name="T74" fmla="*/ 2147483647 w 107"/>
                      <a:gd name="T75" fmla="*/ 2147483647 h 46"/>
                      <a:gd name="T76" fmla="*/ 2147483647 w 107"/>
                      <a:gd name="T77" fmla="*/ 2147483647 h 46"/>
                      <a:gd name="T78" fmla="*/ 2147483647 w 107"/>
                      <a:gd name="T79" fmla="*/ 2147483647 h 46"/>
                      <a:gd name="T80" fmla="*/ 2147483647 w 107"/>
                      <a:gd name="T81" fmla="*/ 2147483647 h 46"/>
                      <a:gd name="T82" fmla="*/ 2147483647 w 107"/>
                      <a:gd name="T83" fmla="*/ 2147483647 h 4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w 107"/>
                      <a:gd name="T127" fmla="*/ 0 h 46"/>
                      <a:gd name="T128" fmla="*/ 107 w 107"/>
                      <a:gd name="T129" fmla="*/ 46 h 46"/>
                    </a:gdLst>
                    <a:ahLst/>
                    <a:cxnLst>
                      <a:cxn ang="T84">
                        <a:pos x="T0" y="T1"/>
                      </a:cxn>
                      <a:cxn ang="T85">
                        <a:pos x="T2" y="T3"/>
                      </a:cxn>
                      <a:cxn ang="T86">
                        <a:pos x="T4" y="T5"/>
                      </a:cxn>
                      <a:cxn ang="T87">
                        <a:pos x="T6" y="T7"/>
                      </a:cxn>
                      <a:cxn ang="T88">
                        <a:pos x="T8" y="T9"/>
                      </a:cxn>
                      <a:cxn ang="T89">
                        <a:pos x="T10" y="T11"/>
                      </a:cxn>
                      <a:cxn ang="T90">
                        <a:pos x="T12" y="T13"/>
                      </a:cxn>
                      <a:cxn ang="T91">
                        <a:pos x="T14" y="T15"/>
                      </a:cxn>
                      <a:cxn ang="T92">
                        <a:pos x="T16" y="T17"/>
                      </a:cxn>
                      <a:cxn ang="T93">
                        <a:pos x="T18" y="T19"/>
                      </a:cxn>
                      <a:cxn ang="T94">
                        <a:pos x="T20" y="T21"/>
                      </a:cxn>
                      <a:cxn ang="T95">
                        <a:pos x="T22" y="T23"/>
                      </a:cxn>
                      <a:cxn ang="T96">
                        <a:pos x="T24" y="T25"/>
                      </a:cxn>
                      <a:cxn ang="T97">
                        <a:pos x="T26" y="T27"/>
                      </a:cxn>
                      <a:cxn ang="T98">
                        <a:pos x="T28" y="T29"/>
                      </a:cxn>
                      <a:cxn ang="T99">
                        <a:pos x="T30" y="T31"/>
                      </a:cxn>
                      <a:cxn ang="T100">
                        <a:pos x="T32" y="T33"/>
                      </a:cxn>
                      <a:cxn ang="T101">
                        <a:pos x="T34" y="T35"/>
                      </a:cxn>
                      <a:cxn ang="T102">
                        <a:pos x="T36" y="T37"/>
                      </a:cxn>
                      <a:cxn ang="T103">
                        <a:pos x="T38" y="T39"/>
                      </a:cxn>
                      <a:cxn ang="T104">
                        <a:pos x="T40" y="T41"/>
                      </a:cxn>
                      <a:cxn ang="T105">
                        <a:pos x="T42" y="T43"/>
                      </a:cxn>
                      <a:cxn ang="T106">
                        <a:pos x="T44" y="T45"/>
                      </a:cxn>
                      <a:cxn ang="T107">
                        <a:pos x="T46" y="T47"/>
                      </a:cxn>
                      <a:cxn ang="T108">
                        <a:pos x="T48" y="T49"/>
                      </a:cxn>
                      <a:cxn ang="T109">
                        <a:pos x="T50" y="T51"/>
                      </a:cxn>
                      <a:cxn ang="T110">
                        <a:pos x="T52" y="T53"/>
                      </a:cxn>
                      <a:cxn ang="T111">
                        <a:pos x="T54" y="T55"/>
                      </a:cxn>
                      <a:cxn ang="T112">
                        <a:pos x="T56" y="T57"/>
                      </a:cxn>
                      <a:cxn ang="T113">
                        <a:pos x="T58" y="T59"/>
                      </a:cxn>
                      <a:cxn ang="T114">
                        <a:pos x="T60" y="T61"/>
                      </a:cxn>
                      <a:cxn ang="T115">
                        <a:pos x="T62" y="T63"/>
                      </a:cxn>
                      <a:cxn ang="T116">
                        <a:pos x="T64" y="T65"/>
                      </a:cxn>
                      <a:cxn ang="T117">
                        <a:pos x="T66" y="T67"/>
                      </a:cxn>
                      <a:cxn ang="T118">
                        <a:pos x="T68" y="T69"/>
                      </a:cxn>
                      <a:cxn ang="T119">
                        <a:pos x="T70" y="T71"/>
                      </a:cxn>
                      <a:cxn ang="T120">
                        <a:pos x="T72" y="T73"/>
                      </a:cxn>
                      <a:cxn ang="T121">
                        <a:pos x="T74" y="T75"/>
                      </a:cxn>
                      <a:cxn ang="T122">
                        <a:pos x="T76" y="T77"/>
                      </a:cxn>
                      <a:cxn ang="T123">
                        <a:pos x="T78" y="T79"/>
                      </a:cxn>
                      <a:cxn ang="T124">
                        <a:pos x="T80" y="T81"/>
                      </a:cxn>
                      <a:cxn ang="T125">
                        <a:pos x="T82" y="T83"/>
                      </a:cxn>
                    </a:cxnLst>
                    <a:rect l="T126" t="T127" r="T128" b="T129"/>
                    <a:pathLst>
                      <a:path w="107" h="46">
                        <a:moveTo>
                          <a:pt x="65" y="8"/>
                        </a:moveTo>
                        <a:lnTo>
                          <a:pt x="69" y="6"/>
                        </a:lnTo>
                        <a:lnTo>
                          <a:pt x="71" y="4"/>
                        </a:lnTo>
                        <a:lnTo>
                          <a:pt x="75" y="2"/>
                        </a:lnTo>
                        <a:lnTo>
                          <a:pt x="79" y="0"/>
                        </a:lnTo>
                        <a:lnTo>
                          <a:pt x="85" y="2"/>
                        </a:lnTo>
                        <a:lnTo>
                          <a:pt x="91" y="4"/>
                        </a:lnTo>
                        <a:lnTo>
                          <a:pt x="95" y="6"/>
                        </a:lnTo>
                        <a:lnTo>
                          <a:pt x="101" y="6"/>
                        </a:lnTo>
                        <a:lnTo>
                          <a:pt x="103" y="14"/>
                        </a:lnTo>
                        <a:lnTo>
                          <a:pt x="107" y="18"/>
                        </a:lnTo>
                        <a:lnTo>
                          <a:pt x="101" y="24"/>
                        </a:lnTo>
                        <a:lnTo>
                          <a:pt x="99" y="30"/>
                        </a:lnTo>
                        <a:lnTo>
                          <a:pt x="95" y="38"/>
                        </a:lnTo>
                        <a:lnTo>
                          <a:pt x="93" y="40"/>
                        </a:lnTo>
                        <a:lnTo>
                          <a:pt x="79" y="42"/>
                        </a:lnTo>
                        <a:lnTo>
                          <a:pt x="75" y="44"/>
                        </a:lnTo>
                        <a:lnTo>
                          <a:pt x="73" y="44"/>
                        </a:lnTo>
                        <a:lnTo>
                          <a:pt x="65" y="46"/>
                        </a:lnTo>
                        <a:lnTo>
                          <a:pt x="52" y="44"/>
                        </a:lnTo>
                        <a:lnTo>
                          <a:pt x="42" y="40"/>
                        </a:lnTo>
                        <a:lnTo>
                          <a:pt x="36" y="38"/>
                        </a:lnTo>
                        <a:lnTo>
                          <a:pt x="26" y="36"/>
                        </a:lnTo>
                        <a:lnTo>
                          <a:pt x="22" y="36"/>
                        </a:lnTo>
                        <a:lnTo>
                          <a:pt x="22" y="38"/>
                        </a:lnTo>
                        <a:lnTo>
                          <a:pt x="10" y="38"/>
                        </a:lnTo>
                        <a:lnTo>
                          <a:pt x="8" y="38"/>
                        </a:lnTo>
                        <a:lnTo>
                          <a:pt x="4" y="36"/>
                        </a:lnTo>
                        <a:lnTo>
                          <a:pt x="0" y="32"/>
                        </a:lnTo>
                        <a:lnTo>
                          <a:pt x="0" y="28"/>
                        </a:lnTo>
                        <a:lnTo>
                          <a:pt x="6" y="28"/>
                        </a:lnTo>
                        <a:lnTo>
                          <a:pt x="18" y="28"/>
                        </a:lnTo>
                        <a:lnTo>
                          <a:pt x="24" y="28"/>
                        </a:lnTo>
                        <a:lnTo>
                          <a:pt x="32" y="24"/>
                        </a:lnTo>
                        <a:lnTo>
                          <a:pt x="46" y="24"/>
                        </a:lnTo>
                        <a:lnTo>
                          <a:pt x="44" y="20"/>
                        </a:lnTo>
                        <a:lnTo>
                          <a:pt x="46" y="14"/>
                        </a:lnTo>
                        <a:lnTo>
                          <a:pt x="50" y="12"/>
                        </a:lnTo>
                        <a:lnTo>
                          <a:pt x="54" y="8"/>
                        </a:lnTo>
                        <a:lnTo>
                          <a:pt x="58" y="6"/>
                        </a:lnTo>
                        <a:lnTo>
                          <a:pt x="56" y="6"/>
                        </a:lnTo>
                        <a:lnTo>
                          <a:pt x="65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78" name="îslïḑè">
                    <a:extLst>
                      <a:ext uri="{FF2B5EF4-FFF2-40B4-BE49-F238E27FC236}">
                        <a16:creationId xmlns:a16="http://schemas.microsoft.com/office/drawing/2014/main" xmlns="" id="{06209FEC-F0D4-4FED-B8BC-96232C92387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96603" y="2430188"/>
                    <a:ext cx="323646" cy="273206"/>
                  </a:xfrm>
                  <a:custGeom>
                    <a:avLst/>
                    <a:gdLst>
                      <a:gd name="T0" fmla="*/ 2147483647 w 185"/>
                      <a:gd name="T1" fmla="*/ 2147483647 h 162"/>
                      <a:gd name="T2" fmla="*/ 0 w 185"/>
                      <a:gd name="T3" fmla="*/ 2147483647 h 162"/>
                      <a:gd name="T4" fmla="*/ 2147483647 w 185"/>
                      <a:gd name="T5" fmla="*/ 2147483647 h 162"/>
                      <a:gd name="T6" fmla="*/ 2147483647 w 185"/>
                      <a:gd name="T7" fmla="*/ 2147483647 h 162"/>
                      <a:gd name="T8" fmla="*/ 2147483647 w 185"/>
                      <a:gd name="T9" fmla="*/ 2147483647 h 162"/>
                      <a:gd name="T10" fmla="*/ 2147483647 w 185"/>
                      <a:gd name="T11" fmla="*/ 2147483647 h 162"/>
                      <a:gd name="T12" fmla="*/ 2147483647 w 185"/>
                      <a:gd name="T13" fmla="*/ 2147483647 h 162"/>
                      <a:gd name="T14" fmla="*/ 2147483647 w 185"/>
                      <a:gd name="T15" fmla="*/ 2147483647 h 162"/>
                      <a:gd name="T16" fmla="*/ 2147483647 w 185"/>
                      <a:gd name="T17" fmla="*/ 2147483647 h 162"/>
                      <a:gd name="T18" fmla="*/ 2147483647 w 185"/>
                      <a:gd name="T19" fmla="*/ 2147483647 h 162"/>
                      <a:gd name="T20" fmla="*/ 2147483647 w 185"/>
                      <a:gd name="T21" fmla="*/ 2147483647 h 162"/>
                      <a:gd name="T22" fmla="*/ 2147483647 w 185"/>
                      <a:gd name="T23" fmla="*/ 0 h 162"/>
                      <a:gd name="T24" fmla="*/ 2147483647 w 185"/>
                      <a:gd name="T25" fmla="*/ 2147483647 h 162"/>
                      <a:gd name="T26" fmla="*/ 2147483647 w 185"/>
                      <a:gd name="T27" fmla="*/ 2147483647 h 162"/>
                      <a:gd name="T28" fmla="*/ 2147483647 w 185"/>
                      <a:gd name="T29" fmla="*/ 2147483647 h 162"/>
                      <a:gd name="T30" fmla="*/ 2147483647 w 185"/>
                      <a:gd name="T31" fmla="*/ 2147483647 h 162"/>
                      <a:gd name="T32" fmla="*/ 2147483647 w 185"/>
                      <a:gd name="T33" fmla="*/ 2147483647 h 162"/>
                      <a:gd name="T34" fmla="*/ 2147483647 w 185"/>
                      <a:gd name="T35" fmla="*/ 2147483647 h 162"/>
                      <a:gd name="T36" fmla="*/ 2147483647 w 185"/>
                      <a:gd name="T37" fmla="*/ 2147483647 h 162"/>
                      <a:gd name="T38" fmla="*/ 2147483647 w 185"/>
                      <a:gd name="T39" fmla="*/ 2147483647 h 162"/>
                      <a:gd name="T40" fmla="*/ 2147483647 w 185"/>
                      <a:gd name="T41" fmla="*/ 2147483647 h 162"/>
                      <a:gd name="T42" fmla="*/ 2147483647 w 185"/>
                      <a:gd name="T43" fmla="*/ 2147483647 h 162"/>
                      <a:gd name="T44" fmla="*/ 2147483647 w 185"/>
                      <a:gd name="T45" fmla="*/ 2147483647 h 162"/>
                      <a:gd name="T46" fmla="*/ 2147483647 w 185"/>
                      <a:gd name="T47" fmla="*/ 2147483647 h 162"/>
                      <a:gd name="T48" fmla="*/ 2147483647 w 185"/>
                      <a:gd name="T49" fmla="*/ 2147483647 h 162"/>
                      <a:gd name="T50" fmla="*/ 2147483647 w 185"/>
                      <a:gd name="T51" fmla="*/ 2147483647 h 162"/>
                      <a:gd name="T52" fmla="*/ 2147483647 w 185"/>
                      <a:gd name="T53" fmla="*/ 2147483647 h 162"/>
                      <a:gd name="T54" fmla="*/ 2147483647 w 185"/>
                      <a:gd name="T55" fmla="*/ 2147483647 h 162"/>
                      <a:gd name="T56" fmla="*/ 2147483647 w 185"/>
                      <a:gd name="T57" fmla="*/ 2147483647 h 162"/>
                      <a:gd name="T58" fmla="*/ 2147483647 w 185"/>
                      <a:gd name="T59" fmla="*/ 2147483647 h 162"/>
                      <a:gd name="T60" fmla="*/ 2147483647 w 185"/>
                      <a:gd name="T61" fmla="*/ 2147483647 h 162"/>
                      <a:gd name="T62" fmla="*/ 2147483647 w 185"/>
                      <a:gd name="T63" fmla="*/ 2147483647 h 162"/>
                      <a:gd name="T64" fmla="*/ 2147483647 w 185"/>
                      <a:gd name="T65" fmla="*/ 2147483647 h 162"/>
                      <a:gd name="T66" fmla="*/ 2147483647 w 185"/>
                      <a:gd name="T67" fmla="*/ 2147483647 h 162"/>
                      <a:gd name="T68" fmla="*/ 2147483647 w 185"/>
                      <a:gd name="T69" fmla="*/ 2147483647 h 162"/>
                      <a:gd name="T70" fmla="*/ 2147483647 w 185"/>
                      <a:gd name="T71" fmla="*/ 2147483647 h 162"/>
                      <a:gd name="T72" fmla="*/ 2147483647 w 185"/>
                      <a:gd name="T73" fmla="*/ 2147483647 h 162"/>
                      <a:gd name="T74" fmla="*/ 2147483647 w 185"/>
                      <a:gd name="T75" fmla="*/ 2147483647 h 162"/>
                      <a:gd name="T76" fmla="*/ 2147483647 w 185"/>
                      <a:gd name="T77" fmla="*/ 2147483647 h 162"/>
                      <a:gd name="T78" fmla="*/ 2147483647 w 185"/>
                      <a:gd name="T79" fmla="*/ 2147483647 h 162"/>
                      <a:gd name="T80" fmla="*/ 2147483647 w 185"/>
                      <a:gd name="T81" fmla="*/ 2147483647 h 162"/>
                      <a:gd name="T82" fmla="*/ 2147483647 w 185"/>
                      <a:gd name="T83" fmla="*/ 2147483647 h 162"/>
                      <a:gd name="T84" fmla="*/ 2147483647 w 185"/>
                      <a:gd name="T85" fmla="*/ 2147483647 h 162"/>
                      <a:gd name="T86" fmla="*/ 2147483647 w 185"/>
                      <a:gd name="T87" fmla="*/ 2147483647 h 162"/>
                      <a:gd name="T88" fmla="*/ 2147483647 w 185"/>
                      <a:gd name="T89" fmla="*/ 2147483647 h 162"/>
                      <a:gd name="T90" fmla="*/ 2147483647 w 185"/>
                      <a:gd name="T91" fmla="*/ 2147483647 h 162"/>
                      <a:gd name="T92" fmla="*/ 2147483647 w 185"/>
                      <a:gd name="T93" fmla="*/ 2147483647 h 162"/>
                      <a:gd name="T94" fmla="*/ 2147483647 w 185"/>
                      <a:gd name="T95" fmla="*/ 2147483647 h 162"/>
                      <a:gd name="T96" fmla="*/ 2147483647 w 185"/>
                      <a:gd name="T97" fmla="*/ 2147483647 h 162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w 185"/>
                      <a:gd name="T148" fmla="*/ 0 h 162"/>
                      <a:gd name="T149" fmla="*/ 185 w 185"/>
                      <a:gd name="T150" fmla="*/ 162 h 162"/>
                    </a:gdLst>
                    <a:ahLst/>
                    <a:cxnLst>
                      <a:cxn ang="T98">
                        <a:pos x="T0" y="T1"/>
                      </a:cxn>
                      <a:cxn ang="T99">
                        <a:pos x="T2" y="T3"/>
                      </a:cxn>
                      <a:cxn ang="T100">
                        <a:pos x="T4" y="T5"/>
                      </a:cxn>
                      <a:cxn ang="T101">
                        <a:pos x="T6" y="T7"/>
                      </a:cxn>
                      <a:cxn ang="T102">
                        <a:pos x="T8" y="T9"/>
                      </a:cxn>
                      <a:cxn ang="T103">
                        <a:pos x="T10" y="T11"/>
                      </a:cxn>
                      <a:cxn ang="T104">
                        <a:pos x="T12" y="T13"/>
                      </a:cxn>
                      <a:cxn ang="T105">
                        <a:pos x="T14" y="T15"/>
                      </a:cxn>
                      <a:cxn ang="T106">
                        <a:pos x="T16" y="T17"/>
                      </a:cxn>
                      <a:cxn ang="T107">
                        <a:pos x="T18" y="T19"/>
                      </a:cxn>
                      <a:cxn ang="T108">
                        <a:pos x="T20" y="T21"/>
                      </a:cxn>
                      <a:cxn ang="T109">
                        <a:pos x="T22" y="T23"/>
                      </a:cxn>
                      <a:cxn ang="T110">
                        <a:pos x="T24" y="T25"/>
                      </a:cxn>
                      <a:cxn ang="T111">
                        <a:pos x="T26" y="T27"/>
                      </a:cxn>
                      <a:cxn ang="T112">
                        <a:pos x="T28" y="T29"/>
                      </a:cxn>
                      <a:cxn ang="T113">
                        <a:pos x="T30" y="T31"/>
                      </a:cxn>
                      <a:cxn ang="T114">
                        <a:pos x="T32" y="T33"/>
                      </a:cxn>
                      <a:cxn ang="T115">
                        <a:pos x="T34" y="T35"/>
                      </a:cxn>
                      <a:cxn ang="T116">
                        <a:pos x="T36" y="T37"/>
                      </a:cxn>
                      <a:cxn ang="T117">
                        <a:pos x="T38" y="T39"/>
                      </a:cxn>
                      <a:cxn ang="T118">
                        <a:pos x="T40" y="T41"/>
                      </a:cxn>
                      <a:cxn ang="T119">
                        <a:pos x="T42" y="T43"/>
                      </a:cxn>
                      <a:cxn ang="T120">
                        <a:pos x="T44" y="T45"/>
                      </a:cxn>
                      <a:cxn ang="T121">
                        <a:pos x="T46" y="T47"/>
                      </a:cxn>
                      <a:cxn ang="T122">
                        <a:pos x="T48" y="T49"/>
                      </a:cxn>
                      <a:cxn ang="T123">
                        <a:pos x="T50" y="T51"/>
                      </a:cxn>
                      <a:cxn ang="T124">
                        <a:pos x="T52" y="T53"/>
                      </a:cxn>
                      <a:cxn ang="T125">
                        <a:pos x="T54" y="T55"/>
                      </a:cxn>
                      <a:cxn ang="T126">
                        <a:pos x="T56" y="T57"/>
                      </a:cxn>
                      <a:cxn ang="T127">
                        <a:pos x="T58" y="T59"/>
                      </a:cxn>
                      <a:cxn ang="T128">
                        <a:pos x="T60" y="T61"/>
                      </a:cxn>
                      <a:cxn ang="T129">
                        <a:pos x="T62" y="T63"/>
                      </a:cxn>
                      <a:cxn ang="T130">
                        <a:pos x="T64" y="T65"/>
                      </a:cxn>
                      <a:cxn ang="T131">
                        <a:pos x="T66" y="T67"/>
                      </a:cxn>
                      <a:cxn ang="T132">
                        <a:pos x="T68" y="T69"/>
                      </a:cxn>
                      <a:cxn ang="T133">
                        <a:pos x="T70" y="T71"/>
                      </a:cxn>
                      <a:cxn ang="T134">
                        <a:pos x="T72" y="T73"/>
                      </a:cxn>
                      <a:cxn ang="T135">
                        <a:pos x="T74" y="T75"/>
                      </a:cxn>
                      <a:cxn ang="T136">
                        <a:pos x="T76" y="T77"/>
                      </a:cxn>
                      <a:cxn ang="T137">
                        <a:pos x="T78" y="T79"/>
                      </a:cxn>
                      <a:cxn ang="T138">
                        <a:pos x="T80" y="T81"/>
                      </a:cxn>
                      <a:cxn ang="T139">
                        <a:pos x="T82" y="T83"/>
                      </a:cxn>
                      <a:cxn ang="T140">
                        <a:pos x="T84" y="T85"/>
                      </a:cxn>
                      <a:cxn ang="T141">
                        <a:pos x="T86" y="T87"/>
                      </a:cxn>
                      <a:cxn ang="T142">
                        <a:pos x="T88" y="T89"/>
                      </a:cxn>
                      <a:cxn ang="T143">
                        <a:pos x="T90" y="T91"/>
                      </a:cxn>
                      <a:cxn ang="T144">
                        <a:pos x="T92" y="T93"/>
                      </a:cxn>
                      <a:cxn ang="T145">
                        <a:pos x="T94" y="T95"/>
                      </a:cxn>
                      <a:cxn ang="T146">
                        <a:pos x="T96" y="T97"/>
                      </a:cxn>
                    </a:cxnLst>
                    <a:rect l="T147" t="T148" r="T149" b="T150"/>
                    <a:pathLst>
                      <a:path w="185" h="162">
                        <a:moveTo>
                          <a:pt x="18" y="56"/>
                        </a:moveTo>
                        <a:lnTo>
                          <a:pt x="12" y="52"/>
                        </a:lnTo>
                        <a:lnTo>
                          <a:pt x="8" y="46"/>
                        </a:lnTo>
                        <a:lnTo>
                          <a:pt x="0" y="36"/>
                        </a:lnTo>
                        <a:lnTo>
                          <a:pt x="8" y="30"/>
                        </a:lnTo>
                        <a:lnTo>
                          <a:pt x="8" y="28"/>
                        </a:lnTo>
                        <a:lnTo>
                          <a:pt x="6" y="26"/>
                        </a:lnTo>
                        <a:lnTo>
                          <a:pt x="4" y="24"/>
                        </a:lnTo>
                        <a:lnTo>
                          <a:pt x="4" y="22"/>
                        </a:lnTo>
                        <a:lnTo>
                          <a:pt x="4" y="18"/>
                        </a:lnTo>
                        <a:lnTo>
                          <a:pt x="18" y="18"/>
                        </a:lnTo>
                        <a:lnTo>
                          <a:pt x="20" y="16"/>
                        </a:lnTo>
                        <a:lnTo>
                          <a:pt x="22" y="14"/>
                        </a:lnTo>
                        <a:lnTo>
                          <a:pt x="24" y="14"/>
                        </a:lnTo>
                        <a:lnTo>
                          <a:pt x="28" y="16"/>
                        </a:lnTo>
                        <a:lnTo>
                          <a:pt x="32" y="18"/>
                        </a:lnTo>
                        <a:lnTo>
                          <a:pt x="36" y="18"/>
                        </a:lnTo>
                        <a:lnTo>
                          <a:pt x="36" y="14"/>
                        </a:lnTo>
                        <a:lnTo>
                          <a:pt x="40" y="12"/>
                        </a:lnTo>
                        <a:lnTo>
                          <a:pt x="46" y="10"/>
                        </a:lnTo>
                        <a:lnTo>
                          <a:pt x="52" y="8"/>
                        </a:lnTo>
                        <a:lnTo>
                          <a:pt x="52" y="2"/>
                        </a:lnTo>
                        <a:lnTo>
                          <a:pt x="64" y="2"/>
                        </a:lnTo>
                        <a:lnTo>
                          <a:pt x="64" y="0"/>
                        </a:lnTo>
                        <a:lnTo>
                          <a:pt x="68" y="0"/>
                        </a:lnTo>
                        <a:lnTo>
                          <a:pt x="74" y="2"/>
                        </a:lnTo>
                        <a:lnTo>
                          <a:pt x="80" y="2"/>
                        </a:lnTo>
                        <a:lnTo>
                          <a:pt x="94" y="8"/>
                        </a:lnTo>
                        <a:lnTo>
                          <a:pt x="96" y="8"/>
                        </a:lnTo>
                        <a:lnTo>
                          <a:pt x="96" y="16"/>
                        </a:lnTo>
                        <a:lnTo>
                          <a:pt x="88" y="24"/>
                        </a:lnTo>
                        <a:lnTo>
                          <a:pt x="86" y="28"/>
                        </a:lnTo>
                        <a:lnTo>
                          <a:pt x="86" y="32"/>
                        </a:lnTo>
                        <a:lnTo>
                          <a:pt x="84" y="38"/>
                        </a:lnTo>
                        <a:lnTo>
                          <a:pt x="84" y="44"/>
                        </a:lnTo>
                        <a:lnTo>
                          <a:pt x="84" y="48"/>
                        </a:lnTo>
                        <a:lnTo>
                          <a:pt x="88" y="52"/>
                        </a:lnTo>
                        <a:lnTo>
                          <a:pt x="96" y="58"/>
                        </a:lnTo>
                        <a:lnTo>
                          <a:pt x="107" y="62"/>
                        </a:lnTo>
                        <a:lnTo>
                          <a:pt x="109" y="64"/>
                        </a:lnTo>
                        <a:lnTo>
                          <a:pt x="115" y="68"/>
                        </a:lnTo>
                        <a:lnTo>
                          <a:pt x="119" y="72"/>
                        </a:lnTo>
                        <a:lnTo>
                          <a:pt x="121" y="80"/>
                        </a:lnTo>
                        <a:lnTo>
                          <a:pt x="125" y="86"/>
                        </a:lnTo>
                        <a:lnTo>
                          <a:pt x="131" y="90"/>
                        </a:lnTo>
                        <a:lnTo>
                          <a:pt x="135" y="92"/>
                        </a:lnTo>
                        <a:lnTo>
                          <a:pt x="137" y="92"/>
                        </a:lnTo>
                        <a:lnTo>
                          <a:pt x="139" y="90"/>
                        </a:lnTo>
                        <a:lnTo>
                          <a:pt x="141" y="94"/>
                        </a:lnTo>
                        <a:lnTo>
                          <a:pt x="145" y="98"/>
                        </a:lnTo>
                        <a:lnTo>
                          <a:pt x="149" y="102"/>
                        </a:lnTo>
                        <a:lnTo>
                          <a:pt x="161" y="108"/>
                        </a:lnTo>
                        <a:lnTo>
                          <a:pt x="173" y="114"/>
                        </a:lnTo>
                        <a:lnTo>
                          <a:pt x="179" y="120"/>
                        </a:lnTo>
                        <a:lnTo>
                          <a:pt x="185" y="124"/>
                        </a:lnTo>
                        <a:lnTo>
                          <a:pt x="179" y="124"/>
                        </a:lnTo>
                        <a:lnTo>
                          <a:pt x="173" y="124"/>
                        </a:lnTo>
                        <a:lnTo>
                          <a:pt x="169" y="122"/>
                        </a:lnTo>
                        <a:lnTo>
                          <a:pt x="163" y="118"/>
                        </a:lnTo>
                        <a:lnTo>
                          <a:pt x="159" y="118"/>
                        </a:lnTo>
                        <a:lnTo>
                          <a:pt x="153" y="120"/>
                        </a:lnTo>
                        <a:lnTo>
                          <a:pt x="153" y="124"/>
                        </a:lnTo>
                        <a:lnTo>
                          <a:pt x="153" y="126"/>
                        </a:lnTo>
                        <a:lnTo>
                          <a:pt x="155" y="128"/>
                        </a:lnTo>
                        <a:lnTo>
                          <a:pt x="159" y="132"/>
                        </a:lnTo>
                        <a:lnTo>
                          <a:pt x="161" y="136"/>
                        </a:lnTo>
                        <a:lnTo>
                          <a:pt x="163" y="138"/>
                        </a:lnTo>
                        <a:lnTo>
                          <a:pt x="163" y="140"/>
                        </a:lnTo>
                        <a:lnTo>
                          <a:pt x="163" y="144"/>
                        </a:lnTo>
                        <a:lnTo>
                          <a:pt x="161" y="146"/>
                        </a:lnTo>
                        <a:lnTo>
                          <a:pt x="155" y="144"/>
                        </a:lnTo>
                        <a:lnTo>
                          <a:pt x="155" y="152"/>
                        </a:lnTo>
                        <a:lnTo>
                          <a:pt x="155" y="154"/>
                        </a:lnTo>
                        <a:lnTo>
                          <a:pt x="151" y="158"/>
                        </a:lnTo>
                        <a:lnTo>
                          <a:pt x="147" y="162"/>
                        </a:lnTo>
                        <a:lnTo>
                          <a:pt x="141" y="162"/>
                        </a:lnTo>
                        <a:lnTo>
                          <a:pt x="141" y="156"/>
                        </a:lnTo>
                        <a:lnTo>
                          <a:pt x="145" y="152"/>
                        </a:lnTo>
                        <a:lnTo>
                          <a:pt x="147" y="148"/>
                        </a:lnTo>
                        <a:lnTo>
                          <a:pt x="147" y="142"/>
                        </a:lnTo>
                        <a:lnTo>
                          <a:pt x="147" y="136"/>
                        </a:lnTo>
                        <a:lnTo>
                          <a:pt x="145" y="132"/>
                        </a:lnTo>
                        <a:lnTo>
                          <a:pt x="141" y="126"/>
                        </a:lnTo>
                        <a:lnTo>
                          <a:pt x="135" y="124"/>
                        </a:lnTo>
                        <a:lnTo>
                          <a:pt x="129" y="120"/>
                        </a:lnTo>
                        <a:lnTo>
                          <a:pt x="119" y="112"/>
                        </a:lnTo>
                        <a:lnTo>
                          <a:pt x="107" y="104"/>
                        </a:lnTo>
                        <a:lnTo>
                          <a:pt x="84" y="92"/>
                        </a:lnTo>
                        <a:lnTo>
                          <a:pt x="74" y="84"/>
                        </a:lnTo>
                        <a:lnTo>
                          <a:pt x="64" y="74"/>
                        </a:lnTo>
                        <a:lnTo>
                          <a:pt x="56" y="64"/>
                        </a:lnTo>
                        <a:lnTo>
                          <a:pt x="52" y="50"/>
                        </a:lnTo>
                        <a:lnTo>
                          <a:pt x="42" y="48"/>
                        </a:lnTo>
                        <a:lnTo>
                          <a:pt x="36" y="44"/>
                        </a:lnTo>
                        <a:lnTo>
                          <a:pt x="30" y="46"/>
                        </a:lnTo>
                        <a:lnTo>
                          <a:pt x="28" y="50"/>
                        </a:lnTo>
                        <a:lnTo>
                          <a:pt x="24" y="54"/>
                        </a:lnTo>
                        <a:lnTo>
                          <a:pt x="20" y="56"/>
                        </a:lnTo>
                        <a:lnTo>
                          <a:pt x="18" y="5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79" name="íṧľiḓé">
                    <a:extLst>
                      <a:ext uri="{FF2B5EF4-FFF2-40B4-BE49-F238E27FC236}">
                        <a16:creationId xmlns:a16="http://schemas.microsoft.com/office/drawing/2014/main" xmlns="" id="{E95CDDA0-FC42-488B-B402-61ADD81E1C5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71509" y="2197612"/>
                    <a:ext cx="246522" cy="166726"/>
                  </a:xfrm>
                  <a:custGeom>
                    <a:avLst/>
                    <a:gdLst>
                      <a:gd name="T0" fmla="*/ 2147483647 w 141"/>
                      <a:gd name="T1" fmla="*/ 2147483647 h 100"/>
                      <a:gd name="T2" fmla="*/ 2147483647 w 141"/>
                      <a:gd name="T3" fmla="*/ 2147483647 h 100"/>
                      <a:gd name="T4" fmla="*/ 2147483647 w 141"/>
                      <a:gd name="T5" fmla="*/ 2147483647 h 100"/>
                      <a:gd name="T6" fmla="*/ 2147483647 w 141"/>
                      <a:gd name="T7" fmla="*/ 2147483647 h 100"/>
                      <a:gd name="T8" fmla="*/ 2147483647 w 141"/>
                      <a:gd name="T9" fmla="*/ 2147483647 h 100"/>
                      <a:gd name="T10" fmla="*/ 2147483647 w 141"/>
                      <a:gd name="T11" fmla="*/ 2147483647 h 100"/>
                      <a:gd name="T12" fmla="*/ 2147483647 w 141"/>
                      <a:gd name="T13" fmla="*/ 2147483647 h 100"/>
                      <a:gd name="T14" fmla="*/ 2147483647 w 141"/>
                      <a:gd name="T15" fmla="*/ 2147483647 h 100"/>
                      <a:gd name="T16" fmla="*/ 2147483647 w 141"/>
                      <a:gd name="T17" fmla="*/ 2147483647 h 100"/>
                      <a:gd name="T18" fmla="*/ 2147483647 w 141"/>
                      <a:gd name="T19" fmla="*/ 2147483647 h 100"/>
                      <a:gd name="T20" fmla="*/ 2147483647 w 141"/>
                      <a:gd name="T21" fmla="*/ 2147483647 h 100"/>
                      <a:gd name="T22" fmla="*/ 2147483647 w 141"/>
                      <a:gd name="T23" fmla="*/ 2147483647 h 100"/>
                      <a:gd name="T24" fmla="*/ 2147483647 w 141"/>
                      <a:gd name="T25" fmla="*/ 2147483647 h 100"/>
                      <a:gd name="T26" fmla="*/ 2147483647 w 141"/>
                      <a:gd name="T27" fmla="*/ 2147483647 h 100"/>
                      <a:gd name="T28" fmla="*/ 2147483647 w 141"/>
                      <a:gd name="T29" fmla="*/ 2147483647 h 100"/>
                      <a:gd name="T30" fmla="*/ 2147483647 w 141"/>
                      <a:gd name="T31" fmla="*/ 2147483647 h 100"/>
                      <a:gd name="T32" fmla="*/ 2147483647 w 141"/>
                      <a:gd name="T33" fmla="*/ 2147483647 h 100"/>
                      <a:gd name="T34" fmla="*/ 2147483647 w 141"/>
                      <a:gd name="T35" fmla="*/ 2147483647 h 100"/>
                      <a:gd name="T36" fmla="*/ 2147483647 w 141"/>
                      <a:gd name="T37" fmla="*/ 2147483647 h 100"/>
                      <a:gd name="T38" fmla="*/ 2147483647 w 141"/>
                      <a:gd name="T39" fmla="*/ 2147483647 h 100"/>
                      <a:gd name="T40" fmla="*/ 2147483647 w 141"/>
                      <a:gd name="T41" fmla="*/ 2147483647 h 100"/>
                      <a:gd name="T42" fmla="*/ 2147483647 w 141"/>
                      <a:gd name="T43" fmla="*/ 2147483647 h 100"/>
                      <a:gd name="T44" fmla="*/ 2147483647 w 141"/>
                      <a:gd name="T45" fmla="*/ 2147483647 h 100"/>
                      <a:gd name="T46" fmla="*/ 2147483647 w 141"/>
                      <a:gd name="T47" fmla="*/ 2147483647 h 100"/>
                      <a:gd name="T48" fmla="*/ 0 w 141"/>
                      <a:gd name="T49" fmla="*/ 2147483647 h 100"/>
                      <a:gd name="T50" fmla="*/ 0 w 141"/>
                      <a:gd name="T51" fmla="*/ 2147483647 h 100"/>
                      <a:gd name="T52" fmla="*/ 2147483647 w 141"/>
                      <a:gd name="T53" fmla="*/ 2147483647 h 100"/>
                      <a:gd name="T54" fmla="*/ 2147483647 w 141"/>
                      <a:gd name="T55" fmla="*/ 2147483647 h 100"/>
                      <a:gd name="T56" fmla="*/ 2147483647 w 141"/>
                      <a:gd name="T57" fmla="*/ 2147483647 h 100"/>
                      <a:gd name="T58" fmla="*/ 2147483647 w 141"/>
                      <a:gd name="T59" fmla="*/ 0 h 100"/>
                      <a:gd name="T60" fmla="*/ 2147483647 w 141"/>
                      <a:gd name="T61" fmla="*/ 0 h 100"/>
                      <a:gd name="T62" fmla="*/ 2147483647 w 141"/>
                      <a:gd name="T63" fmla="*/ 2147483647 h 100"/>
                      <a:gd name="T64" fmla="*/ 2147483647 w 141"/>
                      <a:gd name="T65" fmla="*/ 2147483647 h 100"/>
                      <a:gd name="T66" fmla="*/ 2147483647 w 141"/>
                      <a:gd name="T67" fmla="*/ 2147483647 h 100"/>
                      <a:gd name="T68" fmla="*/ 2147483647 w 141"/>
                      <a:gd name="T69" fmla="*/ 2147483647 h 100"/>
                      <a:gd name="T70" fmla="*/ 2147483647 w 141"/>
                      <a:gd name="T71" fmla="*/ 2147483647 h 100"/>
                      <a:gd name="T72" fmla="*/ 2147483647 w 141"/>
                      <a:gd name="T73" fmla="*/ 2147483647 h 100"/>
                      <a:gd name="T74" fmla="*/ 2147483647 w 141"/>
                      <a:gd name="T75" fmla="*/ 2147483647 h 100"/>
                      <a:gd name="T76" fmla="*/ 2147483647 w 141"/>
                      <a:gd name="T77" fmla="*/ 2147483647 h 100"/>
                      <a:gd name="T78" fmla="*/ 2147483647 w 141"/>
                      <a:gd name="T79" fmla="*/ 2147483647 h 100"/>
                      <a:gd name="T80" fmla="*/ 2147483647 w 141"/>
                      <a:gd name="T81" fmla="*/ 2147483647 h 100"/>
                      <a:gd name="T82" fmla="*/ 2147483647 w 141"/>
                      <a:gd name="T83" fmla="*/ 2147483647 h 100"/>
                      <a:gd name="T84" fmla="*/ 2147483647 w 141"/>
                      <a:gd name="T85" fmla="*/ 2147483647 h 100"/>
                      <a:gd name="T86" fmla="*/ 2147483647 w 141"/>
                      <a:gd name="T87" fmla="*/ 2147483647 h 100"/>
                      <a:gd name="T88" fmla="*/ 2147483647 w 141"/>
                      <a:gd name="T89" fmla="*/ 2147483647 h 100"/>
                      <a:gd name="T90" fmla="*/ 2147483647 w 141"/>
                      <a:gd name="T91" fmla="*/ 2147483647 h 100"/>
                      <a:gd name="T92" fmla="*/ 2147483647 w 141"/>
                      <a:gd name="T93" fmla="*/ 2147483647 h 100"/>
                      <a:gd name="T94" fmla="*/ 2147483647 w 141"/>
                      <a:gd name="T95" fmla="*/ 2147483647 h 100"/>
                      <a:gd name="T96" fmla="*/ 2147483647 w 141"/>
                      <a:gd name="T97" fmla="*/ 2147483647 h 100"/>
                      <a:gd name="T98" fmla="*/ 2147483647 w 141"/>
                      <a:gd name="T99" fmla="*/ 2147483647 h 100"/>
                      <a:gd name="T100" fmla="*/ 2147483647 w 141"/>
                      <a:gd name="T101" fmla="*/ 2147483647 h 100"/>
                      <a:gd name="T102" fmla="*/ 2147483647 w 141"/>
                      <a:gd name="T103" fmla="*/ 2147483647 h 100"/>
                      <a:gd name="T104" fmla="*/ 2147483647 w 141"/>
                      <a:gd name="T105" fmla="*/ 2147483647 h 100"/>
                      <a:gd name="T106" fmla="*/ 2147483647 w 141"/>
                      <a:gd name="T107" fmla="*/ 2147483647 h 100"/>
                      <a:gd name="T108" fmla="*/ 2147483647 w 141"/>
                      <a:gd name="T109" fmla="*/ 2147483647 h 100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w 141"/>
                      <a:gd name="T166" fmla="*/ 0 h 100"/>
                      <a:gd name="T167" fmla="*/ 141 w 141"/>
                      <a:gd name="T168" fmla="*/ 100 h 100"/>
                    </a:gdLst>
                    <a:ahLst/>
                    <a:cxnLst>
                      <a:cxn ang="T110">
                        <a:pos x="T0" y="T1"/>
                      </a:cxn>
                      <a:cxn ang="T111">
                        <a:pos x="T2" y="T3"/>
                      </a:cxn>
                      <a:cxn ang="T112">
                        <a:pos x="T4" y="T5"/>
                      </a:cxn>
                      <a:cxn ang="T113">
                        <a:pos x="T6" y="T7"/>
                      </a:cxn>
                      <a:cxn ang="T114">
                        <a:pos x="T8" y="T9"/>
                      </a:cxn>
                      <a:cxn ang="T115">
                        <a:pos x="T10" y="T11"/>
                      </a:cxn>
                      <a:cxn ang="T116">
                        <a:pos x="T12" y="T13"/>
                      </a:cxn>
                      <a:cxn ang="T117">
                        <a:pos x="T14" y="T15"/>
                      </a:cxn>
                      <a:cxn ang="T118">
                        <a:pos x="T16" y="T17"/>
                      </a:cxn>
                      <a:cxn ang="T119">
                        <a:pos x="T18" y="T19"/>
                      </a:cxn>
                      <a:cxn ang="T120">
                        <a:pos x="T20" y="T21"/>
                      </a:cxn>
                      <a:cxn ang="T121">
                        <a:pos x="T22" y="T23"/>
                      </a:cxn>
                      <a:cxn ang="T122">
                        <a:pos x="T24" y="T25"/>
                      </a:cxn>
                      <a:cxn ang="T123">
                        <a:pos x="T26" y="T27"/>
                      </a:cxn>
                      <a:cxn ang="T124">
                        <a:pos x="T28" y="T29"/>
                      </a:cxn>
                      <a:cxn ang="T125">
                        <a:pos x="T30" y="T31"/>
                      </a:cxn>
                      <a:cxn ang="T126">
                        <a:pos x="T32" y="T33"/>
                      </a:cxn>
                      <a:cxn ang="T127">
                        <a:pos x="T34" y="T35"/>
                      </a:cxn>
                      <a:cxn ang="T128">
                        <a:pos x="T36" y="T37"/>
                      </a:cxn>
                      <a:cxn ang="T129">
                        <a:pos x="T38" y="T39"/>
                      </a:cxn>
                      <a:cxn ang="T130">
                        <a:pos x="T40" y="T41"/>
                      </a:cxn>
                      <a:cxn ang="T131">
                        <a:pos x="T42" y="T43"/>
                      </a:cxn>
                      <a:cxn ang="T132">
                        <a:pos x="T44" y="T45"/>
                      </a:cxn>
                      <a:cxn ang="T133">
                        <a:pos x="T46" y="T47"/>
                      </a:cxn>
                      <a:cxn ang="T134">
                        <a:pos x="T48" y="T49"/>
                      </a:cxn>
                      <a:cxn ang="T135">
                        <a:pos x="T50" y="T51"/>
                      </a:cxn>
                      <a:cxn ang="T136">
                        <a:pos x="T52" y="T53"/>
                      </a:cxn>
                      <a:cxn ang="T137">
                        <a:pos x="T54" y="T55"/>
                      </a:cxn>
                      <a:cxn ang="T138">
                        <a:pos x="T56" y="T57"/>
                      </a:cxn>
                      <a:cxn ang="T139">
                        <a:pos x="T58" y="T59"/>
                      </a:cxn>
                      <a:cxn ang="T140">
                        <a:pos x="T60" y="T61"/>
                      </a:cxn>
                      <a:cxn ang="T141">
                        <a:pos x="T62" y="T63"/>
                      </a:cxn>
                      <a:cxn ang="T142">
                        <a:pos x="T64" y="T65"/>
                      </a:cxn>
                      <a:cxn ang="T143">
                        <a:pos x="T66" y="T67"/>
                      </a:cxn>
                      <a:cxn ang="T144">
                        <a:pos x="T68" y="T69"/>
                      </a:cxn>
                      <a:cxn ang="T145">
                        <a:pos x="T70" y="T71"/>
                      </a:cxn>
                      <a:cxn ang="T146">
                        <a:pos x="T72" y="T73"/>
                      </a:cxn>
                      <a:cxn ang="T147">
                        <a:pos x="T74" y="T75"/>
                      </a:cxn>
                      <a:cxn ang="T148">
                        <a:pos x="T76" y="T77"/>
                      </a:cxn>
                      <a:cxn ang="T149">
                        <a:pos x="T78" y="T79"/>
                      </a:cxn>
                      <a:cxn ang="T150">
                        <a:pos x="T80" y="T81"/>
                      </a:cxn>
                      <a:cxn ang="T151">
                        <a:pos x="T82" y="T83"/>
                      </a:cxn>
                      <a:cxn ang="T152">
                        <a:pos x="T84" y="T85"/>
                      </a:cxn>
                      <a:cxn ang="T153">
                        <a:pos x="T86" y="T87"/>
                      </a:cxn>
                      <a:cxn ang="T154">
                        <a:pos x="T88" y="T89"/>
                      </a:cxn>
                      <a:cxn ang="T155">
                        <a:pos x="T90" y="T91"/>
                      </a:cxn>
                      <a:cxn ang="T156">
                        <a:pos x="T92" y="T93"/>
                      </a:cxn>
                      <a:cxn ang="T157">
                        <a:pos x="T94" y="T95"/>
                      </a:cxn>
                      <a:cxn ang="T158">
                        <a:pos x="T96" y="T97"/>
                      </a:cxn>
                      <a:cxn ang="T159">
                        <a:pos x="T98" y="T99"/>
                      </a:cxn>
                      <a:cxn ang="T160">
                        <a:pos x="T100" y="T101"/>
                      </a:cxn>
                      <a:cxn ang="T161">
                        <a:pos x="T102" y="T103"/>
                      </a:cxn>
                      <a:cxn ang="T162">
                        <a:pos x="T104" y="T105"/>
                      </a:cxn>
                      <a:cxn ang="T163">
                        <a:pos x="T106" y="T107"/>
                      </a:cxn>
                      <a:cxn ang="T164">
                        <a:pos x="T108" y="T109"/>
                      </a:cxn>
                    </a:cxnLst>
                    <a:rect l="T165" t="T166" r="T167" b="T168"/>
                    <a:pathLst>
                      <a:path w="141" h="100">
                        <a:moveTo>
                          <a:pt x="121" y="100"/>
                        </a:moveTo>
                        <a:lnTo>
                          <a:pt x="117" y="100"/>
                        </a:lnTo>
                        <a:lnTo>
                          <a:pt x="111" y="100"/>
                        </a:lnTo>
                        <a:lnTo>
                          <a:pt x="101" y="98"/>
                        </a:lnTo>
                        <a:lnTo>
                          <a:pt x="91" y="100"/>
                        </a:lnTo>
                        <a:lnTo>
                          <a:pt x="85" y="100"/>
                        </a:lnTo>
                        <a:lnTo>
                          <a:pt x="83" y="100"/>
                        </a:lnTo>
                        <a:lnTo>
                          <a:pt x="81" y="96"/>
                        </a:lnTo>
                        <a:lnTo>
                          <a:pt x="75" y="96"/>
                        </a:lnTo>
                        <a:lnTo>
                          <a:pt x="71" y="96"/>
                        </a:lnTo>
                        <a:lnTo>
                          <a:pt x="69" y="96"/>
                        </a:lnTo>
                        <a:lnTo>
                          <a:pt x="67" y="94"/>
                        </a:lnTo>
                        <a:lnTo>
                          <a:pt x="65" y="88"/>
                        </a:lnTo>
                        <a:lnTo>
                          <a:pt x="61" y="86"/>
                        </a:lnTo>
                        <a:lnTo>
                          <a:pt x="55" y="84"/>
                        </a:lnTo>
                        <a:lnTo>
                          <a:pt x="47" y="82"/>
                        </a:lnTo>
                        <a:lnTo>
                          <a:pt x="43" y="78"/>
                        </a:lnTo>
                        <a:lnTo>
                          <a:pt x="41" y="82"/>
                        </a:lnTo>
                        <a:lnTo>
                          <a:pt x="37" y="82"/>
                        </a:lnTo>
                        <a:lnTo>
                          <a:pt x="35" y="82"/>
                        </a:lnTo>
                        <a:lnTo>
                          <a:pt x="35" y="78"/>
                        </a:lnTo>
                        <a:lnTo>
                          <a:pt x="13" y="72"/>
                        </a:lnTo>
                        <a:lnTo>
                          <a:pt x="13" y="62"/>
                        </a:lnTo>
                        <a:lnTo>
                          <a:pt x="7" y="48"/>
                        </a:lnTo>
                        <a:lnTo>
                          <a:pt x="0" y="36"/>
                        </a:lnTo>
                        <a:lnTo>
                          <a:pt x="0" y="18"/>
                        </a:lnTo>
                        <a:lnTo>
                          <a:pt x="5" y="18"/>
                        </a:lnTo>
                        <a:lnTo>
                          <a:pt x="13" y="16"/>
                        </a:lnTo>
                        <a:lnTo>
                          <a:pt x="25" y="10"/>
                        </a:lnTo>
                        <a:lnTo>
                          <a:pt x="41" y="0"/>
                        </a:lnTo>
                        <a:lnTo>
                          <a:pt x="59" y="0"/>
                        </a:lnTo>
                        <a:lnTo>
                          <a:pt x="61" y="4"/>
                        </a:lnTo>
                        <a:lnTo>
                          <a:pt x="61" y="6"/>
                        </a:lnTo>
                        <a:lnTo>
                          <a:pt x="65" y="8"/>
                        </a:lnTo>
                        <a:lnTo>
                          <a:pt x="75" y="6"/>
                        </a:lnTo>
                        <a:lnTo>
                          <a:pt x="113" y="6"/>
                        </a:lnTo>
                        <a:lnTo>
                          <a:pt x="117" y="10"/>
                        </a:lnTo>
                        <a:lnTo>
                          <a:pt x="119" y="12"/>
                        </a:lnTo>
                        <a:lnTo>
                          <a:pt x="123" y="14"/>
                        </a:lnTo>
                        <a:lnTo>
                          <a:pt x="125" y="16"/>
                        </a:lnTo>
                        <a:lnTo>
                          <a:pt x="129" y="22"/>
                        </a:lnTo>
                        <a:lnTo>
                          <a:pt x="131" y="28"/>
                        </a:lnTo>
                        <a:lnTo>
                          <a:pt x="131" y="34"/>
                        </a:lnTo>
                        <a:lnTo>
                          <a:pt x="135" y="40"/>
                        </a:lnTo>
                        <a:lnTo>
                          <a:pt x="129" y="44"/>
                        </a:lnTo>
                        <a:lnTo>
                          <a:pt x="127" y="46"/>
                        </a:lnTo>
                        <a:lnTo>
                          <a:pt x="125" y="46"/>
                        </a:lnTo>
                        <a:lnTo>
                          <a:pt x="125" y="50"/>
                        </a:lnTo>
                        <a:lnTo>
                          <a:pt x="127" y="54"/>
                        </a:lnTo>
                        <a:lnTo>
                          <a:pt x="133" y="62"/>
                        </a:lnTo>
                        <a:lnTo>
                          <a:pt x="141" y="76"/>
                        </a:lnTo>
                        <a:lnTo>
                          <a:pt x="135" y="80"/>
                        </a:lnTo>
                        <a:lnTo>
                          <a:pt x="131" y="88"/>
                        </a:lnTo>
                        <a:lnTo>
                          <a:pt x="121" y="98"/>
                        </a:lnTo>
                        <a:lnTo>
                          <a:pt x="121" y="10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80" name="iṡļiḍè">
                    <a:extLst>
                      <a:ext uri="{FF2B5EF4-FFF2-40B4-BE49-F238E27FC236}">
                        <a16:creationId xmlns:a16="http://schemas.microsoft.com/office/drawing/2014/main" xmlns="" id="{56199042-AD59-477B-A358-A048BAB5AE4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27135" y="2566090"/>
                    <a:ext cx="49580" cy="86865"/>
                  </a:xfrm>
                  <a:custGeom>
                    <a:avLst/>
                    <a:gdLst>
                      <a:gd name="T0" fmla="*/ 2147483647 w 28"/>
                      <a:gd name="T1" fmla="*/ 2147483647 h 52"/>
                      <a:gd name="T2" fmla="*/ 2147483647 w 28"/>
                      <a:gd name="T3" fmla="*/ 2147483647 h 52"/>
                      <a:gd name="T4" fmla="*/ 2147483647 w 28"/>
                      <a:gd name="T5" fmla="*/ 2147483647 h 52"/>
                      <a:gd name="T6" fmla="*/ 2147483647 w 28"/>
                      <a:gd name="T7" fmla="*/ 2147483647 h 52"/>
                      <a:gd name="T8" fmla="*/ 2147483647 w 28"/>
                      <a:gd name="T9" fmla="*/ 2147483647 h 52"/>
                      <a:gd name="T10" fmla="*/ 2147483647 w 28"/>
                      <a:gd name="T11" fmla="*/ 2147483647 h 52"/>
                      <a:gd name="T12" fmla="*/ 2147483647 w 28"/>
                      <a:gd name="T13" fmla="*/ 2147483647 h 52"/>
                      <a:gd name="T14" fmla="*/ 2147483647 w 28"/>
                      <a:gd name="T15" fmla="*/ 2147483647 h 52"/>
                      <a:gd name="T16" fmla="*/ 2147483647 w 28"/>
                      <a:gd name="T17" fmla="*/ 2147483647 h 52"/>
                      <a:gd name="T18" fmla="*/ 0 w 28"/>
                      <a:gd name="T19" fmla="*/ 2147483647 h 52"/>
                      <a:gd name="T20" fmla="*/ 2147483647 w 28"/>
                      <a:gd name="T21" fmla="*/ 2147483647 h 52"/>
                      <a:gd name="T22" fmla="*/ 2147483647 w 28"/>
                      <a:gd name="T23" fmla="*/ 2147483647 h 52"/>
                      <a:gd name="T24" fmla="*/ 2147483647 w 28"/>
                      <a:gd name="T25" fmla="*/ 0 h 52"/>
                      <a:gd name="T26" fmla="*/ 2147483647 w 28"/>
                      <a:gd name="T27" fmla="*/ 0 h 52"/>
                      <a:gd name="T28" fmla="*/ 2147483647 w 28"/>
                      <a:gd name="T29" fmla="*/ 0 h 52"/>
                      <a:gd name="T30" fmla="*/ 2147483647 w 28"/>
                      <a:gd name="T31" fmla="*/ 2147483647 h 52"/>
                      <a:gd name="T32" fmla="*/ 2147483647 w 28"/>
                      <a:gd name="T33" fmla="*/ 2147483647 h 52"/>
                      <a:gd name="T34" fmla="*/ 2147483647 w 28"/>
                      <a:gd name="T35" fmla="*/ 2147483647 h 52"/>
                      <a:gd name="T36" fmla="*/ 2147483647 w 28"/>
                      <a:gd name="T37" fmla="*/ 2147483647 h 52"/>
                      <a:gd name="T38" fmla="*/ 2147483647 w 28"/>
                      <a:gd name="T39" fmla="*/ 2147483647 h 52"/>
                      <a:gd name="T40" fmla="*/ 2147483647 w 28"/>
                      <a:gd name="T41" fmla="*/ 2147483647 h 52"/>
                      <a:gd name="T42" fmla="*/ 2147483647 w 28"/>
                      <a:gd name="T43" fmla="*/ 2147483647 h 52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28"/>
                      <a:gd name="T67" fmla="*/ 0 h 52"/>
                      <a:gd name="T68" fmla="*/ 28 w 28"/>
                      <a:gd name="T69" fmla="*/ 52 h 52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28" h="52">
                        <a:moveTo>
                          <a:pt x="28" y="30"/>
                        </a:moveTo>
                        <a:lnTo>
                          <a:pt x="28" y="38"/>
                        </a:lnTo>
                        <a:lnTo>
                          <a:pt x="24" y="42"/>
                        </a:lnTo>
                        <a:lnTo>
                          <a:pt x="20" y="46"/>
                        </a:lnTo>
                        <a:lnTo>
                          <a:pt x="16" y="52"/>
                        </a:lnTo>
                        <a:lnTo>
                          <a:pt x="12" y="46"/>
                        </a:lnTo>
                        <a:lnTo>
                          <a:pt x="8" y="42"/>
                        </a:lnTo>
                        <a:lnTo>
                          <a:pt x="6" y="26"/>
                        </a:lnTo>
                        <a:lnTo>
                          <a:pt x="4" y="16"/>
                        </a:lnTo>
                        <a:lnTo>
                          <a:pt x="0" y="8"/>
                        </a:lnTo>
                        <a:lnTo>
                          <a:pt x="2" y="6"/>
                        </a:lnTo>
                        <a:lnTo>
                          <a:pt x="2" y="2"/>
                        </a:lnTo>
                        <a:lnTo>
                          <a:pt x="2" y="0"/>
                        </a:lnTo>
                        <a:lnTo>
                          <a:pt x="6" y="0"/>
                        </a:lnTo>
                        <a:lnTo>
                          <a:pt x="10" y="0"/>
                        </a:lnTo>
                        <a:lnTo>
                          <a:pt x="12" y="2"/>
                        </a:lnTo>
                        <a:lnTo>
                          <a:pt x="18" y="8"/>
                        </a:lnTo>
                        <a:lnTo>
                          <a:pt x="18" y="16"/>
                        </a:lnTo>
                        <a:lnTo>
                          <a:pt x="18" y="22"/>
                        </a:lnTo>
                        <a:lnTo>
                          <a:pt x="22" y="28"/>
                        </a:lnTo>
                        <a:lnTo>
                          <a:pt x="26" y="28"/>
                        </a:lnTo>
                        <a:lnTo>
                          <a:pt x="28" y="3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81" name="î$ľiḓe">
                    <a:extLst>
                      <a:ext uri="{FF2B5EF4-FFF2-40B4-BE49-F238E27FC236}">
                        <a16:creationId xmlns:a16="http://schemas.microsoft.com/office/drawing/2014/main" xmlns="" id="{21D86E95-85D3-4F94-81D9-1BE5522FE49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54680" y="2591308"/>
                    <a:ext cx="165266" cy="163924"/>
                  </a:xfrm>
                  <a:custGeom>
                    <a:avLst/>
                    <a:gdLst>
                      <a:gd name="T0" fmla="*/ 2147483647 w 94"/>
                      <a:gd name="T1" fmla="*/ 2147483647 h 98"/>
                      <a:gd name="T2" fmla="*/ 2147483647 w 94"/>
                      <a:gd name="T3" fmla="*/ 2147483647 h 98"/>
                      <a:gd name="T4" fmla="*/ 2147483647 w 94"/>
                      <a:gd name="T5" fmla="*/ 2147483647 h 98"/>
                      <a:gd name="T6" fmla="*/ 2147483647 w 94"/>
                      <a:gd name="T7" fmla="*/ 2147483647 h 98"/>
                      <a:gd name="T8" fmla="*/ 2147483647 w 94"/>
                      <a:gd name="T9" fmla="*/ 2147483647 h 98"/>
                      <a:gd name="T10" fmla="*/ 2147483647 w 94"/>
                      <a:gd name="T11" fmla="*/ 2147483647 h 98"/>
                      <a:gd name="T12" fmla="*/ 2147483647 w 94"/>
                      <a:gd name="T13" fmla="*/ 2147483647 h 98"/>
                      <a:gd name="T14" fmla="*/ 2147483647 w 94"/>
                      <a:gd name="T15" fmla="*/ 2147483647 h 98"/>
                      <a:gd name="T16" fmla="*/ 2147483647 w 94"/>
                      <a:gd name="T17" fmla="*/ 2147483647 h 98"/>
                      <a:gd name="T18" fmla="*/ 2147483647 w 94"/>
                      <a:gd name="T19" fmla="*/ 0 h 98"/>
                      <a:gd name="T20" fmla="*/ 2147483647 w 94"/>
                      <a:gd name="T21" fmla="*/ 2147483647 h 98"/>
                      <a:gd name="T22" fmla="*/ 2147483647 w 94"/>
                      <a:gd name="T23" fmla="*/ 2147483647 h 98"/>
                      <a:gd name="T24" fmla="*/ 2147483647 w 94"/>
                      <a:gd name="T25" fmla="*/ 2147483647 h 98"/>
                      <a:gd name="T26" fmla="*/ 2147483647 w 94"/>
                      <a:gd name="T27" fmla="*/ 2147483647 h 98"/>
                      <a:gd name="T28" fmla="*/ 2147483647 w 94"/>
                      <a:gd name="T29" fmla="*/ 2147483647 h 98"/>
                      <a:gd name="T30" fmla="*/ 2147483647 w 94"/>
                      <a:gd name="T31" fmla="*/ 2147483647 h 98"/>
                      <a:gd name="T32" fmla="*/ 2147483647 w 94"/>
                      <a:gd name="T33" fmla="*/ 2147483647 h 98"/>
                      <a:gd name="T34" fmla="*/ 2147483647 w 94"/>
                      <a:gd name="T35" fmla="*/ 2147483647 h 98"/>
                      <a:gd name="T36" fmla="*/ 2147483647 w 94"/>
                      <a:gd name="T37" fmla="*/ 2147483647 h 98"/>
                      <a:gd name="T38" fmla="*/ 2147483647 w 94"/>
                      <a:gd name="T39" fmla="*/ 2147483647 h 98"/>
                      <a:gd name="T40" fmla="*/ 2147483647 w 94"/>
                      <a:gd name="T41" fmla="*/ 2147483647 h 98"/>
                      <a:gd name="T42" fmla="*/ 2147483647 w 94"/>
                      <a:gd name="T43" fmla="*/ 2147483647 h 98"/>
                      <a:gd name="T44" fmla="*/ 2147483647 w 94"/>
                      <a:gd name="T45" fmla="*/ 2147483647 h 98"/>
                      <a:gd name="T46" fmla="*/ 2147483647 w 94"/>
                      <a:gd name="T47" fmla="*/ 2147483647 h 98"/>
                      <a:gd name="T48" fmla="*/ 2147483647 w 94"/>
                      <a:gd name="T49" fmla="*/ 2147483647 h 98"/>
                      <a:gd name="T50" fmla="*/ 2147483647 w 94"/>
                      <a:gd name="T51" fmla="*/ 2147483647 h 98"/>
                      <a:gd name="T52" fmla="*/ 2147483647 w 94"/>
                      <a:gd name="T53" fmla="*/ 2147483647 h 98"/>
                      <a:gd name="T54" fmla="*/ 2147483647 w 94"/>
                      <a:gd name="T55" fmla="*/ 2147483647 h 98"/>
                      <a:gd name="T56" fmla="*/ 2147483647 w 94"/>
                      <a:gd name="T57" fmla="*/ 2147483647 h 98"/>
                      <a:gd name="T58" fmla="*/ 2147483647 w 94"/>
                      <a:gd name="T59" fmla="*/ 2147483647 h 98"/>
                      <a:gd name="T60" fmla="*/ 2147483647 w 94"/>
                      <a:gd name="T61" fmla="*/ 2147483647 h 98"/>
                      <a:gd name="T62" fmla="*/ 2147483647 w 94"/>
                      <a:gd name="T63" fmla="*/ 2147483647 h 98"/>
                      <a:gd name="T64" fmla="*/ 2147483647 w 94"/>
                      <a:gd name="T65" fmla="*/ 2147483647 h 98"/>
                      <a:gd name="T66" fmla="*/ 2147483647 w 94"/>
                      <a:gd name="T67" fmla="*/ 2147483647 h 98"/>
                      <a:gd name="T68" fmla="*/ 2147483647 w 94"/>
                      <a:gd name="T69" fmla="*/ 2147483647 h 98"/>
                      <a:gd name="T70" fmla="*/ 2147483647 w 94"/>
                      <a:gd name="T71" fmla="*/ 2147483647 h 98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w 94"/>
                      <a:gd name="T109" fmla="*/ 0 h 98"/>
                      <a:gd name="T110" fmla="*/ 94 w 94"/>
                      <a:gd name="T111" fmla="*/ 98 h 98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T108" t="T109" r="T110" b="T111"/>
                    <a:pathLst>
                      <a:path w="94" h="98">
                        <a:moveTo>
                          <a:pt x="12" y="14"/>
                        </a:moveTo>
                        <a:lnTo>
                          <a:pt x="20" y="12"/>
                        </a:lnTo>
                        <a:lnTo>
                          <a:pt x="30" y="10"/>
                        </a:lnTo>
                        <a:lnTo>
                          <a:pt x="36" y="8"/>
                        </a:lnTo>
                        <a:lnTo>
                          <a:pt x="38" y="6"/>
                        </a:lnTo>
                        <a:lnTo>
                          <a:pt x="38" y="2"/>
                        </a:lnTo>
                        <a:lnTo>
                          <a:pt x="38" y="4"/>
                        </a:lnTo>
                        <a:lnTo>
                          <a:pt x="42" y="4"/>
                        </a:lnTo>
                        <a:lnTo>
                          <a:pt x="48" y="4"/>
                        </a:lnTo>
                        <a:lnTo>
                          <a:pt x="54" y="2"/>
                        </a:lnTo>
                        <a:lnTo>
                          <a:pt x="60" y="0"/>
                        </a:lnTo>
                        <a:lnTo>
                          <a:pt x="64" y="2"/>
                        </a:lnTo>
                        <a:lnTo>
                          <a:pt x="66" y="4"/>
                        </a:lnTo>
                        <a:lnTo>
                          <a:pt x="70" y="6"/>
                        </a:lnTo>
                        <a:lnTo>
                          <a:pt x="76" y="6"/>
                        </a:lnTo>
                        <a:lnTo>
                          <a:pt x="78" y="6"/>
                        </a:lnTo>
                        <a:lnTo>
                          <a:pt x="80" y="4"/>
                        </a:lnTo>
                        <a:lnTo>
                          <a:pt x="84" y="4"/>
                        </a:lnTo>
                        <a:lnTo>
                          <a:pt x="86" y="0"/>
                        </a:lnTo>
                        <a:lnTo>
                          <a:pt x="88" y="0"/>
                        </a:lnTo>
                        <a:lnTo>
                          <a:pt x="90" y="2"/>
                        </a:lnTo>
                        <a:lnTo>
                          <a:pt x="90" y="4"/>
                        </a:lnTo>
                        <a:lnTo>
                          <a:pt x="94" y="6"/>
                        </a:lnTo>
                        <a:lnTo>
                          <a:pt x="94" y="16"/>
                        </a:lnTo>
                        <a:lnTo>
                          <a:pt x="58" y="16"/>
                        </a:lnTo>
                        <a:lnTo>
                          <a:pt x="60" y="20"/>
                        </a:lnTo>
                        <a:lnTo>
                          <a:pt x="62" y="24"/>
                        </a:lnTo>
                        <a:lnTo>
                          <a:pt x="58" y="24"/>
                        </a:lnTo>
                        <a:lnTo>
                          <a:pt x="56" y="26"/>
                        </a:lnTo>
                        <a:lnTo>
                          <a:pt x="56" y="28"/>
                        </a:lnTo>
                        <a:lnTo>
                          <a:pt x="50" y="28"/>
                        </a:lnTo>
                        <a:lnTo>
                          <a:pt x="46" y="26"/>
                        </a:lnTo>
                        <a:lnTo>
                          <a:pt x="40" y="20"/>
                        </a:lnTo>
                        <a:lnTo>
                          <a:pt x="38" y="22"/>
                        </a:lnTo>
                        <a:lnTo>
                          <a:pt x="38" y="24"/>
                        </a:lnTo>
                        <a:lnTo>
                          <a:pt x="40" y="28"/>
                        </a:lnTo>
                        <a:lnTo>
                          <a:pt x="40" y="32"/>
                        </a:lnTo>
                        <a:lnTo>
                          <a:pt x="44" y="38"/>
                        </a:lnTo>
                        <a:lnTo>
                          <a:pt x="48" y="44"/>
                        </a:lnTo>
                        <a:lnTo>
                          <a:pt x="54" y="48"/>
                        </a:lnTo>
                        <a:lnTo>
                          <a:pt x="66" y="56"/>
                        </a:lnTo>
                        <a:lnTo>
                          <a:pt x="70" y="60"/>
                        </a:lnTo>
                        <a:lnTo>
                          <a:pt x="74" y="64"/>
                        </a:lnTo>
                        <a:lnTo>
                          <a:pt x="66" y="64"/>
                        </a:lnTo>
                        <a:lnTo>
                          <a:pt x="64" y="68"/>
                        </a:lnTo>
                        <a:lnTo>
                          <a:pt x="60" y="68"/>
                        </a:lnTo>
                        <a:lnTo>
                          <a:pt x="56" y="66"/>
                        </a:lnTo>
                        <a:lnTo>
                          <a:pt x="52" y="64"/>
                        </a:lnTo>
                        <a:lnTo>
                          <a:pt x="54" y="70"/>
                        </a:lnTo>
                        <a:lnTo>
                          <a:pt x="58" y="74"/>
                        </a:lnTo>
                        <a:lnTo>
                          <a:pt x="52" y="76"/>
                        </a:lnTo>
                        <a:lnTo>
                          <a:pt x="46" y="74"/>
                        </a:lnTo>
                        <a:lnTo>
                          <a:pt x="48" y="82"/>
                        </a:lnTo>
                        <a:lnTo>
                          <a:pt x="50" y="84"/>
                        </a:lnTo>
                        <a:lnTo>
                          <a:pt x="52" y="90"/>
                        </a:lnTo>
                        <a:lnTo>
                          <a:pt x="54" y="98"/>
                        </a:lnTo>
                        <a:lnTo>
                          <a:pt x="48" y="92"/>
                        </a:lnTo>
                        <a:lnTo>
                          <a:pt x="42" y="90"/>
                        </a:lnTo>
                        <a:lnTo>
                          <a:pt x="38" y="88"/>
                        </a:lnTo>
                        <a:lnTo>
                          <a:pt x="38" y="84"/>
                        </a:lnTo>
                        <a:lnTo>
                          <a:pt x="34" y="84"/>
                        </a:lnTo>
                        <a:lnTo>
                          <a:pt x="30" y="82"/>
                        </a:lnTo>
                        <a:lnTo>
                          <a:pt x="26" y="82"/>
                        </a:lnTo>
                        <a:lnTo>
                          <a:pt x="24" y="78"/>
                        </a:lnTo>
                        <a:lnTo>
                          <a:pt x="20" y="68"/>
                        </a:lnTo>
                        <a:lnTo>
                          <a:pt x="18" y="58"/>
                        </a:lnTo>
                        <a:lnTo>
                          <a:pt x="14" y="48"/>
                        </a:lnTo>
                        <a:lnTo>
                          <a:pt x="12" y="46"/>
                        </a:lnTo>
                        <a:lnTo>
                          <a:pt x="0" y="36"/>
                        </a:lnTo>
                        <a:lnTo>
                          <a:pt x="4" y="30"/>
                        </a:lnTo>
                        <a:lnTo>
                          <a:pt x="8" y="26"/>
                        </a:lnTo>
                        <a:lnTo>
                          <a:pt x="12" y="22"/>
                        </a:lnTo>
                        <a:lnTo>
                          <a:pt x="1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82" name="ísḻïḑè">
                    <a:extLst>
                      <a:ext uri="{FF2B5EF4-FFF2-40B4-BE49-F238E27FC236}">
                        <a16:creationId xmlns:a16="http://schemas.microsoft.com/office/drawing/2014/main" xmlns="" id="{8A5C489C-0611-4AF4-89B6-685F8B918A6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47256" y="2346124"/>
                    <a:ext cx="136343" cy="65850"/>
                  </a:xfrm>
                  <a:custGeom>
                    <a:avLst/>
                    <a:gdLst>
                      <a:gd name="T0" fmla="*/ 2147483647 w 78"/>
                      <a:gd name="T1" fmla="*/ 0 h 40"/>
                      <a:gd name="T2" fmla="*/ 2147483647 w 78"/>
                      <a:gd name="T3" fmla="*/ 2147483647 h 40"/>
                      <a:gd name="T4" fmla="*/ 2147483647 w 78"/>
                      <a:gd name="T5" fmla="*/ 2147483647 h 40"/>
                      <a:gd name="T6" fmla="*/ 2147483647 w 78"/>
                      <a:gd name="T7" fmla="*/ 2147483647 h 40"/>
                      <a:gd name="T8" fmla="*/ 2147483647 w 78"/>
                      <a:gd name="T9" fmla="*/ 2147483647 h 40"/>
                      <a:gd name="T10" fmla="*/ 2147483647 w 78"/>
                      <a:gd name="T11" fmla="*/ 2147483647 h 40"/>
                      <a:gd name="T12" fmla="*/ 2147483647 w 78"/>
                      <a:gd name="T13" fmla="*/ 2147483647 h 40"/>
                      <a:gd name="T14" fmla="*/ 2147483647 w 78"/>
                      <a:gd name="T15" fmla="*/ 2147483647 h 40"/>
                      <a:gd name="T16" fmla="*/ 2147483647 w 78"/>
                      <a:gd name="T17" fmla="*/ 2147483647 h 40"/>
                      <a:gd name="T18" fmla="*/ 2147483647 w 78"/>
                      <a:gd name="T19" fmla="*/ 2147483647 h 40"/>
                      <a:gd name="T20" fmla="*/ 2147483647 w 78"/>
                      <a:gd name="T21" fmla="*/ 2147483647 h 40"/>
                      <a:gd name="T22" fmla="*/ 2147483647 w 78"/>
                      <a:gd name="T23" fmla="*/ 2147483647 h 40"/>
                      <a:gd name="T24" fmla="*/ 2147483647 w 78"/>
                      <a:gd name="T25" fmla="*/ 2147483647 h 40"/>
                      <a:gd name="T26" fmla="*/ 2147483647 w 78"/>
                      <a:gd name="T27" fmla="*/ 2147483647 h 40"/>
                      <a:gd name="T28" fmla="*/ 2147483647 w 78"/>
                      <a:gd name="T29" fmla="*/ 2147483647 h 40"/>
                      <a:gd name="T30" fmla="*/ 2147483647 w 78"/>
                      <a:gd name="T31" fmla="*/ 2147483647 h 40"/>
                      <a:gd name="T32" fmla="*/ 2147483647 w 78"/>
                      <a:gd name="T33" fmla="*/ 2147483647 h 40"/>
                      <a:gd name="T34" fmla="*/ 2147483647 w 78"/>
                      <a:gd name="T35" fmla="*/ 2147483647 h 40"/>
                      <a:gd name="T36" fmla="*/ 2147483647 w 78"/>
                      <a:gd name="T37" fmla="*/ 2147483647 h 40"/>
                      <a:gd name="T38" fmla="*/ 2147483647 w 78"/>
                      <a:gd name="T39" fmla="*/ 2147483647 h 40"/>
                      <a:gd name="T40" fmla="*/ 2147483647 w 78"/>
                      <a:gd name="T41" fmla="*/ 2147483647 h 40"/>
                      <a:gd name="T42" fmla="*/ 2147483647 w 78"/>
                      <a:gd name="T43" fmla="*/ 2147483647 h 40"/>
                      <a:gd name="T44" fmla="*/ 2147483647 w 78"/>
                      <a:gd name="T45" fmla="*/ 2147483647 h 40"/>
                      <a:gd name="T46" fmla="*/ 2147483647 w 78"/>
                      <a:gd name="T47" fmla="*/ 2147483647 h 40"/>
                      <a:gd name="T48" fmla="*/ 2147483647 w 78"/>
                      <a:gd name="T49" fmla="*/ 2147483647 h 40"/>
                      <a:gd name="T50" fmla="*/ 2147483647 w 78"/>
                      <a:gd name="T51" fmla="*/ 2147483647 h 40"/>
                      <a:gd name="T52" fmla="*/ 2147483647 w 78"/>
                      <a:gd name="T53" fmla="*/ 2147483647 h 40"/>
                      <a:gd name="T54" fmla="*/ 0 w 78"/>
                      <a:gd name="T55" fmla="*/ 2147483647 h 40"/>
                      <a:gd name="T56" fmla="*/ 2147483647 w 78"/>
                      <a:gd name="T57" fmla="*/ 2147483647 h 40"/>
                      <a:gd name="T58" fmla="*/ 2147483647 w 78"/>
                      <a:gd name="T59" fmla="*/ 2147483647 h 40"/>
                      <a:gd name="T60" fmla="*/ 2147483647 w 78"/>
                      <a:gd name="T61" fmla="*/ 2147483647 h 40"/>
                      <a:gd name="T62" fmla="*/ 2147483647 w 78"/>
                      <a:gd name="T63" fmla="*/ 2147483647 h 40"/>
                      <a:gd name="T64" fmla="*/ 2147483647 w 78"/>
                      <a:gd name="T65" fmla="*/ 2147483647 h 40"/>
                      <a:gd name="T66" fmla="*/ 2147483647 w 78"/>
                      <a:gd name="T67" fmla="*/ 2147483647 h 40"/>
                      <a:gd name="T68" fmla="*/ 2147483647 w 78"/>
                      <a:gd name="T69" fmla="*/ 0 h 40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w 78"/>
                      <a:gd name="T106" fmla="*/ 0 h 40"/>
                      <a:gd name="T107" fmla="*/ 78 w 78"/>
                      <a:gd name="T108" fmla="*/ 40 h 40"/>
                    </a:gdLst>
                    <a:ahLst/>
                    <a:cxnLst>
                      <a:cxn ang="T70">
                        <a:pos x="T0" y="T1"/>
                      </a:cxn>
                      <a:cxn ang="T71">
                        <a:pos x="T2" y="T3"/>
                      </a:cxn>
                      <a:cxn ang="T72">
                        <a:pos x="T4" y="T5"/>
                      </a:cxn>
                      <a:cxn ang="T73">
                        <a:pos x="T6" y="T7"/>
                      </a:cxn>
                      <a:cxn ang="T74">
                        <a:pos x="T8" y="T9"/>
                      </a:cxn>
                      <a:cxn ang="T75">
                        <a:pos x="T10" y="T11"/>
                      </a:cxn>
                      <a:cxn ang="T76">
                        <a:pos x="T12" y="T13"/>
                      </a:cxn>
                      <a:cxn ang="T77">
                        <a:pos x="T14" y="T15"/>
                      </a:cxn>
                      <a:cxn ang="T78">
                        <a:pos x="T16" y="T17"/>
                      </a:cxn>
                      <a:cxn ang="T79">
                        <a:pos x="T18" y="T19"/>
                      </a:cxn>
                      <a:cxn ang="T80">
                        <a:pos x="T20" y="T21"/>
                      </a:cxn>
                      <a:cxn ang="T81">
                        <a:pos x="T22" y="T23"/>
                      </a:cxn>
                      <a:cxn ang="T82">
                        <a:pos x="T24" y="T25"/>
                      </a:cxn>
                      <a:cxn ang="T83">
                        <a:pos x="T26" y="T27"/>
                      </a:cxn>
                      <a:cxn ang="T84">
                        <a:pos x="T28" y="T29"/>
                      </a:cxn>
                      <a:cxn ang="T85">
                        <a:pos x="T30" y="T31"/>
                      </a:cxn>
                      <a:cxn ang="T86">
                        <a:pos x="T32" y="T33"/>
                      </a:cxn>
                      <a:cxn ang="T87">
                        <a:pos x="T34" y="T35"/>
                      </a:cxn>
                      <a:cxn ang="T88">
                        <a:pos x="T36" y="T37"/>
                      </a:cxn>
                      <a:cxn ang="T89">
                        <a:pos x="T38" y="T39"/>
                      </a:cxn>
                      <a:cxn ang="T90">
                        <a:pos x="T40" y="T41"/>
                      </a:cxn>
                      <a:cxn ang="T91">
                        <a:pos x="T42" y="T43"/>
                      </a:cxn>
                      <a:cxn ang="T92">
                        <a:pos x="T44" y="T45"/>
                      </a:cxn>
                      <a:cxn ang="T93">
                        <a:pos x="T46" y="T47"/>
                      </a:cxn>
                      <a:cxn ang="T94">
                        <a:pos x="T48" y="T49"/>
                      </a:cxn>
                      <a:cxn ang="T95">
                        <a:pos x="T50" y="T51"/>
                      </a:cxn>
                      <a:cxn ang="T96">
                        <a:pos x="T52" y="T53"/>
                      </a:cxn>
                      <a:cxn ang="T97">
                        <a:pos x="T54" y="T55"/>
                      </a:cxn>
                      <a:cxn ang="T98">
                        <a:pos x="T56" y="T57"/>
                      </a:cxn>
                      <a:cxn ang="T99">
                        <a:pos x="T58" y="T59"/>
                      </a:cxn>
                      <a:cxn ang="T100">
                        <a:pos x="T60" y="T61"/>
                      </a:cxn>
                      <a:cxn ang="T101">
                        <a:pos x="T62" y="T63"/>
                      </a:cxn>
                      <a:cxn ang="T102">
                        <a:pos x="T64" y="T65"/>
                      </a:cxn>
                      <a:cxn ang="T103">
                        <a:pos x="T66" y="T67"/>
                      </a:cxn>
                      <a:cxn ang="T104">
                        <a:pos x="T68" y="T69"/>
                      </a:cxn>
                    </a:cxnLst>
                    <a:rect l="T105" t="T106" r="T107" b="T108"/>
                    <a:pathLst>
                      <a:path w="78" h="40">
                        <a:moveTo>
                          <a:pt x="22" y="0"/>
                        </a:moveTo>
                        <a:lnTo>
                          <a:pt x="24" y="6"/>
                        </a:lnTo>
                        <a:lnTo>
                          <a:pt x="26" y="8"/>
                        </a:lnTo>
                        <a:lnTo>
                          <a:pt x="28" y="8"/>
                        </a:lnTo>
                        <a:lnTo>
                          <a:pt x="32" y="8"/>
                        </a:lnTo>
                        <a:lnTo>
                          <a:pt x="38" y="8"/>
                        </a:lnTo>
                        <a:lnTo>
                          <a:pt x="40" y="12"/>
                        </a:lnTo>
                        <a:lnTo>
                          <a:pt x="42" y="12"/>
                        </a:lnTo>
                        <a:lnTo>
                          <a:pt x="48" y="12"/>
                        </a:lnTo>
                        <a:lnTo>
                          <a:pt x="58" y="10"/>
                        </a:lnTo>
                        <a:lnTo>
                          <a:pt x="68" y="12"/>
                        </a:lnTo>
                        <a:lnTo>
                          <a:pt x="74" y="12"/>
                        </a:lnTo>
                        <a:lnTo>
                          <a:pt x="78" y="12"/>
                        </a:lnTo>
                        <a:lnTo>
                          <a:pt x="78" y="16"/>
                        </a:lnTo>
                        <a:lnTo>
                          <a:pt x="76" y="24"/>
                        </a:lnTo>
                        <a:lnTo>
                          <a:pt x="76" y="26"/>
                        </a:lnTo>
                        <a:lnTo>
                          <a:pt x="72" y="26"/>
                        </a:lnTo>
                        <a:lnTo>
                          <a:pt x="64" y="24"/>
                        </a:lnTo>
                        <a:lnTo>
                          <a:pt x="56" y="24"/>
                        </a:lnTo>
                        <a:lnTo>
                          <a:pt x="52" y="24"/>
                        </a:lnTo>
                        <a:lnTo>
                          <a:pt x="50" y="26"/>
                        </a:lnTo>
                        <a:lnTo>
                          <a:pt x="46" y="30"/>
                        </a:lnTo>
                        <a:lnTo>
                          <a:pt x="36" y="34"/>
                        </a:lnTo>
                        <a:lnTo>
                          <a:pt x="20" y="40"/>
                        </a:lnTo>
                        <a:lnTo>
                          <a:pt x="12" y="38"/>
                        </a:lnTo>
                        <a:lnTo>
                          <a:pt x="6" y="34"/>
                        </a:lnTo>
                        <a:lnTo>
                          <a:pt x="2" y="30"/>
                        </a:lnTo>
                        <a:lnTo>
                          <a:pt x="0" y="22"/>
                        </a:lnTo>
                        <a:lnTo>
                          <a:pt x="6" y="16"/>
                        </a:lnTo>
                        <a:lnTo>
                          <a:pt x="12" y="14"/>
                        </a:lnTo>
                        <a:lnTo>
                          <a:pt x="18" y="12"/>
                        </a:lnTo>
                        <a:lnTo>
                          <a:pt x="18" y="10"/>
                        </a:lnTo>
                        <a:lnTo>
                          <a:pt x="18" y="6"/>
                        </a:lnTo>
                        <a:lnTo>
                          <a:pt x="20" y="6"/>
                        </a:lnTo>
                        <a:lnTo>
                          <a:pt x="2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83" name="íṣḷíḋê">
                    <a:extLst>
                      <a:ext uri="{FF2B5EF4-FFF2-40B4-BE49-F238E27FC236}">
                        <a16:creationId xmlns:a16="http://schemas.microsoft.com/office/drawing/2014/main" xmlns="" id="{4E820451-230C-44F0-A7B8-7073A60B95F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28815" y="2319504"/>
                    <a:ext cx="157003" cy="65850"/>
                  </a:xfrm>
                  <a:custGeom>
                    <a:avLst/>
                    <a:gdLst>
                      <a:gd name="T0" fmla="*/ 2147483647 w 89"/>
                      <a:gd name="T1" fmla="*/ 2147483647 h 40"/>
                      <a:gd name="T2" fmla="*/ 2147483647 w 89"/>
                      <a:gd name="T3" fmla="*/ 2147483647 h 40"/>
                      <a:gd name="T4" fmla="*/ 2147483647 w 89"/>
                      <a:gd name="T5" fmla="*/ 2147483647 h 40"/>
                      <a:gd name="T6" fmla="*/ 2147483647 w 89"/>
                      <a:gd name="T7" fmla="*/ 2147483647 h 40"/>
                      <a:gd name="T8" fmla="*/ 2147483647 w 89"/>
                      <a:gd name="T9" fmla="*/ 2147483647 h 40"/>
                      <a:gd name="T10" fmla="*/ 2147483647 w 89"/>
                      <a:gd name="T11" fmla="*/ 2147483647 h 40"/>
                      <a:gd name="T12" fmla="*/ 2147483647 w 89"/>
                      <a:gd name="T13" fmla="*/ 2147483647 h 40"/>
                      <a:gd name="T14" fmla="*/ 2147483647 w 89"/>
                      <a:gd name="T15" fmla="*/ 2147483647 h 40"/>
                      <a:gd name="T16" fmla="*/ 2147483647 w 89"/>
                      <a:gd name="T17" fmla="*/ 2147483647 h 40"/>
                      <a:gd name="T18" fmla="*/ 2147483647 w 89"/>
                      <a:gd name="T19" fmla="*/ 0 h 40"/>
                      <a:gd name="T20" fmla="*/ 2147483647 w 89"/>
                      <a:gd name="T21" fmla="*/ 0 h 40"/>
                      <a:gd name="T22" fmla="*/ 2147483647 w 89"/>
                      <a:gd name="T23" fmla="*/ 0 h 40"/>
                      <a:gd name="T24" fmla="*/ 0 w 89"/>
                      <a:gd name="T25" fmla="*/ 2147483647 h 40"/>
                      <a:gd name="T26" fmla="*/ 2147483647 w 89"/>
                      <a:gd name="T27" fmla="*/ 2147483647 h 40"/>
                      <a:gd name="T28" fmla="*/ 2147483647 w 89"/>
                      <a:gd name="T29" fmla="*/ 2147483647 h 40"/>
                      <a:gd name="T30" fmla="*/ 2147483647 w 89"/>
                      <a:gd name="T31" fmla="*/ 2147483647 h 40"/>
                      <a:gd name="T32" fmla="*/ 2147483647 w 89"/>
                      <a:gd name="T33" fmla="*/ 2147483647 h 40"/>
                      <a:gd name="T34" fmla="*/ 2147483647 w 89"/>
                      <a:gd name="T35" fmla="*/ 2147483647 h 40"/>
                      <a:gd name="T36" fmla="*/ 2147483647 w 89"/>
                      <a:gd name="T37" fmla="*/ 2147483647 h 40"/>
                      <a:gd name="T38" fmla="*/ 2147483647 w 89"/>
                      <a:gd name="T39" fmla="*/ 2147483647 h 40"/>
                      <a:gd name="T40" fmla="*/ 2147483647 w 89"/>
                      <a:gd name="T41" fmla="*/ 2147483647 h 40"/>
                      <a:gd name="T42" fmla="*/ 2147483647 w 89"/>
                      <a:gd name="T43" fmla="*/ 2147483647 h 40"/>
                      <a:gd name="T44" fmla="*/ 2147483647 w 89"/>
                      <a:gd name="T45" fmla="*/ 2147483647 h 40"/>
                      <a:gd name="T46" fmla="*/ 2147483647 w 89"/>
                      <a:gd name="T47" fmla="*/ 2147483647 h 40"/>
                      <a:gd name="T48" fmla="*/ 2147483647 w 89"/>
                      <a:gd name="T49" fmla="*/ 2147483647 h 40"/>
                      <a:gd name="T50" fmla="*/ 2147483647 w 89"/>
                      <a:gd name="T51" fmla="*/ 2147483647 h 40"/>
                      <a:gd name="T52" fmla="*/ 2147483647 w 89"/>
                      <a:gd name="T53" fmla="*/ 2147483647 h 40"/>
                      <a:gd name="T54" fmla="*/ 2147483647 w 89"/>
                      <a:gd name="T55" fmla="*/ 2147483647 h 40"/>
                      <a:gd name="T56" fmla="*/ 2147483647 w 89"/>
                      <a:gd name="T57" fmla="*/ 2147483647 h 40"/>
                      <a:gd name="T58" fmla="*/ 2147483647 w 89"/>
                      <a:gd name="T59" fmla="*/ 2147483647 h 40"/>
                      <a:gd name="T60" fmla="*/ 2147483647 w 89"/>
                      <a:gd name="T61" fmla="*/ 2147483647 h 40"/>
                      <a:gd name="T62" fmla="*/ 2147483647 w 89"/>
                      <a:gd name="T63" fmla="*/ 2147483647 h 40"/>
                      <a:gd name="T64" fmla="*/ 2147483647 w 89"/>
                      <a:gd name="T65" fmla="*/ 2147483647 h 40"/>
                      <a:gd name="T66" fmla="*/ 2147483647 w 89"/>
                      <a:gd name="T67" fmla="*/ 2147483647 h 40"/>
                      <a:gd name="T68" fmla="*/ 2147483647 w 89"/>
                      <a:gd name="T69" fmla="*/ 2147483647 h 40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w 89"/>
                      <a:gd name="T106" fmla="*/ 0 h 40"/>
                      <a:gd name="T107" fmla="*/ 89 w 89"/>
                      <a:gd name="T108" fmla="*/ 40 h 40"/>
                    </a:gdLst>
                    <a:ahLst/>
                    <a:cxnLst>
                      <a:cxn ang="T70">
                        <a:pos x="T0" y="T1"/>
                      </a:cxn>
                      <a:cxn ang="T71">
                        <a:pos x="T2" y="T3"/>
                      </a:cxn>
                      <a:cxn ang="T72">
                        <a:pos x="T4" y="T5"/>
                      </a:cxn>
                      <a:cxn ang="T73">
                        <a:pos x="T6" y="T7"/>
                      </a:cxn>
                      <a:cxn ang="T74">
                        <a:pos x="T8" y="T9"/>
                      </a:cxn>
                      <a:cxn ang="T75">
                        <a:pos x="T10" y="T11"/>
                      </a:cxn>
                      <a:cxn ang="T76">
                        <a:pos x="T12" y="T13"/>
                      </a:cxn>
                      <a:cxn ang="T77">
                        <a:pos x="T14" y="T15"/>
                      </a:cxn>
                      <a:cxn ang="T78">
                        <a:pos x="T16" y="T17"/>
                      </a:cxn>
                      <a:cxn ang="T79">
                        <a:pos x="T18" y="T19"/>
                      </a:cxn>
                      <a:cxn ang="T80">
                        <a:pos x="T20" y="T21"/>
                      </a:cxn>
                      <a:cxn ang="T81">
                        <a:pos x="T22" y="T23"/>
                      </a:cxn>
                      <a:cxn ang="T82">
                        <a:pos x="T24" y="T25"/>
                      </a:cxn>
                      <a:cxn ang="T83">
                        <a:pos x="T26" y="T27"/>
                      </a:cxn>
                      <a:cxn ang="T84">
                        <a:pos x="T28" y="T29"/>
                      </a:cxn>
                      <a:cxn ang="T85">
                        <a:pos x="T30" y="T31"/>
                      </a:cxn>
                      <a:cxn ang="T86">
                        <a:pos x="T32" y="T33"/>
                      </a:cxn>
                      <a:cxn ang="T87">
                        <a:pos x="T34" y="T35"/>
                      </a:cxn>
                      <a:cxn ang="T88">
                        <a:pos x="T36" y="T37"/>
                      </a:cxn>
                      <a:cxn ang="T89">
                        <a:pos x="T38" y="T39"/>
                      </a:cxn>
                      <a:cxn ang="T90">
                        <a:pos x="T40" y="T41"/>
                      </a:cxn>
                      <a:cxn ang="T91">
                        <a:pos x="T42" y="T43"/>
                      </a:cxn>
                      <a:cxn ang="T92">
                        <a:pos x="T44" y="T45"/>
                      </a:cxn>
                      <a:cxn ang="T93">
                        <a:pos x="T46" y="T47"/>
                      </a:cxn>
                      <a:cxn ang="T94">
                        <a:pos x="T48" y="T49"/>
                      </a:cxn>
                      <a:cxn ang="T95">
                        <a:pos x="T50" y="T51"/>
                      </a:cxn>
                      <a:cxn ang="T96">
                        <a:pos x="T52" y="T53"/>
                      </a:cxn>
                      <a:cxn ang="T97">
                        <a:pos x="T54" y="T55"/>
                      </a:cxn>
                      <a:cxn ang="T98">
                        <a:pos x="T56" y="T57"/>
                      </a:cxn>
                      <a:cxn ang="T99">
                        <a:pos x="T58" y="T59"/>
                      </a:cxn>
                      <a:cxn ang="T100">
                        <a:pos x="T60" y="T61"/>
                      </a:cxn>
                      <a:cxn ang="T101">
                        <a:pos x="T62" y="T63"/>
                      </a:cxn>
                      <a:cxn ang="T102">
                        <a:pos x="T64" y="T65"/>
                      </a:cxn>
                      <a:cxn ang="T103">
                        <a:pos x="T66" y="T67"/>
                      </a:cxn>
                      <a:cxn ang="T104">
                        <a:pos x="T68" y="T69"/>
                      </a:cxn>
                    </a:cxnLst>
                    <a:rect l="T105" t="T106" r="T107" b="T108"/>
                    <a:pathLst>
                      <a:path w="89" h="40">
                        <a:moveTo>
                          <a:pt x="89" y="16"/>
                        </a:moveTo>
                        <a:lnTo>
                          <a:pt x="85" y="14"/>
                        </a:lnTo>
                        <a:lnTo>
                          <a:pt x="79" y="12"/>
                        </a:lnTo>
                        <a:lnTo>
                          <a:pt x="71" y="10"/>
                        </a:lnTo>
                        <a:lnTo>
                          <a:pt x="67" y="6"/>
                        </a:lnTo>
                        <a:lnTo>
                          <a:pt x="65" y="10"/>
                        </a:lnTo>
                        <a:lnTo>
                          <a:pt x="61" y="10"/>
                        </a:lnTo>
                        <a:lnTo>
                          <a:pt x="59" y="10"/>
                        </a:lnTo>
                        <a:lnTo>
                          <a:pt x="59" y="6"/>
                        </a:lnTo>
                        <a:lnTo>
                          <a:pt x="37" y="0"/>
                        </a:lnTo>
                        <a:lnTo>
                          <a:pt x="31" y="0"/>
                        </a:lnTo>
                        <a:lnTo>
                          <a:pt x="29" y="0"/>
                        </a:lnTo>
                        <a:lnTo>
                          <a:pt x="0" y="10"/>
                        </a:lnTo>
                        <a:lnTo>
                          <a:pt x="2" y="14"/>
                        </a:lnTo>
                        <a:lnTo>
                          <a:pt x="2" y="20"/>
                        </a:lnTo>
                        <a:lnTo>
                          <a:pt x="10" y="26"/>
                        </a:lnTo>
                        <a:lnTo>
                          <a:pt x="18" y="32"/>
                        </a:lnTo>
                        <a:lnTo>
                          <a:pt x="24" y="38"/>
                        </a:lnTo>
                        <a:lnTo>
                          <a:pt x="31" y="40"/>
                        </a:lnTo>
                        <a:lnTo>
                          <a:pt x="35" y="38"/>
                        </a:lnTo>
                        <a:lnTo>
                          <a:pt x="37" y="36"/>
                        </a:lnTo>
                        <a:lnTo>
                          <a:pt x="41" y="34"/>
                        </a:lnTo>
                        <a:lnTo>
                          <a:pt x="45" y="32"/>
                        </a:lnTo>
                        <a:lnTo>
                          <a:pt x="51" y="34"/>
                        </a:lnTo>
                        <a:lnTo>
                          <a:pt x="55" y="36"/>
                        </a:lnTo>
                        <a:lnTo>
                          <a:pt x="61" y="38"/>
                        </a:lnTo>
                        <a:lnTo>
                          <a:pt x="65" y="38"/>
                        </a:lnTo>
                        <a:lnTo>
                          <a:pt x="67" y="38"/>
                        </a:lnTo>
                        <a:lnTo>
                          <a:pt x="73" y="32"/>
                        </a:lnTo>
                        <a:lnTo>
                          <a:pt x="79" y="30"/>
                        </a:lnTo>
                        <a:lnTo>
                          <a:pt x="85" y="28"/>
                        </a:lnTo>
                        <a:lnTo>
                          <a:pt x="85" y="26"/>
                        </a:lnTo>
                        <a:lnTo>
                          <a:pt x="85" y="22"/>
                        </a:lnTo>
                        <a:lnTo>
                          <a:pt x="87" y="22"/>
                        </a:lnTo>
                        <a:lnTo>
                          <a:pt x="89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84" name="ísľíḓè">
                    <a:extLst>
                      <a:ext uri="{FF2B5EF4-FFF2-40B4-BE49-F238E27FC236}">
                        <a16:creationId xmlns:a16="http://schemas.microsoft.com/office/drawing/2014/main" xmlns="" id="{C9288DCE-D715-4EDE-8201-B85755D1D8E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995154" y="2381150"/>
                    <a:ext cx="86765" cy="82662"/>
                  </a:xfrm>
                  <a:custGeom>
                    <a:avLst/>
                    <a:gdLst>
                      <a:gd name="T0" fmla="*/ 2147483647 w 50"/>
                      <a:gd name="T1" fmla="*/ 2147483647 h 50"/>
                      <a:gd name="T2" fmla="*/ 2147483647 w 50"/>
                      <a:gd name="T3" fmla="*/ 2147483647 h 50"/>
                      <a:gd name="T4" fmla="*/ 2147483647 w 50"/>
                      <a:gd name="T5" fmla="*/ 2147483647 h 50"/>
                      <a:gd name="T6" fmla="*/ 2147483647 w 50"/>
                      <a:gd name="T7" fmla="*/ 2147483647 h 50"/>
                      <a:gd name="T8" fmla="*/ 2147483647 w 50"/>
                      <a:gd name="T9" fmla="*/ 2147483647 h 50"/>
                      <a:gd name="T10" fmla="*/ 0 w 50"/>
                      <a:gd name="T11" fmla="*/ 2147483647 h 50"/>
                      <a:gd name="T12" fmla="*/ 2147483647 w 50"/>
                      <a:gd name="T13" fmla="*/ 0 h 50"/>
                      <a:gd name="T14" fmla="*/ 2147483647 w 50"/>
                      <a:gd name="T15" fmla="*/ 2147483647 h 50"/>
                      <a:gd name="T16" fmla="*/ 2147483647 w 50"/>
                      <a:gd name="T17" fmla="*/ 2147483647 h 50"/>
                      <a:gd name="T18" fmla="*/ 2147483647 w 50"/>
                      <a:gd name="T19" fmla="*/ 2147483647 h 50"/>
                      <a:gd name="T20" fmla="*/ 2147483647 w 50"/>
                      <a:gd name="T21" fmla="*/ 2147483647 h 50"/>
                      <a:gd name="T22" fmla="*/ 2147483647 w 50"/>
                      <a:gd name="T23" fmla="*/ 2147483647 h 50"/>
                      <a:gd name="T24" fmla="*/ 2147483647 w 50"/>
                      <a:gd name="T25" fmla="*/ 2147483647 h 50"/>
                      <a:gd name="T26" fmla="*/ 2147483647 w 50"/>
                      <a:gd name="T27" fmla="*/ 2147483647 h 50"/>
                      <a:gd name="T28" fmla="*/ 2147483647 w 50"/>
                      <a:gd name="T29" fmla="*/ 2147483647 h 50"/>
                      <a:gd name="T30" fmla="*/ 2147483647 w 50"/>
                      <a:gd name="T31" fmla="*/ 2147483647 h 50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w 50"/>
                      <a:gd name="T49" fmla="*/ 0 h 50"/>
                      <a:gd name="T50" fmla="*/ 50 w 50"/>
                      <a:gd name="T51" fmla="*/ 50 h 50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T48" t="T49" r="T50" b="T51"/>
                    <a:pathLst>
                      <a:path w="50" h="50">
                        <a:moveTo>
                          <a:pt x="26" y="50"/>
                        </a:moveTo>
                        <a:lnTo>
                          <a:pt x="22" y="34"/>
                        </a:lnTo>
                        <a:lnTo>
                          <a:pt x="18" y="24"/>
                        </a:lnTo>
                        <a:lnTo>
                          <a:pt x="14" y="16"/>
                        </a:lnTo>
                        <a:lnTo>
                          <a:pt x="8" y="10"/>
                        </a:lnTo>
                        <a:lnTo>
                          <a:pt x="0" y="8"/>
                        </a:lnTo>
                        <a:lnTo>
                          <a:pt x="16" y="0"/>
                        </a:lnTo>
                        <a:lnTo>
                          <a:pt x="24" y="2"/>
                        </a:lnTo>
                        <a:lnTo>
                          <a:pt x="32" y="6"/>
                        </a:lnTo>
                        <a:lnTo>
                          <a:pt x="40" y="18"/>
                        </a:lnTo>
                        <a:lnTo>
                          <a:pt x="44" y="24"/>
                        </a:lnTo>
                        <a:lnTo>
                          <a:pt x="50" y="36"/>
                        </a:lnTo>
                        <a:lnTo>
                          <a:pt x="34" y="34"/>
                        </a:lnTo>
                        <a:lnTo>
                          <a:pt x="34" y="44"/>
                        </a:lnTo>
                        <a:lnTo>
                          <a:pt x="26" y="48"/>
                        </a:lnTo>
                        <a:lnTo>
                          <a:pt x="26" y="5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85" name="íSliḍè">
                    <a:extLst>
                      <a:ext uri="{FF2B5EF4-FFF2-40B4-BE49-F238E27FC236}">
                        <a16:creationId xmlns:a16="http://schemas.microsoft.com/office/drawing/2014/main" xmlns="" id="{4F5EFB7D-AF72-48AC-A88B-FCCBA4210FA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33484" y="2385353"/>
                    <a:ext cx="168021" cy="84063"/>
                  </a:xfrm>
                  <a:custGeom>
                    <a:avLst/>
                    <a:gdLst>
                      <a:gd name="T0" fmla="*/ 2147483647 w 96"/>
                      <a:gd name="T1" fmla="*/ 2147483647 h 50"/>
                      <a:gd name="T2" fmla="*/ 2147483647 w 96"/>
                      <a:gd name="T3" fmla="*/ 2147483647 h 50"/>
                      <a:gd name="T4" fmla="*/ 2147483647 w 96"/>
                      <a:gd name="T5" fmla="*/ 2147483647 h 50"/>
                      <a:gd name="T6" fmla="*/ 2147483647 w 96"/>
                      <a:gd name="T7" fmla="*/ 2147483647 h 50"/>
                      <a:gd name="T8" fmla="*/ 2147483647 w 96"/>
                      <a:gd name="T9" fmla="*/ 2147483647 h 50"/>
                      <a:gd name="T10" fmla="*/ 2147483647 w 96"/>
                      <a:gd name="T11" fmla="*/ 2147483647 h 50"/>
                      <a:gd name="T12" fmla="*/ 2147483647 w 96"/>
                      <a:gd name="T13" fmla="*/ 2147483647 h 50"/>
                      <a:gd name="T14" fmla="*/ 2147483647 w 96"/>
                      <a:gd name="T15" fmla="*/ 2147483647 h 50"/>
                      <a:gd name="T16" fmla="*/ 2147483647 w 96"/>
                      <a:gd name="T17" fmla="*/ 2147483647 h 50"/>
                      <a:gd name="T18" fmla="*/ 2147483647 w 96"/>
                      <a:gd name="T19" fmla="*/ 2147483647 h 50"/>
                      <a:gd name="T20" fmla="*/ 0 w 96"/>
                      <a:gd name="T21" fmla="*/ 2147483647 h 50"/>
                      <a:gd name="T22" fmla="*/ 2147483647 w 96"/>
                      <a:gd name="T23" fmla="*/ 2147483647 h 50"/>
                      <a:gd name="T24" fmla="*/ 2147483647 w 96"/>
                      <a:gd name="T25" fmla="*/ 2147483647 h 50"/>
                      <a:gd name="T26" fmla="*/ 2147483647 w 96"/>
                      <a:gd name="T27" fmla="*/ 2147483647 h 50"/>
                      <a:gd name="T28" fmla="*/ 2147483647 w 96"/>
                      <a:gd name="T29" fmla="*/ 2147483647 h 50"/>
                      <a:gd name="T30" fmla="*/ 2147483647 w 96"/>
                      <a:gd name="T31" fmla="*/ 2147483647 h 50"/>
                      <a:gd name="T32" fmla="*/ 2147483647 w 96"/>
                      <a:gd name="T33" fmla="*/ 2147483647 h 50"/>
                      <a:gd name="T34" fmla="*/ 2147483647 w 96"/>
                      <a:gd name="T35" fmla="*/ 2147483647 h 50"/>
                      <a:gd name="T36" fmla="*/ 2147483647 w 96"/>
                      <a:gd name="T37" fmla="*/ 2147483647 h 50"/>
                      <a:gd name="T38" fmla="*/ 2147483647 w 96"/>
                      <a:gd name="T39" fmla="*/ 2147483647 h 50"/>
                      <a:gd name="T40" fmla="*/ 2147483647 w 96"/>
                      <a:gd name="T41" fmla="*/ 0 h 50"/>
                      <a:gd name="T42" fmla="*/ 2147483647 w 96"/>
                      <a:gd name="T43" fmla="*/ 0 h 50"/>
                      <a:gd name="T44" fmla="*/ 2147483647 w 96"/>
                      <a:gd name="T45" fmla="*/ 0 h 50"/>
                      <a:gd name="T46" fmla="*/ 2147483647 w 96"/>
                      <a:gd name="T47" fmla="*/ 2147483647 h 50"/>
                      <a:gd name="T48" fmla="*/ 2147483647 w 96"/>
                      <a:gd name="T49" fmla="*/ 2147483647 h 50"/>
                      <a:gd name="T50" fmla="*/ 2147483647 w 96"/>
                      <a:gd name="T51" fmla="*/ 2147483647 h 50"/>
                      <a:gd name="T52" fmla="*/ 2147483647 w 96"/>
                      <a:gd name="T53" fmla="*/ 2147483647 h 50"/>
                      <a:gd name="T54" fmla="*/ 2147483647 w 96"/>
                      <a:gd name="T55" fmla="*/ 2147483647 h 50"/>
                      <a:gd name="T56" fmla="*/ 2147483647 w 96"/>
                      <a:gd name="T57" fmla="*/ 2147483647 h 50"/>
                      <a:gd name="T58" fmla="*/ 2147483647 w 96"/>
                      <a:gd name="T59" fmla="*/ 2147483647 h 50"/>
                      <a:gd name="T60" fmla="*/ 2147483647 w 96"/>
                      <a:gd name="T61" fmla="*/ 2147483647 h 50"/>
                      <a:gd name="T62" fmla="*/ 2147483647 w 96"/>
                      <a:gd name="T63" fmla="*/ 2147483647 h 50"/>
                      <a:gd name="T64" fmla="*/ 2147483647 w 96"/>
                      <a:gd name="T65" fmla="*/ 2147483647 h 50"/>
                      <a:gd name="T66" fmla="*/ 2147483647 w 96"/>
                      <a:gd name="T67" fmla="*/ 2147483647 h 50"/>
                      <a:gd name="T68" fmla="*/ 2147483647 w 96"/>
                      <a:gd name="T69" fmla="*/ 2147483647 h 50"/>
                      <a:gd name="T70" fmla="*/ 2147483647 w 96"/>
                      <a:gd name="T71" fmla="*/ 2147483647 h 50"/>
                      <a:gd name="T72" fmla="*/ 2147483647 w 96"/>
                      <a:gd name="T73" fmla="*/ 2147483647 h 50"/>
                      <a:gd name="T74" fmla="*/ 2147483647 w 96"/>
                      <a:gd name="T75" fmla="*/ 2147483647 h 50"/>
                      <a:gd name="T76" fmla="*/ 2147483647 w 96"/>
                      <a:gd name="T77" fmla="*/ 2147483647 h 50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96"/>
                      <a:gd name="T118" fmla="*/ 0 h 50"/>
                      <a:gd name="T119" fmla="*/ 96 w 96"/>
                      <a:gd name="T120" fmla="*/ 50 h 50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96" h="50">
                        <a:moveTo>
                          <a:pt x="58" y="46"/>
                        </a:moveTo>
                        <a:lnTo>
                          <a:pt x="56" y="44"/>
                        </a:lnTo>
                        <a:lnTo>
                          <a:pt x="54" y="42"/>
                        </a:lnTo>
                        <a:lnTo>
                          <a:pt x="44" y="46"/>
                        </a:lnTo>
                        <a:lnTo>
                          <a:pt x="38" y="48"/>
                        </a:lnTo>
                        <a:lnTo>
                          <a:pt x="30" y="50"/>
                        </a:lnTo>
                        <a:lnTo>
                          <a:pt x="26" y="50"/>
                        </a:lnTo>
                        <a:lnTo>
                          <a:pt x="22" y="48"/>
                        </a:lnTo>
                        <a:lnTo>
                          <a:pt x="16" y="44"/>
                        </a:lnTo>
                        <a:lnTo>
                          <a:pt x="8" y="38"/>
                        </a:lnTo>
                        <a:lnTo>
                          <a:pt x="0" y="32"/>
                        </a:lnTo>
                        <a:lnTo>
                          <a:pt x="2" y="30"/>
                        </a:lnTo>
                        <a:lnTo>
                          <a:pt x="6" y="22"/>
                        </a:lnTo>
                        <a:lnTo>
                          <a:pt x="8" y="16"/>
                        </a:lnTo>
                        <a:lnTo>
                          <a:pt x="14" y="10"/>
                        </a:lnTo>
                        <a:lnTo>
                          <a:pt x="20" y="14"/>
                        </a:lnTo>
                        <a:lnTo>
                          <a:pt x="28" y="16"/>
                        </a:lnTo>
                        <a:lnTo>
                          <a:pt x="44" y="10"/>
                        </a:lnTo>
                        <a:lnTo>
                          <a:pt x="54" y="6"/>
                        </a:lnTo>
                        <a:lnTo>
                          <a:pt x="58" y="2"/>
                        </a:lnTo>
                        <a:lnTo>
                          <a:pt x="60" y="0"/>
                        </a:lnTo>
                        <a:lnTo>
                          <a:pt x="64" y="0"/>
                        </a:lnTo>
                        <a:lnTo>
                          <a:pt x="72" y="0"/>
                        </a:lnTo>
                        <a:lnTo>
                          <a:pt x="80" y="2"/>
                        </a:lnTo>
                        <a:lnTo>
                          <a:pt x="84" y="2"/>
                        </a:lnTo>
                        <a:lnTo>
                          <a:pt x="86" y="4"/>
                        </a:lnTo>
                        <a:lnTo>
                          <a:pt x="90" y="6"/>
                        </a:lnTo>
                        <a:lnTo>
                          <a:pt x="96" y="8"/>
                        </a:lnTo>
                        <a:lnTo>
                          <a:pt x="94" y="14"/>
                        </a:lnTo>
                        <a:lnTo>
                          <a:pt x="90" y="16"/>
                        </a:lnTo>
                        <a:lnTo>
                          <a:pt x="86" y="18"/>
                        </a:lnTo>
                        <a:lnTo>
                          <a:pt x="82" y="22"/>
                        </a:lnTo>
                        <a:lnTo>
                          <a:pt x="82" y="30"/>
                        </a:lnTo>
                        <a:lnTo>
                          <a:pt x="80" y="36"/>
                        </a:lnTo>
                        <a:lnTo>
                          <a:pt x="78" y="38"/>
                        </a:lnTo>
                        <a:lnTo>
                          <a:pt x="74" y="42"/>
                        </a:lnTo>
                        <a:lnTo>
                          <a:pt x="68" y="42"/>
                        </a:lnTo>
                        <a:lnTo>
                          <a:pt x="62" y="42"/>
                        </a:lnTo>
                        <a:lnTo>
                          <a:pt x="58" y="4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86" name="išļïḑé">
                    <a:extLst>
                      <a:ext uri="{FF2B5EF4-FFF2-40B4-BE49-F238E27FC236}">
                        <a16:creationId xmlns:a16="http://schemas.microsoft.com/office/drawing/2014/main" xmlns="" id="{8D2B4584-0D43-401A-AE39-FBBD55E1F65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79469" y="2257857"/>
                    <a:ext cx="454481" cy="247988"/>
                  </a:xfrm>
                  <a:custGeom>
                    <a:avLst/>
                    <a:gdLst>
                      <a:gd name="T0" fmla="*/ 2147483647 w 260"/>
                      <a:gd name="T1" fmla="*/ 2147483647 h 148"/>
                      <a:gd name="T2" fmla="*/ 2147483647 w 260"/>
                      <a:gd name="T3" fmla="*/ 2147483647 h 148"/>
                      <a:gd name="T4" fmla="*/ 2147483647 w 260"/>
                      <a:gd name="T5" fmla="*/ 2147483647 h 148"/>
                      <a:gd name="T6" fmla="*/ 2147483647 w 260"/>
                      <a:gd name="T7" fmla="*/ 2147483647 h 148"/>
                      <a:gd name="T8" fmla="*/ 2147483647 w 260"/>
                      <a:gd name="T9" fmla="*/ 2147483647 h 148"/>
                      <a:gd name="T10" fmla="*/ 2147483647 w 260"/>
                      <a:gd name="T11" fmla="*/ 2147483647 h 148"/>
                      <a:gd name="T12" fmla="*/ 2147483647 w 260"/>
                      <a:gd name="T13" fmla="*/ 2147483647 h 148"/>
                      <a:gd name="T14" fmla="*/ 2147483647 w 260"/>
                      <a:gd name="T15" fmla="*/ 2147483647 h 148"/>
                      <a:gd name="T16" fmla="*/ 2147483647 w 260"/>
                      <a:gd name="T17" fmla="*/ 2147483647 h 148"/>
                      <a:gd name="T18" fmla="*/ 2147483647 w 260"/>
                      <a:gd name="T19" fmla="*/ 2147483647 h 148"/>
                      <a:gd name="T20" fmla="*/ 2147483647 w 260"/>
                      <a:gd name="T21" fmla="*/ 2147483647 h 148"/>
                      <a:gd name="T22" fmla="*/ 2147483647 w 260"/>
                      <a:gd name="T23" fmla="*/ 2147483647 h 148"/>
                      <a:gd name="T24" fmla="*/ 2147483647 w 260"/>
                      <a:gd name="T25" fmla="*/ 2147483647 h 148"/>
                      <a:gd name="T26" fmla="*/ 2147483647 w 260"/>
                      <a:gd name="T27" fmla="*/ 2147483647 h 148"/>
                      <a:gd name="T28" fmla="*/ 2147483647 w 260"/>
                      <a:gd name="T29" fmla="*/ 2147483647 h 148"/>
                      <a:gd name="T30" fmla="*/ 2147483647 w 260"/>
                      <a:gd name="T31" fmla="*/ 2147483647 h 148"/>
                      <a:gd name="T32" fmla="*/ 2147483647 w 260"/>
                      <a:gd name="T33" fmla="*/ 2147483647 h 148"/>
                      <a:gd name="T34" fmla="*/ 2147483647 w 260"/>
                      <a:gd name="T35" fmla="*/ 2147483647 h 148"/>
                      <a:gd name="T36" fmla="*/ 2147483647 w 260"/>
                      <a:gd name="T37" fmla="*/ 2147483647 h 148"/>
                      <a:gd name="T38" fmla="*/ 2147483647 w 260"/>
                      <a:gd name="T39" fmla="*/ 2147483647 h 148"/>
                      <a:gd name="T40" fmla="*/ 2147483647 w 260"/>
                      <a:gd name="T41" fmla="*/ 2147483647 h 148"/>
                      <a:gd name="T42" fmla="*/ 2147483647 w 260"/>
                      <a:gd name="T43" fmla="*/ 2147483647 h 148"/>
                      <a:gd name="T44" fmla="*/ 2147483647 w 260"/>
                      <a:gd name="T45" fmla="*/ 2147483647 h 148"/>
                      <a:gd name="T46" fmla="*/ 2147483647 w 260"/>
                      <a:gd name="T47" fmla="*/ 2147483647 h 148"/>
                      <a:gd name="T48" fmla="*/ 2147483647 w 260"/>
                      <a:gd name="T49" fmla="*/ 2147483647 h 148"/>
                      <a:gd name="T50" fmla="*/ 2147483647 w 260"/>
                      <a:gd name="T51" fmla="*/ 2147483647 h 148"/>
                      <a:gd name="T52" fmla="*/ 2147483647 w 260"/>
                      <a:gd name="T53" fmla="*/ 2147483647 h 148"/>
                      <a:gd name="T54" fmla="*/ 2147483647 w 260"/>
                      <a:gd name="T55" fmla="*/ 2147483647 h 148"/>
                      <a:gd name="T56" fmla="*/ 2147483647 w 260"/>
                      <a:gd name="T57" fmla="*/ 2147483647 h 148"/>
                      <a:gd name="T58" fmla="*/ 2147483647 w 260"/>
                      <a:gd name="T59" fmla="*/ 2147483647 h 148"/>
                      <a:gd name="T60" fmla="*/ 2147483647 w 260"/>
                      <a:gd name="T61" fmla="*/ 2147483647 h 148"/>
                      <a:gd name="T62" fmla="*/ 2147483647 w 260"/>
                      <a:gd name="T63" fmla="*/ 2147483647 h 148"/>
                      <a:gd name="T64" fmla="*/ 2147483647 w 260"/>
                      <a:gd name="T65" fmla="*/ 2147483647 h 148"/>
                      <a:gd name="T66" fmla="*/ 2147483647 w 260"/>
                      <a:gd name="T67" fmla="*/ 2147483647 h 148"/>
                      <a:gd name="T68" fmla="*/ 2147483647 w 260"/>
                      <a:gd name="T69" fmla="*/ 2147483647 h 148"/>
                      <a:gd name="T70" fmla="*/ 2147483647 w 260"/>
                      <a:gd name="T71" fmla="*/ 2147483647 h 148"/>
                      <a:gd name="T72" fmla="*/ 2147483647 w 260"/>
                      <a:gd name="T73" fmla="*/ 2147483647 h 148"/>
                      <a:gd name="T74" fmla="*/ 2147483647 w 260"/>
                      <a:gd name="T75" fmla="*/ 2147483647 h 148"/>
                      <a:gd name="T76" fmla="*/ 2147483647 w 260"/>
                      <a:gd name="T77" fmla="*/ 2147483647 h 148"/>
                      <a:gd name="T78" fmla="*/ 2147483647 w 260"/>
                      <a:gd name="T79" fmla="*/ 2147483647 h 148"/>
                      <a:gd name="T80" fmla="*/ 2147483647 w 260"/>
                      <a:gd name="T81" fmla="*/ 2147483647 h 148"/>
                      <a:gd name="T82" fmla="*/ 2147483647 w 260"/>
                      <a:gd name="T83" fmla="*/ 2147483647 h 148"/>
                      <a:gd name="T84" fmla="*/ 2147483647 w 260"/>
                      <a:gd name="T85" fmla="*/ 2147483647 h 148"/>
                      <a:gd name="T86" fmla="*/ 2147483647 w 260"/>
                      <a:gd name="T87" fmla="*/ 2147483647 h 148"/>
                      <a:gd name="T88" fmla="*/ 2147483647 w 260"/>
                      <a:gd name="T89" fmla="*/ 2147483647 h 148"/>
                      <a:gd name="T90" fmla="*/ 2147483647 w 260"/>
                      <a:gd name="T91" fmla="*/ 2147483647 h 148"/>
                      <a:gd name="T92" fmla="*/ 2147483647 w 260"/>
                      <a:gd name="T93" fmla="*/ 2147483647 h 148"/>
                      <a:gd name="T94" fmla="*/ 2147483647 w 260"/>
                      <a:gd name="T95" fmla="*/ 2147483647 h 148"/>
                      <a:gd name="T96" fmla="*/ 2147483647 w 260"/>
                      <a:gd name="T97" fmla="*/ 2147483647 h 148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w 260"/>
                      <a:gd name="T148" fmla="*/ 0 h 148"/>
                      <a:gd name="T149" fmla="*/ 260 w 260"/>
                      <a:gd name="T150" fmla="*/ 148 h 148"/>
                    </a:gdLst>
                    <a:ahLst/>
                    <a:cxnLst>
                      <a:cxn ang="T98">
                        <a:pos x="T0" y="T1"/>
                      </a:cxn>
                      <a:cxn ang="T99">
                        <a:pos x="T2" y="T3"/>
                      </a:cxn>
                      <a:cxn ang="T100">
                        <a:pos x="T4" y="T5"/>
                      </a:cxn>
                      <a:cxn ang="T101">
                        <a:pos x="T6" y="T7"/>
                      </a:cxn>
                      <a:cxn ang="T102">
                        <a:pos x="T8" y="T9"/>
                      </a:cxn>
                      <a:cxn ang="T103">
                        <a:pos x="T10" y="T11"/>
                      </a:cxn>
                      <a:cxn ang="T104">
                        <a:pos x="T12" y="T13"/>
                      </a:cxn>
                      <a:cxn ang="T105">
                        <a:pos x="T14" y="T15"/>
                      </a:cxn>
                      <a:cxn ang="T106">
                        <a:pos x="T16" y="T17"/>
                      </a:cxn>
                      <a:cxn ang="T107">
                        <a:pos x="T18" y="T19"/>
                      </a:cxn>
                      <a:cxn ang="T108">
                        <a:pos x="T20" y="T21"/>
                      </a:cxn>
                      <a:cxn ang="T109">
                        <a:pos x="T22" y="T23"/>
                      </a:cxn>
                      <a:cxn ang="T110">
                        <a:pos x="T24" y="T25"/>
                      </a:cxn>
                      <a:cxn ang="T111">
                        <a:pos x="T26" y="T27"/>
                      </a:cxn>
                      <a:cxn ang="T112">
                        <a:pos x="T28" y="T29"/>
                      </a:cxn>
                      <a:cxn ang="T113">
                        <a:pos x="T30" y="T31"/>
                      </a:cxn>
                      <a:cxn ang="T114">
                        <a:pos x="T32" y="T33"/>
                      </a:cxn>
                      <a:cxn ang="T115">
                        <a:pos x="T34" y="T35"/>
                      </a:cxn>
                      <a:cxn ang="T116">
                        <a:pos x="T36" y="T37"/>
                      </a:cxn>
                      <a:cxn ang="T117">
                        <a:pos x="T38" y="T39"/>
                      </a:cxn>
                      <a:cxn ang="T118">
                        <a:pos x="T40" y="T41"/>
                      </a:cxn>
                      <a:cxn ang="T119">
                        <a:pos x="T42" y="T43"/>
                      </a:cxn>
                      <a:cxn ang="T120">
                        <a:pos x="T44" y="T45"/>
                      </a:cxn>
                      <a:cxn ang="T121">
                        <a:pos x="T46" y="T47"/>
                      </a:cxn>
                      <a:cxn ang="T122">
                        <a:pos x="T48" y="T49"/>
                      </a:cxn>
                      <a:cxn ang="T123">
                        <a:pos x="T50" y="T51"/>
                      </a:cxn>
                      <a:cxn ang="T124">
                        <a:pos x="T52" y="T53"/>
                      </a:cxn>
                      <a:cxn ang="T125">
                        <a:pos x="T54" y="T55"/>
                      </a:cxn>
                      <a:cxn ang="T126">
                        <a:pos x="T56" y="T57"/>
                      </a:cxn>
                      <a:cxn ang="T127">
                        <a:pos x="T58" y="T59"/>
                      </a:cxn>
                      <a:cxn ang="T128">
                        <a:pos x="T60" y="T61"/>
                      </a:cxn>
                      <a:cxn ang="T129">
                        <a:pos x="T62" y="T63"/>
                      </a:cxn>
                      <a:cxn ang="T130">
                        <a:pos x="T64" y="T65"/>
                      </a:cxn>
                      <a:cxn ang="T131">
                        <a:pos x="T66" y="T67"/>
                      </a:cxn>
                      <a:cxn ang="T132">
                        <a:pos x="T68" y="T69"/>
                      </a:cxn>
                      <a:cxn ang="T133">
                        <a:pos x="T70" y="T71"/>
                      </a:cxn>
                      <a:cxn ang="T134">
                        <a:pos x="T72" y="T73"/>
                      </a:cxn>
                      <a:cxn ang="T135">
                        <a:pos x="T74" y="T75"/>
                      </a:cxn>
                      <a:cxn ang="T136">
                        <a:pos x="T76" y="T77"/>
                      </a:cxn>
                      <a:cxn ang="T137">
                        <a:pos x="T78" y="T79"/>
                      </a:cxn>
                      <a:cxn ang="T138">
                        <a:pos x="T80" y="T81"/>
                      </a:cxn>
                      <a:cxn ang="T139">
                        <a:pos x="T82" y="T83"/>
                      </a:cxn>
                      <a:cxn ang="T140">
                        <a:pos x="T84" y="T85"/>
                      </a:cxn>
                      <a:cxn ang="T141">
                        <a:pos x="T86" y="T87"/>
                      </a:cxn>
                      <a:cxn ang="T142">
                        <a:pos x="T88" y="T89"/>
                      </a:cxn>
                      <a:cxn ang="T143">
                        <a:pos x="T90" y="T91"/>
                      </a:cxn>
                      <a:cxn ang="T144">
                        <a:pos x="T92" y="T93"/>
                      </a:cxn>
                      <a:cxn ang="T145">
                        <a:pos x="T94" y="T95"/>
                      </a:cxn>
                      <a:cxn ang="T146">
                        <a:pos x="T96" y="T97"/>
                      </a:cxn>
                    </a:cxnLst>
                    <a:rect l="T147" t="T148" r="T149" b="T150"/>
                    <a:pathLst>
                      <a:path w="260" h="148">
                        <a:moveTo>
                          <a:pt x="66" y="82"/>
                        </a:moveTo>
                        <a:lnTo>
                          <a:pt x="60" y="84"/>
                        </a:lnTo>
                        <a:lnTo>
                          <a:pt x="54" y="88"/>
                        </a:lnTo>
                        <a:lnTo>
                          <a:pt x="44" y="90"/>
                        </a:lnTo>
                        <a:lnTo>
                          <a:pt x="36" y="90"/>
                        </a:lnTo>
                        <a:lnTo>
                          <a:pt x="26" y="88"/>
                        </a:lnTo>
                        <a:lnTo>
                          <a:pt x="18" y="84"/>
                        </a:lnTo>
                        <a:lnTo>
                          <a:pt x="12" y="84"/>
                        </a:lnTo>
                        <a:lnTo>
                          <a:pt x="6" y="82"/>
                        </a:lnTo>
                        <a:lnTo>
                          <a:pt x="2" y="80"/>
                        </a:lnTo>
                        <a:lnTo>
                          <a:pt x="0" y="78"/>
                        </a:lnTo>
                        <a:lnTo>
                          <a:pt x="2" y="66"/>
                        </a:lnTo>
                        <a:lnTo>
                          <a:pt x="2" y="62"/>
                        </a:lnTo>
                        <a:lnTo>
                          <a:pt x="12" y="52"/>
                        </a:lnTo>
                        <a:lnTo>
                          <a:pt x="16" y="44"/>
                        </a:lnTo>
                        <a:lnTo>
                          <a:pt x="22" y="38"/>
                        </a:lnTo>
                        <a:lnTo>
                          <a:pt x="16" y="30"/>
                        </a:lnTo>
                        <a:lnTo>
                          <a:pt x="8" y="20"/>
                        </a:lnTo>
                        <a:lnTo>
                          <a:pt x="6" y="14"/>
                        </a:lnTo>
                        <a:lnTo>
                          <a:pt x="24" y="10"/>
                        </a:lnTo>
                        <a:lnTo>
                          <a:pt x="46" y="10"/>
                        </a:lnTo>
                        <a:lnTo>
                          <a:pt x="64" y="10"/>
                        </a:lnTo>
                        <a:lnTo>
                          <a:pt x="80" y="16"/>
                        </a:lnTo>
                        <a:lnTo>
                          <a:pt x="96" y="14"/>
                        </a:lnTo>
                        <a:lnTo>
                          <a:pt x="112" y="16"/>
                        </a:lnTo>
                        <a:lnTo>
                          <a:pt x="116" y="8"/>
                        </a:lnTo>
                        <a:lnTo>
                          <a:pt x="128" y="6"/>
                        </a:lnTo>
                        <a:lnTo>
                          <a:pt x="138" y="6"/>
                        </a:lnTo>
                        <a:lnTo>
                          <a:pt x="156" y="0"/>
                        </a:lnTo>
                        <a:lnTo>
                          <a:pt x="166" y="8"/>
                        </a:lnTo>
                        <a:lnTo>
                          <a:pt x="166" y="14"/>
                        </a:lnTo>
                        <a:lnTo>
                          <a:pt x="168" y="22"/>
                        </a:lnTo>
                        <a:lnTo>
                          <a:pt x="184" y="24"/>
                        </a:lnTo>
                        <a:lnTo>
                          <a:pt x="186" y="30"/>
                        </a:lnTo>
                        <a:lnTo>
                          <a:pt x="188" y="36"/>
                        </a:lnTo>
                        <a:lnTo>
                          <a:pt x="198" y="36"/>
                        </a:lnTo>
                        <a:lnTo>
                          <a:pt x="202" y="40"/>
                        </a:lnTo>
                        <a:lnTo>
                          <a:pt x="216" y="36"/>
                        </a:lnTo>
                        <a:lnTo>
                          <a:pt x="222" y="44"/>
                        </a:lnTo>
                        <a:lnTo>
                          <a:pt x="234" y="48"/>
                        </a:lnTo>
                        <a:lnTo>
                          <a:pt x="248" y="50"/>
                        </a:lnTo>
                        <a:lnTo>
                          <a:pt x="260" y="56"/>
                        </a:lnTo>
                        <a:lnTo>
                          <a:pt x="260" y="58"/>
                        </a:lnTo>
                        <a:lnTo>
                          <a:pt x="254" y="64"/>
                        </a:lnTo>
                        <a:lnTo>
                          <a:pt x="258" y="72"/>
                        </a:lnTo>
                        <a:lnTo>
                          <a:pt x="260" y="78"/>
                        </a:lnTo>
                        <a:lnTo>
                          <a:pt x="260" y="84"/>
                        </a:lnTo>
                        <a:lnTo>
                          <a:pt x="244" y="84"/>
                        </a:lnTo>
                        <a:lnTo>
                          <a:pt x="240" y="88"/>
                        </a:lnTo>
                        <a:lnTo>
                          <a:pt x="236" y="92"/>
                        </a:lnTo>
                        <a:lnTo>
                          <a:pt x="236" y="100"/>
                        </a:lnTo>
                        <a:lnTo>
                          <a:pt x="226" y="100"/>
                        </a:lnTo>
                        <a:lnTo>
                          <a:pt x="216" y="100"/>
                        </a:lnTo>
                        <a:lnTo>
                          <a:pt x="208" y="106"/>
                        </a:lnTo>
                        <a:lnTo>
                          <a:pt x="204" y="108"/>
                        </a:lnTo>
                        <a:lnTo>
                          <a:pt x="190" y="112"/>
                        </a:lnTo>
                        <a:lnTo>
                          <a:pt x="182" y="116"/>
                        </a:lnTo>
                        <a:lnTo>
                          <a:pt x="184" y="118"/>
                        </a:lnTo>
                        <a:lnTo>
                          <a:pt x="186" y="122"/>
                        </a:lnTo>
                        <a:lnTo>
                          <a:pt x="194" y="128"/>
                        </a:lnTo>
                        <a:lnTo>
                          <a:pt x="204" y="130"/>
                        </a:lnTo>
                        <a:lnTo>
                          <a:pt x="212" y="138"/>
                        </a:lnTo>
                        <a:lnTo>
                          <a:pt x="204" y="138"/>
                        </a:lnTo>
                        <a:lnTo>
                          <a:pt x="200" y="140"/>
                        </a:lnTo>
                        <a:lnTo>
                          <a:pt x="192" y="144"/>
                        </a:lnTo>
                        <a:lnTo>
                          <a:pt x="186" y="146"/>
                        </a:lnTo>
                        <a:lnTo>
                          <a:pt x="176" y="148"/>
                        </a:lnTo>
                        <a:lnTo>
                          <a:pt x="174" y="138"/>
                        </a:lnTo>
                        <a:lnTo>
                          <a:pt x="170" y="134"/>
                        </a:lnTo>
                        <a:lnTo>
                          <a:pt x="160" y="128"/>
                        </a:lnTo>
                        <a:lnTo>
                          <a:pt x="166" y="120"/>
                        </a:lnTo>
                        <a:lnTo>
                          <a:pt x="172" y="118"/>
                        </a:lnTo>
                        <a:lnTo>
                          <a:pt x="164" y="118"/>
                        </a:lnTo>
                        <a:lnTo>
                          <a:pt x="160" y="118"/>
                        </a:lnTo>
                        <a:lnTo>
                          <a:pt x="152" y="116"/>
                        </a:lnTo>
                        <a:lnTo>
                          <a:pt x="146" y="114"/>
                        </a:lnTo>
                        <a:lnTo>
                          <a:pt x="144" y="112"/>
                        </a:lnTo>
                        <a:lnTo>
                          <a:pt x="140" y="108"/>
                        </a:lnTo>
                        <a:lnTo>
                          <a:pt x="132" y="108"/>
                        </a:lnTo>
                        <a:lnTo>
                          <a:pt x="130" y="112"/>
                        </a:lnTo>
                        <a:lnTo>
                          <a:pt x="128" y="116"/>
                        </a:lnTo>
                        <a:lnTo>
                          <a:pt x="124" y="120"/>
                        </a:lnTo>
                        <a:lnTo>
                          <a:pt x="118" y="126"/>
                        </a:lnTo>
                        <a:lnTo>
                          <a:pt x="114" y="128"/>
                        </a:lnTo>
                        <a:lnTo>
                          <a:pt x="110" y="126"/>
                        </a:lnTo>
                        <a:lnTo>
                          <a:pt x="102" y="128"/>
                        </a:lnTo>
                        <a:lnTo>
                          <a:pt x="94" y="132"/>
                        </a:lnTo>
                        <a:lnTo>
                          <a:pt x="92" y="124"/>
                        </a:lnTo>
                        <a:lnTo>
                          <a:pt x="100" y="118"/>
                        </a:lnTo>
                        <a:lnTo>
                          <a:pt x="100" y="108"/>
                        </a:lnTo>
                        <a:lnTo>
                          <a:pt x="106" y="108"/>
                        </a:lnTo>
                        <a:lnTo>
                          <a:pt x="116" y="110"/>
                        </a:lnTo>
                        <a:lnTo>
                          <a:pt x="110" y="98"/>
                        </a:lnTo>
                        <a:lnTo>
                          <a:pt x="106" y="92"/>
                        </a:lnTo>
                        <a:lnTo>
                          <a:pt x="98" y="80"/>
                        </a:lnTo>
                        <a:lnTo>
                          <a:pt x="90" y="76"/>
                        </a:lnTo>
                        <a:lnTo>
                          <a:pt x="82" y="74"/>
                        </a:lnTo>
                        <a:lnTo>
                          <a:pt x="74" y="78"/>
                        </a:lnTo>
                        <a:lnTo>
                          <a:pt x="66" y="8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87" name="îṩľiḑé">
                    <a:extLst>
                      <a:ext uri="{FF2B5EF4-FFF2-40B4-BE49-F238E27FC236}">
                        <a16:creationId xmlns:a16="http://schemas.microsoft.com/office/drawing/2014/main" xmlns="" id="{9E88F465-47B5-4DD0-95BB-6902FE66CE9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90486" y="2148575"/>
                    <a:ext cx="231372" cy="135904"/>
                  </a:xfrm>
                  <a:custGeom>
                    <a:avLst/>
                    <a:gdLst>
                      <a:gd name="T0" fmla="*/ 2147483647 w 132"/>
                      <a:gd name="T1" fmla="*/ 2147483647 h 82"/>
                      <a:gd name="T2" fmla="*/ 2147483647 w 132"/>
                      <a:gd name="T3" fmla="*/ 2147483647 h 82"/>
                      <a:gd name="T4" fmla="*/ 2147483647 w 132"/>
                      <a:gd name="T5" fmla="*/ 2147483647 h 82"/>
                      <a:gd name="T6" fmla="*/ 2147483647 w 132"/>
                      <a:gd name="T7" fmla="*/ 2147483647 h 82"/>
                      <a:gd name="T8" fmla="*/ 2147483647 w 132"/>
                      <a:gd name="T9" fmla="*/ 2147483647 h 82"/>
                      <a:gd name="T10" fmla="*/ 2147483647 w 132"/>
                      <a:gd name="T11" fmla="*/ 2147483647 h 82"/>
                      <a:gd name="T12" fmla="*/ 2147483647 w 132"/>
                      <a:gd name="T13" fmla="*/ 2147483647 h 82"/>
                      <a:gd name="T14" fmla="*/ 2147483647 w 132"/>
                      <a:gd name="T15" fmla="*/ 2147483647 h 82"/>
                      <a:gd name="T16" fmla="*/ 2147483647 w 132"/>
                      <a:gd name="T17" fmla="*/ 2147483647 h 82"/>
                      <a:gd name="T18" fmla="*/ 2147483647 w 132"/>
                      <a:gd name="T19" fmla="*/ 2147483647 h 82"/>
                      <a:gd name="T20" fmla="*/ 2147483647 w 132"/>
                      <a:gd name="T21" fmla="*/ 2147483647 h 82"/>
                      <a:gd name="T22" fmla="*/ 2147483647 w 132"/>
                      <a:gd name="T23" fmla="*/ 2147483647 h 82"/>
                      <a:gd name="T24" fmla="*/ 2147483647 w 132"/>
                      <a:gd name="T25" fmla="*/ 2147483647 h 82"/>
                      <a:gd name="T26" fmla="*/ 0 w 132"/>
                      <a:gd name="T27" fmla="*/ 2147483647 h 82"/>
                      <a:gd name="T28" fmla="*/ 0 w 132"/>
                      <a:gd name="T29" fmla="*/ 2147483647 h 82"/>
                      <a:gd name="T30" fmla="*/ 2147483647 w 132"/>
                      <a:gd name="T31" fmla="*/ 2147483647 h 82"/>
                      <a:gd name="T32" fmla="*/ 2147483647 w 132"/>
                      <a:gd name="T33" fmla="*/ 2147483647 h 82"/>
                      <a:gd name="T34" fmla="*/ 2147483647 w 132"/>
                      <a:gd name="T35" fmla="*/ 2147483647 h 82"/>
                      <a:gd name="T36" fmla="*/ 2147483647 w 132"/>
                      <a:gd name="T37" fmla="*/ 2147483647 h 82"/>
                      <a:gd name="T38" fmla="*/ 2147483647 w 132"/>
                      <a:gd name="T39" fmla="*/ 2147483647 h 82"/>
                      <a:gd name="T40" fmla="*/ 2147483647 w 132"/>
                      <a:gd name="T41" fmla="*/ 2147483647 h 82"/>
                      <a:gd name="T42" fmla="*/ 2147483647 w 132"/>
                      <a:gd name="T43" fmla="*/ 2147483647 h 82"/>
                      <a:gd name="T44" fmla="*/ 2147483647 w 132"/>
                      <a:gd name="T45" fmla="*/ 2147483647 h 82"/>
                      <a:gd name="T46" fmla="*/ 2147483647 w 132"/>
                      <a:gd name="T47" fmla="*/ 2147483647 h 82"/>
                      <a:gd name="T48" fmla="*/ 2147483647 w 132"/>
                      <a:gd name="T49" fmla="*/ 2147483647 h 82"/>
                      <a:gd name="T50" fmla="*/ 2147483647 w 132"/>
                      <a:gd name="T51" fmla="*/ 2147483647 h 82"/>
                      <a:gd name="T52" fmla="*/ 2147483647 w 132"/>
                      <a:gd name="T53" fmla="*/ 2147483647 h 82"/>
                      <a:gd name="T54" fmla="*/ 2147483647 w 132"/>
                      <a:gd name="T55" fmla="*/ 2147483647 h 82"/>
                      <a:gd name="T56" fmla="*/ 2147483647 w 132"/>
                      <a:gd name="T57" fmla="*/ 0 h 82"/>
                      <a:gd name="T58" fmla="*/ 2147483647 w 132"/>
                      <a:gd name="T59" fmla="*/ 2147483647 h 82"/>
                      <a:gd name="T60" fmla="*/ 2147483647 w 132"/>
                      <a:gd name="T61" fmla="*/ 2147483647 h 82"/>
                      <a:gd name="T62" fmla="*/ 2147483647 w 132"/>
                      <a:gd name="T63" fmla="*/ 2147483647 h 82"/>
                      <a:gd name="T64" fmla="*/ 2147483647 w 132"/>
                      <a:gd name="T65" fmla="*/ 2147483647 h 82"/>
                      <a:gd name="T66" fmla="*/ 2147483647 w 132"/>
                      <a:gd name="T67" fmla="*/ 2147483647 h 82"/>
                      <a:gd name="T68" fmla="*/ 2147483647 w 132"/>
                      <a:gd name="T69" fmla="*/ 2147483647 h 82"/>
                      <a:gd name="T70" fmla="*/ 2147483647 w 132"/>
                      <a:gd name="T71" fmla="*/ 2147483647 h 82"/>
                      <a:gd name="T72" fmla="*/ 2147483647 w 132"/>
                      <a:gd name="T73" fmla="*/ 2147483647 h 82"/>
                      <a:gd name="T74" fmla="*/ 2147483647 w 132"/>
                      <a:gd name="T75" fmla="*/ 2147483647 h 82"/>
                      <a:gd name="T76" fmla="*/ 2147483647 w 132"/>
                      <a:gd name="T77" fmla="*/ 2147483647 h 82"/>
                      <a:gd name="T78" fmla="*/ 2147483647 w 132"/>
                      <a:gd name="T79" fmla="*/ 2147483647 h 82"/>
                      <a:gd name="T80" fmla="*/ 2147483647 w 132"/>
                      <a:gd name="T81" fmla="*/ 2147483647 h 82"/>
                      <a:gd name="T82" fmla="*/ 2147483647 w 132"/>
                      <a:gd name="T83" fmla="*/ 2147483647 h 82"/>
                      <a:gd name="T84" fmla="*/ 2147483647 w 132"/>
                      <a:gd name="T85" fmla="*/ 2147483647 h 82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w 132"/>
                      <a:gd name="T130" fmla="*/ 0 h 82"/>
                      <a:gd name="T131" fmla="*/ 132 w 132"/>
                      <a:gd name="T132" fmla="*/ 82 h 82"/>
                    </a:gdLst>
                    <a:ahLst/>
                    <a:cxnLst>
                      <a:cxn ang="T86">
                        <a:pos x="T0" y="T1"/>
                      </a:cxn>
                      <a:cxn ang="T87">
                        <a:pos x="T2" y="T3"/>
                      </a:cxn>
                      <a:cxn ang="T88">
                        <a:pos x="T4" y="T5"/>
                      </a:cxn>
                      <a:cxn ang="T89">
                        <a:pos x="T6" y="T7"/>
                      </a:cxn>
                      <a:cxn ang="T90">
                        <a:pos x="T8" y="T9"/>
                      </a:cxn>
                      <a:cxn ang="T91">
                        <a:pos x="T10" y="T11"/>
                      </a:cxn>
                      <a:cxn ang="T92">
                        <a:pos x="T12" y="T13"/>
                      </a:cxn>
                      <a:cxn ang="T93">
                        <a:pos x="T14" y="T15"/>
                      </a:cxn>
                      <a:cxn ang="T94">
                        <a:pos x="T16" y="T17"/>
                      </a:cxn>
                      <a:cxn ang="T95">
                        <a:pos x="T18" y="T19"/>
                      </a:cxn>
                      <a:cxn ang="T96">
                        <a:pos x="T20" y="T21"/>
                      </a:cxn>
                      <a:cxn ang="T97">
                        <a:pos x="T22" y="T23"/>
                      </a:cxn>
                      <a:cxn ang="T98">
                        <a:pos x="T24" y="T25"/>
                      </a:cxn>
                      <a:cxn ang="T99">
                        <a:pos x="T26" y="T27"/>
                      </a:cxn>
                      <a:cxn ang="T100">
                        <a:pos x="T28" y="T29"/>
                      </a:cxn>
                      <a:cxn ang="T101">
                        <a:pos x="T30" y="T31"/>
                      </a:cxn>
                      <a:cxn ang="T102">
                        <a:pos x="T32" y="T33"/>
                      </a:cxn>
                      <a:cxn ang="T103">
                        <a:pos x="T34" y="T35"/>
                      </a:cxn>
                      <a:cxn ang="T104">
                        <a:pos x="T36" y="T37"/>
                      </a:cxn>
                      <a:cxn ang="T105">
                        <a:pos x="T38" y="T39"/>
                      </a:cxn>
                      <a:cxn ang="T106">
                        <a:pos x="T40" y="T41"/>
                      </a:cxn>
                      <a:cxn ang="T107">
                        <a:pos x="T42" y="T43"/>
                      </a:cxn>
                      <a:cxn ang="T108">
                        <a:pos x="T44" y="T45"/>
                      </a:cxn>
                      <a:cxn ang="T109">
                        <a:pos x="T46" y="T47"/>
                      </a:cxn>
                      <a:cxn ang="T110">
                        <a:pos x="T48" y="T49"/>
                      </a:cxn>
                      <a:cxn ang="T111">
                        <a:pos x="T50" y="T51"/>
                      </a:cxn>
                      <a:cxn ang="T112">
                        <a:pos x="T52" y="T53"/>
                      </a:cxn>
                      <a:cxn ang="T113">
                        <a:pos x="T54" y="T55"/>
                      </a:cxn>
                      <a:cxn ang="T114">
                        <a:pos x="T56" y="T57"/>
                      </a:cxn>
                      <a:cxn ang="T115">
                        <a:pos x="T58" y="T59"/>
                      </a:cxn>
                      <a:cxn ang="T116">
                        <a:pos x="T60" y="T61"/>
                      </a:cxn>
                      <a:cxn ang="T117">
                        <a:pos x="T62" y="T63"/>
                      </a:cxn>
                      <a:cxn ang="T118">
                        <a:pos x="T64" y="T65"/>
                      </a:cxn>
                      <a:cxn ang="T119">
                        <a:pos x="T66" y="T67"/>
                      </a:cxn>
                      <a:cxn ang="T120">
                        <a:pos x="T68" y="T69"/>
                      </a:cxn>
                      <a:cxn ang="T121">
                        <a:pos x="T70" y="T71"/>
                      </a:cxn>
                      <a:cxn ang="T122">
                        <a:pos x="T72" y="T73"/>
                      </a:cxn>
                      <a:cxn ang="T123">
                        <a:pos x="T74" y="T75"/>
                      </a:cxn>
                      <a:cxn ang="T124">
                        <a:pos x="T76" y="T77"/>
                      </a:cxn>
                      <a:cxn ang="T125">
                        <a:pos x="T78" y="T79"/>
                      </a:cxn>
                      <a:cxn ang="T126">
                        <a:pos x="T80" y="T81"/>
                      </a:cxn>
                      <a:cxn ang="T127">
                        <a:pos x="T82" y="T83"/>
                      </a:cxn>
                      <a:cxn ang="T128">
                        <a:pos x="T84" y="T85"/>
                      </a:cxn>
                    </a:cxnLst>
                    <a:rect l="T129" t="T130" r="T131" b="T132"/>
                    <a:pathLst>
                      <a:path w="132" h="82">
                        <a:moveTo>
                          <a:pt x="122" y="72"/>
                        </a:moveTo>
                        <a:lnTo>
                          <a:pt x="110" y="74"/>
                        </a:lnTo>
                        <a:lnTo>
                          <a:pt x="106" y="82"/>
                        </a:lnTo>
                        <a:lnTo>
                          <a:pt x="98" y="82"/>
                        </a:lnTo>
                        <a:lnTo>
                          <a:pt x="90" y="80"/>
                        </a:lnTo>
                        <a:lnTo>
                          <a:pt x="80" y="82"/>
                        </a:lnTo>
                        <a:lnTo>
                          <a:pt x="74" y="82"/>
                        </a:lnTo>
                        <a:lnTo>
                          <a:pt x="62" y="78"/>
                        </a:lnTo>
                        <a:lnTo>
                          <a:pt x="58" y="76"/>
                        </a:lnTo>
                        <a:lnTo>
                          <a:pt x="40" y="76"/>
                        </a:lnTo>
                        <a:lnTo>
                          <a:pt x="30" y="76"/>
                        </a:lnTo>
                        <a:lnTo>
                          <a:pt x="22" y="76"/>
                        </a:lnTo>
                        <a:lnTo>
                          <a:pt x="16" y="78"/>
                        </a:lnTo>
                        <a:lnTo>
                          <a:pt x="0" y="80"/>
                        </a:lnTo>
                        <a:lnTo>
                          <a:pt x="0" y="76"/>
                        </a:lnTo>
                        <a:lnTo>
                          <a:pt x="10" y="70"/>
                        </a:lnTo>
                        <a:lnTo>
                          <a:pt x="6" y="64"/>
                        </a:lnTo>
                        <a:lnTo>
                          <a:pt x="4" y="52"/>
                        </a:lnTo>
                        <a:lnTo>
                          <a:pt x="2" y="48"/>
                        </a:lnTo>
                        <a:lnTo>
                          <a:pt x="12" y="46"/>
                        </a:lnTo>
                        <a:lnTo>
                          <a:pt x="18" y="34"/>
                        </a:lnTo>
                        <a:lnTo>
                          <a:pt x="26" y="24"/>
                        </a:lnTo>
                        <a:lnTo>
                          <a:pt x="26" y="18"/>
                        </a:lnTo>
                        <a:lnTo>
                          <a:pt x="30" y="18"/>
                        </a:lnTo>
                        <a:lnTo>
                          <a:pt x="36" y="18"/>
                        </a:lnTo>
                        <a:lnTo>
                          <a:pt x="46" y="14"/>
                        </a:lnTo>
                        <a:lnTo>
                          <a:pt x="48" y="6"/>
                        </a:lnTo>
                        <a:lnTo>
                          <a:pt x="60" y="4"/>
                        </a:lnTo>
                        <a:lnTo>
                          <a:pt x="68" y="0"/>
                        </a:lnTo>
                        <a:lnTo>
                          <a:pt x="76" y="4"/>
                        </a:lnTo>
                        <a:lnTo>
                          <a:pt x="98" y="4"/>
                        </a:lnTo>
                        <a:lnTo>
                          <a:pt x="106" y="16"/>
                        </a:lnTo>
                        <a:lnTo>
                          <a:pt x="106" y="24"/>
                        </a:lnTo>
                        <a:lnTo>
                          <a:pt x="112" y="28"/>
                        </a:lnTo>
                        <a:lnTo>
                          <a:pt x="116" y="34"/>
                        </a:lnTo>
                        <a:lnTo>
                          <a:pt x="120" y="40"/>
                        </a:lnTo>
                        <a:lnTo>
                          <a:pt x="122" y="42"/>
                        </a:lnTo>
                        <a:lnTo>
                          <a:pt x="130" y="44"/>
                        </a:lnTo>
                        <a:lnTo>
                          <a:pt x="132" y="50"/>
                        </a:lnTo>
                        <a:lnTo>
                          <a:pt x="126" y="52"/>
                        </a:lnTo>
                        <a:lnTo>
                          <a:pt x="114" y="54"/>
                        </a:lnTo>
                        <a:lnTo>
                          <a:pt x="118" y="62"/>
                        </a:lnTo>
                        <a:lnTo>
                          <a:pt x="122" y="7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88" name="îŝliḓe">
                    <a:extLst>
                      <a:ext uri="{FF2B5EF4-FFF2-40B4-BE49-F238E27FC236}">
                        <a16:creationId xmlns:a16="http://schemas.microsoft.com/office/drawing/2014/main" xmlns="" id="{EB6244AB-EEC5-4A5B-91A7-D7B581F64D5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66001" y="2437193"/>
                    <a:ext cx="85388" cy="61646"/>
                  </a:xfrm>
                  <a:custGeom>
                    <a:avLst/>
                    <a:gdLst>
                      <a:gd name="T0" fmla="*/ 0 w 49"/>
                      <a:gd name="T1" fmla="*/ 2147483647 h 36"/>
                      <a:gd name="T2" fmla="*/ 2147483647 w 49"/>
                      <a:gd name="T3" fmla="*/ 2147483647 h 36"/>
                      <a:gd name="T4" fmla="*/ 2147483647 w 49"/>
                      <a:gd name="T5" fmla="*/ 2147483647 h 36"/>
                      <a:gd name="T6" fmla="*/ 2147483647 w 49"/>
                      <a:gd name="T7" fmla="*/ 2147483647 h 36"/>
                      <a:gd name="T8" fmla="*/ 2147483647 w 49"/>
                      <a:gd name="T9" fmla="*/ 0 h 36"/>
                      <a:gd name="T10" fmla="*/ 2147483647 w 49"/>
                      <a:gd name="T11" fmla="*/ 2147483647 h 36"/>
                      <a:gd name="T12" fmla="*/ 2147483647 w 49"/>
                      <a:gd name="T13" fmla="*/ 2147483647 h 36"/>
                      <a:gd name="T14" fmla="*/ 2147483647 w 49"/>
                      <a:gd name="T15" fmla="*/ 2147483647 h 36"/>
                      <a:gd name="T16" fmla="*/ 2147483647 w 49"/>
                      <a:gd name="T17" fmla="*/ 2147483647 h 36"/>
                      <a:gd name="T18" fmla="*/ 2147483647 w 49"/>
                      <a:gd name="T19" fmla="*/ 2147483647 h 36"/>
                      <a:gd name="T20" fmla="*/ 2147483647 w 49"/>
                      <a:gd name="T21" fmla="*/ 2147483647 h 36"/>
                      <a:gd name="T22" fmla="*/ 2147483647 w 49"/>
                      <a:gd name="T23" fmla="*/ 2147483647 h 36"/>
                      <a:gd name="T24" fmla="*/ 2147483647 w 49"/>
                      <a:gd name="T25" fmla="*/ 2147483647 h 36"/>
                      <a:gd name="T26" fmla="*/ 2147483647 w 49"/>
                      <a:gd name="T27" fmla="*/ 2147483647 h 36"/>
                      <a:gd name="T28" fmla="*/ 2147483647 w 49"/>
                      <a:gd name="T29" fmla="*/ 2147483647 h 36"/>
                      <a:gd name="T30" fmla="*/ 0 w 49"/>
                      <a:gd name="T31" fmla="*/ 2147483647 h 36"/>
                      <a:gd name="T32" fmla="*/ 0 w 49"/>
                      <a:gd name="T33" fmla="*/ 2147483647 h 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49"/>
                      <a:gd name="T52" fmla="*/ 0 h 36"/>
                      <a:gd name="T53" fmla="*/ 49 w 49"/>
                      <a:gd name="T54" fmla="*/ 36 h 36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49" h="36">
                        <a:moveTo>
                          <a:pt x="0" y="4"/>
                        </a:moveTo>
                        <a:lnTo>
                          <a:pt x="13" y="6"/>
                        </a:lnTo>
                        <a:lnTo>
                          <a:pt x="21" y="4"/>
                        </a:lnTo>
                        <a:lnTo>
                          <a:pt x="25" y="2"/>
                        </a:lnTo>
                        <a:lnTo>
                          <a:pt x="39" y="0"/>
                        </a:lnTo>
                        <a:lnTo>
                          <a:pt x="49" y="6"/>
                        </a:lnTo>
                        <a:lnTo>
                          <a:pt x="35" y="10"/>
                        </a:lnTo>
                        <a:lnTo>
                          <a:pt x="33" y="16"/>
                        </a:lnTo>
                        <a:lnTo>
                          <a:pt x="29" y="24"/>
                        </a:lnTo>
                        <a:lnTo>
                          <a:pt x="21" y="24"/>
                        </a:lnTo>
                        <a:lnTo>
                          <a:pt x="17" y="28"/>
                        </a:lnTo>
                        <a:lnTo>
                          <a:pt x="15" y="36"/>
                        </a:lnTo>
                        <a:lnTo>
                          <a:pt x="11" y="32"/>
                        </a:lnTo>
                        <a:lnTo>
                          <a:pt x="7" y="26"/>
                        </a:lnTo>
                        <a:lnTo>
                          <a:pt x="4" y="18"/>
                        </a:lnTo>
                        <a:lnTo>
                          <a:pt x="0" y="14"/>
                        </a:lnTo>
                        <a:lnTo>
                          <a:pt x="0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89" name="ïṧ1îďè">
                    <a:extLst>
                      <a:ext uri="{FF2B5EF4-FFF2-40B4-BE49-F238E27FC236}">
                        <a16:creationId xmlns:a16="http://schemas.microsoft.com/office/drawing/2014/main" xmlns="" id="{A2778DA1-CCE6-409B-BA0B-97E3F3E9A00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58811" y="2574496"/>
                    <a:ext cx="61975" cy="39230"/>
                  </a:xfrm>
                  <a:custGeom>
                    <a:avLst/>
                    <a:gdLst>
                      <a:gd name="T0" fmla="*/ 2147483647 w 36"/>
                      <a:gd name="T1" fmla="*/ 0 h 24"/>
                      <a:gd name="T2" fmla="*/ 2147483647 w 36"/>
                      <a:gd name="T3" fmla="*/ 2147483647 h 24"/>
                      <a:gd name="T4" fmla="*/ 2147483647 w 36"/>
                      <a:gd name="T5" fmla="*/ 2147483647 h 24"/>
                      <a:gd name="T6" fmla="*/ 2147483647 w 36"/>
                      <a:gd name="T7" fmla="*/ 2147483647 h 24"/>
                      <a:gd name="T8" fmla="*/ 2147483647 w 36"/>
                      <a:gd name="T9" fmla="*/ 2147483647 h 24"/>
                      <a:gd name="T10" fmla="*/ 2147483647 w 36"/>
                      <a:gd name="T11" fmla="*/ 2147483647 h 24"/>
                      <a:gd name="T12" fmla="*/ 2147483647 w 36"/>
                      <a:gd name="T13" fmla="*/ 2147483647 h 24"/>
                      <a:gd name="T14" fmla="*/ 0 w 36"/>
                      <a:gd name="T15" fmla="*/ 2147483647 h 24"/>
                      <a:gd name="T16" fmla="*/ 0 w 36"/>
                      <a:gd name="T17" fmla="*/ 2147483647 h 24"/>
                      <a:gd name="T18" fmla="*/ 2147483647 w 36"/>
                      <a:gd name="T19" fmla="*/ 2147483647 h 24"/>
                      <a:gd name="T20" fmla="*/ 2147483647 w 36"/>
                      <a:gd name="T21" fmla="*/ 0 h 24"/>
                      <a:gd name="T22" fmla="*/ 2147483647 w 36"/>
                      <a:gd name="T23" fmla="*/ 0 h 24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36"/>
                      <a:gd name="T37" fmla="*/ 0 h 24"/>
                      <a:gd name="T38" fmla="*/ 36 w 36"/>
                      <a:gd name="T39" fmla="*/ 24 h 24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36" h="24">
                        <a:moveTo>
                          <a:pt x="26" y="0"/>
                        </a:moveTo>
                        <a:lnTo>
                          <a:pt x="36" y="4"/>
                        </a:lnTo>
                        <a:lnTo>
                          <a:pt x="36" y="16"/>
                        </a:lnTo>
                        <a:lnTo>
                          <a:pt x="30" y="20"/>
                        </a:lnTo>
                        <a:lnTo>
                          <a:pt x="10" y="24"/>
                        </a:lnTo>
                        <a:lnTo>
                          <a:pt x="6" y="22"/>
                        </a:lnTo>
                        <a:lnTo>
                          <a:pt x="4" y="22"/>
                        </a:lnTo>
                        <a:lnTo>
                          <a:pt x="0" y="16"/>
                        </a:lnTo>
                        <a:lnTo>
                          <a:pt x="0" y="2"/>
                        </a:lnTo>
                        <a:lnTo>
                          <a:pt x="8" y="2"/>
                        </a:lnTo>
                        <a:lnTo>
                          <a:pt x="12" y="0"/>
                        </a:lnTo>
                        <a:lnTo>
                          <a:pt x="26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90" name="ïSľiḓé">
                    <a:extLst>
                      <a:ext uri="{FF2B5EF4-FFF2-40B4-BE49-F238E27FC236}">
                        <a16:creationId xmlns:a16="http://schemas.microsoft.com/office/drawing/2014/main" xmlns="" id="{FDBF7E81-D1C8-4EF7-BA1E-1D747157ABA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34021" y="2395161"/>
                    <a:ext cx="247898" cy="133100"/>
                  </a:xfrm>
                  <a:custGeom>
                    <a:avLst/>
                    <a:gdLst>
                      <a:gd name="T0" fmla="*/ 2147483647 w 142"/>
                      <a:gd name="T1" fmla="*/ 2147483647 h 80"/>
                      <a:gd name="T2" fmla="*/ 2147483647 w 142"/>
                      <a:gd name="T3" fmla="*/ 2147483647 h 80"/>
                      <a:gd name="T4" fmla="*/ 2147483647 w 142"/>
                      <a:gd name="T5" fmla="*/ 2147483647 h 80"/>
                      <a:gd name="T6" fmla="*/ 2147483647 w 142"/>
                      <a:gd name="T7" fmla="*/ 2147483647 h 80"/>
                      <a:gd name="T8" fmla="*/ 2147483647 w 142"/>
                      <a:gd name="T9" fmla="*/ 2147483647 h 80"/>
                      <a:gd name="T10" fmla="*/ 2147483647 w 142"/>
                      <a:gd name="T11" fmla="*/ 2147483647 h 80"/>
                      <a:gd name="T12" fmla="*/ 2147483647 w 142"/>
                      <a:gd name="T13" fmla="*/ 2147483647 h 80"/>
                      <a:gd name="T14" fmla="*/ 2147483647 w 142"/>
                      <a:gd name="T15" fmla="*/ 2147483647 h 80"/>
                      <a:gd name="T16" fmla="*/ 2147483647 w 142"/>
                      <a:gd name="T17" fmla="*/ 2147483647 h 80"/>
                      <a:gd name="T18" fmla="*/ 2147483647 w 142"/>
                      <a:gd name="T19" fmla="*/ 2147483647 h 80"/>
                      <a:gd name="T20" fmla="*/ 2147483647 w 142"/>
                      <a:gd name="T21" fmla="*/ 2147483647 h 80"/>
                      <a:gd name="T22" fmla="*/ 0 w 142"/>
                      <a:gd name="T23" fmla="*/ 2147483647 h 80"/>
                      <a:gd name="T24" fmla="*/ 2147483647 w 142"/>
                      <a:gd name="T25" fmla="*/ 2147483647 h 80"/>
                      <a:gd name="T26" fmla="*/ 2147483647 w 142"/>
                      <a:gd name="T27" fmla="*/ 2147483647 h 80"/>
                      <a:gd name="T28" fmla="*/ 2147483647 w 142"/>
                      <a:gd name="T29" fmla="*/ 2147483647 h 80"/>
                      <a:gd name="T30" fmla="*/ 2147483647 w 142"/>
                      <a:gd name="T31" fmla="*/ 2147483647 h 80"/>
                      <a:gd name="T32" fmla="*/ 2147483647 w 142"/>
                      <a:gd name="T33" fmla="*/ 2147483647 h 80"/>
                      <a:gd name="T34" fmla="*/ 2147483647 w 142"/>
                      <a:gd name="T35" fmla="*/ 2147483647 h 80"/>
                      <a:gd name="T36" fmla="*/ 2147483647 w 142"/>
                      <a:gd name="T37" fmla="*/ 2147483647 h 80"/>
                      <a:gd name="T38" fmla="*/ 2147483647 w 142"/>
                      <a:gd name="T39" fmla="*/ 2147483647 h 80"/>
                      <a:gd name="T40" fmla="*/ 2147483647 w 142"/>
                      <a:gd name="T41" fmla="*/ 2147483647 h 80"/>
                      <a:gd name="T42" fmla="*/ 2147483647 w 142"/>
                      <a:gd name="T43" fmla="*/ 2147483647 h 80"/>
                      <a:gd name="T44" fmla="*/ 2147483647 w 142"/>
                      <a:gd name="T45" fmla="*/ 2147483647 h 80"/>
                      <a:gd name="T46" fmla="*/ 2147483647 w 142"/>
                      <a:gd name="T47" fmla="*/ 2147483647 h 80"/>
                      <a:gd name="T48" fmla="*/ 2147483647 w 142"/>
                      <a:gd name="T49" fmla="*/ 2147483647 h 80"/>
                      <a:gd name="T50" fmla="*/ 2147483647 w 142"/>
                      <a:gd name="T51" fmla="*/ 2147483647 h 80"/>
                      <a:gd name="T52" fmla="*/ 2147483647 w 142"/>
                      <a:gd name="T53" fmla="*/ 2147483647 h 80"/>
                      <a:gd name="T54" fmla="*/ 2147483647 w 142"/>
                      <a:gd name="T55" fmla="*/ 2147483647 h 80"/>
                      <a:gd name="T56" fmla="*/ 2147483647 w 142"/>
                      <a:gd name="T57" fmla="*/ 0 h 80"/>
                      <a:gd name="T58" fmla="*/ 2147483647 w 142"/>
                      <a:gd name="T59" fmla="*/ 2147483647 h 80"/>
                      <a:gd name="T60" fmla="*/ 2147483647 w 142"/>
                      <a:gd name="T61" fmla="*/ 2147483647 h 80"/>
                      <a:gd name="T62" fmla="*/ 2147483647 w 142"/>
                      <a:gd name="T63" fmla="*/ 2147483647 h 80"/>
                      <a:gd name="T64" fmla="*/ 2147483647 w 142"/>
                      <a:gd name="T65" fmla="*/ 2147483647 h 80"/>
                      <a:gd name="T66" fmla="*/ 2147483647 w 142"/>
                      <a:gd name="T67" fmla="*/ 2147483647 h 80"/>
                      <a:gd name="T68" fmla="*/ 2147483647 w 142"/>
                      <a:gd name="T69" fmla="*/ 2147483647 h 80"/>
                      <a:gd name="T70" fmla="*/ 2147483647 w 142"/>
                      <a:gd name="T71" fmla="*/ 2147483647 h 80"/>
                      <a:gd name="T72" fmla="*/ 2147483647 w 142"/>
                      <a:gd name="T73" fmla="*/ 2147483647 h 80"/>
                      <a:gd name="T74" fmla="*/ 2147483647 w 142"/>
                      <a:gd name="T75" fmla="*/ 2147483647 h 80"/>
                      <a:gd name="T76" fmla="*/ 2147483647 w 142"/>
                      <a:gd name="T77" fmla="*/ 2147483647 h 80"/>
                      <a:gd name="T78" fmla="*/ 2147483647 w 142"/>
                      <a:gd name="T79" fmla="*/ 2147483647 h 80"/>
                      <a:gd name="T80" fmla="*/ 2147483647 w 142"/>
                      <a:gd name="T81" fmla="*/ 2147483647 h 80"/>
                      <a:gd name="T82" fmla="*/ 2147483647 w 142"/>
                      <a:gd name="T83" fmla="*/ 2147483647 h 80"/>
                      <a:gd name="T84" fmla="*/ 2147483647 w 142"/>
                      <a:gd name="T85" fmla="*/ 2147483647 h 80"/>
                      <a:gd name="T86" fmla="*/ 2147483647 w 142"/>
                      <a:gd name="T87" fmla="*/ 2147483647 h 80"/>
                      <a:gd name="T88" fmla="*/ 2147483647 w 142"/>
                      <a:gd name="T89" fmla="*/ 2147483647 h 80"/>
                      <a:gd name="T90" fmla="*/ 2147483647 w 142"/>
                      <a:gd name="T91" fmla="*/ 2147483647 h 80"/>
                      <a:gd name="T92" fmla="*/ 2147483647 w 142"/>
                      <a:gd name="T93" fmla="*/ 2147483647 h 80"/>
                      <a:gd name="T94" fmla="*/ 2147483647 w 142"/>
                      <a:gd name="T95" fmla="*/ 2147483647 h 80"/>
                      <a:gd name="T96" fmla="*/ 2147483647 w 142"/>
                      <a:gd name="T97" fmla="*/ 2147483647 h 80"/>
                      <a:gd name="T98" fmla="*/ 2147483647 w 142"/>
                      <a:gd name="T99" fmla="*/ 2147483647 h 80"/>
                      <a:gd name="T100" fmla="*/ 2147483647 w 142"/>
                      <a:gd name="T101" fmla="*/ 2147483647 h 80"/>
                      <a:gd name="T102" fmla="*/ 2147483647 w 142"/>
                      <a:gd name="T103" fmla="*/ 2147483647 h 80"/>
                      <a:gd name="T104" fmla="*/ 2147483647 w 142"/>
                      <a:gd name="T105" fmla="*/ 2147483647 h 80"/>
                      <a:gd name="T106" fmla="*/ 2147483647 w 142"/>
                      <a:gd name="T107" fmla="*/ 2147483647 h 80"/>
                      <a:gd name="T108" fmla="*/ 2147483647 w 142"/>
                      <a:gd name="T109" fmla="*/ 2147483647 h 80"/>
                      <a:gd name="T110" fmla="*/ 2147483647 w 142"/>
                      <a:gd name="T111" fmla="*/ 2147483647 h 80"/>
                      <a:gd name="T112" fmla="*/ 2147483647 w 142"/>
                      <a:gd name="T113" fmla="*/ 2147483647 h 80"/>
                      <a:gd name="T114" fmla="*/ 2147483647 w 142"/>
                      <a:gd name="T115" fmla="*/ 2147483647 h 80"/>
                      <a:gd name="T116" fmla="*/ 2147483647 w 142"/>
                      <a:gd name="T117" fmla="*/ 2147483647 h 80"/>
                      <a:gd name="T118" fmla="*/ 2147483647 w 142"/>
                      <a:gd name="T119" fmla="*/ 2147483647 h 80"/>
                      <a:gd name="T120" fmla="*/ 2147483647 w 142"/>
                      <a:gd name="T121" fmla="*/ 2147483647 h 80"/>
                      <a:gd name="T122" fmla="*/ 2147483647 w 142"/>
                      <a:gd name="T123" fmla="*/ 2147483647 h 80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60000 65536"/>
                      <a:gd name="T181" fmla="*/ 0 60000 65536"/>
                      <a:gd name="T182" fmla="*/ 0 60000 65536"/>
                      <a:gd name="T183" fmla="*/ 0 60000 65536"/>
                      <a:gd name="T184" fmla="*/ 0 60000 65536"/>
                      <a:gd name="T185" fmla="*/ 0 60000 65536"/>
                      <a:gd name="T186" fmla="*/ 0 w 142"/>
                      <a:gd name="T187" fmla="*/ 0 h 80"/>
                      <a:gd name="T188" fmla="*/ 142 w 142"/>
                      <a:gd name="T189" fmla="*/ 80 h 80"/>
                    </a:gdLst>
                    <a:ahLst/>
                    <a:cxnLst>
                      <a:cxn ang="T124">
                        <a:pos x="T0" y="T1"/>
                      </a:cxn>
                      <a:cxn ang="T125">
                        <a:pos x="T2" y="T3"/>
                      </a:cxn>
                      <a:cxn ang="T126">
                        <a:pos x="T4" y="T5"/>
                      </a:cxn>
                      <a:cxn ang="T127">
                        <a:pos x="T6" y="T7"/>
                      </a:cxn>
                      <a:cxn ang="T128">
                        <a:pos x="T8" y="T9"/>
                      </a:cxn>
                      <a:cxn ang="T129">
                        <a:pos x="T10" y="T11"/>
                      </a:cxn>
                      <a:cxn ang="T130">
                        <a:pos x="T12" y="T13"/>
                      </a:cxn>
                      <a:cxn ang="T131">
                        <a:pos x="T14" y="T15"/>
                      </a:cxn>
                      <a:cxn ang="T132">
                        <a:pos x="T16" y="T17"/>
                      </a:cxn>
                      <a:cxn ang="T133">
                        <a:pos x="T18" y="T19"/>
                      </a:cxn>
                      <a:cxn ang="T134">
                        <a:pos x="T20" y="T21"/>
                      </a:cxn>
                      <a:cxn ang="T135">
                        <a:pos x="T22" y="T23"/>
                      </a:cxn>
                      <a:cxn ang="T136">
                        <a:pos x="T24" y="T25"/>
                      </a:cxn>
                      <a:cxn ang="T137">
                        <a:pos x="T26" y="T27"/>
                      </a:cxn>
                      <a:cxn ang="T138">
                        <a:pos x="T28" y="T29"/>
                      </a:cxn>
                      <a:cxn ang="T139">
                        <a:pos x="T30" y="T31"/>
                      </a:cxn>
                      <a:cxn ang="T140">
                        <a:pos x="T32" y="T33"/>
                      </a:cxn>
                      <a:cxn ang="T141">
                        <a:pos x="T34" y="T35"/>
                      </a:cxn>
                      <a:cxn ang="T142">
                        <a:pos x="T36" y="T37"/>
                      </a:cxn>
                      <a:cxn ang="T143">
                        <a:pos x="T38" y="T39"/>
                      </a:cxn>
                      <a:cxn ang="T144">
                        <a:pos x="T40" y="T41"/>
                      </a:cxn>
                      <a:cxn ang="T145">
                        <a:pos x="T42" y="T43"/>
                      </a:cxn>
                      <a:cxn ang="T146">
                        <a:pos x="T44" y="T45"/>
                      </a:cxn>
                      <a:cxn ang="T147">
                        <a:pos x="T46" y="T47"/>
                      </a:cxn>
                      <a:cxn ang="T148">
                        <a:pos x="T48" y="T49"/>
                      </a:cxn>
                      <a:cxn ang="T149">
                        <a:pos x="T50" y="T51"/>
                      </a:cxn>
                      <a:cxn ang="T150">
                        <a:pos x="T52" y="T53"/>
                      </a:cxn>
                      <a:cxn ang="T151">
                        <a:pos x="T54" y="T55"/>
                      </a:cxn>
                      <a:cxn ang="T152">
                        <a:pos x="T56" y="T57"/>
                      </a:cxn>
                      <a:cxn ang="T153">
                        <a:pos x="T58" y="T59"/>
                      </a:cxn>
                      <a:cxn ang="T154">
                        <a:pos x="T60" y="T61"/>
                      </a:cxn>
                      <a:cxn ang="T155">
                        <a:pos x="T62" y="T63"/>
                      </a:cxn>
                      <a:cxn ang="T156">
                        <a:pos x="T64" y="T65"/>
                      </a:cxn>
                      <a:cxn ang="T157">
                        <a:pos x="T66" y="T67"/>
                      </a:cxn>
                      <a:cxn ang="T158">
                        <a:pos x="T68" y="T69"/>
                      </a:cxn>
                      <a:cxn ang="T159">
                        <a:pos x="T70" y="T71"/>
                      </a:cxn>
                      <a:cxn ang="T160">
                        <a:pos x="T72" y="T73"/>
                      </a:cxn>
                      <a:cxn ang="T161">
                        <a:pos x="T74" y="T75"/>
                      </a:cxn>
                      <a:cxn ang="T162">
                        <a:pos x="T76" y="T77"/>
                      </a:cxn>
                      <a:cxn ang="T163">
                        <a:pos x="T78" y="T79"/>
                      </a:cxn>
                      <a:cxn ang="T164">
                        <a:pos x="T80" y="T81"/>
                      </a:cxn>
                      <a:cxn ang="T165">
                        <a:pos x="T82" y="T83"/>
                      </a:cxn>
                      <a:cxn ang="T166">
                        <a:pos x="T84" y="T85"/>
                      </a:cxn>
                      <a:cxn ang="T167">
                        <a:pos x="T86" y="T87"/>
                      </a:cxn>
                      <a:cxn ang="T168">
                        <a:pos x="T88" y="T89"/>
                      </a:cxn>
                      <a:cxn ang="T169">
                        <a:pos x="T90" y="T91"/>
                      </a:cxn>
                      <a:cxn ang="T170">
                        <a:pos x="T92" y="T93"/>
                      </a:cxn>
                      <a:cxn ang="T171">
                        <a:pos x="T94" y="T95"/>
                      </a:cxn>
                      <a:cxn ang="T172">
                        <a:pos x="T96" y="T97"/>
                      </a:cxn>
                      <a:cxn ang="T173">
                        <a:pos x="T98" y="T99"/>
                      </a:cxn>
                      <a:cxn ang="T174">
                        <a:pos x="T100" y="T101"/>
                      </a:cxn>
                      <a:cxn ang="T175">
                        <a:pos x="T102" y="T103"/>
                      </a:cxn>
                      <a:cxn ang="T176">
                        <a:pos x="T104" y="T105"/>
                      </a:cxn>
                      <a:cxn ang="T177">
                        <a:pos x="T106" y="T107"/>
                      </a:cxn>
                      <a:cxn ang="T178">
                        <a:pos x="T108" y="T109"/>
                      </a:cxn>
                      <a:cxn ang="T179">
                        <a:pos x="T110" y="T111"/>
                      </a:cxn>
                      <a:cxn ang="T180">
                        <a:pos x="T112" y="T113"/>
                      </a:cxn>
                      <a:cxn ang="T181">
                        <a:pos x="T114" y="T115"/>
                      </a:cxn>
                      <a:cxn ang="T182">
                        <a:pos x="T116" y="T117"/>
                      </a:cxn>
                      <a:cxn ang="T183">
                        <a:pos x="T118" y="T119"/>
                      </a:cxn>
                      <a:cxn ang="T184">
                        <a:pos x="T120" y="T121"/>
                      </a:cxn>
                      <a:cxn ang="T185">
                        <a:pos x="T122" y="T123"/>
                      </a:cxn>
                    </a:cxnLst>
                    <a:rect l="T186" t="T187" r="T188" b="T189"/>
                    <a:pathLst>
                      <a:path w="142" h="80">
                        <a:moveTo>
                          <a:pt x="36" y="68"/>
                        </a:moveTo>
                        <a:lnTo>
                          <a:pt x="28" y="64"/>
                        </a:lnTo>
                        <a:lnTo>
                          <a:pt x="26" y="64"/>
                        </a:lnTo>
                        <a:lnTo>
                          <a:pt x="24" y="62"/>
                        </a:lnTo>
                        <a:lnTo>
                          <a:pt x="22" y="58"/>
                        </a:lnTo>
                        <a:lnTo>
                          <a:pt x="20" y="54"/>
                        </a:lnTo>
                        <a:lnTo>
                          <a:pt x="16" y="52"/>
                        </a:lnTo>
                        <a:lnTo>
                          <a:pt x="14" y="52"/>
                        </a:lnTo>
                        <a:lnTo>
                          <a:pt x="14" y="48"/>
                        </a:lnTo>
                        <a:lnTo>
                          <a:pt x="10" y="46"/>
                        </a:lnTo>
                        <a:lnTo>
                          <a:pt x="8" y="40"/>
                        </a:lnTo>
                        <a:lnTo>
                          <a:pt x="0" y="40"/>
                        </a:lnTo>
                        <a:lnTo>
                          <a:pt x="4" y="36"/>
                        </a:lnTo>
                        <a:lnTo>
                          <a:pt x="10" y="36"/>
                        </a:lnTo>
                        <a:lnTo>
                          <a:pt x="16" y="36"/>
                        </a:lnTo>
                        <a:lnTo>
                          <a:pt x="20" y="32"/>
                        </a:lnTo>
                        <a:lnTo>
                          <a:pt x="22" y="30"/>
                        </a:lnTo>
                        <a:lnTo>
                          <a:pt x="24" y="24"/>
                        </a:lnTo>
                        <a:lnTo>
                          <a:pt x="24" y="16"/>
                        </a:lnTo>
                        <a:lnTo>
                          <a:pt x="28" y="12"/>
                        </a:lnTo>
                        <a:lnTo>
                          <a:pt x="32" y="10"/>
                        </a:lnTo>
                        <a:lnTo>
                          <a:pt x="36" y="8"/>
                        </a:lnTo>
                        <a:lnTo>
                          <a:pt x="38" y="2"/>
                        </a:lnTo>
                        <a:lnTo>
                          <a:pt x="56" y="6"/>
                        </a:lnTo>
                        <a:lnTo>
                          <a:pt x="70" y="10"/>
                        </a:lnTo>
                        <a:lnTo>
                          <a:pt x="76" y="8"/>
                        </a:lnTo>
                        <a:lnTo>
                          <a:pt x="80" y="6"/>
                        </a:lnTo>
                        <a:lnTo>
                          <a:pt x="86" y="2"/>
                        </a:lnTo>
                        <a:lnTo>
                          <a:pt x="92" y="0"/>
                        </a:lnTo>
                        <a:lnTo>
                          <a:pt x="100" y="2"/>
                        </a:lnTo>
                        <a:lnTo>
                          <a:pt x="106" y="8"/>
                        </a:lnTo>
                        <a:lnTo>
                          <a:pt x="108" y="12"/>
                        </a:lnTo>
                        <a:lnTo>
                          <a:pt x="112" y="20"/>
                        </a:lnTo>
                        <a:lnTo>
                          <a:pt x="116" y="36"/>
                        </a:lnTo>
                        <a:lnTo>
                          <a:pt x="118" y="44"/>
                        </a:lnTo>
                        <a:lnTo>
                          <a:pt x="120" y="50"/>
                        </a:lnTo>
                        <a:lnTo>
                          <a:pt x="128" y="46"/>
                        </a:lnTo>
                        <a:lnTo>
                          <a:pt x="136" y="44"/>
                        </a:lnTo>
                        <a:lnTo>
                          <a:pt x="140" y="46"/>
                        </a:lnTo>
                        <a:lnTo>
                          <a:pt x="142" y="50"/>
                        </a:lnTo>
                        <a:lnTo>
                          <a:pt x="142" y="54"/>
                        </a:lnTo>
                        <a:lnTo>
                          <a:pt x="140" y="56"/>
                        </a:lnTo>
                        <a:lnTo>
                          <a:pt x="138" y="56"/>
                        </a:lnTo>
                        <a:lnTo>
                          <a:pt x="132" y="56"/>
                        </a:lnTo>
                        <a:lnTo>
                          <a:pt x="130" y="68"/>
                        </a:lnTo>
                        <a:lnTo>
                          <a:pt x="126" y="80"/>
                        </a:lnTo>
                        <a:lnTo>
                          <a:pt x="116" y="74"/>
                        </a:lnTo>
                        <a:lnTo>
                          <a:pt x="110" y="72"/>
                        </a:lnTo>
                        <a:lnTo>
                          <a:pt x="106" y="72"/>
                        </a:lnTo>
                        <a:lnTo>
                          <a:pt x="100" y="74"/>
                        </a:lnTo>
                        <a:lnTo>
                          <a:pt x="96" y="76"/>
                        </a:lnTo>
                        <a:lnTo>
                          <a:pt x="92" y="80"/>
                        </a:lnTo>
                        <a:lnTo>
                          <a:pt x="86" y="80"/>
                        </a:lnTo>
                        <a:lnTo>
                          <a:pt x="64" y="80"/>
                        </a:lnTo>
                        <a:lnTo>
                          <a:pt x="60" y="78"/>
                        </a:lnTo>
                        <a:lnTo>
                          <a:pt x="54" y="78"/>
                        </a:lnTo>
                        <a:lnTo>
                          <a:pt x="50" y="78"/>
                        </a:lnTo>
                        <a:lnTo>
                          <a:pt x="46" y="76"/>
                        </a:lnTo>
                        <a:lnTo>
                          <a:pt x="44" y="76"/>
                        </a:lnTo>
                        <a:lnTo>
                          <a:pt x="42" y="74"/>
                        </a:lnTo>
                        <a:lnTo>
                          <a:pt x="42" y="72"/>
                        </a:lnTo>
                        <a:lnTo>
                          <a:pt x="36" y="6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91" name="ïsļíḓé">
                    <a:extLst>
                      <a:ext uri="{FF2B5EF4-FFF2-40B4-BE49-F238E27FC236}">
                        <a16:creationId xmlns:a16="http://schemas.microsoft.com/office/drawing/2014/main" xmlns="" id="{D72E7EEC-5EC6-4081-B04A-CCFAF333A18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99591" y="2451203"/>
                    <a:ext cx="118441" cy="128898"/>
                  </a:xfrm>
                  <a:custGeom>
                    <a:avLst/>
                    <a:gdLst>
                      <a:gd name="T0" fmla="*/ 2147483647 w 68"/>
                      <a:gd name="T1" fmla="*/ 2147483647 h 76"/>
                      <a:gd name="T2" fmla="*/ 2147483647 w 68"/>
                      <a:gd name="T3" fmla="*/ 2147483647 h 76"/>
                      <a:gd name="T4" fmla="*/ 2147483647 w 68"/>
                      <a:gd name="T5" fmla="*/ 0 h 76"/>
                      <a:gd name="T6" fmla="*/ 2147483647 w 68"/>
                      <a:gd name="T7" fmla="*/ 2147483647 h 76"/>
                      <a:gd name="T8" fmla="*/ 2147483647 w 68"/>
                      <a:gd name="T9" fmla="*/ 2147483647 h 76"/>
                      <a:gd name="T10" fmla="*/ 2147483647 w 68"/>
                      <a:gd name="T11" fmla="*/ 2147483647 h 76"/>
                      <a:gd name="T12" fmla="*/ 2147483647 w 68"/>
                      <a:gd name="T13" fmla="*/ 2147483647 h 76"/>
                      <a:gd name="T14" fmla="*/ 2147483647 w 68"/>
                      <a:gd name="T15" fmla="*/ 2147483647 h 76"/>
                      <a:gd name="T16" fmla="*/ 2147483647 w 68"/>
                      <a:gd name="T17" fmla="*/ 2147483647 h 76"/>
                      <a:gd name="T18" fmla="*/ 2147483647 w 68"/>
                      <a:gd name="T19" fmla="*/ 2147483647 h 76"/>
                      <a:gd name="T20" fmla="*/ 2147483647 w 68"/>
                      <a:gd name="T21" fmla="*/ 2147483647 h 76"/>
                      <a:gd name="T22" fmla="*/ 2147483647 w 68"/>
                      <a:gd name="T23" fmla="*/ 2147483647 h 76"/>
                      <a:gd name="T24" fmla="*/ 2147483647 w 68"/>
                      <a:gd name="T25" fmla="*/ 2147483647 h 76"/>
                      <a:gd name="T26" fmla="*/ 2147483647 w 68"/>
                      <a:gd name="T27" fmla="*/ 2147483647 h 76"/>
                      <a:gd name="T28" fmla="*/ 2147483647 w 68"/>
                      <a:gd name="T29" fmla="*/ 2147483647 h 76"/>
                      <a:gd name="T30" fmla="*/ 2147483647 w 68"/>
                      <a:gd name="T31" fmla="*/ 2147483647 h 76"/>
                      <a:gd name="T32" fmla="*/ 2147483647 w 68"/>
                      <a:gd name="T33" fmla="*/ 2147483647 h 76"/>
                      <a:gd name="T34" fmla="*/ 2147483647 w 68"/>
                      <a:gd name="T35" fmla="*/ 2147483647 h 76"/>
                      <a:gd name="T36" fmla="*/ 2147483647 w 68"/>
                      <a:gd name="T37" fmla="*/ 2147483647 h 76"/>
                      <a:gd name="T38" fmla="*/ 2147483647 w 68"/>
                      <a:gd name="T39" fmla="*/ 2147483647 h 76"/>
                      <a:gd name="T40" fmla="*/ 2147483647 w 68"/>
                      <a:gd name="T41" fmla="*/ 2147483647 h 76"/>
                      <a:gd name="T42" fmla="*/ 2147483647 w 68"/>
                      <a:gd name="T43" fmla="*/ 2147483647 h 76"/>
                      <a:gd name="T44" fmla="*/ 2147483647 w 68"/>
                      <a:gd name="T45" fmla="*/ 2147483647 h 76"/>
                      <a:gd name="T46" fmla="*/ 2147483647 w 68"/>
                      <a:gd name="T47" fmla="*/ 2147483647 h 76"/>
                      <a:gd name="T48" fmla="*/ 2147483647 w 68"/>
                      <a:gd name="T49" fmla="*/ 2147483647 h 76"/>
                      <a:gd name="T50" fmla="*/ 2147483647 w 68"/>
                      <a:gd name="T51" fmla="*/ 2147483647 h 76"/>
                      <a:gd name="T52" fmla="*/ 2147483647 w 68"/>
                      <a:gd name="T53" fmla="*/ 2147483647 h 76"/>
                      <a:gd name="T54" fmla="*/ 2147483647 w 68"/>
                      <a:gd name="T55" fmla="*/ 2147483647 h 76"/>
                      <a:gd name="T56" fmla="*/ 2147483647 w 68"/>
                      <a:gd name="T57" fmla="*/ 2147483647 h 76"/>
                      <a:gd name="T58" fmla="*/ 0 w 68"/>
                      <a:gd name="T59" fmla="*/ 2147483647 h 76"/>
                      <a:gd name="T60" fmla="*/ 2147483647 w 68"/>
                      <a:gd name="T61" fmla="*/ 2147483647 h 76"/>
                      <a:gd name="T62" fmla="*/ 2147483647 w 68"/>
                      <a:gd name="T63" fmla="*/ 2147483647 h 76"/>
                      <a:gd name="T64" fmla="*/ 2147483647 w 68"/>
                      <a:gd name="T65" fmla="*/ 2147483647 h 76"/>
                      <a:gd name="T66" fmla="*/ 2147483647 w 68"/>
                      <a:gd name="T67" fmla="*/ 2147483647 h 76"/>
                      <a:gd name="T68" fmla="*/ 2147483647 w 68"/>
                      <a:gd name="T69" fmla="*/ 2147483647 h 76"/>
                      <a:gd name="T70" fmla="*/ 2147483647 w 68"/>
                      <a:gd name="T71" fmla="*/ 2147483647 h 76"/>
                      <a:gd name="T72" fmla="*/ 2147483647 w 68"/>
                      <a:gd name="T73" fmla="*/ 2147483647 h 7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w 68"/>
                      <a:gd name="T112" fmla="*/ 0 h 76"/>
                      <a:gd name="T113" fmla="*/ 68 w 68"/>
                      <a:gd name="T114" fmla="*/ 76 h 76"/>
                    </a:gdLst>
                    <a:ahLst/>
                    <a:cxnLst>
                      <a:cxn ang="T74">
                        <a:pos x="T0" y="T1"/>
                      </a:cxn>
                      <a:cxn ang="T75">
                        <a:pos x="T2" y="T3"/>
                      </a:cxn>
                      <a:cxn ang="T76">
                        <a:pos x="T4" y="T5"/>
                      </a:cxn>
                      <a:cxn ang="T77">
                        <a:pos x="T6" y="T7"/>
                      </a:cxn>
                      <a:cxn ang="T78">
                        <a:pos x="T8" y="T9"/>
                      </a:cxn>
                      <a:cxn ang="T79">
                        <a:pos x="T10" y="T11"/>
                      </a:cxn>
                      <a:cxn ang="T80">
                        <a:pos x="T12" y="T13"/>
                      </a:cxn>
                      <a:cxn ang="T81">
                        <a:pos x="T14" y="T15"/>
                      </a:cxn>
                      <a:cxn ang="T82">
                        <a:pos x="T16" y="T17"/>
                      </a:cxn>
                      <a:cxn ang="T83">
                        <a:pos x="T18" y="T19"/>
                      </a:cxn>
                      <a:cxn ang="T84">
                        <a:pos x="T20" y="T21"/>
                      </a:cxn>
                      <a:cxn ang="T85">
                        <a:pos x="T22" y="T23"/>
                      </a:cxn>
                      <a:cxn ang="T86">
                        <a:pos x="T24" y="T25"/>
                      </a:cxn>
                      <a:cxn ang="T87">
                        <a:pos x="T26" y="T27"/>
                      </a:cxn>
                      <a:cxn ang="T88">
                        <a:pos x="T28" y="T29"/>
                      </a:cxn>
                      <a:cxn ang="T89">
                        <a:pos x="T30" y="T31"/>
                      </a:cxn>
                      <a:cxn ang="T90">
                        <a:pos x="T32" y="T33"/>
                      </a:cxn>
                      <a:cxn ang="T91">
                        <a:pos x="T34" y="T35"/>
                      </a:cxn>
                      <a:cxn ang="T92">
                        <a:pos x="T36" y="T37"/>
                      </a:cxn>
                      <a:cxn ang="T93">
                        <a:pos x="T38" y="T39"/>
                      </a:cxn>
                      <a:cxn ang="T94">
                        <a:pos x="T40" y="T41"/>
                      </a:cxn>
                      <a:cxn ang="T95">
                        <a:pos x="T42" y="T43"/>
                      </a:cxn>
                      <a:cxn ang="T96">
                        <a:pos x="T44" y="T45"/>
                      </a:cxn>
                      <a:cxn ang="T97">
                        <a:pos x="T46" y="T47"/>
                      </a:cxn>
                      <a:cxn ang="T98">
                        <a:pos x="T48" y="T49"/>
                      </a:cxn>
                      <a:cxn ang="T99">
                        <a:pos x="T50" y="T51"/>
                      </a:cxn>
                      <a:cxn ang="T100">
                        <a:pos x="T52" y="T53"/>
                      </a:cxn>
                      <a:cxn ang="T101">
                        <a:pos x="T54" y="T55"/>
                      </a:cxn>
                      <a:cxn ang="T102">
                        <a:pos x="T56" y="T57"/>
                      </a:cxn>
                      <a:cxn ang="T103">
                        <a:pos x="T58" y="T59"/>
                      </a:cxn>
                      <a:cxn ang="T104">
                        <a:pos x="T60" y="T61"/>
                      </a:cxn>
                      <a:cxn ang="T105">
                        <a:pos x="T62" y="T63"/>
                      </a:cxn>
                      <a:cxn ang="T106">
                        <a:pos x="T64" y="T65"/>
                      </a:cxn>
                      <a:cxn ang="T107">
                        <a:pos x="T66" y="T67"/>
                      </a:cxn>
                      <a:cxn ang="T108">
                        <a:pos x="T68" y="T69"/>
                      </a:cxn>
                      <a:cxn ang="T109">
                        <a:pos x="T70" y="T71"/>
                      </a:cxn>
                      <a:cxn ang="T110">
                        <a:pos x="T72" y="T73"/>
                      </a:cxn>
                    </a:cxnLst>
                    <a:rect l="T111" t="T112" r="T113" b="T114"/>
                    <a:pathLst>
                      <a:path w="68" h="76">
                        <a:moveTo>
                          <a:pt x="2" y="8"/>
                        </a:moveTo>
                        <a:lnTo>
                          <a:pt x="6" y="6"/>
                        </a:lnTo>
                        <a:lnTo>
                          <a:pt x="16" y="0"/>
                        </a:lnTo>
                        <a:lnTo>
                          <a:pt x="20" y="6"/>
                        </a:lnTo>
                        <a:lnTo>
                          <a:pt x="28" y="6"/>
                        </a:lnTo>
                        <a:lnTo>
                          <a:pt x="30" y="12"/>
                        </a:lnTo>
                        <a:lnTo>
                          <a:pt x="34" y="14"/>
                        </a:lnTo>
                        <a:lnTo>
                          <a:pt x="34" y="18"/>
                        </a:lnTo>
                        <a:lnTo>
                          <a:pt x="36" y="18"/>
                        </a:lnTo>
                        <a:lnTo>
                          <a:pt x="40" y="20"/>
                        </a:lnTo>
                        <a:lnTo>
                          <a:pt x="42" y="28"/>
                        </a:lnTo>
                        <a:lnTo>
                          <a:pt x="48" y="30"/>
                        </a:lnTo>
                        <a:lnTo>
                          <a:pt x="56" y="34"/>
                        </a:lnTo>
                        <a:lnTo>
                          <a:pt x="62" y="38"/>
                        </a:lnTo>
                        <a:lnTo>
                          <a:pt x="62" y="44"/>
                        </a:lnTo>
                        <a:lnTo>
                          <a:pt x="64" y="48"/>
                        </a:lnTo>
                        <a:lnTo>
                          <a:pt x="68" y="56"/>
                        </a:lnTo>
                        <a:lnTo>
                          <a:pt x="64" y="62"/>
                        </a:lnTo>
                        <a:lnTo>
                          <a:pt x="60" y="70"/>
                        </a:lnTo>
                        <a:lnTo>
                          <a:pt x="60" y="74"/>
                        </a:lnTo>
                        <a:lnTo>
                          <a:pt x="46" y="74"/>
                        </a:lnTo>
                        <a:lnTo>
                          <a:pt x="42" y="76"/>
                        </a:lnTo>
                        <a:lnTo>
                          <a:pt x="34" y="76"/>
                        </a:lnTo>
                        <a:lnTo>
                          <a:pt x="26" y="68"/>
                        </a:lnTo>
                        <a:lnTo>
                          <a:pt x="18" y="68"/>
                        </a:lnTo>
                        <a:lnTo>
                          <a:pt x="18" y="70"/>
                        </a:lnTo>
                        <a:lnTo>
                          <a:pt x="16" y="74"/>
                        </a:lnTo>
                        <a:lnTo>
                          <a:pt x="16" y="76"/>
                        </a:lnTo>
                        <a:lnTo>
                          <a:pt x="10" y="66"/>
                        </a:lnTo>
                        <a:lnTo>
                          <a:pt x="0" y="60"/>
                        </a:lnTo>
                        <a:lnTo>
                          <a:pt x="4" y="52"/>
                        </a:lnTo>
                        <a:lnTo>
                          <a:pt x="12" y="50"/>
                        </a:lnTo>
                        <a:lnTo>
                          <a:pt x="14" y="44"/>
                        </a:lnTo>
                        <a:lnTo>
                          <a:pt x="8" y="38"/>
                        </a:lnTo>
                        <a:lnTo>
                          <a:pt x="6" y="28"/>
                        </a:lnTo>
                        <a:lnTo>
                          <a:pt x="8" y="22"/>
                        </a:lnTo>
                        <a:lnTo>
                          <a:pt x="2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92" name="ïṣ1iḓê">
                    <a:extLst>
                      <a:ext uri="{FF2B5EF4-FFF2-40B4-BE49-F238E27FC236}">
                        <a16:creationId xmlns:a16="http://schemas.microsoft.com/office/drawing/2014/main" xmlns="" id="{A5D297DC-C12F-4F4B-98C5-D567F7BD051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904259" y="2514251"/>
                    <a:ext cx="152871" cy="85465"/>
                  </a:xfrm>
                  <a:custGeom>
                    <a:avLst/>
                    <a:gdLst>
                      <a:gd name="T0" fmla="*/ 2147483647 w 88"/>
                      <a:gd name="T1" fmla="*/ 2147483647 h 52"/>
                      <a:gd name="T2" fmla="*/ 2147483647 w 88"/>
                      <a:gd name="T3" fmla="*/ 2147483647 h 52"/>
                      <a:gd name="T4" fmla="*/ 2147483647 w 88"/>
                      <a:gd name="T5" fmla="*/ 2147483647 h 52"/>
                      <a:gd name="T6" fmla="*/ 0 w 88"/>
                      <a:gd name="T7" fmla="*/ 2147483647 h 52"/>
                      <a:gd name="T8" fmla="*/ 2147483647 w 88"/>
                      <a:gd name="T9" fmla="*/ 2147483647 h 52"/>
                      <a:gd name="T10" fmla="*/ 2147483647 w 88"/>
                      <a:gd name="T11" fmla="*/ 2147483647 h 52"/>
                      <a:gd name="T12" fmla="*/ 2147483647 w 88"/>
                      <a:gd name="T13" fmla="*/ 2147483647 h 52"/>
                      <a:gd name="T14" fmla="*/ 2147483647 w 88"/>
                      <a:gd name="T15" fmla="*/ 2147483647 h 52"/>
                      <a:gd name="T16" fmla="*/ 2147483647 w 88"/>
                      <a:gd name="T17" fmla="*/ 2147483647 h 52"/>
                      <a:gd name="T18" fmla="*/ 2147483647 w 88"/>
                      <a:gd name="T19" fmla="*/ 2147483647 h 52"/>
                      <a:gd name="T20" fmla="*/ 2147483647 w 88"/>
                      <a:gd name="T21" fmla="*/ 2147483647 h 52"/>
                      <a:gd name="T22" fmla="*/ 2147483647 w 88"/>
                      <a:gd name="T23" fmla="*/ 2147483647 h 52"/>
                      <a:gd name="T24" fmla="*/ 2147483647 w 88"/>
                      <a:gd name="T25" fmla="*/ 2147483647 h 52"/>
                      <a:gd name="T26" fmla="*/ 2147483647 w 88"/>
                      <a:gd name="T27" fmla="*/ 2147483647 h 52"/>
                      <a:gd name="T28" fmla="*/ 2147483647 w 88"/>
                      <a:gd name="T29" fmla="*/ 2147483647 h 52"/>
                      <a:gd name="T30" fmla="*/ 2147483647 w 88"/>
                      <a:gd name="T31" fmla="*/ 2147483647 h 52"/>
                      <a:gd name="T32" fmla="*/ 2147483647 w 88"/>
                      <a:gd name="T33" fmla="*/ 2147483647 h 52"/>
                      <a:gd name="T34" fmla="*/ 2147483647 w 88"/>
                      <a:gd name="T35" fmla="*/ 2147483647 h 52"/>
                      <a:gd name="T36" fmla="*/ 2147483647 w 88"/>
                      <a:gd name="T37" fmla="*/ 2147483647 h 52"/>
                      <a:gd name="T38" fmla="*/ 2147483647 w 88"/>
                      <a:gd name="T39" fmla="*/ 2147483647 h 52"/>
                      <a:gd name="T40" fmla="*/ 2147483647 w 88"/>
                      <a:gd name="T41" fmla="*/ 2147483647 h 52"/>
                      <a:gd name="T42" fmla="*/ 2147483647 w 88"/>
                      <a:gd name="T43" fmla="*/ 0 h 52"/>
                      <a:gd name="T44" fmla="*/ 2147483647 w 88"/>
                      <a:gd name="T45" fmla="*/ 0 h 52"/>
                      <a:gd name="T46" fmla="*/ 2147483647 w 88"/>
                      <a:gd name="T47" fmla="*/ 2147483647 h 52"/>
                      <a:gd name="T48" fmla="*/ 2147483647 w 88"/>
                      <a:gd name="T49" fmla="*/ 2147483647 h 52"/>
                      <a:gd name="T50" fmla="*/ 2147483647 w 88"/>
                      <a:gd name="T51" fmla="*/ 2147483647 h 52"/>
                      <a:gd name="T52" fmla="*/ 2147483647 w 88"/>
                      <a:gd name="T53" fmla="*/ 2147483647 h 52"/>
                      <a:gd name="T54" fmla="*/ 2147483647 w 88"/>
                      <a:gd name="T55" fmla="*/ 2147483647 h 52"/>
                      <a:gd name="T56" fmla="*/ 2147483647 w 88"/>
                      <a:gd name="T57" fmla="*/ 2147483647 h 52"/>
                      <a:gd name="T58" fmla="*/ 2147483647 w 88"/>
                      <a:gd name="T59" fmla="*/ 2147483647 h 52"/>
                      <a:gd name="T60" fmla="*/ 2147483647 w 88"/>
                      <a:gd name="T61" fmla="*/ 2147483647 h 52"/>
                      <a:gd name="T62" fmla="*/ 2147483647 w 88"/>
                      <a:gd name="T63" fmla="*/ 2147483647 h 52"/>
                      <a:gd name="T64" fmla="*/ 2147483647 w 88"/>
                      <a:gd name="T65" fmla="*/ 2147483647 h 52"/>
                      <a:gd name="T66" fmla="*/ 2147483647 w 88"/>
                      <a:gd name="T67" fmla="*/ 2147483647 h 52"/>
                      <a:gd name="T68" fmla="*/ 2147483647 w 88"/>
                      <a:gd name="T69" fmla="*/ 2147483647 h 52"/>
                      <a:gd name="T70" fmla="*/ 2147483647 w 88"/>
                      <a:gd name="T71" fmla="*/ 2147483647 h 52"/>
                      <a:gd name="T72" fmla="*/ 2147483647 w 88"/>
                      <a:gd name="T73" fmla="*/ 2147483647 h 52"/>
                      <a:gd name="T74" fmla="*/ 2147483647 w 88"/>
                      <a:gd name="T75" fmla="*/ 2147483647 h 52"/>
                      <a:gd name="T76" fmla="*/ 2147483647 w 88"/>
                      <a:gd name="T77" fmla="*/ 2147483647 h 52"/>
                      <a:gd name="T78" fmla="*/ 2147483647 w 88"/>
                      <a:gd name="T79" fmla="*/ 2147483647 h 52"/>
                      <a:gd name="T80" fmla="*/ 2147483647 w 88"/>
                      <a:gd name="T81" fmla="*/ 2147483647 h 52"/>
                      <a:gd name="T82" fmla="*/ 2147483647 w 88"/>
                      <a:gd name="T83" fmla="*/ 2147483647 h 52"/>
                      <a:gd name="T84" fmla="*/ 2147483647 w 88"/>
                      <a:gd name="T85" fmla="*/ 2147483647 h 52"/>
                      <a:gd name="T86" fmla="*/ 2147483647 w 88"/>
                      <a:gd name="T87" fmla="*/ 2147483647 h 52"/>
                      <a:gd name="T88" fmla="*/ 2147483647 w 88"/>
                      <a:gd name="T89" fmla="*/ 2147483647 h 52"/>
                      <a:gd name="T90" fmla="*/ 2147483647 w 88"/>
                      <a:gd name="T91" fmla="*/ 2147483647 h 52"/>
                      <a:gd name="T92" fmla="*/ 2147483647 w 88"/>
                      <a:gd name="T93" fmla="*/ 2147483647 h 52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w 88"/>
                      <a:gd name="T142" fmla="*/ 0 h 52"/>
                      <a:gd name="T143" fmla="*/ 88 w 88"/>
                      <a:gd name="T144" fmla="*/ 52 h 52"/>
                    </a:gdLst>
                    <a:ahLst/>
                    <a:cxnLst>
                      <a:cxn ang="T94">
                        <a:pos x="T0" y="T1"/>
                      </a:cxn>
                      <a:cxn ang="T95">
                        <a:pos x="T2" y="T3"/>
                      </a:cxn>
                      <a:cxn ang="T96">
                        <a:pos x="T4" y="T5"/>
                      </a:cxn>
                      <a:cxn ang="T97">
                        <a:pos x="T6" y="T7"/>
                      </a:cxn>
                      <a:cxn ang="T98">
                        <a:pos x="T8" y="T9"/>
                      </a:cxn>
                      <a:cxn ang="T99">
                        <a:pos x="T10" y="T11"/>
                      </a:cxn>
                      <a:cxn ang="T100">
                        <a:pos x="T12" y="T13"/>
                      </a:cxn>
                      <a:cxn ang="T101">
                        <a:pos x="T14" y="T15"/>
                      </a:cxn>
                      <a:cxn ang="T102">
                        <a:pos x="T16" y="T17"/>
                      </a:cxn>
                      <a:cxn ang="T103">
                        <a:pos x="T18" y="T19"/>
                      </a:cxn>
                      <a:cxn ang="T104">
                        <a:pos x="T20" y="T21"/>
                      </a:cxn>
                      <a:cxn ang="T105">
                        <a:pos x="T22" y="T23"/>
                      </a:cxn>
                      <a:cxn ang="T106">
                        <a:pos x="T24" y="T25"/>
                      </a:cxn>
                      <a:cxn ang="T107">
                        <a:pos x="T26" y="T27"/>
                      </a:cxn>
                      <a:cxn ang="T108">
                        <a:pos x="T28" y="T29"/>
                      </a:cxn>
                      <a:cxn ang="T109">
                        <a:pos x="T30" y="T31"/>
                      </a:cxn>
                      <a:cxn ang="T110">
                        <a:pos x="T32" y="T33"/>
                      </a:cxn>
                      <a:cxn ang="T111">
                        <a:pos x="T34" y="T35"/>
                      </a:cxn>
                      <a:cxn ang="T112">
                        <a:pos x="T36" y="T37"/>
                      </a:cxn>
                      <a:cxn ang="T113">
                        <a:pos x="T38" y="T39"/>
                      </a:cxn>
                      <a:cxn ang="T114">
                        <a:pos x="T40" y="T41"/>
                      </a:cxn>
                      <a:cxn ang="T115">
                        <a:pos x="T42" y="T43"/>
                      </a:cxn>
                      <a:cxn ang="T116">
                        <a:pos x="T44" y="T45"/>
                      </a:cxn>
                      <a:cxn ang="T117">
                        <a:pos x="T46" y="T47"/>
                      </a:cxn>
                      <a:cxn ang="T118">
                        <a:pos x="T48" y="T49"/>
                      </a:cxn>
                      <a:cxn ang="T119">
                        <a:pos x="T50" y="T51"/>
                      </a:cxn>
                      <a:cxn ang="T120">
                        <a:pos x="T52" y="T53"/>
                      </a:cxn>
                      <a:cxn ang="T121">
                        <a:pos x="T54" y="T55"/>
                      </a:cxn>
                      <a:cxn ang="T122">
                        <a:pos x="T56" y="T57"/>
                      </a:cxn>
                      <a:cxn ang="T123">
                        <a:pos x="T58" y="T59"/>
                      </a:cxn>
                      <a:cxn ang="T124">
                        <a:pos x="T60" y="T61"/>
                      </a:cxn>
                      <a:cxn ang="T125">
                        <a:pos x="T62" y="T63"/>
                      </a:cxn>
                      <a:cxn ang="T126">
                        <a:pos x="T64" y="T65"/>
                      </a:cxn>
                      <a:cxn ang="T127">
                        <a:pos x="T66" y="T67"/>
                      </a:cxn>
                      <a:cxn ang="T128">
                        <a:pos x="T68" y="T69"/>
                      </a:cxn>
                      <a:cxn ang="T129">
                        <a:pos x="T70" y="T71"/>
                      </a:cxn>
                      <a:cxn ang="T130">
                        <a:pos x="T72" y="T73"/>
                      </a:cxn>
                      <a:cxn ang="T131">
                        <a:pos x="T74" y="T75"/>
                      </a:cxn>
                      <a:cxn ang="T132">
                        <a:pos x="T76" y="T77"/>
                      </a:cxn>
                      <a:cxn ang="T133">
                        <a:pos x="T78" y="T79"/>
                      </a:cxn>
                      <a:cxn ang="T134">
                        <a:pos x="T80" y="T81"/>
                      </a:cxn>
                      <a:cxn ang="T135">
                        <a:pos x="T82" y="T83"/>
                      </a:cxn>
                      <a:cxn ang="T136">
                        <a:pos x="T84" y="T85"/>
                      </a:cxn>
                      <a:cxn ang="T137">
                        <a:pos x="T86" y="T87"/>
                      </a:cxn>
                      <a:cxn ang="T138">
                        <a:pos x="T88" y="T89"/>
                      </a:cxn>
                      <a:cxn ang="T139">
                        <a:pos x="T90" y="T91"/>
                      </a:cxn>
                      <a:cxn ang="T140">
                        <a:pos x="T92" y="T93"/>
                      </a:cxn>
                    </a:cxnLst>
                    <a:rect l="T141" t="T142" r="T143" b="T144"/>
                    <a:pathLst>
                      <a:path w="88" h="52">
                        <a:moveTo>
                          <a:pt x="10" y="48"/>
                        </a:moveTo>
                        <a:lnTo>
                          <a:pt x="8" y="40"/>
                        </a:lnTo>
                        <a:lnTo>
                          <a:pt x="6" y="38"/>
                        </a:lnTo>
                        <a:lnTo>
                          <a:pt x="0" y="36"/>
                        </a:lnTo>
                        <a:lnTo>
                          <a:pt x="2" y="32"/>
                        </a:lnTo>
                        <a:lnTo>
                          <a:pt x="4" y="24"/>
                        </a:lnTo>
                        <a:lnTo>
                          <a:pt x="8" y="18"/>
                        </a:lnTo>
                        <a:lnTo>
                          <a:pt x="4" y="12"/>
                        </a:lnTo>
                        <a:lnTo>
                          <a:pt x="2" y="6"/>
                        </a:lnTo>
                        <a:lnTo>
                          <a:pt x="2" y="4"/>
                        </a:lnTo>
                        <a:lnTo>
                          <a:pt x="2" y="2"/>
                        </a:lnTo>
                        <a:lnTo>
                          <a:pt x="4" y="4"/>
                        </a:lnTo>
                        <a:lnTo>
                          <a:pt x="6" y="4"/>
                        </a:lnTo>
                        <a:lnTo>
                          <a:pt x="10" y="6"/>
                        </a:lnTo>
                        <a:lnTo>
                          <a:pt x="14" y="6"/>
                        </a:lnTo>
                        <a:lnTo>
                          <a:pt x="20" y="6"/>
                        </a:lnTo>
                        <a:lnTo>
                          <a:pt x="24" y="8"/>
                        </a:lnTo>
                        <a:lnTo>
                          <a:pt x="46" y="8"/>
                        </a:lnTo>
                        <a:lnTo>
                          <a:pt x="52" y="8"/>
                        </a:lnTo>
                        <a:lnTo>
                          <a:pt x="56" y="4"/>
                        </a:lnTo>
                        <a:lnTo>
                          <a:pt x="60" y="2"/>
                        </a:lnTo>
                        <a:lnTo>
                          <a:pt x="66" y="0"/>
                        </a:lnTo>
                        <a:lnTo>
                          <a:pt x="70" y="0"/>
                        </a:lnTo>
                        <a:lnTo>
                          <a:pt x="76" y="2"/>
                        </a:lnTo>
                        <a:lnTo>
                          <a:pt x="86" y="8"/>
                        </a:lnTo>
                        <a:lnTo>
                          <a:pt x="84" y="14"/>
                        </a:lnTo>
                        <a:lnTo>
                          <a:pt x="84" y="22"/>
                        </a:lnTo>
                        <a:lnTo>
                          <a:pt x="84" y="30"/>
                        </a:lnTo>
                        <a:lnTo>
                          <a:pt x="88" y="38"/>
                        </a:lnTo>
                        <a:lnTo>
                          <a:pt x="70" y="40"/>
                        </a:lnTo>
                        <a:lnTo>
                          <a:pt x="64" y="42"/>
                        </a:lnTo>
                        <a:lnTo>
                          <a:pt x="62" y="44"/>
                        </a:lnTo>
                        <a:lnTo>
                          <a:pt x="60" y="46"/>
                        </a:lnTo>
                        <a:lnTo>
                          <a:pt x="58" y="46"/>
                        </a:lnTo>
                        <a:lnTo>
                          <a:pt x="56" y="50"/>
                        </a:lnTo>
                        <a:lnTo>
                          <a:pt x="52" y="50"/>
                        </a:lnTo>
                        <a:lnTo>
                          <a:pt x="50" y="52"/>
                        </a:lnTo>
                        <a:lnTo>
                          <a:pt x="48" y="52"/>
                        </a:lnTo>
                        <a:lnTo>
                          <a:pt x="42" y="52"/>
                        </a:lnTo>
                        <a:lnTo>
                          <a:pt x="38" y="50"/>
                        </a:lnTo>
                        <a:lnTo>
                          <a:pt x="36" y="48"/>
                        </a:lnTo>
                        <a:lnTo>
                          <a:pt x="32" y="46"/>
                        </a:lnTo>
                        <a:lnTo>
                          <a:pt x="26" y="48"/>
                        </a:lnTo>
                        <a:lnTo>
                          <a:pt x="20" y="50"/>
                        </a:lnTo>
                        <a:lnTo>
                          <a:pt x="14" y="50"/>
                        </a:lnTo>
                        <a:lnTo>
                          <a:pt x="10" y="50"/>
                        </a:lnTo>
                        <a:lnTo>
                          <a:pt x="10" y="4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93" name="íSļïďe">
                    <a:extLst>
                      <a:ext uri="{FF2B5EF4-FFF2-40B4-BE49-F238E27FC236}">
                        <a16:creationId xmlns:a16="http://schemas.microsoft.com/office/drawing/2014/main" xmlns="" id="{B65E292B-A630-481F-B4D4-0857D5FD2D2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75104" y="2192007"/>
                    <a:ext cx="22036" cy="5604"/>
                  </a:xfrm>
                  <a:custGeom>
                    <a:avLst/>
                    <a:gdLst>
                      <a:gd name="T0" fmla="*/ 0 w 14"/>
                      <a:gd name="T1" fmla="*/ 2147483647 h 4"/>
                      <a:gd name="T2" fmla="*/ 2147483647 w 14"/>
                      <a:gd name="T3" fmla="*/ 2147483647 h 4"/>
                      <a:gd name="T4" fmla="*/ 2147483647 w 14"/>
                      <a:gd name="T5" fmla="*/ 2147483647 h 4"/>
                      <a:gd name="T6" fmla="*/ 2147483647 w 14"/>
                      <a:gd name="T7" fmla="*/ 2147483647 h 4"/>
                      <a:gd name="T8" fmla="*/ 2147483647 w 14"/>
                      <a:gd name="T9" fmla="*/ 0 h 4"/>
                      <a:gd name="T10" fmla="*/ 2147483647 w 14"/>
                      <a:gd name="T11" fmla="*/ 0 h 4"/>
                      <a:gd name="T12" fmla="*/ 0 w 14"/>
                      <a:gd name="T13" fmla="*/ 2147483647 h 4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14"/>
                      <a:gd name="T22" fmla="*/ 0 h 4"/>
                      <a:gd name="T23" fmla="*/ 14 w 14"/>
                      <a:gd name="T24" fmla="*/ 4 h 4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14" h="4">
                        <a:moveTo>
                          <a:pt x="0" y="2"/>
                        </a:moveTo>
                        <a:lnTo>
                          <a:pt x="6" y="4"/>
                        </a:lnTo>
                        <a:lnTo>
                          <a:pt x="8" y="4"/>
                        </a:lnTo>
                        <a:lnTo>
                          <a:pt x="14" y="2"/>
                        </a:lnTo>
                        <a:lnTo>
                          <a:pt x="8" y="0"/>
                        </a:lnTo>
                        <a:lnTo>
                          <a:pt x="4" y="0"/>
                        </a:lnTo>
                        <a:lnTo>
                          <a:pt x="0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94" name="iṩliḍé">
                    <a:extLst>
                      <a:ext uri="{FF2B5EF4-FFF2-40B4-BE49-F238E27FC236}">
                        <a16:creationId xmlns:a16="http://schemas.microsoft.com/office/drawing/2014/main" xmlns="" id="{C82FE4CE-ADD7-46D4-8B57-245A7967422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61637" y="2561886"/>
                    <a:ext cx="26167" cy="12610"/>
                  </a:xfrm>
                  <a:custGeom>
                    <a:avLst/>
                    <a:gdLst>
                      <a:gd name="T0" fmla="*/ 2147483647 w 16"/>
                      <a:gd name="T1" fmla="*/ 2147483647 h 8"/>
                      <a:gd name="T2" fmla="*/ 2147483647 w 16"/>
                      <a:gd name="T3" fmla="*/ 2147483647 h 8"/>
                      <a:gd name="T4" fmla="*/ 2147483647 w 16"/>
                      <a:gd name="T5" fmla="*/ 2147483647 h 8"/>
                      <a:gd name="T6" fmla="*/ 2147483647 w 16"/>
                      <a:gd name="T7" fmla="*/ 2147483647 h 8"/>
                      <a:gd name="T8" fmla="*/ 0 w 16"/>
                      <a:gd name="T9" fmla="*/ 2147483647 h 8"/>
                      <a:gd name="T10" fmla="*/ 0 w 16"/>
                      <a:gd name="T11" fmla="*/ 2147483647 h 8"/>
                      <a:gd name="T12" fmla="*/ 2147483647 w 16"/>
                      <a:gd name="T13" fmla="*/ 0 h 8"/>
                      <a:gd name="T14" fmla="*/ 2147483647 w 16"/>
                      <a:gd name="T15" fmla="*/ 0 h 8"/>
                      <a:gd name="T16" fmla="*/ 2147483647 w 16"/>
                      <a:gd name="T17" fmla="*/ 0 h 8"/>
                      <a:gd name="T18" fmla="*/ 2147483647 w 16"/>
                      <a:gd name="T19" fmla="*/ 2147483647 h 8"/>
                      <a:gd name="T20" fmla="*/ 2147483647 w 16"/>
                      <a:gd name="T21" fmla="*/ 2147483647 h 8"/>
                      <a:gd name="T22" fmla="*/ 2147483647 w 16"/>
                      <a:gd name="T23" fmla="*/ 2147483647 h 8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16"/>
                      <a:gd name="T37" fmla="*/ 0 h 8"/>
                      <a:gd name="T38" fmla="*/ 16 w 16"/>
                      <a:gd name="T39" fmla="*/ 8 h 8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16" h="8">
                        <a:moveTo>
                          <a:pt x="14" y="4"/>
                        </a:moveTo>
                        <a:lnTo>
                          <a:pt x="12" y="6"/>
                        </a:lnTo>
                        <a:lnTo>
                          <a:pt x="6" y="8"/>
                        </a:lnTo>
                        <a:lnTo>
                          <a:pt x="2" y="8"/>
                        </a:lnTo>
                        <a:lnTo>
                          <a:pt x="0" y="6"/>
                        </a:lnTo>
                        <a:lnTo>
                          <a:pt x="0" y="4"/>
                        </a:lnTo>
                        <a:lnTo>
                          <a:pt x="2" y="0"/>
                        </a:lnTo>
                        <a:lnTo>
                          <a:pt x="6" y="0"/>
                        </a:lnTo>
                        <a:lnTo>
                          <a:pt x="8" y="0"/>
                        </a:lnTo>
                        <a:lnTo>
                          <a:pt x="10" y="2"/>
                        </a:lnTo>
                        <a:lnTo>
                          <a:pt x="16" y="6"/>
                        </a:lnTo>
                        <a:lnTo>
                          <a:pt x="14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95" name="íśḻiďè">
                    <a:extLst>
                      <a:ext uri="{FF2B5EF4-FFF2-40B4-BE49-F238E27FC236}">
                        <a16:creationId xmlns:a16="http://schemas.microsoft.com/office/drawing/2014/main" xmlns="" id="{36D8F90A-7278-45F0-B3E4-0BA2F09D42E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69059" y="2334916"/>
                    <a:ext cx="20657" cy="26620"/>
                  </a:xfrm>
                  <a:custGeom>
                    <a:avLst/>
                    <a:gdLst>
                      <a:gd name="T0" fmla="*/ 2147483647 w 12"/>
                      <a:gd name="T1" fmla="*/ 0 h 16"/>
                      <a:gd name="T2" fmla="*/ 2147483647 w 12"/>
                      <a:gd name="T3" fmla="*/ 2147483647 h 16"/>
                      <a:gd name="T4" fmla="*/ 2147483647 w 12"/>
                      <a:gd name="T5" fmla="*/ 2147483647 h 16"/>
                      <a:gd name="T6" fmla="*/ 2147483647 w 12"/>
                      <a:gd name="T7" fmla="*/ 2147483647 h 16"/>
                      <a:gd name="T8" fmla="*/ 0 w 12"/>
                      <a:gd name="T9" fmla="*/ 2147483647 h 16"/>
                      <a:gd name="T10" fmla="*/ 2147483647 w 12"/>
                      <a:gd name="T11" fmla="*/ 2147483647 h 16"/>
                      <a:gd name="T12" fmla="*/ 2147483647 w 12"/>
                      <a:gd name="T13" fmla="*/ 2147483647 h 16"/>
                      <a:gd name="T14" fmla="*/ 2147483647 w 12"/>
                      <a:gd name="T15" fmla="*/ 2147483647 h 16"/>
                      <a:gd name="T16" fmla="*/ 2147483647 w 12"/>
                      <a:gd name="T17" fmla="*/ 2147483647 h 16"/>
                      <a:gd name="T18" fmla="*/ 2147483647 w 12"/>
                      <a:gd name="T19" fmla="*/ 2147483647 h 16"/>
                      <a:gd name="T20" fmla="*/ 2147483647 w 12"/>
                      <a:gd name="T21" fmla="*/ 2147483647 h 16"/>
                      <a:gd name="T22" fmla="*/ 2147483647 w 12"/>
                      <a:gd name="T23" fmla="*/ 0 h 1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12"/>
                      <a:gd name="T37" fmla="*/ 0 h 16"/>
                      <a:gd name="T38" fmla="*/ 12 w 12"/>
                      <a:gd name="T39" fmla="*/ 16 h 1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12" h="16">
                        <a:moveTo>
                          <a:pt x="8" y="0"/>
                        </a:moveTo>
                        <a:lnTo>
                          <a:pt x="6" y="2"/>
                        </a:lnTo>
                        <a:lnTo>
                          <a:pt x="4" y="4"/>
                        </a:lnTo>
                        <a:lnTo>
                          <a:pt x="2" y="6"/>
                        </a:lnTo>
                        <a:lnTo>
                          <a:pt x="0" y="8"/>
                        </a:lnTo>
                        <a:lnTo>
                          <a:pt x="2" y="12"/>
                        </a:lnTo>
                        <a:lnTo>
                          <a:pt x="2" y="14"/>
                        </a:lnTo>
                        <a:lnTo>
                          <a:pt x="8" y="14"/>
                        </a:lnTo>
                        <a:lnTo>
                          <a:pt x="12" y="16"/>
                        </a:lnTo>
                        <a:lnTo>
                          <a:pt x="12" y="12"/>
                        </a:lnTo>
                        <a:lnTo>
                          <a:pt x="12" y="8"/>
                        </a:lnTo>
                        <a:lnTo>
                          <a:pt x="8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96" name="íṣḷîḍè">
                    <a:extLst>
                      <a:ext uri="{FF2B5EF4-FFF2-40B4-BE49-F238E27FC236}">
                        <a16:creationId xmlns:a16="http://schemas.microsoft.com/office/drawing/2014/main" xmlns="" id="{C7425CE5-20B0-43F4-BA82-8DF1C18AD6A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77483" y="2882728"/>
                    <a:ext cx="579809" cy="497376"/>
                  </a:xfrm>
                  <a:custGeom>
                    <a:avLst/>
                    <a:gdLst>
                      <a:gd name="T0" fmla="*/ 2147483647 w 332"/>
                      <a:gd name="T1" fmla="*/ 2147483647 h 298"/>
                      <a:gd name="T2" fmla="*/ 2147483647 w 332"/>
                      <a:gd name="T3" fmla="*/ 2147483647 h 298"/>
                      <a:gd name="T4" fmla="*/ 2147483647 w 332"/>
                      <a:gd name="T5" fmla="*/ 2147483647 h 298"/>
                      <a:gd name="T6" fmla="*/ 2147483647 w 332"/>
                      <a:gd name="T7" fmla="*/ 2147483647 h 298"/>
                      <a:gd name="T8" fmla="*/ 2147483647 w 332"/>
                      <a:gd name="T9" fmla="*/ 2147483647 h 298"/>
                      <a:gd name="T10" fmla="*/ 2147483647 w 332"/>
                      <a:gd name="T11" fmla="*/ 2147483647 h 298"/>
                      <a:gd name="T12" fmla="*/ 2147483647 w 332"/>
                      <a:gd name="T13" fmla="*/ 2147483647 h 298"/>
                      <a:gd name="T14" fmla="*/ 2147483647 w 332"/>
                      <a:gd name="T15" fmla="*/ 2147483647 h 298"/>
                      <a:gd name="T16" fmla="*/ 2147483647 w 332"/>
                      <a:gd name="T17" fmla="*/ 2147483647 h 298"/>
                      <a:gd name="T18" fmla="*/ 2147483647 w 332"/>
                      <a:gd name="T19" fmla="*/ 2147483647 h 298"/>
                      <a:gd name="T20" fmla="*/ 2147483647 w 332"/>
                      <a:gd name="T21" fmla="*/ 2147483647 h 298"/>
                      <a:gd name="T22" fmla="*/ 2147483647 w 332"/>
                      <a:gd name="T23" fmla="*/ 2147483647 h 298"/>
                      <a:gd name="T24" fmla="*/ 2147483647 w 332"/>
                      <a:gd name="T25" fmla="*/ 2147483647 h 298"/>
                      <a:gd name="T26" fmla="*/ 2147483647 w 332"/>
                      <a:gd name="T27" fmla="*/ 2147483647 h 298"/>
                      <a:gd name="T28" fmla="*/ 2147483647 w 332"/>
                      <a:gd name="T29" fmla="*/ 2147483647 h 298"/>
                      <a:gd name="T30" fmla="*/ 2147483647 w 332"/>
                      <a:gd name="T31" fmla="*/ 2147483647 h 298"/>
                      <a:gd name="T32" fmla="*/ 2147483647 w 332"/>
                      <a:gd name="T33" fmla="*/ 2147483647 h 298"/>
                      <a:gd name="T34" fmla="*/ 2147483647 w 332"/>
                      <a:gd name="T35" fmla="*/ 2147483647 h 298"/>
                      <a:gd name="T36" fmla="*/ 2147483647 w 332"/>
                      <a:gd name="T37" fmla="*/ 2147483647 h 298"/>
                      <a:gd name="T38" fmla="*/ 2147483647 w 332"/>
                      <a:gd name="T39" fmla="*/ 2147483647 h 298"/>
                      <a:gd name="T40" fmla="*/ 2147483647 w 332"/>
                      <a:gd name="T41" fmla="*/ 2147483647 h 298"/>
                      <a:gd name="T42" fmla="*/ 2147483647 w 332"/>
                      <a:gd name="T43" fmla="*/ 2147483647 h 298"/>
                      <a:gd name="T44" fmla="*/ 2147483647 w 332"/>
                      <a:gd name="T45" fmla="*/ 2147483647 h 298"/>
                      <a:gd name="T46" fmla="*/ 2147483647 w 332"/>
                      <a:gd name="T47" fmla="*/ 2147483647 h 298"/>
                      <a:gd name="T48" fmla="*/ 2147483647 w 332"/>
                      <a:gd name="T49" fmla="*/ 2147483647 h 298"/>
                      <a:gd name="T50" fmla="*/ 2147483647 w 332"/>
                      <a:gd name="T51" fmla="*/ 2147483647 h 298"/>
                      <a:gd name="T52" fmla="*/ 2147483647 w 332"/>
                      <a:gd name="T53" fmla="*/ 2147483647 h 298"/>
                      <a:gd name="T54" fmla="*/ 2147483647 w 332"/>
                      <a:gd name="T55" fmla="*/ 2147483647 h 298"/>
                      <a:gd name="T56" fmla="*/ 2147483647 w 332"/>
                      <a:gd name="T57" fmla="*/ 2147483647 h 298"/>
                      <a:gd name="T58" fmla="*/ 2147483647 w 332"/>
                      <a:gd name="T59" fmla="*/ 2147483647 h 298"/>
                      <a:gd name="T60" fmla="*/ 2147483647 w 332"/>
                      <a:gd name="T61" fmla="*/ 2147483647 h 298"/>
                      <a:gd name="T62" fmla="*/ 2147483647 w 332"/>
                      <a:gd name="T63" fmla="*/ 0 h 298"/>
                      <a:gd name="T64" fmla="*/ 2147483647 w 332"/>
                      <a:gd name="T65" fmla="*/ 2147483647 h 298"/>
                      <a:gd name="T66" fmla="*/ 2147483647 w 332"/>
                      <a:gd name="T67" fmla="*/ 2147483647 h 298"/>
                      <a:gd name="T68" fmla="*/ 2147483647 w 332"/>
                      <a:gd name="T69" fmla="*/ 2147483647 h 298"/>
                      <a:gd name="T70" fmla="*/ 2147483647 w 332"/>
                      <a:gd name="T71" fmla="*/ 2147483647 h 298"/>
                      <a:gd name="T72" fmla="*/ 2147483647 w 332"/>
                      <a:gd name="T73" fmla="*/ 2147483647 h 298"/>
                      <a:gd name="T74" fmla="*/ 2147483647 w 332"/>
                      <a:gd name="T75" fmla="*/ 2147483647 h 298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w 332"/>
                      <a:gd name="T115" fmla="*/ 0 h 298"/>
                      <a:gd name="T116" fmla="*/ 332 w 332"/>
                      <a:gd name="T117" fmla="*/ 298 h 298"/>
                    </a:gdLst>
                    <a:ahLst/>
                    <a:cxnLst>
                      <a:cxn ang="T76">
                        <a:pos x="T0" y="T1"/>
                      </a:cxn>
                      <a:cxn ang="T77">
                        <a:pos x="T2" y="T3"/>
                      </a:cxn>
                      <a:cxn ang="T78">
                        <a:pos x="T4" y="T5"/>
                      </a:cxn>
                      <a:cxn ang="T79">
                        <a:pos x="T6" y="T7"/>
                      </a:cxn>
                      <a:cxn ang="T80">
                        <a:pos x="T8" y="T9"/>
                      </a:cxn>
                      <a:cxn ang="T81">
                        <a:pos x="T10" y="T11"/>
                      </a:cxn>
                      <a:cxn ang="T82">
                        <a:pos x="T12" y="T13"/>
                      </a:cxn>
                      <a:cxn ang="T83">
                        <a:pos x="T14" y="T15"/>
                      </a:cxn>
                      <a:cxn ang="T84">
                        <a:pos x="T16" y="T17"/>
                      </a:cxn>
                      <a:cxn ang="T85">
                        <a:pos x="T18" y="T19"/>
                      </a:cxn>
                      <a:cxn ang="T86">
                        <a:pos x="T20" y="T21"/>
                      </a:cxn>
                      <a:cxn ang="T87">
                        <a:pos x="T22" y="T23"/>
                      </a:cxn>
                      <a:cxn ang="T88">
                        <a:pos x="T24" y="T25"/>
                      </a:cxn>
                      <a:cxn ang="T89">
                        <a:pos x="T26" y="T27"/>
                      </a:cxn>
                      <a:cxn ang="T90">
                        <a:pos x="T28" y="T29"/>
                      </a:cxn>
                      <a:cxn ang="T91">
                        <a:pos x="T30" y="T31"/>
                      </a:cxn>
                      <a:cxn ang="T92">
                        <a:pos x="T32" y="T33"/>
                      </a:cxn>
                      <a:cxn ang="T93">
                        <a:pos x="T34" y="T35"/>
                      </a:cxn>
                      <a:cxn ang="T94">
                        <a:pos x="T36" y="T37"/>
                      </a:cxn>
                      <a:cxn ang="T95">
                        <a:pos x="T38" y="T39"/>
                      </a:cxn>
                      <a:cxn ang="T96">
                        <a:pos x="T40" y="T41"/>
                      </a:cxn>
                      <a:cxn ang="T97">
                        <a:pos x="T42" y="T43"/>
                      </a:cxn>
                      <a:cxn ang="T98">
                        <a:pos x="T44" y="T45"/>
                      </a:cxn>
                      <a:cxn ang="T99">
                        <a:pos x="T46" y="T47"/>
                      </a:cxn>
                      <a:cxn ang="T100">
                        <a:pos x="T48" y="T49"/>
                      </a:cxn>
                      <a:cxn ang="T101">
                        <a:pos x="T50" y="T51"/>
                      </a:cxn>
                      <a:cxn ang="T102">
                        <a:pos x="T52" y="T53"/>
                      </a:cxn>
                      <a:cxn ang="T103">
                        <a:pos x="T54" y="T55"/>
                      </a:cxn>
                      <a:cxn ang="T104">
                        <a:pos x="T56" y="T57"/>
                      </a:cxn>
                      <a:cxn ang="T105">
                        <a:pos x="T58" y="T59"/>
                      </a:cxn>
                      <a:cxn ang="T106">
                        <a:pos x="T60" y="T61"/>
                      </a:cxn>
                      <a:cxn ang="T107">
                        <a:pos x="T62" y="T63"/>
                      </a:cxn>
                      <a:cxn ang="T108">
                        <a:pos x="T64" y="T65"/>
                      </a:cxn>
                      <a:cxn ang="T109">
                        <a:pos x="T66" y="T67"/>
                      </a:cxn>
                      <a:cxn ang="T110">
                        <a:pos x="T68" y="T69"/>
                      </a:cxn>
                      <a:cxn ang="T111">
                        <a:pos x="T70" y="T71"/>
                      </a:cxn>
                      <a:cxn ang="T112">
                        <a:pos x="T72" y="T73"/>
                      </a:cxn>
                      <a:cxn ang="T113">
                        <a:pos x="T74" y="T75"/>
                      </a:cxn>
                    </a:cxnLst>
                    <a:rect l="T114" t="T115" r="T116" b="T117"/>
                    <a:pathLst>
                      <a:path w="332" h="298">
                        <a:moveTo>
                          <a:pt x="222" y="62"/>
                        </a:moveTo>
                        <a:lnTo>
                          <a:pt x="224" y="72"/>
                        </a:lnTo>
                        <a:lnTo>
                          <a:pt x="226" y="78"/>
                        </a:lnTo>
                        <a:lnTo>
                          <a:pt x="230" y="80"/>
                        </a:lnTo>
                        <a:lnTo>
                          <a:pt x="234" y="84"/>
                        </a:lnTo>
                        <a:lnTo>
                          <a:pt x="236" y="88"/>
                        </a:lnTo>
                        <a:lnTo>
                          <a:pt x="242" y="96"/>
                        </a:lnTo>
                        <a:lnTo>
                          <a:pt x="244" y="102"/>
                        </a:lnTo>
                        <a:lnTo>
                          <a:pt x="248" y="110"/>
                        </a:lnTo>
                        <a:lnTo>
                          <a:pt x="254" y="118"/>
                        </a:lnTo>
                        <a:lnTo>
                          <a:pt x="258" y="126"/>
                        </a:lnTo>
                        <a:lnTo>
                          <a:pt x="260" y="130"/>
                        </a:lnTo>
                        <a:lnTo>
                          <a:pt x="258" y="136"/>
                        </a:lnTo>
                        <a:lnTo>
                          <a:pt x="268" y="144"/>
                        </a:lnTo>
                        <a:lnTo>
                          <a:pt x="280" y="148"/>
                        </a:lnTo>
                        <a:lnTo>
                          <a:pt x="280" y="156"/>
                        </a:lnTo>
                        <a:lnTo>
                          <a:pt x="324" y="158"/>
                        </a:lnTo>
                        <a:lnTo>
                          <a:pt x="332" y="164"/>
                        </a:lnTo>
                        <a:lnTo>
                          <a:pt x="332" y="198"/>
                        </a:lnTo>
                        <a:lnTo>
                          <a:pt x="282" y="242"/>
                        </a:lnTo>
                        <a:lnTo>
                          <a:pt x="234" y="254"/>
                        </a:lnTo>
                        <a:lnTo>
                          <a:pt x="190" y="298"/>
                        </a:lnTo>
                        <a:lnTo>
                          <a:pt x="188" y="276"/>
                        </a:lnTo>
                        <a:lnTo>
                          <a:pt x="168" y="270"/>
                        </a:lnTo>
                        <a:lnTo>
                          <a:pt x="164" y="268"/>
                        </a:lnTo>
                        <a:lnTo>
                          <a:pt x="162" y="270"/>
                        </a:lnTo>
                        <a:lnTo>
                          <a:pt x="156" y="268"/>
                        </a:lnTo>
                        <a:lnTo>
                          <a:pt x="152" y="264"/>
                        </a:lnTo>
                        <a:lnTo>
                          <a:pt x="150" y="266"/>
                        </a:lnTo>
                        <a:lnTo>
                          <a:pt x="148" y="270"/>
                        </a:lnTo>
                        <a:lnTo>
                          <a:pt x="146" y="276"/>
                        </a:lnTo>
                        <a:lnTo>
                          <a:pt x="144" y="280"/>
                        </a:lnTo>
                        <a:lnTo>
                          <a:pt x="142" y="274"/>
                        </a:lnTo>
                        <a:lnTo>
                          <a:pt x="134" y="264"/>
                        </a:lnTo>
                        <a:lnTo>
                          <a:pt x="124" y="254"/>
                        </a:lnTo>
                        <a:lnTo>
                          <a:pt x="118" y="248"/>
                        </a:lnTo>
                        <a:lnTo>
                          <a:pt x="116" y="240"/>
                        </a:lnTo>
                        <a:lnTo>
                          <a:pt x="108" y="228"/>
                        </a:lnTo>
                        <a:lnTo>
                          <a:pt x="102" y="220"/>
                        </a:lnTo>
                        <a:lnTo>
                          <a:pt x="98" y="214"/>
                        </a:lnTo>
                        <a:lnTo>
                          <a:pt x="90" y="210"/>
                        </a:lnTo>
                        <a:lnTo>
                          <a:pt x="82" y="200"/>
                        </a:lnTo>
                        <a:lnTo>
                          <a:pt x="84" y="200"/>
                        </a:lnTo>
                        <a:lnTo>
                          <a:pt x="82" y="200"/>
                        </a:lnTo>
                        <a:lnTo>
                          <a:pt x="76" y="200"/>
                        </a:lnTo>
                        <a:lnTo>
                          <a:pt x="76" y="162"/>
                        </a:lnTo>
                        <a:lnTo>
                          <a:pt x="68" y="152"/>
                        </a:lnTo>
                        <a:lnTo>
                          <a:pt x="58" y="142"/>
                        </a:lnTo>
                        <a:lnTo>
                          <a:pt x="48" y="134"/>
                        </a:lnTo>
                        <a:lnTo>
                          <a:pt x="42" y="124"/>
                        </a:lnTo>
                        <a:lnTo>
                          <a:pt x="24" y="92"/>
                        </a:lnTo>
                        <a:lnTo>
                          <a:pt x="16" y="76"/>
                        </a:lnTo>
                        <a:lnTo>
                          <a:pt x="10" y="72"/>
                        </a:lnTo>
                        <a:lnTo>
                          <a:pt x="4" y="66"/>
                        </a:lnTo>
                        <a:lnTo>
                          <a:pt x="0" y="54"/>
                        </a:lnTo>
                        <a:lnTo>
                          <a:pt x="16" y="56"/>
                        </a:lnTo>
                        <a:lnTo>
                          <a:pt x="20" y="52"/>
                        </a:lnTo>
                        <a:lnTo>
                          <a:pt x="24" y="46"/>
                        </a:lnTo>
                        <a:lnTo>
                          <a:pt x="30" y="42"/>
                        </a:lnTo>
                        <a:lnTo>
                          <a:pt x="34" y="42"/>
                        </a:lnTo>
                        <a:lnTo>
                          <a:pt x="38" y="36"/>
                        </a:lnTo>
                        <a:lnTo>
                          <a:pt x="44" y="36"/>
                        </a:lnTo>
                        <a:lnTo>
                          <a:pt x="32" y="10"/>
                        </a:lnTo>
                        <a:lnTo>
                          <a:pt x="62" y="0"/>
                        </a:lnTo>
                        <a:lnTo>
                          <a:pt x="118" y="24"/>
                        </a:lnTo>
                        <a:lnTo>
                          <a:pt x="122" y="26"/>
                        </a:lnTo>
                        <a:lnTo>
                          <a:pt x="124" y="30"/>
                        </a:lnTo>
                        <a:lnTo>
                          <a:pt x="128" y="32"/>
                        </a:lnTo>
                        <a:lnTo>
                          <a:pt x="134" y="34"/>
                        </a:lnTo>
                        <a:lnTo>
                          <a:pt x="134" y="44"/>
                        </a:lnTo>
                        <a:lnTo>
                          <a:pt x="152" y="54"/>
                        </a:lnTo>
                        <a:lnTo>
                          <a:pt x="180" y="54"/>
                        </a:lnTo>
                        <a:lnTo>
                          <a:pt x="196" y="58"/>
                        </a:lnTo>
                        <a:lnTo>
                          <a:pt x="200" y="60"/>
                        </a:lnTo>
                        <a:lnTo>
                          <a:pt x="204" y="64"/>
                        </a:lnTo>
                        <a:lnTo>
                          <a:pt x="222" y="64"/>
                        </a:lnTo>
                        <a:lnTo>
                          <a:pt x="222" y="6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97" name="ïSḻíde">
                    <a:extLst>
                      <a:ext uri="{FF2B5EF4-FFF2-40B4-BE49-F238E27FC236}">
                        <a16:creationId xmlns:a16="http://schemas.microsoft.com/office/drawing/2014/main" xmlns="" id="{F20257D2-87DB-4875-9383-1BF96E31947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00359" y="2769244"/>
                    <a:ext cx="35808" cy="19615"/>
                  </a:xfrm>
                  <a:custGeom>
                    <a:avLst/>
                    <a:gdLst>
                      <a:gd name="T0" fmla="*/ 2147483647 w 20"/>
                      <a:gd name="T1" fmla="*/ 2147483647 h 12"/>
                      <a:gd name="T2" fmla="*/ 0 w 20"/>
                      <a:gd name="T3" fmla="*/ 2147483647 h 12"/>
                      <a:gd name="T4" fmla="*/ 0 w 20"/>
                      <a:gd name="T5" fmla="*/ 2147483647 h 12"/>
                      <a:gd name="T6" fmla="*/ 2147483647 w 20"/>
                      <a:gd name="T7" fmla="*/ 2147483647 h 12"/>
                      <a:gd name="T8" fmla="*/ 2147483647 w 20"/>
                      <a:gd name="T9" fmla="*/ 2147483647 h 12"/>
                      <a:gd name="T10" fmla="*/ 2147483647 w 20"/>
                      <a:gd name="T11" fmla="*/ 0 h 12"/>
                      <a:gd name="T12" fmla="*/ 2147483647 w 20"/>
                      <a:gd name="T13" fmla="*/ 2147483647 h 12"/>
                      <a:gd name="T14" fmla="*/ 2147483647 w 20"/>
                      <a:gd name="T15" fmla="*/ 2147483647 h 12"/>
                      <a:gd name="T16" fmla="*/ 2147483647 w 20"/>
                      <a:gd name="T17" fmla="*/ 0 h 12"/>
                      <a:gd name="T18" fmla="*/ 2147483647 w 20"/>
                      <a:gd name="T19" fmla="*/ 2147483647 h 12"/>
                      <a:gd name="T20" fmla="*/ 2147483647 w 20"/>
                      <a:gd name="T21" fmla="*/ 2147483647 h 12"/>
                      <a:gd name="T22" fmla="*/ 2147483647 w 20"/>
                      <a:gd name="T23" fmla="*/ 2147483647 h 12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20"/>
                      <a:gd name="T37" fmla="*/ 0 h 12"/>
                      <a:gd name="T38" fmla="*/ 20 w 20"/>
                      <a:gd name="T39" fmla="*/ 12 h 12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20" h="12">
                        <a:moveTo>
                          <a:pt x="8" y="12"/>
                        </a:moveTo>
                        <a:lnTo>
                          <a:pt x="0" y="12"/>
                        </a:lnTo>
                        <a:lnTo>
                          <a:pt x="0" y="8"/>
                        </a:lnTo>
                        <a:lnTo>
                          <a:pt x="2" y="6"/>
                        </a:lnTo>
                        <a:lnTo>
                          <a:pt x="4" y="4"/>
                        </a:lnTo>
                        <a:lnTo>
                          <a:pt x="6" y="0"/>
                        </a:lnTo>
                        <a:lnTo>
                          <a:pt x="8" y="4"/>
                        </a:lnTo>
                        <a:lnTo>
                          <a:pt x="12" y="4"/>
                        </a:lnTo>
                        <a:lnTo>
                          <a:pt x="20" y="0"/>
                        </a:lnTo>
                        <a:lnTo>
                          <a:pt x="20" y="4"/>
                        </a:lnTo>
                        <a:lnTo>
                          <a:pt x="16" y="8"/>
                        </a:lnTo>
                        <a:lnTo>
                          <a:pt x="8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98" name="iṧ1íḋê">
                    <a:extLst>
                      <a:ext uri="{FF2B5EF4-FFF2-40B4-BE49-F238E27FC236}">
                        <a16:creationId xmlns:a16="http://schemas.microsoft.com/office/drawing/2014/main" xmlns="" id="{9DD50434-259E-46F9-91C3-2EE2938315F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008926" y="2580100"/>
                    <a:ext cx="56466" cy="39230"/>
                  </a:xfrm>
                  <a:custGeom>
                    <a:avLst/>
                    <a:gdLst>
                      <a:gd name="T0" fmla="*/ 2147483647 w 32"/>
                      <a:gd name="T1" fmla="*/ 0 h 24"/>
                      <a:gd name="T2" fmla="*/ 2147483647 w 32"/>
                      <a:gd name="T3" fmla="*/ 2147483647 h 24"/>
                      <a:gd name="T4" fmla="*/ 2147483647 w 32"/>
                      <a:gd name="T5" fmla="*/ 2147483647 h 24"/>
                      <a:gd name="T6" fmla="*/ 2147483647 w 32"/>
                      <a:gd name="T7" fmla="*/ 2147483647 h 24"/>
                      <a:gd name="T8" fmla="*/ 0 w 32"/>
                      <a:gd name="T9" fmla="*/ 2147483647 h 24"/>
                      <a:gd name="T10" fmla="*/ 2147483647 w 32"/>
                      <a:gd name="T11" fmla="*/ 2147483647 h 24"/>
                      <a:gd name="T12" fmla="*/ 2147483647 w 32"/>
                      <a:gd name="T13" fmla="*/ 2147483647 h 24"/>
                      <a:gd name="T14" fmla="*/ 2147483647 w 32"/>
                      <a:gd name="T15" fmla="*/ 2147483647 h 24"/>
                      <a:gd name="T16" fmla="*/ 2147483647 w 32"/>
                      <a:gd name="T17" fmla="*/ 2147483647 h 24"/>
                      <a:gd name="T18" fmla="*/ 2147483647 w 32"/>
                      <a:gd name="T19" fmla="*/ 2147483647 h 24"/>
                      <a:gd name="T20" fmla="*/ 2147483647 w 32"/>
                      <a:gd name="T21" fmla="*/ 2147483647 h 24"/>
                      <a:gd name="T22" fmla="*/ 2147483647 w 32"/>
                      <a:gd name="T23" fmla="*/ 2147483647 h 24"/>
                      <a:gd name="T24" fmla="*/ 2147483647 w 32"/>
                      <a:gd name="T25" fmla="*/ 2147483647 h 24"/>
                      <a:gd name="T26" fmla="*/ 2147483647 w 32"/>
                      <a:gd name="T27" fmla="*/ 0 h 24"/>
                      <a:gd name="T28" fmla="*/ 2147483647 w 32"/>
                      <a:gd name="T29" fmla="*/ 0 h 24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w 32"/>
                      <a:gd name="T46" fmla="*/ 0 h 24"/>
                      <a:gd name="T47" fmla="*/ 32 w 32"/>
                      <a:gd name="T48" fmla="*/ 24 h 24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T45" t="T46" r="T47" b="T48"/>
                    <a:pathLst>
                      <a:path w="32" h="24">
                        <a:moveTo>
                          <a:pt x="28" y="0"/>
                        </a:moveTo>
                        <a:lnTo>
                          <a:pt x="10" y="2"/>
                        </a:lnTo>
                        <a:lnTo>
                          <a:pt x="4" y="4"/>
                        </a:lnTo>
                        <a:lnTo>
                          <a:pt x="2" y="6"/>
                        </a:lnTo>
                        <a:lnTo>
                          <a:pt x="0" y="8"/>
                        </a:lnTo>
                        <a:lnTo>
                          <a:pt x="2" y="10"/>
                        </a:lnTo>
                        <a:lnTo>
                          <a:pt x="2" y="12"/>
                        </a:lnTo>
                        <a:lnTo>
                          <a:pt x="6" y="14"/>
                        </a:lnTo>
                        <a:lnTo>
                          <a:pt x="6" y="24"/>
                        </a:lnTo>
                        <a:lnTo>
                          <a:pt x="12" y="22"/>
                        </a:lnTo>
                        <a:lnTo>
                          <a:pt x="20" y="18"/>
                        </a:lnTo>
                        <a:lnTo>
                          <a:pt x="32" y="8"/>
                        </a:lnTo>
                        <a:lnTo>
                          <a:pt x="30" y="6"/>
                        </a:lnTo>
                        <a:lnTo>
                          <a:pt x="26" y="0"/>
                        </a:lnTo>
                        <a:lnTo>
                          <a:pt x="28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99" name="ïs1íde">
                    <a:extLst>
                      <a:ext uri="{FF2B5EF4-FFF2-40B4-BE49-F238E27FC236}">
                        <a16:creationId xmlns:a16="http://schemas.microsoft.com/office/drawing/2014/main" xmlns="" id="{7FF4D065-3318-4469-B264-75A77124C4F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49939" y="2851906"/>
                    <a:ext cx="38562" cy="106481"/>
                  </a:xfrm>
                  <a:custGeom>
                    <a:avLst/>
                    <a:gdLst>
                      <a:gd name="T0" fmla="*/ 2147483647 w 22"/>
                      <a:gd name="T1" fmla="*/ 0 h 64"/>
                      <a:gd name="T2" fmla="*/ 2147483647 w 22"/>
                      <a:gd name="T3" fmla="*/ 0 h 64"/>
                      <a:gd name="T4" fmla="*/ 2147483647 w 22"/>
                      <a:gd name="T5" fmla="*/ 2147483647 h 64"/>
                      <a:gd name="T6" fmla="*/ 2147483647 w 22"/>
                      <a:gd name="T7" fmla="*/ 2147483647 h 64"/>
                      <a:gd name="T8" fmla="*/ 2147483647 w 22"/>
                      <a:gd name="T9" fmla="*/ 2147483647 h 64"/>
                      <a:gd name="T10" fmla="*/ 2147483647 w 22"/>
                      <a:gd name="T11" fmla="*/ 2147483647 h 64"/>
                      <a:gd name="T12" fmla="*/ 2147483647 w 22"/>
                      <a:gd name="T13" fmla="*/ 2147483647 h 64"/>
                      <a:gd name="T14" fmla="*/ 2147483647 w 22"/>
                      <a:gd name="T15" fmla="*/ 2147483647 h 64"/>
                      <a:gd name="T16" fmla="*/ 2147483647 w 22"/>
                      <a:gd name="T17" fmla="*/ 2147483647 h 64"/>
                      <a:gd name="T18" fmla="*/ 2147483647 w 22"/>
                      <a:gd name="T19" fmla="*/ 2147483647 h 64"/>
                      <a:gd name="T20" fmla="*/ 0 w 22"/>
                      <a:gd name="T21" fmla="*/ 2147483647 h 64"/>
                      <a:gd name="T22" fmla="*/ 2147483647 w 22"/>
                      <a:gd name="T23" fmla="*/ 2147483647 h 64"/>
                      <a:gd name="T24" fmla="*/ 2147483647 w 22"/>
                      <a:gd name="T25" fmla="*/ 2147483647 h 64"/>
                      <a:gd name="T26" fmla="*/ 2147483647 w 22"/>
                      <a:gd name="T27" fmla="*/ 2147483647 h 64"/>
                      <a:gd name="T28" fmla="*/ 2147483647 w 22"/>
                      <a:gd name="T29" fmla="*/ 0 h 64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w 22"/>
                      <a:gd name="T46" fmla="*/ 0 h 64"/>
                      <a:gd name="T47" fmla="*/ 22 w 22"/>
                      <a:gd name="T48" fmla="*/ 64 h 64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T45" t="T46" r="T47" b="T48"/>
                    <a:pathLst>
                      <a:path w="22" h="64">
                        <a:moveTo>
                          <a:pt x="14" y="0"/>
                        </a:moveTo>
                        <a:lnTo>
                          <a:pt x="20" y="0"/>
                        </a:lnTo>
                        <a:lnTo>
                          <a:pt x="20" y="8"/>
                        </a:lnTo>
                        <a:lnTo>
                          <a:pt x="16" y="8"/>
                        </a:lnTo>
                        <a:lnTo>
                          <a:pt x="12" y="28"/>
                        </a:lnTo>
                        <a:lnTo>
                          <a:pt x="22" y="28"/>
                        </a:lnTo>
                        <a:lnTo>
                          <a:pt x="16" y="64"/>
                        </a:lnTo>
                        <a:lnTo>
                          <a:pt x="10" y="48"/>
                        </a:lnTo>
                        <a:lnTo>
                          <a:pt x="4" y="40"/>
                        </a:lnTo>
                        <a:lnTo>
                          <a:pt x="2" y="36"/>
                        </a:lnTo>
                        <a:lnTo>
                          <a:pt x="0" y="30"/>
                        </a:lnTo>
                        <a:lnTo>
                          <a:pt x="2" y="26"/>
                        </a:lnTo>
                        <a:lnTo>
                          <a:pt x="4" y="20"/>
                        </a:lnTo>
                        <a:lnTo>
                          <a:pt x="10" y="12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00" name="íṣḷïdè">
                    <a:extLst>
                      <a:ext uri="{FF2B5EF4-FFF2-40B4-BE49-F238E27FC236}">
                        <a16:creationId xmlns:a16="http://schemas.microsoft.com/office/drawing/2014/main" xmlns="" id="{F84A25D0-8D94-4A94-9867-910D77CBABD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84369" y="2724410"/>
                    <a:ext cx="165266" cy="148512"/>
                  </a:xfrm>
                  <a:custGeom>
                    <a:avLst/>
                    <a:gdLst>
                      <a:gd name="T0" fmla="*/ 0 w 94"/>
                      <a:gd name="T1" fmla="*/ 2147483647 h 88"/>
                      <a:gd name="T2" fmla="*/ 2147483647 w 94"/>
                      <a:gd name="T3" fmla="*/ 2147483647 h 88"/>
                      <a:gd name="T4" fmla="*/ 2147483647 w 94"/>
                      <a:gd name="T5" fmla="*/ 2147483647 h 88"/>
                      <a:gd name="T6" fmla="*/ 2147483647 w 94"/>
                      <a:gd name="T7" fmla="*/ 2147483647 h 88"/>
                      <a:gd name="T8" fmla="*/ 2147483647 w 94"/>
                      <a:gd name="T9" fmla="*/ 2147483647 h 88"/>
                      <a:gd name="T10" fmla="*/ 2147483647 w 94"/>
                      <a:gd name="T11" fmla="*/ 2147483647 h 88"/>
                      <a:gd name="T12" fmla="*/ 2147483647 w 94"/>
                      <a:gd name="T13" fmla="*/ 2147483647 h 88"/>
                      <a:gd name="T14" fmla="*/ 2147483647 w 94"/>
                      <a:gd name="T15" fmla="*/ 2147483647 h 88"/>
                      <a:gd name="T16" fmla="*/ 2147483647 w 94"/>
                      <a:gd name="T17" fmla="*/ 2147483647 h 88"/>
                      <a:gd name="T18" fmla="*/ 2147483647 w 94"/>
                      <a:gd name="T19" fmla="*/ 2147483647 h 88"/>
                      <a:gd name="T20" fmla="*/ 2147483647 w 94"/>
                      <a:gd name="T21" fmla="*/ 2147483647 h 88"/>
                      <a:gd name="T22" fmla="*/ 2147483647 w 94"/>
                      <a:gd name="T23" fmla="*/ 2147483647 h 88"/>
                      <a:gd name="T24" fmla="*/ 2147483647 w 94"/>
                      <a:gd name="T25" fmla="*/ 2147483647 h 88"/>
                      <a:gd name="T26" fmla="*/ 2147483647 w 94"/>
                      <a:gd name="T27" fmla="*/ 2147483647 h 88"/>
                      <a:gd name="T28" fmla="*/ 2147483647 w 94"/>
                      <a:gd name="T29" fmla="*/ 2147483647 h 88"/>
                      <a:gd name="T30" fmla="*/ 2147483647 w 94"/>
                      <a:gd name="T31" fmla="*/ 2147483647 h 88"/>
                      <a:gd name="T32" fmla="*/ 2147483647 w 94"/>
                      <a:gd name="T33" fmla="*/ 0 h 88"/>
                      <a:gd name="T34" fmla="*/ 2147483647 w 94"/>
                      <a:gd name="T35" fmla="*/ 2147483647 h 88"/>
                      <a:gd name="T36" fmla="*/ 2147483647 w 94"/>
                      <a:gd name="T37" fmla="*/ 2147483647 h 88"/>
                      <a:gd name="T38" fmla="*/ 2147483647 w 94"/>
                      <a:gd name="T39" fmla="*/ 2147483647 h 88"/>
                      <a:gd name="T40" fmla="*/ 2147483647 w 94"/>
                      <a:gd name="T41" fmla="*/ 2147483647 h 88"/>
                      <a:gd name="T42" fmla="*/ 2147483647 w 94"/>
                      <a:gd name="T43" fmla="*/ 2147483647 h 88"/>
                      <a:gd name="T44" fmla="*/ 2147483647 w 94"/>
                      <a:gd name="T45" fmla="*/ 2147483647 h 88"/>
                      <a:gd name="T46" fmla="*/ 2147483647 w 94"/>
                      <a:gd name="T47" fmla="*/ 2147483647 h 88"/>
                      <a:gd name="T48" fmla="*/ 2147483647 w 94"/>
                      <a:gd name="T49" fmla="*/ 2147483647 h 88"/>
                      <a:gd name="T50" fmla="*/ 2147483647 w 94"/>
                      <a:gd name="T51" fmla="*/ 2147483647 h 88"/>
                      <a:gd name="T52" fmla="*/ 2147483647 w 94"/>
                      <a:gd name="T53" fmla="*/ 2147483647 h 88"/>
                      <a:gd name="T54" fmla="*/ 2147483647 w 94"/>
                      <a:gd name="T55" fmla="*/ 2147483647 h 88"/>
                      <a:gd name="T56" fmla="*/ 2147483647 w 94"/>
                      <a:gd name="T57" fmla="*/ 2147483647 h 88"/>
                      <a:gd name="T58" fmla="*/ 2147483647 w 94"/>
                      <a:gd name="T59" fmla="*/ 2147483647 h 88"/>
                      <a:gd name="T60" fmla="*/ 2147483647 w 94"/>
                      <a:gd name="T61" fmla="*/ 2147483647 h 88"/>
                      <a:gd name="T62" fmla="*/ 2147483647 w 94"/>
                      <a:gd name="T63" fmla="*/ 2147483647 h 88"/>
                      <a:gd name="T64" fmla="*/ 2147483647 w 94"/>
                      <a:gd name="T65" fmla="*/ 2147483647 h 88"/>
                      <a:gd name="T66" fmla="*/ 2147483647 w 94"/>
                      <a:gd name="T67" fmla="*/ 2147483647 h 88"/>
                      <a:gd name="T68" fmla="*/ 2147483647 w 94"/>
                      <a:gd name="T69" fmla="*/ 2147483647 h 88"/>
                      <a:gd name="T70" fmla="*/ 2147483647 w 94"/>
                      <a:gd name="T71" fmla="*/ 2147483647 h 88"/>
                      <a:gd name="T72" fmla="*/ 2147483647 w 94"/>
                      <a:gd name="T73" fmla="*/ 2147483647 h 88"/>
                      <a:gd name="T74" fmla="*/ 2147483647 w 94"/>
                      <a:gd name="T75" fmla="*/ 2147483647 h 88"/>
                      <a:gd name="T76" fmla="*/ 2147483647 w 94"/>
                      <a:gd name="T77" fmla="*/ 2147483647 h 88"/>
                      <a:gd name="T78" fmla="*/ 2147483647 w 94"/>
                      <a:gd name="T79" fmla="*/ 2147483647 h 88"/>
                      <a:gd name="T80" fmla="*/ 2147483647 w 94"/>
                      <a:gd name="T81" fmla="*/ 2147483647 h 88"/>
                      <a:gd name="T82" fmla="*/ 2147483647 w 94"/>
                      <a:gd name="T83" fmla="*/ 2147483647 h 88"/>
                      <a:gd name="T84" fmla="*/ 2147483647 w 94"/>
                      <a:gd name="T85" fmla="*/ 2147483647 h 88"/>
                      <a:gd name="T86" fmla="*/ 2147483647 w 94"/>
                      <a:gd name="T87" fmla="*/ 2147483647 h 88"/>
                      <a:gd name="T88" fmla="*/ 0 w 94"/>
                      <a:gd name="T89" fmla="*/ 2147483647 h 88"/>
                      <a:gd name="T90" fmla="*/ 0 w 94"/>
                      <a:gd name="T91" fmla="*/ 2147483647 h 88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w 94"/>
                      <a:gd name="T139" fmla="*/ 0 h 88"/>
                      <a:gd name="T140" fmla="*/ 94 w 94"/>
                      <a:gd name="T141" fmla="*/ 88 h 88"/>
                    </a:gdLst>
                    <a:ahLst/>
                    <a:cxnLst>
                      <a:cxn ang="T92">
                        <a:pos x="T0" y="T1"/>
                      </a:cxn>
                      <a:cxn ang="T93">
                        <a:pos x="T2" y="T3"/>
                      </a:cxn>
                      <a:cxn ang="T94">
                        <a:pos x="T4" y="T5"/>
                      </a:cxn>
                      <a:cxn ang="T95">
                        <a:pos x="T6" y="T7"/>
                      </a:cxn>
                      <a:cxn ang="T96">
                        <a:pos x="T8" y="T9"/>
                      </a:cxn>
                      <a:cxn ang="T97">
                        <a:pos x="T10" y="T11"/>
                      </a:cxn>
                      <a:cxn ang="T98">
                        <a:pos x="T12" y="T13"/>
                      </a:cxn>
                      <a:cxn ang="T99">
                        <a:pos x="T14" y="T15"/>
                      </a:cxn>
                      <a:cxn ang="T100">
                        <a:pos x="T16" y="T17"/>
                      </a:cxn>
                      <a:cxn ang="T101">
                        <a:pos x="T18" y="T19"/>
                      </a:cxn>
                      <a:cxn ang="T102">
                        <a:pos x="T20" y="T21"/>
                      </a:cxn>
                      <a:cxn ang="T103">
                        <a:pos x="T22" y="T23"/>
                      </a:cxn>
                      <a:cxn ang="T104">
                        <a:pos x="T24" y="T25"/>
                      </a:cxn>
                      <a:cxn ang="T105">
                        <a:pos x="T26" y="T27"/>
                      </a:cxn>
                      <a:cxn ang="T106">
                        <a:pos x="T28" y="T29"/>
                      </a:cxn>
                      <a:cxn ang="T107">
                        <a:pos x="T30" y="T31"/>
                      </a:cxn>
                      <a:cxn ang="T108">
                        <a:pos x="T32" y="T33"/>
                      </a:cxn>
                      <a:cxn ang="T109">
                        <a:pos x="T34" y="T35"/>
                      </a:cxn>
                      <a:cxn ang="T110">
                        <a:pos x="T36" y="T37"/>
                      </a:cxn>
                      <a:cxn ang="T111">
                        <a:pos x="T38" y="T39"/>
                      </a:cxn>
                      <a:cxn ang="T112">
                        <a:pos x="T40" y="T41"/>
                      </a:cxn>
                      <a:cxn ang="T113">
                        <a:pos x="T42" y="T43"/>
                      </a:cxn>
                      <a:cxn ang="T114">
                        <a:pos x="T44" y="T45"/>
                      </a:cxn>
                      <a:cxn ang="T115">
                        <a:pos x="T46" y="T47"/>
                      </a:cxn>
                      <a:cxn ang="T116">
                        <a:pos x="T48" y="T49"/>
                      </a:cxn>
                      <a:cxn ang="T117">
                        <a:pos x="T50" y="T51"/>
                      </a:cxn>
                      <a:cxn ang="T118">
                        <a:pos x="T52" y="T53"/>
                      </a:cxn>
                      <a:cxn ang="T119">
                        <a:pos x="T54" y="T55"/>
                      </a:cxn>
                      <a:cxn ang="T120">
                        <a:pos x="T56" y="T57"/>
                      </a:cxn>
                      <a:cxn ang="T121">
                        <a:pos x="T58" y="T59"/>
                      </a:cxn>
                      <a:cxn ang="T122">
                        <a:pos x="T60" y="T61"/>
                      </a:cxn>
                      <a:cxn ang="T123">
                        <a:pos x="T62" y="T63"/>
                      </a:cxn>
                      <a:cxn ang="T124">
                        <a:pos x="T64" y="T65"/>
                      </a:cxn>
                      <a:cxn ang="T125">
                        <a:pos x="T66" y="T67"/>
                      </a:cxn>
                      <a:cxn ang="T126">
                        <a:pos x="T68" y="T69"/>
                      </a:cxn>
                      <a:cxn ang="T127">
                        <a:pos x="T70" y="T71"/>
                      </a:cxn>
                      <a:cxn ang="T128">
                        <a:pos x="T72" y="T73"/>
                      </a:cxn>
                      <a:cxn ang="T129">
                        <a:pos x="T74" y="T75"/>
                      </a:cxn>
                      <a:cxn ang="T130">
                        <a:pos x="T76" y="T77"/>
                      </a:cxn>
                      <a:cxn ang="T131">
                        <a:pos x="T78" y="T79"/>
                      </a:cxn>
                      <a:cxn ang="T132">
                        <a:pos x="T80" y="T81"/>
                      </a:cxn>
                      <a:cxn ang="T133">
                        <a:pos x="T82" y="T83"/>
                      </a:cxn>
                      <a:cxn ang="T134">
                        <a:pos x="T84" y="T85"/>
                      </a:cxn>
                      <a:cxn ang="T135">
                        <a:pos x="T86" y="T87"/>
                      </a:cxn>
                      <a:cxn ang="T136">
                        <a:pos x="T88" y="T89"/>
                      </a:cxn>
                      <a:cxn ang="T137">
                        <a:pos x="T90" y="T91"/>
                      </a:cxn>
                    </a:cxnLst>
                    <a:rect l="T138" t="T139" r="T140" b="T141"/>
                    <a:pathLst>
                      <a:path w="94" h="88">
                        <a:moveTo>
                          <a:pt x="0" y="82"/>
                        </a:moveTo>
                        <a:lnTo>
                          <a:pt x="10" y="84"/>
                        </a:lnTo>
                        <a:lnTo>
                          <a:pt x="14" y="88"/>
                        </a:lnTo>
                        <a:lnTo>
                          <a:pt x="18" y="88"/>
                        </a:lnTo>
                        <a:lnTo>
                          <a:pt x="20" y="88"/>
                        </a:lnTo>
                        <a:lnTo>
                          <a:pt x="80" y="54"/>
                        </a:lnTo>
                        <a:lnTo>
                          <a:pt x="80" y="46"/>
                        </a:lnTo>
                        <a:lnTo>
                          <a:pt x="80" y="40"/>
                        </a:lnTo>
                        <a:lnTo>
                          <a:pt x="82" y="34"/>
                        </a:lnTo>
                        <a:lnTo>
                          <a:pt x="84" y="28"/>
                        </a:lnTo>
                        <a:lnTo>
                          <a:pt x="82" y="26"/>
                        </a:lnTo>
                        <a:lnTo>
                          <a:pt x="80" y="22"/>
                        </a:lnTo>
                        <a:lnTo>
                          <a:pt x="82" y="16"/>
                        </a:lnTo>
                        <a:lnTo>
                          <a:pt x="84" y="14"/>
                        </a:lnTo>
                        <a:lnTo>
                          <a:pt x="88" y="14"/>
                        </a:lnTo>
                        <a:lnTo>
                          <a:pt x="94" y="4"/>
                        </a:lnTo>
                        <a:lnTo>
                          <a:pt x="94" y="0"/>
                        </a:lnTo>
                        <a:lnTo>
                          <a:pt x="86" y="2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6" y="2"/>
                        </a:lnTo>
                        <a:lnTo>
                          <a:pt x="62" y="4"/>
                        </a:lnTo>
                        <a:lnTo>
                          <a:pt x="56" y="8"/>
                        </a:lnTo>
                        <a:lnTo>
                          <a:pt x="52" y="10"/>
                        </a:lnTo>
                        <a:lnTo>
                          <a:pt x="46" y="10"/>
                        </a:lnTo>
                        <a:lnTo>
                          <a:pt x="40" y="8"/>
                        </a:lnTo>
                        <a:lnTo>
                          <a:pt x="36" y="6"/>
                        </a:lnTo>
                        <a:lnTo>
                          <a:pt x="30" y="8"/>
                        </a:lnTo>
                        <a:lnTo>
                          <a:pt x="24" y="10"/>
                        </a:lnTo>
                        <a:lnTo>
                          <a:pt x="16" y="8"/>
                        </a:lnTo>
                        <a:lnTo>
                          <a:pt x="12" y="8"/>
                        </a:lnTo>
                        <a:lnTo>
                          <a:pt x="12" y="4"/>
                        </a:lnTo>
                        <a:lnTo>
                          <a:pt x="8" y="4"/>
                        </a:lnTo>
                        <a:lnTo>
                          <a:pt x="8" y="22"/>
                        </a:lnTo>
                        <a:lnTo>
                          <a:pt x="4" y="24"/>
                        </a:lnTo>
                        <a:lnTo>
                          <a:pt x="4" y="30"/>
                        </a:lnTo>
                        <a:lnTo>
                          <a:pt x="2" y="46"/>
                        </a:lnTo>
                        <a:lnTo>
                          <a:pt x="12" y="50"/>
                        </a:lnTo>
                        <a:lnTo>
                          <a:pt x="10" y="58"/>
                        </a:lnTo>
                        <a:lnTo>
                          <a:pt x="6" y="60"/>
                        </a:lnTo>
                        <a:lnTo>
                          <a:pt x="2" y="60"/>
                        </a:lnTo>
                        <a:lnTo>
                          <a:pt x="4" y="64"/>
                        </a:lnTo>
                        <a:lnTo>
                          <a:pt x="6" y="66"/>
                        </a:lnTo>
                        <a:lnTo>
                          <a:pt x="4" y="72"/>
                        </a:lnTo>
                        <a:lnTo>
                          <a:pt x="0" y="76"/>
                        </a:lnTo>
                        <a:lnTo>
                          <a:pt x="0" y="8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01" name="îŝḷîḓe">
                    <a:extLst>
                      <a:ext uri="{FF2B5EF4-FFF2-40B4-BE49-F238E27FC236}">
                        <a16:creationId xmlns:a16="http://schemas.microsoft.com/office/drawing/2014/main" xmlns="" id="{C0A8B457-AED6-4CB1-ADCF-F41FBA4FFFD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72511" y="2723008"/>
                    <a:ext cx="268558" cy="247988"/>
                  </a:xfrm>
                  <a:custGeom>
                    <a:avLst/>
                    <a:gdLst>
                      <a:gd name="T0" fmla="*/ 2147483647 w 154"/>
                      <a:gd name="T1" fmla="*/ 2147483647 h 150"/>
                      <a:gd name="T2" fmla="*/ 2147483647 w 154"/>
                      <a:gd name="T3" fmla="*/ 2147483647 h 150"/>
                      <a:gd name="T4" fmla="*/ 2147483647 w 154"/>
                      <a:gd name="T5" fmla="*/ 0 h 150"/>
                      <a:gd name="T6" fmla="*/ 2147483647 w 154"/>
                      <a:gd name="T7" fmla="*/ 2147483647 h 150"/>
                      <a:gd name="T8" fmla="*/ 2147483647 w 154"/>
                      <a:gd name="T9" fmla="*/ 2147483647 h 150"/>
                      <a:gd name="T10" fmla="*/ 2147483647 w 154"/>
                      <a:gd name="T11" fmla="*/ 2147483647 h 150"/>
                      <a:gd name="T12" fmla="*/ 2147483647 w 154"/>
                      <a:gd name="T13" fmla="*/ 2147483647 h 150"/>
                      <a:gd name="T14" fmla="*/ 2147483647 w 154"/>
                      <a:gd name="T15" fmla="*/ 2147483647 h 150"/>
                      <a:gd name="T16" fmla="*/ 2147483647 w 154"/>
                      <a:gd name="T17" fmla="*/ 2147483647 h 150"/>
                      <a:gd name="T18" fmla="*/ 2147483647 w 154"/>
                      <a:gd name="T19" fmla="*/ 2147483647 h 150"/>
                      <a:gd name="T20" fmla="*/ 2147483647 w 154"/>
                      <a:gd name="T21" fmla="*/ 2147483647 h 150"/>
                      <a:gd name="T22" fmla="*/ 2147483647 w 154"/>
                      <a:gd name="T23" fmla="*/ 2147483647 h 150"/>
                      <a:gd name="T24" fmla="*/ 2147483647 w 154"/>
                      <a:gd name="T25" fmla="*/ 2147483647 h 150"/>
                      <a:gd name="T26" fmla="*/ 2147483647 w 154"/>
                      <a:gd name="T27" fmla="*/ 2147483647 h 150"/>
                      <a:gd name="T28" fmla="*/ 2147483647 w 154"/>
                      <a:gd name="T29" fmla="*/ 2147483647 h 150"/>
                      <a:gd name="T30" fmla="*/ 2147483647 w 154"/>
                      <a:gd name="T31" fmla="*/ 2147483647 h 150"/>
                      <a:gd name="T32" fmla="*/ 2147483647 w 154"/>
                      <a:gd name="T33" fmla="*/ 2147483647 h 150"/>
                      <a:gd name="T34" fmla="*/ 2147483647 w 154"/>
                      <a:gd name="T35" fmla="*/ 2147483647 h 150"/>
                      <a:gd name="T36" fmla="*/ 2147483647 w 154"/>
                      <a:gd name="T37" fmla="*/ 2147483647 h 150"/>
                      <a:gd name="T38" fmla="*/ 2147483647 w 154"/>
                      <a:gd name="T39" fmla="*/ 2147483647 h 150"/>
                      <a:gd name="T40" fmla="*/ 2147483647 w 154"/>
                      <a:gd name="T41" fmla="*/ 2147483647 h 150"/>
                      <a:gd name="T42" fmla="*/ 2147483647 w 154"/>
                      <a:gd name="T43" fmla="*/ 2147483647 h 150"/>
                      <a:gd name="T44" fmla="*/ 2147483647 w 154"/>
                      <a:gd name="T45" fmla="*/ 2147483647 h 150"/>
                      <a:gd name="T46" fmla="*/ 2147483647 w 154"/>
                      <a:gd name="T47" fmla="*/ 2147483647 h 150"/>
                      <a:gd name="T48" fmla="*/ 2147483647 w 154"/>
                      <a:gd name="T49" fmla="*/ 2147483647 h 150"/>
                      <a:gd name="T50" fmla="*/ 2147483647 w 154"/>
                      <a:gd name="T51" fmla="*/ 2147483647 h 150"/>
                      <a:gd name="T52" fmla="*/ 2147483647 w 154"/>
                      <a:gd name="T53" fmla="*/ 2147483647 h 150"/>
                      <a:gd name="T54" fmla="*/ 2147483647 w 154"/>
                      <a:gd name="T55" fmla="*/ 2147483647 h 150"/>
                      <a:gd name="T56" fmla="*/ 2147483647 w 154"/>
                      <a:gd name="T57" fmla="*/ 2147483647 h 150"/>
                      <a:gd name="T58" fmla="*/ 2147483647 w 154"/>
                      <a:gd name="T59" fmla="*/ 2147483647 h 150"/>
                      <a:gd name="T60" fmla="*/ 2147483647 w 154"/>
                      <a:gd name="T61" fmla="*/ 2147483647 h 150"/>
                      <a:gd name="T62" fmla="*/ 2147483647 w 154"/>
                      <a:gd name="T63" fmla="*/ 2147483647 h 150"/>
                      <a:gd name="T64" fmla="*/ 2147483647 w 154"/>
                      <a:gd name="T65" fmla="*/ 2147483647 h 150"/>
                      <a:gd name="T66" fmla="*/ 2147483647 w 154"/>
                      <a:gd name="T67" fmla="*/ 2147483647 h 150"/>
                      <a:gd name="T68" fmla="*/ 2147483647 w 154"/>
                      <a:gd name="T69" fmla="*/ 2147483647 h 150"/>
                      <a:gd name="T70" fmla="*/ 2147483647 w 154"/>
                      <a:gd name="T71" fmla="*/ 2147483647 h 150"/>
                      <a:gd name="T72" fmla="*/ 2147483647 w 154"/>
                      <a:gd name="T73" fmla="*/ 2147483647 h 150"/>
                      <a:gd name="T74" fmla="*/ 2147483647 w 154"/>
                      <a:gd name="T75" fmla="*/ 2147483647 h 150"/>
                      <a:gd name="T76" fmla="*/ 2147483647 w 154"/>
                      <a:gd name="T77" fmla="*/ 2147483647 h 150"/>
                      <a:gd name="T78" fmla="*/ 2147483647 w 154"/>
                      <a:gd name="T79" fmla="*/ 2147483647 h 150"/>
                      <a:gd name="T80" fmla="*/ 0 w 154"/>
                      <a:gd name="T81" fmla="*/ 2147483647 h 150"/>
                      <a:gd name="T82" fmla="*/ 2147483647 w 154"/>
                      <a:gd name="T83" fmla="*/ 2147483647 h 150"/>
                      <a:gd name="T84" fmla="*/ 2147483647 w 154"/>
                      <a:gd name="T85" fmla="*/ 2147483647 h 150"/>
                      <a:gd name="T86" fmla="*/ 2147483647 w 154"/>
                      <a:gd name="T87" fmla="*/ 2147483647 h 150"/>
                      <a:gd name="T88" fmla="*/ 2147483647 w 154"/>
                      <a:gd name="T89" fmla="*/ 2147483647 h 150"/>
                      <a:gd name="T90" fmla="*/ 2147483647 w 154"/>
                      <a:gd name="T91" fmla="*/ 2147483647 h 150"/>
                      <a:gd name="T92" fmla="*/ 2147483647 w 154"/>
                      <a:gd name="T93" fmla="*/ 2147483647 h 150"/>
                      <a:gd name="T94" fmla="*/ 2147483647 w 154"/>
                      <a:gd name="T95" fmla="*/ 2147483647 h 150"/>
                      <a:gd name="T96" fmla="*/ 2147483647 w 154"/>
                      <a:gd name="T97" fmla="*/ 2147483647 h 150"/>
                      <a:gd name="T98" fmla="*/ 2147483647 w 154"/>
                      <a:gd name="T99" fmla="*/ 2147483647 h 150"/>
                      <a:gd name="T100" fmla="*/ 2147483647 w 154"/>
                      <a:gd name="T101" fmla="*/ 2147483647 h 150"/>
                      <a:gd name="T102" fmla="*/ 2147483647 w 154"/>
                      <a:gd name="T103" fmla="*/ 2147483647 h 150"/>
                      <a:gd name="T104" fmla="*/ 2147483647 w 154"/>
                      <a:gd name="T105" fmla="*/ 2147483647 h 150"/>
                      <a:gd name="T106" fmla="*/ 2147483647 w 154"/>
                      <a:gd name="T107" fmla="*/ 2147483647 h 150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w 154"/>
                      <a:gd name="T163" fmla="*/ 0 h 150"/>
                      <a:gd name="T164" fmla="*/ 154 w 154"/>
                      <a:gd name="T165" fmla="*/ 150 h 150"/>
                    </a:gdLst>
                    <a:ahLst/>
                    <a:cxnLst>
                      <a:cxn ang="T108">
                        <a:pos x="T0" y="T1"/>
                      </a:cxn>
                      <a:cxn ang="T109">
                        <a:pos x="T2" y="T3"/>
                      </a:cxn>
                      <a:cxn ang="T110">
                        <a:pos x="T4" y="T5"/>
                      </a:cxn>
                      <a:cxn ang="T111">
                        <a:pos x="T6" y="T7"/>
                      </a:cxn>
                      <a:cxn ang="T112">
                        <a:pos x="T8" y="T9"/>
                      </a:cxn>
                      <a:cxn ang="T113">
                        <a:pos x="T10" y="T11"/>
                      </a:cxn>
                      <a:cxn ang="T114">
                        <a:pos x="T12" y="T13"/>
                      </a:cxn>
                      <a:cxn ang="T115">
                        <a:pos x="T14" y="T15"/>
                      </a:cxn>
                      <a:cxn ang="T116">
                        <a:pos x="T16" y="T17"/>
                      </a:cxn>
                      <a:cxn ang="T117">
                        <a:pos x="T18" y="T19"/>
                      </a:cxn>
                      <a:cxn ang="T118">
                        <a:pos x="T20" y="T21"/>
                      </a:cxn>
                      <a:cxn ang="T119">
                        <a:pos x="T22" y="T23"/>
                      </a:cxn>
                      <a:cxn ang="T120">
                        <a:pos x="T24" y="T25"/>
                      </a:cxn>
                      <a:cxn ang="T121">
                        <a:pos x="T26" y="T27"/>
                      </a:cxn>
                      <a:cxn ang="T122">
                        <a:pos x="T28" y="T29"/>
                      </a:cxn>
                      <a:cxn ang="T123">
                        <a:pos x="T30" y="T31"/>
                      </a:cxn>
                      <a:cxn ang="T124">
                        <a:pos x="T32" y="T33"/>
                      </a:cxn>
                      <a:cxn ang="T125">
                        <a:pos x="T34" y="T35"/>
                      </a:cxn>
                      <a:cxn ang="T126">
                        <a:pos x="T36" y="T37"/>
                      </a:cxn>
                      <a:cxn ang="T127">
                        <a:pos x="T38" y="T39"/>
                      </a:cxn>
                      <a:cxn ang="T128">
                        <a:pos x="T40" y="T41"/>
                      </a:cxn>
                      <a:cxn ang="T129">
                        <a:pos x="T42" y="T43"/>
                      </a:cxn>
                      <a:cxn ang="T130">
                        <a:pos x="T44" y="T45"/>
                      </a:cxn>
                      <a:cxn ang="T131">
                        <a:pos x="T46" y="T47"/>
                      </a:cxn>
                      <a:cxn ang="T132">
                        <a:pos x="T48" y="T49"/>
                      </a:cxn>
                      <a:cxn ang="T133">
                        <a:pos x="T50" y="T51"/>
                      </a:cxn>
                      <a:cxn ang="T134">
                        <a:pos x="T52" y="T53"/>
                      </a:cxn>
                      <a:cxn ang="T135">
                        <a:pos x="T54" y="T55"/>
                      </a:cxn>
                      <a:cxn ang="T136">
                        <a:pos x="T56" y="T57"/>
                      </a:cxn>
                      <a:cxn ang="T137">
                        <a:pos x="T58" y="T59"/>
                      </a:cxn>
                      <a:cxn ang="T138">
                        <a:pos x="T60" y="T61"/>
                      </a:cxn>
                      <a:cxn ang="T139">
                        <a:pos x="T62" y="T63"/>
                      </a:cxn>
                      <a:cxn ang="T140">
                        <a:pos x="T64" y="T65"/>
                      </a:cxn>
                      <a:cxn ang="T141">
                        <a:pos x="T66" y="T67"/>
                      </a:cxn>
                      <a:cxn ang="T142">
                        <a:pos x="T68" y="T69"/>
                      </a:cxn>
                      <a:cxn ang="T143">
                        <a:pos x="T70" y="T71"/>
                      </a:cxn>
                      <a:cxn ang="T144">
                        <a:pos x="T72" y="T73"/>
                      </a:cxn>
                      <a:cxn ang="T145">
                        <a:pos x="T74" y="T75"/>
                      </a:cxn>
                      <a:cxn ang="T146">
                        <a:pos x="T76" y="T77"/>
                      </a:cxn>
                      <a:cxn ang="T147">
                        <a:pos x="T78" y="T79"/>
                      </a:cxn>
                      <a:cxn ang="T148">
                        <a:pos x="T80" y="T81"/>
                      </a:cxn>
                      <a:cxn ang="T149">
                        <a:pos x="T82" y="T83"/>
                      </a:cxn>
                      <a:cxn ang="T150">
                        <a:pos x="T84" y="T85"/>
                      </a:cxn>
                      <a:cxn ang="T151">
                        <a:pos x="T86" y="T87"/>
                      </a:cxn>
                      <a:cxn ang="T152">
                        <a:pos x="T88" y="T89"/>
                      </a:cxn>
                      <a:cxn ang="T153">
                        <a:pos x="T90" y="T91"/>
                      </a:cxn>
                      <a:cxn ang="T154">
                        <a:pos x="T92" y="T93"/>
                      </a:cxn>
                      <a:cxn ang="T155">
                        <a:pos x="T94" y="T95"/>
                      </a:cxn>
                      <a:cxn ang="T156">
                        <a:pos x="T96" y="T97"/>
                      </a:cxn>
                      <a:cxn ang="T157">
                        <a:pos x="T98" y="T99"/>
                      </a:cxn>
                      <a:cxn ang="T158">
                        <a:pos x="T100" y="T101"/>
                      </a:cxn>
                      <a:cxn ang="T159">
                        <a:pos x="T102" y="T103"/>
                      </a:cxn>
                      <a:cxn ang="T160">
                        <a:pos x="T104" y="T105"/>
                      </a:cxn>
                      <a:cxn ang="T161">
                        <a:pos x="T106" y="T107"/>
                      </a:cxn>
                    </a:cxnLst>
                    <a:rect l="T162" t="T163" r="T164" b="T165"/>
                    <a:pathLst>
                      <a:path w="154" h="150">
                        <a:moveTo>
                          <a:pt x="48" y="2"/>
                        </a:moveTo>
                        <a:lnTo>
                          <a:pt x="62" y="2"/>
                        </a:lnTo>
                        <a:lnTo>
                          <a:pt x="66" y="0"/>
                        </a:lnTo>
                        <a:lnTo>
                          <a:pt x="70" y="2"/>
                        </a:lnTo>
                        <a:lnTo>
                          <a:pt x="76" y="2"/>
                        </a:lnTo>
                        <a:lnTo>
                          <a:pt x="80" y="12"/>
                        </a:lnTo>
                        <a:lnTo>
                          <a:pt x="88" y="20"/>
                        </a:lnTo>
                        <a:lnTo>
                          <a:pt x="98" y="24"/>
                        </a:lnTo>
                        <a:lnTo>
                          <a:pt x="108" y="28"/>
                        </a:lnTo>
                        <a:lnTo>
                          <a:pt x="102" y="40"/>
                        </a:lnTo>
                        <a:lnTo>
                          <a:pt x="100" y="48"/>
                        </a:lnTo>
                        <a:lnTo>
                          <a:pt x="98" y="56"/>
                        </a:lnTo>
                        <a:lnTo>
                          <a:pt x="100" y="62"/>
                        </a:lnTo>
                        <a:lnTo>
                          <a:pt x="102" y="68"/>
                        </a:lnTo>
                        <a:lnTo>
                          <a:pt x="108" y="74"/>
                        </a:lnTo>
                        <a:lnTo>
                          <a:pt x="112" y="78"/>
                        </a:lnTo>
                        <a:lnTo>
                          <a:pt x="124" y="86"/>
                        </a:lnTo>
                        <a:lnTo>
                          <a:pt x="132" y="92"/>
                        </a:lnTo>
                        <a:lnTo>
                          <a:pt x="136" y="96"/>
                        </a:lnTo>
                        <a:lnTo>
                          <a:pt x="136" y="102"/>
                        </a:lnTo>
                        <a:lnTo>
                          <a:pt x="138" y="112"/>
                        </a:lnTo>
                        <a:lnTo>
                          <a:pt x="142" y="116"/>
                        </a:lnTo>
                        <a:lnTo>
                          <a:pt x="148" y="122"/>
                        </a:lnTo>
                        <a:lnTo>
                          <a:pt x="152" y="126"/>
                        </a:lnTo>
                        <a:lnTo>
                          <a:pt x="154" y="132"/>
                        </a:lnTo>
                        <a:lnTo>
                          <a:pt x="152" y="134"/>
                        </a:lnTo>
                        <a:lnTo>
                          <a:pt x="148" y="132"/>
                        </a:lnTo>
                        <a:lnTo>
                          <a:pt x="142" y="132"/>
                        </a:lnTo>
                        <a:lnTo>
                          <a:pt x="138" y="132"/>
                        </a:lnTo>
                        <a:lnTo>
                          <a:pt x="134" y="136"/>
                        </a:lnTo>
                        <a:lnTo>
                          <a:pt x="130" y="142"/>
                        </a:lnTo>
                        <a:lnTo>
                          <a:pt x="126" y="150"/>
                        </a:lnTo>
                        <a:lnTo>
                          <a:pt x="98" y="150"/>
                        </a:lnTo>
                        <a:lnTo>
                          <a:pt x="80" y="140"/>
                        </a:lnTo>
                        <a:lnTo>
                          <a:pt x="80" y="130"/>
                        </a:lnTo>
                        <a:lnTo>
                          <a:pt x="74" y="128"/>
                        </a:lnTo>
                        <a:lnTo>
                          <a:pt x="70" y="126"/>
                        </a:lnTo>
                        <a:lnTo>
                          <a:pt x="68" y="122"/>
                        </a:lnTo>
                        <a:lnTo>
                          <a:pt x="64" y="120"/>
                        </a:lnTo>
                        <a:lnTo>
                          <a:pt x="8" y="96"/>
                        </a:lnTo>
                        <a:lnTo>
                          <a:pt x="0" y="74"/>
                        </a:lnTo>
                        <a:lnTo>
                          <a:pt x="30" y="56"/>
                        </a:lnTo>
                        <a:lnTo>
                          <a:pt x="30" y="48"/>
                        </a:lnTo>
                        <a:lnTo>
                          <a:pt x="30" y="42"/>
                        </a:lnTo>
                        <a:lnTo>
                          <a:pt x="32" y="36"/>
                        </a:lnTo>
                        <a:lnTo>
                          <a:pt x="34" y="30"/>
                        </a:lnTo>
                        <a:lnTo>
                          <a:pt x="32" y="28"/>
                        </a:lnTo>
                        <a:lnTo>
                          <a:pt x="30" y="24"/>
                        </a:lnTo>
                        <a:lnTo>
                          <a:pt x="32" y="18"/>
                        </a:lnTo>
                        <a:lnTo>
                          <a:pt x="34" y="16"/>
                        </a:lnTo>
                        <a:lnTo>
                          <a:pt x="38" y="16"/>
                        </a:lnTo>
                        <a:lnTo>
                          <a:pt x="44" y="6"/>
                        </a:lnTo>
                        <a:lnTo>
                          <a:pt x="44" y="2"/>
                        </a:lnTo>
                        <a:lnTo>
                          <a:pt x="48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02" name="ïŝļiďê">
                    <a:extLst>
                      <a:ext uri="{FF2B5EF4-FFF2-40B4-BE49-F238E27FC236}">
                        <a16:creationId xmlns:a16="http://schemas.microsoft.com/office/drawing/2014/main" xmlns="" id="{7A9122AE-B787-4052-A4C3-31DD71FB481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008926" y="2571695"/>
                    <a:ext cx="486156" cy="193346"/>
                  </a:xfrm>
                  <a:custGeom>
                    <a:avLst/>
                    <a:gdLst>
                      <a:gd name="T0" fmla="*/ 2147483647 w 278"/>
                      <a:gd name="T1" fmla="*/ 2147483647 h 116"/>
                      <a:gd name="T2" fmla="*/ 2147483647 w 278"/>
                      <a:gd name="T3" fmla="*/ 2147483647 h 116"/>
                      <a:gd name="T4" fmla="*/ 2147483647 w 278"/>
                      <a:gd name="T5" fmla="*/ 2147483647 h 116"/>
                      <a:gd name="T6" fmla="*/ 2147483647 w 278"/>
                      <a:gd name="T7" fmla="*/ 2147483647 h 116"/>
                      <a:gd name="T8" fmla="*/ 2147483647 w 278"/>
                      <a:gd name="T9" fmla="*/ 2147483647 h 116"/>
                      <a:gd name="T10" fmla="*/ 2147483647 w 278"/>
                      <a:gd name="T11" fmla="*/ 2147483647 h 116"/>
                      <a:gd name="T12" fmla="*/ 2147483647 w 278"/>
                      <a:gd name="T13" fmla="*/ 2147483647 h 116"/>
                      <a:gd name="T14" fmla="*/ 2147483647 w 278"/>
                      <a:gd name="T15" fmla="*/ 2147483647 h 116"/>
                      <a:gd name="T16" fmla="*/ 2147483647 w 278"/>
                      <a:gd name="T17" fmla="*/ 2147483647 h 116"/>
                      <a:gd name="T18" fmla="*/ 2147483647 w 278"/>
                      <a:gd name="T19" fmla="*/ 2147483647 h 116"/>
                      <a:gd name="T20" fmla="*/ 2147483647 w 278"/>
                      <a:gd name="T21" fmla="*/ 2147483647 h 116"/>
                      <a:gd name="T22" fmla="*/ 2147483647 w 278"/>
                      <a:gd name="T23" fmla="*/ 2147483647 h 116"/>
                      <a:gd name="T24" fmla="*/ 2147483647 w 278"/>
                      <a:gd name="T25" fmla="*/ 2147483647 h 116"/>
                      <a:gd name="T26" fmla="*/ 2147483647 w 278"/>
                      <a:gd name="T27" fmla="*/ 2147483647 h 116"/>
                      <a:gd name="T28" fmla="*/ 2147483647 w 278"/>
                      <a:gd name="T29" fmla="*/ 2147483647 h 116"/>
                      <a:gd name="T30" fmla="*/ 2147483647 w 278"/>
                      <a:gd name="T31" fmla="*/ 2147483647 h 116"/>
                      <a:gd name="T32" fmla="*/ 2147483647 w 278"/>
                      <a:gd name="T33" fmla="*/ 2147483647 h 116"/>
                      <a:gd name="T34" fmla="*/ 2147483647 w 278"/>
                      <a:gd name="T35" fmla="*/ 2147483647 h 116"/>
                      <a:gd name="T36" fmla="*/ 2147483647 w 278"/>
                      <a:gd name="T37" fmla="*/ 2147483647 h 116"/>
                      <a:gd name="T38" fmla="*/ 2147483647 w 278"/>
                      <a:gd name="T39" fmla="*/ 2147483647 h 116"/>
                      <a:gd name="T40" fmla="*/ 2147483647 w 278"/>
                      <a:gd name="T41" fmla="*/ 2147483647 h 116"/>
                      <a:gd name="T42" fmla="*/ 2147483647 w 278"/>
                      <a:gd name="T43" fmla="*/ 2147483647 h 116"/>
                      <a:gd name="T44" fmla="*/ 2147483647 w 278"/>
                      <a:gd name="T45" fmla="*/ 0 h 116"/>
                      <a:gd name="T46" fmla="*/ 2147483647 w 278"/>
                      <a:gd name="T47" fmla="*/ 2147483647 h 116"/>
                      <a:gd name="T48" fmla="*/ 2147483647 w 278"/>
                      <a:gd name="T49" fmla="*/ 2147483647 h 116"/>
                      <a:gd name="T50" fmla="*/ 2147483647 w 278"/>
                      <a:gd name="T51" fmla="*/ 2147483647 h 116"/>
                      <a:gd name="T52" fmla="*/ 2147483647 w 278"/>
                      <a:gd name="T53" fmla="*/ 2147483647 h 116"/>
                      <a:gd name="T54" fmla="*/ 2147483647 w 278"/>
                      <a:gd name="T55" fmla="*/ 2147483647 h 116"/>
                      <a:gd name="T56" fmla="*/ 2147483647 w 278"/>
                      <a:gd name="T57" fmla="*/ 2147483647 h 116"/>
                      <a:gd name="T58" fmla="*/ 2147483647 w 278"/>
                      <a:gd name="T59" fmla="*/ 2147483647 h 116"/>
                      <a:gd name="T60" fmla="*/ 2147483647 w 278"/>
                      <a:gd name="T61" fmla="*/ 2147483647 h 116"/>
                      <a:gd name="T62" fmla="*/ 0 w 278"/>
                      <a:gd name="T63" fmla="*/ 2147483647 h 116"/>
                      <a:gd name="T64" fmla="*/ 2147483647 w 278"/>
                      <a:gd name="T65" fmla="*/ 2147483647 h 116"/>
                      <a:gd name="T66" fmla="*/ 2147483647 w 278"/>
                      <a:gd name="T67" fmla="*/ 2147483647 h 116"/>
                      <a:gd name="T68" fmla="*/ 2147483647 w 278"/>
                      <a:gd name="T69" fmla="*/ 2147483647 h 116"/>
                      <a:gd name="T70" fmla="*/ 2147483647 w 278"/>
                      <a:gd name="T71" fmla="*/ 2147483647 h 116"/>
                      <a:gd name="T72" fmla="*/ 2147483647 w 278"/>
                      <a:gd name="T73" fmla="*/ 2147483647 h 116"/>
                      <a:gd name="T74" fmla="*/ 2147483647 w 278"/>
                      <a:gd name="T75" fmla="*/ 2147483647 h 116"/>
                      <a:gd name="T76" fmla="*/ 2147483647 w 278"/>
                      <a:gd name="T77" fmla="*/ 2147483647 h 116"/>
                      <a:gd name="T78" fmla="*/ 2147483647 w 278"/>
                      <a:gd name="T79" fmla="*/ 2147483647 h 116"/>
                      <a:gd name="T80" fmla="*/ 2147483647 w 278"/>
                      <a:gd name="T81" fmla="*/ 2147483647 h 116"/>
                      <a:gd name="T82" fmla="*/ 2147483647 w 278"/>
                      <a:gd name="T83" fmla="*/ 2147483647 h 116"/>
                      <a:gd name="T84" fmla="*/ 2147483647 w 278"/>
                      <a:gd name="T85" fmla="*/ 2147483647 h 116"/>
                      <a:gd name="T86" fmla="*/ 2147483647 w 278"/>
                      <a:gd name="T87" fmla="*/ 2147483647 h 116"/>
                      <a:gd name="T88" fmla="*/ 2147483647 w 278"/>
                      <a:gd name="T89" fmla="*/ 2147483647 h 116"/>
                      <a:gd name="T90" fmla="*/ 2147483647 w 278"/>
                      <a:gd name="T91" fmla="*/ 2147483647 h 116"/>
                      <a:gd name="T92" fmla="*/ 2147483647 w 278"/>
                      <a:gd name="T93" fmla="*/ 2147483647 h 116"/>
                      <a:gd name="T94" fmla="*/ 2147483647 w 278"/>
                      <a:gd name="T95" fmla="*/ 2147483647 h 116"/>
                      <a:gd name="T96" fmla="*/ 2147483647 w 278"/>
                      <a:gd name="T97" fmla="*/ 2147483647 h 116"/>
                      <a:gd name="T98" fmla="*/ 2147483647 w 278"/>
                      <a:gd name="T99" fmla="*/ 2147483647 h 116"/>
                      <a:gd name="T100" fmla="*/ 2147483647 w 278"/>
                      <a:gd name="T101" fmla="*/ 2147483647 h 116"/>
                      <a:gd name="T102" fmla="*/ 2147483647 w 278"/>
                      <a:gd name="T103" fmla="*/ 2147483647 h 116"/>
                      <a:gd name="T104" fmla="*/ 2147483647 w 278"/>
                      <a:gd name="T105" fmla="*/ 2147483647 h 116"/>
                      <a:gd name="T106" fmla="*/ 2147483647 w 278"/>
                      <a:gd name="T107" fmla="*/ 2147483647 h 116"/>
                      <a:gd name="T108" fmla="*/ 2147483647 w 278"/>
                      <a:gd name="T109" fmla="*/ 2147483647 h 116"/>
                      <a:gd name="T110" fmla="*/ 2147483647 w 278"/>
                      <a:gd name="T111" fmla="*/ 2147483647 h 11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278"/>
                      <a:gd name="T169" fmla="*/ 0 h 116"/>
                      <a:gd name="T170" fmla="*/ 278 w 278"/>
                      <a:gd name="T171" fmla="*/ 116 h 116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278" h="116">
                        <a:moveTo>
                          <a:pt x="166" y="114"/>
                        </a:moveTo>
                        <a:lnTo>
                          <a:pt x="166" y="96"/>
                        </a:lnTo>
                        <a:lnTo>
                          <a:pt x="170" y="96"/>
                        </a:lnTo>
                        <a:lnTo>
                          <a:pt x="170" y="100"/>
                        </a:lnTo>
                        <a:lnTo>
                          <a:pt x="174" y="100"/>
                        </a:lnTo>
                        <a:lnTo>
                          <a:pt x="182" y="102"/>
                        </a:lnTo>
                        <a:lnTo>
                          <a:pt x="188" y="100"/>
                        </a:lnTo>
                        <a:lnTo>
                          <a:pt x="194" y="98"/>
                        </a:lnTo>
                        <a:lnTo>
                          <a:pt x="198" y="100"/>
                        </a:lnTo>
                        <a:lnTo>
                          <a:pt x="204" y="102"/>
                        </a:lnTo>
                        <a:lnTo>
                          <a:pt x="210" y="102"/>
                        </a:lnTo>
                        <a:lnTo>
                          <a:pt x="214" y="100"/>
                        </a:lnTo>
                        <a:lnTo>
                          <a:pt x="220" y="96"/>
                        </a:lnTo>
                        <a:lnTo>
                          <a:pt x="224" y="94"/>
                        </a:lnTo>
                        <a:lnTo>
                          <a:pt x="226" y="94"/>
                        </a:lnTo>
                        <a:lnTo>
                          <a:pt x="232" y="96"/>
                        </a:lnTo>
                        <a:lnTo>
                          <a:pt x="244" y="94"/>
                        </a:lnTo>
                        <a:lnTo>
                          <a:pt x="252" y="92"/>
                        </a:lnTo>
                        <a:lnTo>
                          <a:pt x="256" y="92"/>
                        </a:lnTo>
                        <a:lnTo>
                          <a:pt x="270" y="92"/>
                        </a:lnTo>
                        <a:lnTo>
                          <a:pt x="274" y="90"/>
                        </a:lnTo>
                        <a:lnTo>
                          <a:pt x="278" y="90"/>
                        </a:lnTo>
                        <a:lnTo>
                          <a:pt x="276" y="80"/>
                        </a:lnTo>
                        <a:lnTo>
                          <a:pt x="274" y="70"/>
                        </a:lnTo>
                        <a:lnTo>
                          <a:pt x="272" y="62"/>
                        </a:lnTo>
                        <a:lnTo>
                          <a:pt x="270" y="52"/>
                        </a:lnTo>
                        <a:lnTo>
                          <a:pt x="272" y="52"/>
                        </a:lnTo>
                        <a:lnTo>
                          <a:pt x="274" y="44"/>
                        </a:lnTo>
                        <a:lnTo>
                          <a:pt x="274" y="40"/>
                        </a:lnTo>
                        <a:lnTo>
                          <a:pt x="268" y="36"/>
                        </a:lnTo>
                        <a:lnTo>
                          <a:pt x="260" y="36"/>
                        </a:lnTo>
                        <a:lnTo>
                          <a:pt x="260" y="32"/>
                        </a:lnTo>
                        <a:lnTo>
                          <a:pt x="260" y="28"/>
                        </a:lnTo>
                        <a:lnTo>
                          <a:pt x="258" y="20"/>
                        </a:lnTo>
                        <a:lnTo>
                          <a:pt x="256" y="14"/>
                        </a:lnTo>
                        <a:lnTo>
                          <a:pt x="252" y="10"/>
                        </a:lnTo>
                        <a:lnTo>
                          <a:pt x="242" y="8"/>
                        </a:lnTo>
                        <a:lnTo>
                          <a:pt x="226" y="10"/>
                        </a:lnTo>
                        <a:lnTo>
                          <a:pt x="210" y="12"/>
                        </a:lnTo>
                        <a:lnTo>
                          <a:pt x="194" y="16"/>
                        </a:lnTo>
                        <a:lnTo>
                          <a:pt x="176" y="18"/>
                        </a:lnTo>
                        <a:lnTo>
                          <a:pt x="170" y="18"/>
                        </a:lnTo>
                        <a:lnTo>
                          <a:pt x="162" y="14"/>
                        </a:lnTo>
                        <a:lnTo>
                          <a:pt x="148" y="10"/>
                        </a:lnTo>
                        <a:lnTo>
                          <a:pt x="134" y="2"/>
                        </a:lnTo>
                        <a:lnTo>
                          <a:pt x="124" y="0"/>
                        </a:lnTo>
                        <a:lnTo>
                          <a:pt x="114" y="0"/>
                        </a:lnTo>
                        <a:lnTo>
                          <a:pt x="102" y="2"/>
                        </a:lnTo>
                        <a:lnTo>
                          <a:pt x="92" y="6"/>
                        </a:lnTo>
                        <a:lnTo>
                          <a:pt x="84" y="12"/>
                        </a:lnTo>
                        <a:lnTo>
                          <a:pt x="76" y="14"/>
                        </a:lnTo>
                        <a:lnTo>
                          <a:pt x="64" y="14"/>
                        </a:lnTo>
                        <a:lnTo>
                          <a:pt x="60" y="14"/>
                        </a:lnTo>
                        <a:lnTo>
                          <a:pt x="60" y="12"/>
                        </a:lnTo>
                        <a:lnTo>
                          <a:pt x="52" y="12"/>
                        </a:lnTo>
                        <a:lnTo>
                          <a:pt x="46" y="12"/>
                        </a:lnTo>
                        <a:lnTo>
                          <a:pt x="34" y="12"/>
                        </a:lnTo>
                        <a:lnTo>
                          <a:pt x="34" y="14"/>
                        </a:lnTo>
                        <a:lnTo>
                          <a:pt x="38" y="18"/>
                        </a:lnTo>
                        <a:lnTo>
                          <a:pt x="44" y="24"/>
                        </a:lnTo>
                        <a:lnTo>
                          <a:pt x="32" y="26"/>
                        </a:lnTo>
                        <a:lnTo>
                          <a:pt x="12" y="28"/>
                        </a:lnTo>
                        <a:lnTo>
                          <a:pt x="6" y="34"/>
                        </a:lnTo>
                        <a:lnTo>
                          <a:pt x="0" y="40"/>
                        </a:lnTo>
                        <a:lnTo>
                          <a:pt x="2" y="40"/>
                        </a:lnTo>
                        <a:lnTo>
                          <a:pt x="4" y="42"/>
                        </a:lnTo>
                        <a:lnTo>
                          <a:pt x="8" y="44"/>
                        </a:lnTo>
                        <a:lnTo>
                          <a:pt x="8" y="46"/>
                        </a:lnTo>
                        <a:lnTo>
                          <a:pt x="10" y="50"/>
                        </a:lnTo>
                        <a:lnTo>
                          <a:pt x="14" y="54"/>
                        </a:lnTo>
                        <a:lnTo>
                          <a:pt x="12" y="58"/>
                        </a:lnTo>
                        <a:lnTo>
                          <a:pt x="10" y="60"/>
                        </a:lnTo>
                        <a:lnTo>
                          <a:pt x="10" y="66"/>
                        </a:lnTo>
                        <a:lnTo>
                          <a:pt x="18" y="66"/>
                        </a:lnTo>
                        <a:lnTo>
                          <a:pt x="18" y="70"/>
                        </a:lnTo>
                        <a:lnTo>
                          <a:pt x="22" y="76"/>
                        </a:lnTo>
                        <a:lnTo>
                          <a:pt x="30" y="84"/>
                        </a:lnTo>
                        <a:lnTo>
                          <a:pt x="30" y="86"/>
                        </a:lnTo>
                        <a:lnTo>
                          <a:pt x="32" y="90"/>
                        </a:lnTo>
                        <a:lnTo>
                          <a:pt x="46" y="96"/>
                        </a:lnTo>
                        <a:lnTo>
                          <a:pt x="60" y="100"/>
                        </a:lnTo>
                        <a:lnTo>
                          <a:pt x="76" y="104"/>
                        </a:lnTo>
                        <a:lnTo>
                          <a:pt x="78" y="100"/>
                        </a:lnTo>
                        <a:lnTo>
                          <a:pt x="78" y="96"/>
                        </a:lnTo>
                        <a:lnTo>
                          <a:pt x="76" y="94"/>
                        </a:lnTo>
                        <a:lnTo>
                          <a:pt x="74" y="94"/>
                        </a:lnTo>
                        <a:lnTo>
                          <a:pt x="78" y="94"/>
                        </a:lnTo>
                        <a:lnTo>
                          <a:pt x="82" y="92"/>
                        </a:lnTo>
                        <a:lnTo>
                          <a:pt x="88" y="92"/>
                        </a:lnTo>
                        <a:lnTo>
                          <a:pt x="90" y="94"/>
                        </a:lnTo>
                        <a:lnTo>
                          <a:pt x="98" y="98"/>
                        </a:lnTo>
                        <a:lnTo>
                          <a:pt x="104" y="106"/>
                        </a:lnTo>
                        <a:lnTo>
                          <a:pt x="108" y="108"/>
                        </a:lnTo>
                        <a:lnTo>
                          <a:pt x="114" y="108"/>
                        </a:lnTo>
                        <a:lnTo>
                          <a:pt x="116" y="108"/>
                        </a:lnTo>
                        <a:lnTo>
                          <a:pt x="120" y="106"/>
                        </a:lnTo>
                        <a:lnTo>
                          <a:pt x="126" y="98"/>
                        </a:lnTo>
                        <a:lnTo>
                          <a:pt x="132" y="94"/>
                        </a:lnTo>
                        <a:lnTo>
                          <a:pt x="134" y="92"/>
                        </a:lnTo>
                        <a:lnTo>
                          <a:pt x="138" y="92"/>
                        </a:lnTo>
                        <a:lnTo>
                          <a:pt x="142" y="92"/>
                        </a:lnTo>
                        <a:lnTo>
                          <a:pt x="142" y="94"/>
                        </a:lnTo>
                        <a:lnTo>
                          <a:pt x="146" y="94"/>
                        </a:lnTo>
                        <a:lnTo>
                          <a:pt x="148" y="96"/>
                        </a:lnTo>
                        <a:lnTo>
                          <a:pt x="152" y="94"/>
                        </a:lnTo>
                        <a:lnTo>
                          <a:pt x="154" y="94"/>
                        </a:lnTo>
                        <a:lnTo>
                          <a:pt x="164" y="94"/>
                        </a:lnTo>
                        <a:lnTo>
                          <a:pt x="162" y="96"/>
                        </a:lnTo>
                        <a:lnTo>
                          <a:pt x="160" y="98"/>
                        </a:lnTo>
                        <a:lnTo>
                          <a:pt x="156" y="98"/>
                        </a:lnTo>
                        <a:lnTo>
                          <a:pt x="158" y="108"/>
                        </a:lnTo>
                        <a:lnTo>
                          <a:pt x="162" y="116"/>
                        </a:lnTo>
                        <a:lnTo>
                          <a:pt x="166" y="1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03" name="iṣlidé">
                    <a:extLst>
                      <a:ext uri="{FF2B5EF4-FFF2-40B4-BE49-F238E27FC236}">
                        <a16:creationId xmlns:a16="http://schemas.microsoft.com/office/drawing/2014/main" xmlns="" id="{55789696-594C-4E8B-B87C-B4621FEF650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22324" y="3060663"/>
                    <a:ext cx="26167" cy="39230"/>
                  </a:xfrm>
                  <a:custGeom>
                    <a:avLst/>
                    <a:gdLst>
                      <a:gd name="T0" fmla="*/ 0 w 16"/>
                      <a:gd name="T1" fmla="*/ 2147483647 h 24"/>
                      <a:gd name="T2" fmla="*/ 2147483647 w 16"/>
                      <a:gd name="T3" fmla="*/ 2147483647 h 24"/>
                      <a:gd name="T4" fmla="*/ 2147483647 w 16"/>
                      <a:gd name="T5" fmla="*/ 2147483647 h 24"/>
                      <a:gd name="T6" fmla="*/ 2147483647 w 16"/>
                      <a:gd name="T7" fmla="*/ 0 h 24"/>
                      <a:gd name="T8" fmla="*/ 2147483647 w 16"/>
                      <a:gd name="T9" fmla="*/ 0 h 24"/>
                      <a:gd name="T10" fmla="*/ 2147483647 w 16"/>
                      <a:gd name="T11" fmla="*/ 2147483647 h 24"/>
                      <a:gd name="T12" fmla="*/ 2147483647 w 16"/>
                      <a:gd name="T13" fmla="*/ 2147483647 h 24"/>
                      <a:gd name="T14" fmla="*/ 2147483647 w 16"/>
                      <a:gd name="T15" fmla="*/ 2147483647 h 24"/>
                      <a:gd name="T16" fmla="*/ 2147483647 w 16"/>
                      <a:gd name="T17" fmla="*/ 2147483647 h 24"/>
                      <a:gd name="T18" fmla="*/ 2147483647 w 16"/>
                      <a:gd name="T19" fmla="*/ 2147483647 h 24"/>
                      <a:gd name="T20" fmla="*/ 2147483647 w 16"/>
                      <a:gd name="T21" fmla="*/ 2147483647 h 24"/>
                      <a:gd name="T22" fmla="*/ 2147483647 w 16"/>
                      <a:gd name="T23" fmla="*/ 2147483647 h 24"/>
                      <a:gd name="T24" fmla="*/ 0 w 16"/>
                      <a:gd name="T25" fmla="*/ 2147483647 h 24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w 16"/>
                      <a:gd name="T40" fmla="*/ 0 h 24"/>
                      <a:gd name="T41" fmla="*/ 16 w 16"/>
                      <a:gd name="T42" fmla="*/ 24 h 24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T39" t="T40" r="T41" b="T42"/>
                    <a:pathLst>
                      <a:path w="16" h="24">
                        <a:moveTo>
                          <a:pt x="0" y="12"/>
                        </a:moveTo>
                        <a:lnTo>
                          <a:pt x="2" y="10"/>
                        </a:lnTo>
                        <a:lnTo>
                          <a:pt x="4" y="8"/>
                        </a:lnTo>
                        <a:lnTo>
                          <a:pt x="2" y="0"/>
                        </a:lnTo>
                        <a:lnTo>
                          <a:pt x="10" y="0"/>
                        </a:lnTo>
                        <a:lnTo>
                          <a:pt x="12" y="6"/>
                        </a:lnTo>
                        <a:lnTo>
                          <a:pt x="14" y="10"/>
                        </a:lnTo>
                        <a:lnTo>
                          <a:pt x="16" y="12"/>
                        </a:lnTo>
                        <a:lnTo>
                          <a:pt x="14" y="16"/>
                        </a:lnTo>
                        <a:lnTo>
                          <a:pt x="10" y="20"/>
                        </a:lnTo>
                        <a:lnTo>
                          <a:pt x="6" y="24"/>
                        </a:lnTo>
                        <a:lnTo>
                          <a:pt x="4" y="20"/>
                        </a:lnTo>
                        <a:lnTo>
                          <a:pt x="0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04" name="îS1iḍê">
                    <a:extLst>
                      <a:ext uri="{FF2B5EF4-FFF2-40B4-BE49-F238E27FC236}">
                        <a16:creationId xmlns:a16="http://schemas.microsoft.com/office/drawing/2014/main" xmlns="" id="{AE9D7EE8-7C52-48E7-AC49-930A853DDB5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70527" y="3088685"/>
                    <a:ext cx="209336" cy="250789"/>
                  </a:xfrm>
                  <a:custGeom>
                    <a:avLst/>
                    <a:gdLst>
                      <a:gd name="T0" fmla="*/ 2147483647 w 120"/>
                      <a:gd name="T1" fmla="*/ 2147483647 h 150"/>
                      <a:gd name="T2" fmla="*/ 2147483647 w 120"/>
                      <a:gd name="T3" fmla="*/ 2147483647 h 150"/>
                      <a:gd name="T4" fmla="*/ 2147483647 w 120"/>
                      <a:gd name="T5" fmla="*/ 2147483647 h 150"/>
                      <a:gd name="T6" fmla="*/ 2147483647 w 120"/>
                      <a:gd name="T7" fmla="*/ 2147483647 h 150"/>
                      <a:gd name="T8" fmla="*/ 2147483647 w 120"/>
                      <a:gd name="T9" fmla="*/ 2147483647 h 150"/>
                      <a:gd name="T10" fmla="*/ 2147483647 w 120"/>
                      <a:gd name="T11" fmla="*/ 2147483647 h 150"/>
                      <a:gd name="T12" fmla="*/ 2147483647 w 120"/>
                      <a:gd name="T13" fmla="*/ 2147483647 h 150"/>
                      <a:gd name="T14" fmla="*/ 2147483647 w 120"/>
                      <a:gd name="T15" fmla="*/ 2147483647 h 150"/>
                      <a:gd name="T16" fmla="*/ 2147483647 w 120"/>
                      <a:gd name="T17" fmla="*/ 2147483647 h 150"/>
                      <a:gd name="T18" fmla="*/ 2147483647 w 120"/>
                      <a:gd name="T19" fmla="*/ 2147483647 h 150"/>
                      <a:gd name="T20" fmla="*/ 2147483647 w 120"/>
                      <a:gd name="T21" fmla="*/ 2147483647 h 150"/>
                      <a:gd name="T22" fmla="*/ 2147483647 w 120"/>
                      <a:gd name="T23" fmla="*/ 2147483647 h 150"/>
                      <a:gd name="T24" fmla="*/ 2147483647 w 120"/>
                      <a:gd name="T25" fmla="*/ 2147483647 h 150"/>
                      <a:gd name="T26" fmla="*/ 2147483647 w 120"/>
                      <a:gd name="T27" fmla="*/ 2147483647 h 150"/>
                      <a:gd name="T28" fmla="*/ 2147483647 w 120"/>
                      <a:gd name="T29" fmla="*/ 2147483647 h 150"/>
                      <a:gd name="T30" fmla="*/ 2147483647 w 120"/>
                      <a:gd name="T31" fmla="*/ 2147483647 h 150"/>
                      <a:gd name="T32" fmla="*/ 2147483647 w 120"/>
                      <a:gd name="T33" fmla="*/ 2147483647 h 150"/>
                      <a:gd name="T34" fmla="*/ 2147483647 w 120"/>
                      <a:gd name="T35" fmla="*/ 2147483647 h 150"/>
                      <a:gd name="T36" fmla="*/ 2147483647 w 120"/>
                      <a:gd name="T37" fmla="*/ 2147483647 h 150"/>
                      <a:gd name="T38" fmla="*/ 2147483647 w 120"/>
                      <a:gd name="T39" fmla="*/ 2147483647 h 150"/>
                      <a:gd name="T40" fmla="*/ 2147483647 w 120"/>
                      <a:gd name="T41" fmla="*/ 2147483647 h 150"/>
                      <a:gd name="T42" fmla="*/ 2147483647 w 120"/>
                      <a:gd name="T43" fmla="*/ 2147483647 h 150"/>
                      <a:gd name="T44" fmla="*/ 2147483647 w 120"/>
                      <a:gd name="T45" fmla="*/ 2147483647 h 150"/>
                      <a:gd name="T46" fmla="*/ 2147483647 w 120"/>
                      <a:gd name="T47" fmla="*/ 2147483647 h 150"/>
                      <a:gd name="T48" fmla="*/ 2147483647 w 120"/>
                      <a:gd name="T49" fmla="*/ 2147483647 h 150"/>
                      <a:gd name="T50" fmla="*/ 2147483647 w 120"/>
                      <a:gd name="T51" fmla="*/ 2147483647 h 150"/>
                      <a:gd name="T52" fmla="*/ 2147483647 w 120"/>
                      <a:gd name="T53" fmla="*/ 2147483647 h 150"/>
                      <a:gd name="T54" fmla="*/ 2147483647 w 120"/>
                      <a:gd name="T55" fmla="*/ 2147483647 h 150"/>
                      <a:gd name="T56" fmla="*/ 2147483647 w 120"/>
                      <a:gd name="T57" fmla="*/ 2147483647 h 150"/>
                      <a:gd name="T58" fmla="*/ 2147483647 w 120"/>
                      <a:gd name="T59" fmla="*/ 2147483647 h 150"/>
                      <a:gd name="T60" fmla="*/ 2147483647 w 120"/>
                      <a:gd name="T61" fmla="*/ 2147483647 h 150"/>
                      <a:gd name="T62" fmla="*/ 2147483647 w 120"/>
                      <a:gd name="T63" fmla="*/ 2147483647 h 150"/>
                      <a:gd name="T64" fmla="*/ 2147483647 w 120"/>
                      <a:gd name="T65" fmla="*/ 2147483647 h 150"/>
                      <a:gd name="T66" fmla="*/ 0 w 120"/>
                      <a:gd name="T67" fmla="*/ 2147483647 h 150"/>
                      <a:gd name="T68" fmla="*/ 0 w 120"/>
                      <a:gd name="T69" fmla="*/ 2147483647 h 150"/>
                      <a:gd name="T70" fmla="*/ 2147483647 w 120"/>
                      <a:gd name="T71" fmla="*/ 2147483647 h 150"/>
                      <a:gd name="T72" fmla="*/ 2147483647 w 120"/>
                      <a:gd name="T73" fmla="*/ 2147483647 h 150"/>
                      <a:gd name="T74" fmla="*/ 2147483647 w 120"/>
                      <a:gd name="T75" fmla="*/ 2147483647 h 150"/>
                      <a:gd name="T76" fmla="*/ 2147483647 w 120"/>
                      <a:gd name="T77" fmla="*/ 0 h 150"/>
                      <a:gd name="T78" fmla="*/ 2147483647 w 120"/>
                      <a:gd name="T79" fmla="*/ 2147483647 h 150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w 120"/>
                      <a:gd name="T121" fmla="*/ 0 h 150"/>
                      <a:gd name="T122" fmla="*/ 120 w 120"/>
                      <a:gd name="T123" fmla="*/ 150 h 150"/>
                    </a:gdLst>
                    <a:ahLst/>
                    <a:cxnLst>
                      <a:cxn ang="T80">
                        <a:pos x="T0" y="T1"/>
                      </a:cxn>
                      <a:cxn ang="T81">
                        <a:pos x="T2" y="T3"/>
                      </a:cxn>
                      <a:cxn ang="T82">
                        <a:pos x="T4" y="T5"/>
                      </a:cxn>
                      <a:cxn ang="T83">
                        <a:pos x="T6" y="T7"/>
                      </a:cxn>
                      <a:cxn ang="T84">
                        <a:pos x="T8" y="T9"/>
                      </a:cxn>
                      <a:cxn ang="T85">
                        <a:pos x="T10" y="T11"/>
                      </a:cxn>
                      <a:cxn ang="T86">
                        <a:pos x="T12" y="T13"/>
                      </a:cxn>
                      <a:cxn ang="T87">
                        <a:pos x="T14" y="T15"/>
                      </a:cxn>
                      <a:cxn ang="T88">
                        <a:pos x="T16" y="T17"/>
                      </a:cxn>
                      <a:cxn ang="T89">
                        <a:pos x="T18" y="T19"/>
                      </a:cxn>
                      <a:cxn ang="T90">
                        <a:pos x="T20" y="T21"/>
                      </a:cxn>
                      <a:cxn ang="T91">
                        <a:pos x="T22" y="T23"/>
                      </a:cxn>
                      <a:cxn ang="T92">
                        <a:pos x="T24" y="T25"/>
                      </a:cxn>
                      <a:cxn ang="T93">
                        <a:pos x="T26" y="T27"/>
                      </a:cxn>
                      <a:cxn ang="T94">
                        <a:pos x="T28" y="T29"/>
                      </a:cxn>
                      <a:cxn ang="T95">
                        <a:pos x="T30" y="T31"/>
                      </a:cxn>
                      <a:cxn ang="T96">
                        <a:pos x="T32" y="T33"/>
                      </a:cxn>
                      <a:cxn ang="T97">
                        <a:pos x="T34" y="T35"/>
                      </a:cxn>
                      <a:cxn ang="T98">
                        <a:pos x="T36" y="T37"/>
                      </a:cxn>
                      <a:cxn ang="T99">
                        <a:pos x="T38" y="T39"/>
                      </a:cxn>
                      <a:cxn ang="T100">
                        <a:pos x="T40" y="T41"/>
                      </a:cxn>
                      <a:cxn ang="T101">
                        <a:pos x="T42" y="T43"/>
                      </a:cxn>
                      <a:cxn ang="T102">
                        <a:pos x="T44" y="T45"/>
                      </a:cxn>
                      <a:cxn ang="T103">
                        <a:pos x="T46" y="T47"/>
                      </a:cxn>
                      <a:cxn ang="T104">
                        <a:pos x="T48" y="T49"/>
                      </a:cxn>
                      <a:cxn ang="T105">
                        <a:pos x="T50" y="T51"/>
                      </a:cxn>
                      <a:cxn ang="T106">
                        <a:pos x="T52" y="T53"/>
                      </a:cxn>
                      <a:cxn ang="T107">
                        <a:pos x="T54" y="T55"/>
                      </a:cxn>
                      <a:cxn ang="T108">
                        <a:pos x="T56" y="T57"/>
                      </a:cxn>
                      <a:cxn ang="T109">
                        <a:pos x="T58" y="T59"/>
                      </a:cxn>
                      <a:cxn ang="T110">
                        <a:pos x="T60" y="T61"/>
                      </a:cxn>
                      <a:cxn ang="T111">
                        <a:pos x="T62" y="T63"/>
                      </a:cxn>
                      <a:cxn ang="T112">
                        <a:pos x="T64" y="T65"/>
                      </a:cxn>
                      <a:cxn ang="T113">
                        <a:pos x="T66" y="T67"/>
                      </a:cxn>
                      <a:cxn ang="T114">
                        <a:pos x="T68" y="T69"/>
                      </a:cxn>
                      <a:cxn ang="T115">
                        <a:pos x="T70" y="T71"/>
                      </a:cxn>
                      <a:cxn ang="T116">
                        <a:pos x="T72" y="T73"/>
                      </a:cxn>
                      <a:cxn ang="T117">
                        <a:pos x="T74" y="T75"/>
                      </a:cxn>
                      <a:cxn ang="T118">
                        <a:pos x="T76" y="T77"/>
                      </a:cxn>
                      <a:cxn ang="T119">
                        <a:pos x="T78" y="T79"/>
                      </a:cxn>
                    </a:cxnLst>
                    <a:rect l="T120" t="T121" r="T122" b="T123"/>
                    <a:pathLst>
                      <a:path w="120" h="150">
                        <a:moveTo>
                          <a:pt x="66" y="4"/>
                        </a:moveTo>
                        <a:lnTo>
                          <a:pt x="72" y="12"/>
                        </a:lnTo>
                        <a:lnTo>
                          <a:pt x="76" y="22"/>
                        </a:lnTo>
                        <a:lnTo>
                          <a:pt x="82" y="26"/>
                        </a:lnTo>
                        <a:lnTo>
                          <a:pt x="88" y="28"/>
                        </a:lnTo>
                        <a:lnTo>
                          <a:pt x="102" y="30"/>
                        </a:lnTo>
                        <a:lnTo>
                          <a:pt x="110" y="34"/>
                        </a:lnTo>
                        <a:lnTo>
                          <a:pt x="116" y="38"/>
                        </a:lnTo>
                        <a:lnTo>
                          <a:pt x="118" y="42"/>
                        </a:lnTo>
                        <a:lnTo>
                          <a:pt x="120" y="50"/>
                        </a:lnTo>
                        <a:lnTo>
                          <a:pt x="118" y="58"/>
                        </a:lnTo>
                        <a:lnTo>
                          <a:pt x="116" y="64"/>
                        </a:lnTo>
                        <a:lnTo>
                          <a:pt x="104" y="76"/>
                        </a:lnTo>
                        <a:lnTo>
                          <a:pt x="98" y="82"/>
                        </a:lnTo>
                        <a:lnTo>
                          <a:pt x="94" y="86"/>
                        </a:lnTo>
                        <a:lnTo>
                          <a:pt x="92" y="90"/>
                        </a:lnTo>
                        <a:lnTo>
                          <a:pt x="92" y="98"/>
                        </a:lnTo>
                        <a:lnTo>
                          <a:pt x="92" y="110"/>
                        </a:lnTo>
                        <a:lnTo>
                          <a:pt x="84" y="112"/>
                        </a:lnTo>
                        <a:lnTo>
                          <a:pt x="78" y="110"/>
                        </a:lnTo>
                        <a:lnTo>
                          <a:pt x="78" y="120"/>
                        </a:lnTo>
                        <a:lnTo>
                          <a:pt x="78" y="122"/>
                        </a:lnTo>
                        <a:lnTo>
                          <a:pt x="78" y="126"/>
                        </a:lnTo>
                        <a:lnTo>
                          <a:pt x="72" y="128"/>
                        </a:lnTo>
                        <a:lnTo>
                          <a:pt x="66" y="130"/>
                        </a:lnTo>
                        <a:lnTo>
                          <a:pt x="64" y="132"/>
                        </a:lnTo>
                        <a:lnTo>
                          <a:pt x="62" y="136"/>
                        </a:lnTo>
                        <a:lnTo>
                          <a:pt x="58" y="140"/>
                        </a:lnTo>
                        <a:lnTo>
                          <a:pt x="56" y="144"/>
                        </a:lnTo>
                        <a:lnTo>
                          <a:pt x="44" y="146"/>
                        </a:lnTo>
                        <a:lnTo>
                          <a:pt x="36" y="148"/>
                        </a:lnTo>
                        <a:lnTo>
                          <a:pt x="30" y="148"/>
                        </a:lnTo>
                        <a:lnTo>
                          <a:pt x="20" y="150"/>
                        </a:lnTo>
                        <a:lnTo>
                          <a:pt x="0" y="126"/>
                        </a:lnTo>
                        <a:lnTo>
                          <a:pt x="0" y="118"/>
                        </a:lnTo>
                        <a:lnTo>
                          <a:pt x="50" y="74"/>
                        </a:lnTo>
                        <a:lnTo>
                          <a:pt x="50" y="40"/>
                        </a:lnTo>
                        <a:lnTo>
                          <a:pt x="42" y="34"/>
                        </a:lnTo>
                        <a:lnTo>
                          <a:pt x="66" y="0"/>
                        </a:lnTo>
                        <a:lnTo>
                          <a:pt x="66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05" name="íṧļîḋê">
                    <a:extLst>
                      <a:ext uri="{FF2B5EF4-FFF2-40B4-BE49-F238E27FC236}">
                        <a16:creationId xmlns:a16="http://schemas.microsoft.com/office/drawing/2014/main" xmlns="" id="{B7115271-EB94-435A-A24B-21A4ACA57F8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61423" y="3049455"/>
                    <a:ext cx="16526" cy="29422"/>
                  </a:xfrm>
                  <a:custGeom>
                    <a:avLst/>
                    <a:gdLst>
                      <a:gd name="T0" fmla="*/ 0 w 10"/>
                      <a:gd name="T1" fmla="*/ 2147483647 h 18"/>
                      <a:gd name="T2" fmla="*/ 2147483647 w 10"/>
                      <a:gd name="T3" fmla="*/ 0 h 18"/>
                      <a:gd name="T4" fmla="*/ 2147483647 w 10"/>
                      <a:gd name="T5" fmla="*/ 2147483647 h 18"/>
                      <a:gd name="T6" fmla="*/ 2147483647 w 10"/>
                      <a:gd name="T7" fmla="*/ 2147483647 h 18"/>
                      <a:gd name="T8" fmla="*/ 2147483647 w 10"/>
                      <a:gd name="T9" fmla="*/ 2147483647 h 18"/>
                      <a:gd name="T10" fmla="*/ 2147483647 w 10"/>
                      <a:gd name="T11" fmla="*/ 2147483647 h 18"/>
                      <a:gd name="T12" fmla="*/ 2147483647 w 10"/>
                      <a:gd name="T13" fmla="*/ 2147483647 h 18"/>
                      <a:gd name="T14" fmla="*/ 0 w 10"/>
                      <a:gd name="T15" fmla="*/ 2147483647 h 1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0"/>
                      <a:gd name="T25" fmla="*/ 0 h 18"/>
                      <a:gd name="T26" fmla="*/ 10 w 10"/>
                      <a:gd name="T27" fmla="*/ 18 h 1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0" h="18">
                        <a:moveTo>
                          <a:pt x="0" y="8"/>
                        </a:moveTo>
                        <a:lnTo>
                          <a:pt x="6" y="0"/>
                        </a:lnTo>
                        <a:lnTo>
                          <a:pt x="10" y="6"/>
                        </a:lnTo>
                        <a:lnTo>
                          <a:pt x="10" y="14"/>
                        </a:lnTo>
                        <a:lnTo>
                          <a:pt x="6" y="18"/>
                        </a:lnTo>
                        <a:lnTo>
                          <a:pt x="4" y="16"/>
                        </a:lnTo>
                        <a:lnTo>
                          <a:pt x="2" y="12"/>
                        </a:lnTo>
                        <a:lnTo>
                          <a:pt x="0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06" name="îşḻîḓè">
                    <a:extLst>
                      <a:ext uri="{FF2B5EF4-FFF2-40B4-BE49-F238E27FC236}">
                        <a16:creationId xmlns:a16="http://schemas.microsoft.com/office/drawing/2014/main" xmlns="" id="{595D4F28-9D79-48B0-B863-86130F196D4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29210" y="3063466"/>
                    <a:ext cx="155625" cy="81261"/>
                  </a:xfrm>
                  <a:custGeom>
                    <a:avLst/>
                    <a:gdLst>
                      <a:gd name="T0" fmla="*/ 2147483647 w 90"/>
                      <a:gd name="T1" fmla="*/ 2147483647 h 50"/>
                      <a:gd name="T2" fmla="*/ 2147483647 w 90"/>
                      <a:gd name="T3" fmla="*/ 2147483647 h 50"/>
                      <a:gd name="T4" fmla="*/ 2147483647 w 90"/>
                      <a:gd name="T5" fmla="*/ 2147483647 h 50"/>
                      <a:gd name="T6" fmla="*/ 2147483647 w 90"/>
                      <a:gd name="T7" fmla="*/ 2147483647 h 50"/>
                      <a:gd name="T8" fmla="*/ 2147483647 w 90"/>
                      <a:gd name="T9" fmla="*/ 2147483647 h 50"/>
                      <a:gd name="T10" fmla="*/ 2147483647 w 90"/>
                      <a:gd name="T11" fmla="*/ 2147483647 h 50"/>
                      <a:gd name="T12" fmla="*/ 2147483647 w 90"/>
                      <a:gd name="T13" fmla="*/ 0 h 50"/>
                      <a:gd name="T14" fmla="*/ 2147483647 w 90"/>
                      <a:gd name="T15" fmla="*/ 2147483647 h 50"/>
                      <a:gd name="T16" fmla="*/ 2147483647 w 90"/>
                      <a:gd name="T17" fmla="*/ 2147483647 h 50"/>
                      <a:gd name="T18" fmla="*/ 2147483647 w 90"/>
                      <a:gd name="T19" fmla="*/ 2147483647 h 50"/>
                      <a:gd name="T20" fmla="*/ 2147483647 w 90"/>
                      <a:gd name="T21" fmla="*/ 2147483647 h 50"/>
                      <a:gd name="T22" fmla="*/ 2147483647 w 90"/>
                      <a:gd name="T23" fmla="*/ 2147483647 h 50"/>
                      <a:gd name="T24" fmla="*/ 2147483647 w 90"/>
                      <a:gd name="T25" fmla="*/ 2147483647 h 50"/>
                      <a:gd name="T26" fmla="*/ 2147483647 w 90"/>
                      <a:gd name="T27" fmla="*/ 2147483647 h 50"/>
                      <a:gd name="T28" fmla="*/ 2147483647 w 90"/>
                      <a:gd name="T29" fmla="*/ 2147483647 h 50"/>
                      <a:gd name="T30" fmla="*/ 2147483647 w 90"/>
                      <a:gd name="T31" fmla="*/ 2147483647 h 50"/>
                      <a:gd name="T32" fmla="*/ 0 w 90"/>
                      <a:gd name="T33" fmla="*/ 2147483647 h 50"/>
                      <a:gd name="T34" fmla="*/ 2147483647 w 90"/>
                      <a:gd name="T35" fmla="*/ 2147483647 h 50"/>
                      <a:gd name="T36" fmla="*/ 2147483647 w 90"/>
                      <a:gd name="T37" fmla="*/ 2147483647 h 50"/>
                      <a:gd name="T38" fmla="*/ 2147483647 w 90"/>
                      <a:gd name="T39" fmla="*/ 2147483647 h 50"/>
                      <a:gd name="T40" fmla="*/ 2147483647 w 90"/>
                      <a:gd name="T41" fmla="*/ 2147483647 h 50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90"/>
                      <a:gd name="T64" fmla="*/ 0 h 50"/>
                      <a:gd name="T65" fmla="*/ 90 w 90"/>
                      <a:gd name="T66" fmla="*/ 50 h 50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90" h="50">
                        <a:moveTo>
                          <a:pt x="66" y="50"/>
                        </a:moveTo>
                        <a:lnTo>
                          <a:pt x="90" y="16"/>
                        </a:lnTo>
                        <a:lnTo>
                          <a:pt x="86" y="6"/>
                        </a:lnTo>
                        <a:lnTo>
                          <a:pt x="82" y="10"/>
                        </a:lnTo>
                        <a:lnTo>
                          <a:pt x="80" y="8"/>
                        </a:lnTo>
                        <a:lnTo>
                          <a:pt x="78" y="4"/>
                        </a:lnTo>
                        <a:lnTo>
                          <a:pt x="76" y="0"/>
                        </a:lnTo>
                        <a:lnTo>
                          <a:pt x="66" y="12"/>
                        </a:lnTo>
                        <a:lnTo>
                          <a:pt x="58" y="22"/>
                        </a:lnTo>
                        <a:lnTo>
                          <a:pt x="52" y="28"/>
                        </a:lnTo>
                        <a:lnTo>
                          <a:pt x="44" y="30"/>
                        </a:lnTo>
                        <a:lnTo>
                          <a:pt x="36" y="34"/>
                        </a:lnTo>
                        <a:lnTo>
                          <a:pt x="26" y="34"/>
                        </a:lnTo>
                        <a:lnTo>
                          <a:pt x="20" y="34"/>
                        </a:lnTo>
                        <a:lnTo>
                          <a:pt x="12" y="30"/>
                        </a:lnTo>
                        <a:lnTo>
                          <a:pt x="2" y="22"/>
                        </a:lnTo>
                        <a:lnTo>
                          <a:pt x="0" y="28"/>
                        </a:lnTo>
                        <a:lnTo>
                          <a:pt x="10" y="36"/>
                        </a:lnTo>
                        <a:lnTo>
                          <a:pt x="22" y="40"/>
                        </a:lnTo>
                        <a:lnTo>
                          <a:pt x="22" y="48"/>
                        </a:lnTo>
                        <a:lnTo>
                          <a:pt x="66" y="5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07" name="íṥ1iḋé">
                    <a:extLst>
                      <a:ext uri="{FF2B5EF4-FFF2-40B4-BE49-F238E27FC236}">
                        <a16:creationId xmlns:a16="http://schemas.microsoft.com/office/drawing/2014/main" xmlns="" id="{D113D7BB-4F07-4B57-B8BD-8D45E006EB2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519874" y="3286233"/>
                    <a:ext cx="286460" cy="176534"/>
                  </a:xfrm>
                  <a:custGeom>
                    <a:avLst/>
                    <a:gdLst>
                      <a:gd name="T0" fmla="*/ 2147483647 w 164"/>
                      <a:gd name="T1" fmla="*/ 2147483647 h 106"/>
                      <a:gd name="T2" fmla="*/ 2147483647 w 164"/>
                      <a:gd name="T3" fmla="*/ 2147483647 h 106"/>
                      <a:gd name="T4" fmla="*/ 2147483647 w 164"/>
                      <a:gd name="T5" fmla="*/ 0 h 106"/>
                      <a:gd name="T6" fmla="*/ 2147483647 w 164"/>
                      <a:gd name="T7" fmla="*/ 2147483647 h 106"/>
                      <a:gd name="T8" fmla="*/ 2147483647 w 164"/>
                      <a:gd name="T9" fmla="*/ 2147483647 h 106"/>
                      <a:gd name="T10" fmla="*/ 2147483647 w 164"/>
                      <a:gd name="T11" fmla="*/ 2147483647 h 106"/>
                      <a:gd name="T12" fmla="*/ 2147483647 w 164"/>
                      <a:gd name="T13" fmla="*/ 2147483647 h 106"/>
                      <a:gd name="T14" fmla="*/ 2147483647 w 164"/>
                      <a:gd name="T15" fmla="*/ 2147483647 h 106"/>
                      <a:gd name="T16" fmla="*/ 2147483647 w 164"/>
                      <a:gd name="T17" fmla="*/ 2147483647 h 106"/>
                      <a:gd name="T18" fmla="*/ 2147483647 w 164"/>
                      <a:gd name="T19" fmla="*/ 2147483647 h 106"/>
                      <a:gd name="T20" fmla="*/ 2147483647 w 164"/>
                      <a:gd name="T21" fmla="*/ 2147483647 h 106"/>
                      <a:gd name="T22" fmla="*/ 2147483647 w 164"/>
                      <a:gd name="T23" fmla="*/ 2147483647 h 106"/>
                      <a:gd name="T24" fmla="*/ 2147483647 w 164"/>
                      <a:gd name="T25" fmla="*/ 2147483647 h 106"/>
                      <a:gd name="T26" fmla="*/ 2147483647 w 164"/>
                      <a:gd name="T27" fmla="*/ 2147483647 h 106"/>
                      <a:gd name="T28" fmla="*/ 2147483647 w 164"/>
                      <a:gd name="T29" fmla="*/ 2147483647 h 106"/>
                      <a:gd name="T30" fmla="*/ 2147483647 w 164"/>
                      <a:gd name="T31" fmla="*/ 2147483647 h 106"/>
                      <a:gd name="T32" fmla="*/ 0 w 164"/>
                      <a:gd name="T33" fmla="*/ 2147483647 h 106"/>
                      <a:gd name="T34" fmla="*/ 2147483647 w 164"/>
                      <a:gd name="T35" fmla="*/ 2147483647 h 106"/>
                      <a:gd name="T36" fmla="*/ 2147483647 w 164"/>
                      <a:gd name="T37" fmla="*/ 2147483647 h 106"/>
                      <a:gd name="T38" fmla="*/ 2147483647 w 164"/>
                      <a:gd name="T39" fmla="*/ 2147483647 h 106"/>
                      <a:gd name="T40" fmla="*/ 2147483647 w 164"/>
                      <a:gd name="T41" fmla="*/ 2147483647 h 106"/>
                      <a:gd name="T42" fmla="*/ 2147483647 w 164"/>
                      <a:gd name="T43" fmla="*/ 2147483647 h 106"/>
                      <a:gd name="T44" fmla="*/ 2147483647 w 164"/>
                      <a:gd name="T45" fmla="*/ 2147483647 h 106"/>
                      <a:gd name="T46" fmla="*/ 2147483647 w 164"/>
                      <a:gd name="T47" fmla="*/ 2147483647 h 106"/>
                      <a:gd name="T48" fmla="*/ 2147483647 w 164"/>
                      <a:gd name="T49" fmla="*/ 2147483647 h 106"/>
                      <a:gd name="T50" fmla="*/ 2147483647 w 164"/>
                      <a:gd name="T51" fmla="*/ 2147483647 h 106"/>
                      <a:gd name="T52" fmla="*/ 2147483647 w 164"/>
                      <a:gd name="T53" fmla="*/ 2147483647 h 106"/>
                      <a:gd name="T54" fmla="*/ 2147483647 w 164"/>
                      <a:gd name="T55" fmla="*/ 2147483647 h 106"/>
                      <a:gd name="T56" fmla="*/ 2147483647 w 164"/>
                      <a:gd name="T57" fmla="*/ 2147483647 h 106"/>
                      <a:gd name="T58" fmla="*/ 2147483647 w 164"/>
                      <a:gd name="T59" fmla="*/ 2147483647 h 106"/>
                      <a:gd name="T60" fmla="*/ 2147483647 w 164"/>
                      <a:gd name="T61" fmla="*/ 2147483647 h 106"/>
                      <a:gd name="T62" fmla="*/ 2147483647 w 164"/>
                      <a:gd name="T63" fmla="*/ 2147483647 h 106"/>
                      <a:gd name="T64" fmla="*/ 2147483647 w 164"/>
                      <a:gd name="T65" fmla="*/ 2147483647 h 106"/>
                      <a:gd name="T66" fmla="*/ 2147483647 w 164"/>
                      <a:gd name="T67" fmla="*/ 2147483647 h 106"/>
                      <a:gd name="T68" fmla="*/ 2147483647 w 164"/>
                      <a:gd name="T69" fmla="*/ 2147483647 h 106"/>
                      <a:gd name="T70" fmla="*/ 2147483647 w 164"/>
                      <a:gd name="T71" fmla="*/ 2147483647 h 106"/>
                      <a:gd name="T72" fmla="*/ 2147483647 w 164"/>
                      <a:gd name="T73" fmla="*/ 2147483647 h 106"/>
                      <a:gd name="T74" fmla="*/ 2147483647 w 164"/>
                      <a:gd name="T75" fmla="*/ 2147483647 h 106"/>
                      <a:gd name="T76" fmla="*/ 2147483647 w 164"/>
                      <a:gd name="T77" fmla="*/ 2147483647 h 106"/>
                      <a:gd name="T78" fmla="*/ 2147483647 w 164"/>
                      <a:gd name="T79" fmla="*/ 2147483647 h 106"/>
                      <a:gd name="T80" fmla="*/ 2147483647 w 164"/>
                      <a:gd name="T81" fmla="*/ 2147483647 h 10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164"/>
                      <a:gd name="T124" fmla="*/ 0 h 106"/>
                      <a:gd name="T125" fmla="*/ 164 w 164"/>
                      <a:gd name="T126" fmla="*/ 106 h 106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164" h="106">
                        <a:moveTo>
                          <a:pt x="164" y="32"/>
                        </a:moveTo>
                        <a:lnTo>
                          <a:pt x="144" y="8"/>
                        </a:lnTo>
                        <a:lnTo>
                          <a:pt x="144" y="0"/>
                        </a:lnTo>
                        <a:lnTo>
                          <a:pt x="96" y="12"/>
                        </a:lnTo>
                        <a:lnTo>
                          <a:pt x="52" y="56"/>
                        </a:lnTo>
                        <a:lnTo>
                          <a:pt x="50" y="34"/>
                        </a:lnTo>
                        <a:lnTo>
                          <a:pt x="30" y="28"/>
                        </a:lnTo>
                        <a:lnTo>
                          <a:pt x="26" y="26"/>
                        </a:lnTo>
                        <a:lnTo>
                          <a:pt x="24" y="28"/>
                        </a:lnTo>
                        <a:lnTo>
                          <a:pt x="18" y="26"/>
                        </a:lnTo>
                        <a:lnTo>
                          <a:pt x="14" y="22"/>
                        </a:lnTo>
                        <a:lnTo>
                          <a:pt x="12" y="24"/>
                        </a:lnTo>
                        <a:lnTo>
                          <a:pt x="10" y="28"/>
                        </a:lnTo>
                        <a:lnTo>
                          <a:pt x="8" y="34"/>
                        </a:lnTo>
                        <a:lnTo>
                          <a:pt x="6" y="38"/>
                        </a:lnTo>
                        <a:lnTo>
                          <a:pt x="4" y="46"/>
                        </a:lnTo>
                        <a:lnTo>
                          <a:pt x="0" y="54"/>
                        </a:lnTo>
                        <a:lnTo>
                          <a:pt x="10" y="78"/>
                        </a:lnTo>
                        <a:lnTo>
                          <a:pt x="14" y="92"/>
                        </a:lnTo>
                        <a:lnTo>
                          <a:pt x="14" y="106"/>
                        </a:lnTo>
                        <a:lnTo>
                          <a:pt x="20" y="106"/>
                        </a:lnTo>
                        <a:lnTo>
                          <a:pt x="30" y="106"/>
                        </a:lnTo>
                        <a:lnTo>
                          <a:pt x="40" y="102"/>
                        </a:lnTo>
                        <a:lnTo>
                          <a:pt x="44" y="98"/>
                        </a:lnTo>
                        <a:lnTo>
                          <a:pt x="52" y="94"/>
                        </a:lnTo>
                        <a:lnTo>
                          <a:pt x="66" y="90"/>
                        </a:lnTo>
                        <a:lnTo>
                          <a:pt x="76" y="88"/>
                        </a:lnTo>
                        <a:lnTo>
                          <a:pt x="86" y="84"/>
                        </a:lnTo>
                        <a:lnTo>
                          <a:pt x="96" y="82"/>
                        </a:lnTo>
                        <a:lnTo>
                          <a:pt x="100" y="78"/>
                        </a:lnTo>
                        <a:lnTo>
                          <a:pt x="104" y="76"/>
                        </a:lnTo>
                        <a:lnTo>
                          <a:pt x="106" y="70"/>
                        </a:lnTo>
                        <a:lnTo>
                          <a:pt x="112" y="68"/>
                        </a:lnTo>
                        <a:lnTo>
                          <a:pt x="130" y="64"/>
                        </a:lnTo>
                        <a:lnTo>
                          <a:pt x="140" y="60"/>
                        </a:lnTo>
                        <a:lnTo>
                          <a:pt x="150" y="54"/>
                        </a:lnTo>
                        <a:lnTo>
                          <a:pt x="152" y="50"/>
                        </a:lnTo>
                        <a:lnTo>
                          <a:pt x="154" y="44"/>
                        </a:lnTo>
                        <a:lnTo>
                          <a:pt x="158" y="36"/>
                        </a:lnTo>
                        <a:lnTo>
                          <a:pt x="160" y="34"/>
                        </a:lnTo>
                        <a:lnTo>
                          <a:pt x="164" y="3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08" name="íṣ1iḍè">
                    <a:extLst>
                      <a:ext uri="{FF2B5EF4-FFF2-40B4-BE49-F238E27FC236}">
                        <a16:creationId xmlns:a16="http://schemas.microsoft.com/office/drawing/2014/main" xmlns="" id="{2A3AF42C-3F5C-455B-9DA0-CFF1A721AD7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591489" y="2941573"/>
                    <a:ext cx="72993" cy="46234"/>
                  </a:xfrm>
                  <a:custGeom>
                    <a:avLst/>
                    <a:gdLst>
                      <a:gd name="T0" fmla="*/ 2147483647 w 42"/>
                      <a:gd name="T1" fmla="*/ 2147483647 h 28"/>
                      <a:gd name="T2" fmla="*/ 2147483647 w 42"/>
                      <a:gd name="T3" fmla="*/ 2147483647 h 28"/>
                      <a:gd name="T4" fmla="*/ 2147483647 w 42"/>
                      <a:gd name="T5" fmla="*/ 2147483647 h 28"/>
                      <a:gd name="T6" fmla="*/ 2147483647 w 42"/>
                      <a:gd name="T7" fmla="*/ 2147483647 h 28"/>
                      <a:gd name="T8" fmla="*/ 0 w 42"/>
                      <a:gd name="T9" fmla="*/ 2147483647 h 28"/>
                      <a:gd name="T10" fmla="*/ 2147483647 w 42"/>
                      <a:gd name="T11" fmla="*/ 2147483647 h 28"/>
                      <a:gd name="T12" fmla="*/ 2147483647 w 42"/>
                      <a:gd name="T13" fmla="*/ 2147483647 h 28"/>
                      <a:gd name="T14" fmla="*/ 2147483647 w 42"/>
                      <a:gd name="T15" fmla="*/ 0 h 28"/>
                      <a:gd name="T16" fmla="*/ 2147483647 w 42"/>
                      <a:gd name="T17" fmla="*/ 0 h 28"/>
                      <a:gd name="T18" fmla="*/ 2147483647 w 42"/>
                      <a:gd name="T19" fmla="*/ 0 h 28"/>
                      <a:gd name="T20" fmla="*/ 2147483647 w 42"/>
                      <a:gd name="T21" fmla="*/ 2147483647 h 28"/>
                      <a:gd name="T22" fmla="*/ 2147483647 w 42"/>
                      <a:gd name="T23" fmla="*/ 0 h 28"/>
                      <a:gd name="T24" fmla="*/ 2147483647 w 42"/>
                      <a:gd name="T25" fmla="*/ 2147483647 h 28"/>
                      <a:gd name="T26" fmla="*/ 2147483647 w 42"/>
                      <a:gd name="T27" fmla="*/ 2147483647 h 28"/>
                      <a:gd name="T28" fmla="*/ 2147483647 w 42"/>
                      <a:gd name="T29" fmla="*/ 2147483647 h 28"/>
                      <a:gd name="T30" fmla="*/ 2147483647 w 42"/>
                      <a:gd name="T31" fmla="*/ 2147483647 h 28"/>
                      <a:gd name="T32" fmla="*/ 2147483647 w 42"/>
                      <a:gd name="T33" fmla="*/ 2147483647 h 28"/>
                      <a:gd name="T34" fmla="*/ 2147483647 w 42"/>
                      <a:gd name="T35" fmla="*/ 2147483647 h 28"/>
                      <a:gd name="T36" fmla="*/ 2147483647 w 42"/>
                      <a:gd name="T37" fmla="*/ 2147483647 h 28"/>
                      <a:gd name="T38" fmla="*/ 2147483647 w 42"/>
                      <a:gd name="T39" fmla="*/ 2147483647 h 28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w 42"/>
                      <a:gd name="T61" fmla="*/ 0 h 28"/>
                      <a:gd name="T62" fmla="*/ 42 w 42"/>
                      <a:gd name="T63" fmla="*/ 28 h 28"/>
                    </a:gdLst>
                    <a:ahLst/>
                    <a:cxnLst>
                      <a:cxn ang="T40">
                        <a:pos x="T0" y="T1"/>
                      </a:cxn>
                      <a:cxn ang="T41">
                        <a:pos x="T2" y="T3"/>
                      </a:cxn>
                      <a:cxn ang="T42">
                        <a:pos x="T4" y="T5"/>
                      </a:cxn>
                      <a:cxn ang="T43">
                        <a:pos x="T6" y="T7"/>
                      </a:cxn>
                      <a:cxn ang="T44">
                        <a:pos x="T8" y="T9"/>
                      </a:cxn>
                      <a:cxn ang="T45">
                        <a:pos x="T10" y="T11"/>
                      </a:cxn>
                      <a:cxn ang="T46">
                        <a:pos x="T12" y="T13"/>
                      </a:cxn>
                      <a:cxn ang="T47">
                        <a:pos x="T14" y="T15"/>
                      </a:cxn>
                      <a:cxn ang="T48">
                        <a:pos x="T16" y="T17"/>
                      </a:cxn>
                      <a:cxn ang="T49">
                        <a:pos x="T18" y="T19"/>
                      </a:cxn>
                      <a:cxn ang="T50">
                        <a:pos x="T20" y="T21"/>
                      </a:cxn>
                      <a:cxn ang="T51">
                        <a:pos x="T22" y="T23"/>
                      </a:cxn>
                      <a:cxn ang="T52">
                        <a:pos x="T24" y="T25"/>
                      </a:cxn>
                      <a:cxn ang="T53">
                        <a:pos x="T26" y="T27"/>
                      </a:cxn>
                      <a:cxn ang="T54">
                        <a:pos x="T28" y="T29"/>
                      </a:cxn>
                      <a:cxn ang="T55">
                        <a:pos x="T30" y="T31"/>
                      </a:cxn>
                      <a:cxn ang="T56">
                        <a:pos x="T32" y="T33"/>
                      </a:cxn>
                      <a:cxn ang="T57">
                        <a:pos x="T34" y="T35"/>
                      </a:cxn>
                      <a:cxn ang="T58">
                        <a:pos x="T36" y="T37"/>
                      </a:cxn>
                      <a:cxn ang="T59">
                        <a:pos x="T38" y="T39"/>
                      </a:cxn>
                    </a:cxnLst>
                    <a:rect l="T60" t="T61" r="T62" b="T63"/>
                    <a:pathLst>
                      <a:path w="42" h="28">
                        <a:moveTo>
                          <a:pt x="42" y="28"/>
                        </a:moveTo>
                        <a:lnTo>
                          <a:pt x="24" y="28"/>
                        </a:lnTo>
                        <a:lnTo>
                          <a:pt x="20" y="24"/>
                        </a:lnTo>
                        <a:lnTo>
                          <a:pt x="16" y="22"/>
                        </a:lnTo>
                        <a:lnTo>
                          <a:pt x="0" y="18"/>
                        </a:lnTo>
                        <a:lnTo>
                          <a:pt x="4" y="10"/>
                        </a:lnTo>
                        <a:lnTo>
                          <a:pt x="8" y="4"/>
                        </a:lnTo>
                        <a:lnTo>
                          <a:pt x="12" y="0"/>
                        </a:lnTo>
                        <a:lnTo>
                          <a:pt x="18" y="0"/>
                        </a:lnTo>
                        <a:lnTo>
                          <a:pt x="22" y="0"/>
                        </a:lnTo>
                        <a:lnTo>
                          <a:pt x="26" y="2"/>
                        </a:lnTo>
                        <a:lnTo>
                          <a:pt x="28" y="0"/>
                        </a:lnTo>
                        <a:lnTo>
                          <a:pt x="30" y="2"/>
                        </a:lnTo>
                        <a:lnTo>
                          <a:pt x="24" y="4"/>
                        </a:lnTo>
                        <a:lnTo>
                          <a:pt x="26" y="10"/>
                        </a:lnTo>
                        <a:lnTo>
                          <a:pt x="28" y="14"/>
                        </a:lnTo>
                        <a:lnTo>
                          <a:pt x="38" y="20"/>
                        </a:lnTo>
                        <a:lnTo>
                          <a:pt x="40" y="24"/>
                        </a:lnTo>
                        <a:lnTo>
                          <a:pt x="42" y="26"/>
                        </a:lnTo>
                        <a:lnTo>
                          <a:pt x="42" y="2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09" name="ïṡļiḋe">
                    <a:extLst>
                      <a:ext uri="{FF2B5EF4-FFF2-40B4-BE49-F238E27FC236}">
                        <a16:creationId xmlns:a16="http://schemas.microsoft.com/office/drawing/2014/main" xmlns="" id="{AF2DD846-8ACE-46F5-ACE8-76ED6BA1337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81312" y="2638945"/>
                    <a:ext cx="579809" cy="441333"/>
                  </a:xfrm>
                  <a:custGeom>
                    <a:avLst/>
                    <a:gdLst>
                      <a:gd name="T0" fmla="*/ 2147483647 w 332"/>
                      <a:gd name="T1" fmla="*/ 2147483647 h 266"/>
                      <a:gd name="T2" fmla="*/ 2147483647 w 332"/>
                      <a:gd name="T3" fmla="*/ 2147483647 h 266"/>
                      <a:gd name="T4" fmla="*/ 2147483647 w 332"/>
                      <a:gd name="T5" fmla="*/ 2147483647 h 266"/>
                      <a:gd name="T6" fmla="*/ 2147483647 w 332"/>
                      <a:gd name="T7" fmla="*/ 2147483647 h 266"/>
                      <a:gd name="T8" fmla="*/ 2147483647 w 332"/>
                      <a:gd name="T9" fmla="*/ 2147483647 h 266"/>
                      <a:gd name="T10" fmla="*/ 2147483647 w 332"/>
                      <a:gd name="T11" fmla="*/ 2147483647 h 266"/>
                      <a:gd name="T12" fmla="*/ 2147483647 w 332"/>
                      <a:gd name="T13" fmla="*/ 2147483647 h 266"/>
                      <a:gd name="T14" fmla="*/ 2147483647 w 332"/>
                      <a:gd name="T15" fmla="*/ 2147483647 h 266"/>
                      <a:gd name="T16" fmla="*/ 2147483647 w 332"/>
                      <a:gd name="T17" fmla="*/ 2147483647 h 266"/>
                      <a:gd name="T18" fmla="*/ 2147483647 w 332"/>
                      <a:gd name="T19" fmla="*/ 2147483647 h 266"/>
                      <a:gd name="T20" fmla="*/ 2147483647 w 332"/>
                      <a:gd name="T21" fmla="*/ 2147483647 h 266"/>
                      <a:gd name="T22" fmla="*/ 2147483647 w 332"/>
                      <a:gd name="T23" fmla="*/ 2147483647 h 266"/>
                      <a:gd name="T24" fmla="*/ 2147483647 w 332"/>
                      <a:gd name="T25" fmla="*/ 2147483647 h 266"/>
                      <a:gd name="T26" fmla="*/ 2147483647 w 332"/>
                      <a:gd name="T27" fmla="*/ 2147483647 h 266"/>
                      <a:gd name="T28" fmla="*/ 2147483647 w 332"/>
                      <a:gd name="T29" fmla="*/ 2147483647 h 266"/>
                      <a:gd name="T30" fmla="*/ 2147483647 w 332"/>
                      <a:gd name="T31" fmla="*/ 2147483647 h 266"/>
                      <a:gd name="T32" fmla="*/ 2147483647 w 332"/>
                      <a:gd name="T33" fmla="*/ 2147483647 h 266"/>
                      <a:gd name="T34" fmla="*/ 2147483647 w 332"/>
                      <a:gd name="T35" fmla="*/ 2147483647 h 266"/>
                      <a:gd name="T36" fmla="*/ 2147483647 w 332"/>
                      <a:gd name="T37" fmla="*/ 2147483647 h 266"/>
                      <a:gd name="T38" fmla="*/ 2147483647 w 332"/>
                      <a:gd name="T39" fmla="*/ 2147483647 h 266"/>
                      <a:gd name="T40" fmla="*/ 2147483647 w 332"/>
                      <a:gd name="T41" fmla="*/ 2147483647 h 266"/>
                      <a:gd name="T42" fmla="*/ 2147483647 w 332"/>
                      <a:gd name="T43" fmla="*/ 2147483647 h 266"/>
                      <a:gd name="T44" fmla="*/ 2147483647 w 332"/>
                      <a:gd name="T45" fmla="*/ 2147483647 h 266"/>
                      <a:gd name="T46" fmla="*/ 2147483647 w 332"/>
                      <a:gd name="T47" fmla="*/ 2147483647 h 266"/>
                      <a:gd name="T48" fmla="*/ 2147483647 w 332"/>
                      <a:gd name="T49" fmla="*/ 2147483647 h 266"/>
                      <a:gd name="T50" fmla="*/ 2147483647 w 332"/>
                      <a:gd name="T51" fmla="*/ 2147483647 h 266"/>
                      <a:gd name="T52" fmla="*/ 2147483647 w 332"/>
                      <a:gd name="T53" fmla="*/ 2147483647 h 266"/>
                      <a:gd name="T54" fmla="*/ 2147483647 w 332"/>
                      <a:gd name="T55" fmla="*/ 2147483647 h 266"/>
                      <a:gd name="T56" fmla="*/ 2147483647 w 332"/>
                      <a:gd name="T57" fmla="*/ 2147483647 h 266"/>
                      <a:gd name="T58" fmla="*/ 2147483647 w 332"/>
                      <a:gd name="T59" fmla="*/ 2147483647 h 266"/>
                      <a:gd name="T60" fmla="*/ 2147483647 w 332"/>
                      <a:gd name="T61" fmla="*/ 2147483647 h 266"/>
                      <a:gd name="T62" fmla="*/ 2147483647 w 332"/>
                      <a:gd name="T63" fmla="*/ 2147483647 h 266"/>
                      <a:gd name="T64" fmla="*/ 2147483647 w 332"/>
                      <a:gd name="T65" fmla="*/ 0 h 266"/>
                      <a:gd name="T66" fmla="*/ 0 w 332"/>
                      <a:gd name="T67" fmla="*/ 2147483647 h 266"/>
                      <a:gd name="T68" fmla="*/ 2147483647 w 332"/>
                      <a:gd name="T69" fmla="*/ 2147483647 h 266"/>
                      <a:gd name="T70" fmla="*/ 2147483647 w 332"/>
                      <a:gd name="T71" fmla="*/ 2147483647 h 266"/>
                      <a:gd name="T72" fmla="*/ 2147483647 w 332"/>
                      <a:gd name="T73" fmla="*/ 2147483647 h 266"/>
                      <a:gd name="T74" fmla="*/ 2147483647 w 332"/>
                      <a:gd name="T75" fmla="*/ 2147483647 h 266"/>
                      <a:gd name="T76" fmla="*/ 2147483647 w 332"/>
                      <a:gd name="T77" fmla="*/ 2147483647 h 266"/>
                      <a:gd name="T78" fmla="*/ 2147483647 w 332"/>
                      <a:gd name="T79" fmla="*/ 2147483647 h 266"/>
                      <a:gd name="T80" fmla="*/ 2147483647 w 332"/>
                      <a:gd name="T81" fmla="*/ 2147483647 h 266"/>
                      <a:gd name="T82" fmla="*/ 2147483647 w 332"/>
                      <a:gd name="T83" fmla="*/ 2147483647 h 26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w 332"/>
                      <a:gd name="T127" fmla="*/ 0 h 266"/>
                      <a:gd name="T128" fmla="*/ 332 w 332"/>
                      <a:gd name="T129" fmla="*/ 266 h 266"/>
                    </a:gdLst>
                    <a:ahLst/>
                    <a:cxnLst>
                      <a:cxn ang="T84">
                        <a:pos x="T0" y="T1"/>
                      </a:cxn>
                      <a:cxn ang="T85">
                        <a:pos x="T2" y="T3"/>
                      </a:cxn>
                      <a:cxn ang="T86">
                        <a:pos x="T4" y="T5"/>
                      </a:cxn>
                      <a:cxn ang="T87">
                        <a:pos x="T6" y="T7"/>
                      </a:cxn>
                      <a:cxn ang="T88">
                        <a:pos x="T8" y="T9"/>
                      </a:cxn>
                      <a:cxn ang="T89">
                        <a:pos x="T10" y="T11"/>
                      </a:cxn>
                      <a:cxn ang="T90">
                        <a:pos x="T12" y="T13"/>
                      </a:cxn>
                      <a:cxn ang="T91">
                        <a:pos x="T14" y="T15"/>
                      </a:cxn>
                      <a:cxn ang="T92">
                        <a:pos x="T16" y="T17"/>
                      </a:cxn>
                      <a:cxn ang="T93">
                        <a:pos x="T18" y="T19"/>
                      </a:cxn>
                      <a:cxn ang="T94">
                        <a:pos x="T20" y="T21"/>
                      </a:cxn>
                      <a:cxn ang="T95">
                        <a:pos x="T22" y="T23"/>
                      </a:cxn>
                      <a:cxn ang="T96">
                        <a:pos x="T24" y="T25"/>
                      </a:cxn>
                      <a:cxn ang="T97">
                        <a:pos x="T26" y="T27"/>
                      </a:cxn>
                      <a:cxn ang="T98">
                        <a:pos x="T28" y="T29"/>
                      </a:cxn>
                      <a:cxn ang="T99">
                        <a:pos x="T30" y="T31"/>
                      </a:cxn>
                      <a:cxn ang="T100">
                        <a:pos x="T32" y="T33"/>
                      </a:cxn>
                      <a:cxn ang="T101">
                        <a:pos x="T34" y="T35"/>
                      </a:cxn>
                      <a:cxn ang="T102">
                        <a:pos x="T36" y="T37"/>
                      </a:cxn>
                      <a:cxn ang="T103">
                        <a:pos x="T38" y="T39"/>
                      </a:cxn>
                      <a:cxn ang="T104">
                        <a:pos x="T40" y="T41"/>
                      </a:cxn>
                      <a:cxn ang="T105">
                        <a:pos x="T42" y="T43"/>
                      </a:cxn>
                      <a:cxn ang="T106">
                        <a:pos x="T44" y="T45"/>
                      </a:cxn>
                      <a:cxn ang="T107">
                        <a:pos x="T46" y="T47"/>
                      </a:cxn>
                      <a:cxn ang="T108">
                        <a:pos x="T48" y="T49"/>
                      </a:cxn>
                      <a:cxn ang="T109">
                        <a:pos x="T50" y="T51"/>
                      </a:cxn>
                      <a:cxn ang="T110">
                        <a:pos x="T52" y="T53"/>
                      </a:cxn>
                      <a:cxn ang="T111">
                        <a:pos x="T54" y="T55"/>
                      </a:cxn>
                      <a:cxn ang="T112">
                        <a:pos x="T56" y="T57"/>
                      </a:cxn>
                      <a:cxn ang="T113">
                        <a:pos x="T58" y="T59"/>
                      </a:cxn>
                      <a:cxn ang="T114">
                        <a:pos x="T60" y="T61"/>
                      </a:cxn>
                      <a:cxn ang="T115">
                        <a:pos x="T62" y="T63"/>
                      </a:cxn>
                      <a:cxn ang="T116">
                        <a:pos x="T64" y="T65"/>
                      </a:cxn>
                      <a:cxn ang="T117">
                        <a:pos x="T66" y="T67"/>
                      </a:cxn>
                      <a:cxn ang="T118">
                        <a:pos x="T68" y="T69"/>
                      </a:cxn>
                      <a:cxn ang="T119">
                        <a:pos x="T70" y="T71"/>
                      </a:cxn>
                      <a:cxn ang="T120">
                        <a:pos x="T72" y="T73"/>
                      </a:cxn>
                      <a:cxn ang="T121">
                        <a:pos x="T74" y="T75"/>
                      </a:cxn>
                      <a:cxn ang="T122">
                        <a:pos x="T76" y="T77"/>
                      </a:cxn>
                      <a:cxn ang="T123">
                        <a:pos x="T78" y="T79"/>
                      </a:cxn>
                      <a:cxn ang="T124">
                        <a:pos x="T80" y="T81"/>
                      </a:cxn>
                      <a:cxn ang="T125">
                        <a:pos x="T82" y="T83"/>
                      </a:cxn>
                    </a:cxnLst>
                    <a:rect l="T126" t="T127" r="T128" b="T129"/>
                    <a:pathLst>
                      <a:path w="332" h="266">
                        <a:moveTo>
                          <a:pt x="94" y="184"/>
                        </a:moveTo>
                        <a:lnTo>
                          <a:pt x="98" y="180"/>
                        </a:lnTo>
                        <a:lnTo>
                          <a:pt x="100" y="172"/>
                        </a:lnTo>
                        <a:lnTo>
                          <a:pt x="112" y="180"/>
                        </a:lnTo>
                        <a:lnTo>
                          <a:pt x="122" y="190"/>
                        </a:lnTo>
                        <a:lnTo>
                          <a:pt x="144" y="212"/>
                        </a:lnTo>
                        <a:lnTo>
                          <a:pt x="154" y="222"/>
                        </a:lnTo>
                        <a:lnTo>
                          <a:pt x="166" y="230"/>
                        </a:lnTo>
                        <a:lnTo>
                          <a:pt x="180" y="238"/>
                        </a:lnTo>
                        <a:lnTo>
                          <a:pt x="188" y="238"/>
                        </a:lnTo>
                        <a:lnTo>
                          <a:pt x="198" y="240"/>
                        </a:lnTo>
                        <a:lnTo>
                          <a:pt x="206" y="238"/>
                        </a:lnTo>
                        <a:lnTo>
                          <a:pt x="214" y="234"/>
                        </a:lnTo>
                        <a:lnTo>
                          <a:pt x="222" y="230"/>
                        </a:lnTo>
                        <a:lnTo>
                          <a:pt x="228" y="228"/>
                        </a:lnTo>
                        <a:lnTo>
                          <a:pt x="234" y="228"/>
                        </a:lnTo>
                        <a:lnTo>
                          <a:pt x="236" y="230"/>
                        </a:lnTo>
                        <a:lnTo>
                          <a:pt x="236" y="234"/>
                        </a:lnTo>
                        <a:lnTo>
                          <a:pt x="238" y="240"/>
                        </a:lnTo>
                        <a:lnTo>
                          <a:pt x="236" y="246"/>
                        </a:lnTo>
                        <a:lnTo>
                          <a:pt x="240" y="248"/>
                        </a:lnTo>
                        <a:lnTo>
                          <a:pt x="246" y="252"/>
                        </a:lnTo>
                        <a:lnTo>
                          <a:pt x="262" y="258"/>
                        </a:lnTo>
                        <a:lnTo>
                          <a:pt x="282" y="264"/>
                        </a:lnTo>
                        <a:lnTo>
                          <a:pt x="294" y="266"/>
                        </a:lnTo>
                        <a:lnTo>
                          <a:pt x="302" y="266"/>
                        </a:lnTo>
                        <a:lnTo>
                          <a:pt x="308" y="266"/>
                        </a:lnTo>
                        <a:lnTo>
                          <a:pt x="308" y="258"/>
                        </a:lnTo>
                        <a:lnTo>
                          <a:pt x="310" y="254"/>
                        </a:lnTo>
                        <a:lnTo>
                          <a:pt x="312" y="248"/>
                        </a:lnTo>
                        <a:lnTo>
                          <a:pt x="316" y="246"/>
                        </a:lnTo>
                        <a:lnTo>
                          <a:pt x="326" y="240"/>
                        </a:lnTo>
                        <a:lnTo>
                          <a:pt x="330" y="238"/>
                        </a:lnTo>
                        <a:lnTo>
                          <a:pt x="332" y="234"/>
                        </a:lnTo>
                        <a:lnTo>
                          <a:pt x="328" y="230"/>
                        </a:lnTo>
                        <a:lnTo>
                          <a:pt x="322" y="226"/>
                        </a:lnTo>
                        <a:lnTo>
                          <a:pt x="320" y="218"/>
                        </a:lnTo>
                        <a:lnTo>
                          <a:pt x="318" y="212"/>
                        </a:lnTo>
                        <a:lnTo>
                          <a:pt x="314" y="210"/>
                        </a:lnTo>
                        <a:lnTo>
                          <a:pt x="310" y="210"/>
                        </a:lnTo>
                        <a:lnTo>
                          <a:pt x="304" y="204"/>
                        </a:lnTo>
                        <a:lnTo>
                          <a:pt x="298" y="196"/>
                        </a:lnTo>
                        <a:lnTo>
                          <a:pt x="292" y="192"/>
                        </a:lnTo>
                        <a:lnTo>
                          <a:pt x="286" y="190"/>
                        </a:lnTo>
                        <a:lnTo>
                          <a:pt x="282" y="186"/>
                        </a:lnTo>
                        <a:lnTo>
                          <a:pt x="282" y="182"/>
                        </a:lnTo>
                        <a:lnTo>
                          <a:pt x="284" y="178"/>
                        </a:lnTo>
                        <a:lnTo>
                          <a:pt x="288" y="172"/>
                        </a:lnTo>
                        <a:lnTo>
                          <a:pt x="294" y="164"/>
                        </a:lnTo>
                        <a:lnTo>
                          <a:pt x="296" y="162"/>
                        </a:lnTo>
                        <a:lnTo>
                          <a:pt x="296" y="158"/>
                        </a:lnTo>
                        <a:lnTo>
                          <a:pt x="288" y="156"/>
                        </a:lnTo>
                        <a:lnTo>
                          <a:pt x="282" y="152"/>
                        </a:lnTo>
                        <a:lnTo>
                          <a:pt x="280" y="148"/>
                        </a:lnTo>
                        <a:lnTo>
                          <a:pt x="278" y="142"/>
                        </a:lnTo>
                        <a:lnTo>
                          <a:pt x="274" y="130"/>
                        </a:lnTo>
                        <a:lnTo>
                          <a:pt x="270" y="118"/>
                        </a:lnTo>
                        <a:lnTo>
                          <a:pt x="270" y="110"/>
                        </a:lnTo>
                        <a:lnTo>
                          <a:pt x="270" y="104"/>
                        </a:lnTo>
                        <a:lnTo>
                          <a:pt x="272" y="94"/>
                        </a:lnTo>
                        <a:lnTo>
                          <a:pt x="274" y="84"/>
                        </a:lnTo>
                        <a:lnTo>
                          <a:pt x="274" y="76"/>
                        </a:lnTo>
                        <a:lnTo>
                          <a:pt x="274" y="72"/>
                        </a:lnTo>
                        <a:lnTo>
                          <a:pt x="272" y="68"/>
                        </a:lnTo>
                        <a:lnTo>
                          <a:pt x="268" y="64"/>
                        </a:lnTo>
                        <a:lnTo>
                          <a:pt x="264" y="62"/>
                        </a:lnTo>
                        <a:lnTo>
                          <a:pt x="256" y="60"/>
                        </a:lnTo>
                        <a:lnTo>
                          <a:pt x="250" y="56"/>
                        </a:lnTo>
                        <a:lnTo>
                          <a:pt x="226" y="40"/>
                        </a:lnTo>
                        <a:lnTo>
                          <a:pt x="210" y="32"/>
                        </a:lnTo>
                        <a:lnTo>
                          <a:pt x="200" y="28"/>
                        </a:lnTo>
                        <a:lnTo>
                          <a:pt x="194" y="28"/>
                        </a:lnTo>
                        <a:lnTo>
                          <a:pt x="184" y="30"/>
                        </a:lnTo>
                        <a:lnTo>
                          <a:pt x="174" y="32"/>
                        </a:lnTo>
                        <a:lnTo>
                          <a:pt x="162" y="42"/>
                        </a:lnTo>
                        <a:lnTo>
                          <a:pt x="156" y="46"/>
                        </a:lnTo>
                        <a:lnTo>
                          <a:pt x="148" y="50"/>
                        </a:lnTo>
                        <a:lnTo>
                          <a:pt x="140" y="54"/>
                        </a:lnTo>
                        <a:lnTo>
                          <a:pt x="126" y="54"/>
                        </a:lnTo>
                        <a:lnTo>
                          <a:pt x="112" y="52"/>
                        </a:lnTo>
                        <a:lnTo>
                          <a:pt x="94" y="46"/>
                        </a:lnTo>
                        <a:lnTo>
                          <a:pt x="88" y="40"/>
                        </a:lnTo>
                        <a:lnTo>
                          <a:pt x="82" y="34"/>
                        </a:lnTo>
                        <a:lnTo>
                          <a:pt x="78" y="30"/>
                        </a:lnTo>
                        <a:lnTo>
                          <a:pt x="76" y="26"/>
                        </a:lnTo>
                        <a:lnTo>
                          <a:pt x="68" y="22"/>
                        </a:lnTo>
                        <a:lnTo>
                          <a:pt x="64" y="18"/>
                        </a:lnTo>
                        <a:lnTo>
                          <a:pt x="64" y="12"/>
                        </a:lnTo>
                        <a:lnTo>
                          <a:pt x="62" y="4"/>
                        </a:lnTo>
                        <a:lnTo>
                          <a:pt x="54" y="4"/>
                        </a:lnTo>
                        <a:lnTo>
                          <a:pt x="44" y="14"/>
                        </a:lnTo>
                        <a:lnTo>
                          <a:pt x="36" y="20"/>
                        </a:lnTo>
                        <a:lnTo>
                          <a:pt x="32" y="20"/>
                        </a:lnTo>
                        <a:lnTo>
                          <a:pt x="28" y="22"/>
                        </a:lnTo>
                        <a:lnTo>
                          <a:pt x="24" y="22"/>
                        </a:lnTo>
                        <a:lnTo>
                          <a:pt x="18" y="18"/>
                        </a:lnTo>
                        <a:lnTo>
                          <a:pt x="14" y="12"/>
                        </a:lnTo>
                        <a:lnTo>
                          <a:pt x="8" y="4"/>
                        </a:lnTo>
                        <a:lnTo>
                          <a:pt x="4" y="0"/>
                        </a:lnTo>
                        <a:lnTo>
                          <a:pt x="4" y="4"/>
                        </a:lnTo>
                        <a:lnTo>
                          <a:pt x="2" y="12"/>
                        </a:lnTo>
                        <a:lnTo>
                          <a:pt x="0" y="12"/>
                        </a:lnTo>
                        <a:lnTo>
                          <a:pt x="2" y="22"/>
                        </a:lnTo>
                        <a:lnTo>
                          <a:pt x="4" y="30"/>
                        </a:lnTo>
                        <a:lnTo>
                          <a:pt x="6" y="40"/>
                        </a:lnTo>
                        <a:lnTo>
                          <a:pt x="8" y="52"/>
                        </a:lnTo>
                        <a:lnTo>
                          <a:pt x="14" y="52"/>
                        </a:lnTo>
                        <a:lnTo>
                          <a:pt x="18" y="62"/>
                        </a:lnTo>
                        <a:lnTo>
                          <a:pt x="26" y="70"/>
                        </a:lnTo>
                        <a:lnTo>
                          <a:pt x="36" y="74"/>
                        </a:lnTo>
                        <a:lnTo>
                          <a:pt x="46" y="78"/>
                        </a:lnTo>
                        <a:lnTo>
                          <a:pt x="40" y="90"/>
                        </a:lnTo>
                        <a:lnTo>
                          <a:pt x="38" y="98"/>
                        </a:lnTo>
                        <a:lnTo>
                          <a:pt x="36" y="106"/>
                        </a:lnTo>
                        <a:lnTo>
                          <a:pt x="38" y="112"/>
                        </a:lnTo>
                        <a:lnTo>
                          <a:pt x="40" y="118"/>
                        </a:lnTo>
                        <a:lnTo>
                          <a:pt x="46" y="124"/>
                        </a:lnTo>
                        <a:lnTo>
                          <a:pt x="50" y="128"/>
                        </a:lnTo>
                        <a:lnTo>
                          <a:pt x="62" y="136"/>
                        </a:lnTo>
                        <a:lnTo>
                          <a:pt x="70" y="142"/>
                        </a:lnTo>
                        <a:lnTo>
                          <a:pt x="74" y="146"/>
                        </a:lnTo>
                        <a:lnTo>
                          <a:pt x="74" y="152"/>
                        </a:lnTo>
                        <a:lnTo>
                          <a:pt x="76" y="162"/>
                        </a:lnTo>
                        <a:lnTo>
                          <a:pt x="80" y="166"/>
                        </a:lnTo>
                        <a:lnTo>
                          <a:pt x="86" y="172"/>
                        </a:lnTo>
                        <a:lnTo>
                          <a:pt x="90" y="176"/>
                        </a:lnTo>
                        <a:lnTo>
                          <a:pt x="92" y="182"/>
                        </a:lnTo>
                        <a:lnTo>
                          <a:pt x="94" y="18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10" name="íṣlïḋê">
                    <a:extLst>
                      <a:ext uri="{FF2B5EF4-FFF2-40B4-BE49-F238E27FC236}">
                        <a16:creationId xmlns:a16="http://schemas.microsoft.com/office/drawing/2014/main" xmlns="" id="{C8DC6C02-8F56-489D-87FE-34DF712E50D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77483" y="2844901"/>
                    <a:ext cx="107423" cy="131700"/>
                  </a:xfrm>
                  <a:custGeom>
                    <a:avLst/>
                    <a:gdLst>
                      <a:gd name="T0" fmla="*/ 0 w 62"/>
                      <a:gd name="T1" fmla="*/ 2147483647 h 78"/>
                      <a:gd name="T2" fmla="*/ 2147483647 w 62"/>
                      <a:gd name="T3" fmla="*/ 2147483647 h 78"/>
                      <a:gd name="T4" fmla="*/ 2147483647 w 62"/>
                      <a:gd name="T5" fmla="*/ 2147483647 h 78"/>
                      <a:gd name="T6" fmla="*/ 2147483647 w 62"/>
                      <a:gd name="T7" fmla="*/ 2147483647 h 78"/>
                      <a:gd name="T8" fmla="*/ 2147483647 w 62"/>
                      <a:gd name="T9" fmla="*/ 2147483647 h 78"/>
                      <a:gd name="T10" fmla="*/ 2147483647 w 62"/>
                      <a:gd name="T11" fmla="*/ 2147483647 h 78"/>
                      <a:gd name="T12" fmla="*/ 2147483647 w 62"/>
                      <a:gd name="T13" fmla="*/ 2147483647 h 78"/>
                      <a:gd name="T14" fmla="*/ 2147483647 w 62"/>
                      <a:gd name="T15" fmla="*/ 2147483647 h 78"/>
                      <a:gd name="T16" fmla="*/ 2147483647 w 62"/>
                      <a:gd name="T17" fmla="*/ 2147483647 h 78"/>
                      <a:gd name="T18" fmla="*/ 2147483647 w 62"/>
                      <a:gd name="T19" fmla="*/ 2147483647 h 78"/>
                      <a:gd name="T20" fmla="*/ 2147483647 w 62"/>
                      <a:gd name="T21" fmla="*/ 0 h 78"/>
                      <a:gd name="T22" fmla="*/ 2147483647 w 62"/>
                      <a:gd name="T23" fmla="*/ 2147483647 h 78"/>
                      <a:gd name="T24" fmla="*/ 2147483647 w 62"/>
                      <a:gd name="T25" fmla="*/ 2147483647 h 78"/>
                      <a:gd name="T26" fmla="*/ 2147483647 w 62"/>
                      <a:gd name="T27" fmla="*/ 2147483647 h 78"/>
                      <a:gd name="T28" fmla="*/ 2147483647 w 62"/>
                      <a:gd name="T29" fmla="*/ 2147483647 h 78"/>
                      <a:gd name="T30" fmla="*/ 2147483647 w 62"/>
                      <a:gd name="T31" fmla="*/ 2147483647 h 78"/>
                      <a:gd name="T32" fmla="*/ 2147483647 w 62"/>
                      <a:gd name="T33" fmla="*/ 2147483647 h 78"/>
                      <a:gd name="T34" fmla="*/ 2147483647 w 62"/>
                      <a:gd name="T35" fmla="*/ 2147483647 h 78"/>
                      <a:gd name="T36" fmla="*/ 2147483647 w 62"/>
                      <a:gd name="T37" fmla="*/ 2147483647 h 78"/>
                      <a:gd name="T38" fmla="*/ 0 w 62"/>
                      <a:gd name="T39" fmla="*/ 2147483647 h 78"/>
                      <a:gd name="T40" fmla="*/ 0 w 62"/>
                      <a:gd name="T41" fmla="*/ 2147483647 h 78"/>
                      <a:gd name="T42" fmla="*/ 0 w 62"/>
                      <a:gd name="T43" fmla="*/ 2147483647 h 78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62"/>
                      <a:gd name="T67" fmla="*/ 0 h 78"/>
                      <a:gd name="T68" fmla="*/ 62 w 62"/>
                      <a:gd name="T69" fmla="*/ 78 h 78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62" h="78">
                        <a:moveTo>
                          <a:pt x="0" y="76"/>
                        </a:moveTo>
                        <a:lnTo>
                          <a:pt x="16" y="78"/>
                        </a:lnTo>
                        <a:lnTo>
                          <a:pt x="20" y="74"/>
                        </a:lnTo>
                        <a:lnTo>
                          <a:pt x="24" y="68"/>
                        </a:lnTo>
                        <a:lnTo>
                          <a:pt x="30" y="64"/>
                        </a:lnTo>
                        <a:lnTo>
                          <a:pt x="34" y="64"/>
                        </a:lnTo>
                        <a:lnTo>
                          <a:pt x="38" y="58"/>
                        </a:lnTo>
                        <a:lnTo>
                          <a:pt x="44" y="58"/>
                        </a:lnTo>
                        <a:lnTo>
                          <a:pt x="32" y="32"/>
                        </a:lnTo>
                        <a:lnTo>
                          <a:pt x="62" y="22"/>
                        </a:lnTo>
                        <a:lnTo>
                          <a:pt x="54" y="0"/>
                        </a:lnTo>
                        <a:lnTo>
                          <a:pt x="24" y="16"/>
                        </a:lnTo>
                        <a:lnTo>
                          <a:pt x="22" y="16"/>
                        </a:lnTo>
                        <a:lnTo>
                          <a:pt x="18" y="16"/>
                        </a:lnTo>
                        <a:lnTo>
                          <a:pt x="14" y="12"/>
                        </a:lnTo>
                        <a:lnTo>
                          <a:pt x="4" y="10"/>
                        </a:lnTo>
                        <a:lnTo>
                          <a:pt x="4" y="12"/>
                        </a:lnTo>
                        <a:lnTo>
                          <a:pt x="4" y="32"/>
                        </a:lnTo>
                        <a:lnTo>
                          <a:pt x="6" y="32"/>
                        </a:lnTo>
                        <a:lnTo>
                          <a:pt x="0" y="68"/>
                        </a:lnTo>
                        <a:lnTo>
                          <a:pt x="0" y="72"/>
                        </a:lnTo>
                        <a:lnTo>
                          <a:pt x="0" y="7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11" name="îṩľïḍê">
                    <a:extLst>
                      <a:ext uri="{FF2B5EF4-FFF2-40B4-BE49-F238E27FC236}">
                        <a16:creationId xmlns:a16="http://schemas.microsoft.com/office/drawing/2014/main" xmlns="" id="{46D79382-E5AC-422B-B83F-52ABD37778A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74729" y="2801468"/>
                    <a:ext cx="30299" cy="50438"/>
                  </a:xfrm>
                  <a:custGeom>
                    <a:avLst/>
                    <a:gdLst>
                      <a:gd name="T0" fmla="*/ 0 w 18"/>
                      <a:gd name="T1" fmla="*/ 2147483647 h 30"/>
                      <a:gd name="T2" fmla="*/ 2147483647 w 18"/>
                      <a:gd name="T3" fmla="*/ 0 h 30"/>
                      <a:gd name="T4" fmla="*/ 2147483647 w 18"/>
                      <a:gd name="T5" fmla="*/ 2147483647 h 30"/>
                      <a:gd name="T6" fmla="*/ 2147483647 w 18"/>
                      <a:gd name="T7" fmla="*/ 2147483647 h 30"/>
                      <a:gd name="T8" fmla="*/ 2147483647 w 18"/>
                      <a:gd name="T9" fmla="*/ 2147483647 h 30"/>
                      <a:gd name="T10" fmla="*/ 2147483647 w 18"/>
                      <a:gd name="T11" fmla="*/ 2147483647 h 30"/>
                      <a:gd name="T12" fmla="*/ 2147483647 w 18"/>
                      <a:gd name="T13" fmla="*/ 2147483647 h 30"/>
                      <a:gd name="T14" fmla="*/ 2147483647 w 18"/>
                      <a:gd name="T15" fmla="*/ 2147483647 h 30"/>
                      <a:gd name="T16" fmla="*/ 2147483647 w 18"/>
                      <a:gd name="T17" fmla="*/ 2147483647 h 30"/>
                      <a:gd name="T18" fmla="*/ 2147483647 w 18"/>
                      <a:gd name="T19" fmla="*/ 2147483647 h 30"/>
                      <a:gd name="T20" fmla="*/ 0 w 18"/>
                      <a:gd name="T21" fmla="*/ 2147483647 h 30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18"/>
                      <a:gd name="T34" fmla="*/ 0 h 30"/>
                      <a:gd name="T35" fmla="*/ 18 w 18"/>
                      <a:gd name="T36" fmla="*/ 30 h 30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18" h="30">
                        <a:moveTo>
                          <a:pt x="0" y="30"/>
                        </a:moveTo>
                        <a:lnTo>
                          <a:pt x="8" y="0"/>
                        </a:lnTo>
                        <a:lnTo>
                          <a:pt x="18" y="4"/>
                        </a:lnTo>
                        <a:lnTo>
                          <a:pt x="16" y="12"/>
                        </a:lnTo>
                        <a:lnTo>
                          <a:pt x="12" y="14"/>
                        </a:lnTo>
                        <a:lnTo>
                          <a:pt x="8" y="14"/>
                        </a:lnTo>
                        <a:lnTo>
                          <a:pt x="10" y="18"/>
                        </a:lnTo>
                        <a:lnTo>
                          <a:pt x="12" y="20"/>
                        </a:lnTo>
                        <a:lnTo>
                          <a:pt x="10" y="26"/>
                        </a:lnTo>
                        <a:lnTo>
                          <a:pt x="6" y="30"/>
                        </a:lnTo>
                        <a:lnTo>
                          <a:pt x="0" y="3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12" name="ïṩḻïḓè">
                    <a:extLst>
                      <a:ext uri="{FF2B5EF4-FFF2-40B4-BE49-F238E27FC236}">
                        <a16:creationId xmlns:a16="http://schemas.microsoft.com/office/drawing/2014/main" xmlns="" id="{D14AA8BC-96CD-4B93-A87A-4C0E638F4E0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71974" y="2865917"/>
                    <a:ext cx="16526" cy="33626"/>
                  </a:xfrm>
                  <a:custGeom>
                    <a:avLst/>
                    <a:gdLst>
                      <a:gd name="T0" fmla="*/ 2147483647 w 10"/>
                      <a:gd name="T1" fmla="*/ 2147483647 h 20"/>
                      <a:gd name="T2" fmla="*/ 2147483647 w 10"/>
                      <a:gd name="T3" fmla="*/ 0 h 20"/>
                      <a:gd name="T4" fmla="*/ 2147483647 w 10"/>
                      <a:gd name="T5" fmla="*/ 0 h 20"/>
                      <a:gd name="T6" fmla="*/ 0 w 10"/>
                      <a:gd name="T7" fmla="*/ 2147483647 h 20"/>
                      <a:gd name="T8" fmla="*/ 2147483647 w 10"/>
                      <a:gd name="T9" fmla="*/ 2147483647 h 20"/>
                      <a:gd name="T10" fmla="*/ 2147483647 w 10"/>
                      <a:gd name="T11" fmla="*/ 2147483647 h 2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10"/>
                      <a:gd name="T19" fmla="*/ 0 h 20"/>
                      <a:gd name="T20" fmla="*/ 10 w 10"/>
                      <a:gd name="T21" fmla="*/ 20 h 2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10" h="20">
                        <a:moveTo>
                          <a:pt x="8" y="20"/>
                        </a:moveTo>
                        <a:lnTo>
                          <a:pt x="8" y="0"/>
                        </a:lnTo>
                        <a:lnTo>
                          <a:pt x="4" y="0"/>
                        </a:lnTo>
                        <a:lnTo>
                          <a:pt x="0" y="20"/>
                        </a:lnTo>
                        <a:lnTo>
                          <a:pt x="10" y="20"/>
                        </a:lnTo>
                        <a:lnTo>
                          <a:pt x="8" y="2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13" name="îṣḷíďê">
                    <a:extLst>
                      <a:ext uri="{FF2B5EF4-FFF2-40B4-BE49-F238E27FC236}">
                        <a16:creationId xmlns:a16="http://schemas.microsoft.com/office/drawing/2014/main" xmlns="" id="{24B67F90-BAA3-4EC3-9597-DF984944D51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16046" y="1788502"/>
                    <a:ext cx="46826" cy="25219"/>
                  </a:xfrm>
                  <a:custGeom>
                    <a:avLst/>
                    <a:gdLst>
                      <a:gd name="T0" fmla="*/ 2147483647 w 26"/>
                      <a:gd name="T1" fmla="*/ 2147483647 h 16"/>
                      <a:gd name="T2" fmla="*/ 2147483647 w 26"/>
                      <a:gd name="T3" fmla="*/ 2147483647 h 16"/>
                      <a:gd name="T4" fmla="*/ 2147483647 w 26"/>
                      <a:gd name="T5" fmla="*/ 2147483647 h 16"/>
                      <a:gd name="T6" fmla="*/ 2147483647 w 26"/>
                      <a:gd name="T7" fmla="*/ 2147483647 h 16"/>
                      <a:gd name="T8" fmla="*/ 2147483647 w 26"/>
                      <a:gd name="T9" fmla="*/ 2147483647 h 16"/>
                      <a:gd name="T10" fmla="*/ 2147483647 w 26"/>
                      <a:gd name="T11" fmla="*/ 2147483647 h 16"/>
                      <a:gd name="T12" fmla="*/ 0 w 26"/>
                      <a:gd name="T13" fmla="*/ 2147483647 h 16"/>
                      <a:gd name="T14" fmla="*/ 2147483647 w 26"/>
                      <a:gd name="T15" fmla="*/ 0 h 16"/>
                      <a:gd name="T16" fmla="*/ 2147483647 w 26"/>
                      <a:gd name="T17" fmla="*/ 2147483647 h 16"/>
                      <a:gd name="T18" fmla="*/ 2147483647 w 26"/>
                      <a:gd name="T19" fmla="*/ 2147483647 h 16"/>
                      <a:gd name="T20" fmla="*/ 2147483647 w 26"/>
                      <a:gd name="T21" fmla="*/ 2147483647 h 16"/>
                      <a:gd name="T22" fmla="*/ 2147483647 w 26"/>
                      <a:gd name="T23" fmla="*/ 2147483647 h 1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26"/>
                      <a:gd name="T37" fmla="*/ 0 h 16"/>
                      <a:gd name="T38" fmla="*/ 26 w 26"/>
                      <a:gd name="T39" fmla="*/ 16 h 1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26" h="16">
                        <a:moveTo>
                          <a:pt x="26" y="10"/>
                        </a:moveTo>
                        <a:lnTo>
                          <a:pt x="20" y="14"/>
                        </a:lnTo>
                        <a:lnTo>
                          <a:pt x="14" y="16"/>
                        </a:lnTo>
                        <a:lnTo>
                          <a:pt x="8" y="16"/>
                        </a:lnTo>
                        <a:lnTo>
                          <a:pt x="4" y="12"/>
                        </a:lnTo>
                        <a:lnTo>
                          <a:pt x="2" y="8"/>
                        </a:lnTo>
                        <a:lnTo>
                          <a:pt x="0" y="2"/>
                        </a:lnTo>
                        <a:lnTo>
                          <a:pt x="8" y="0"/>
                        </a:lnTo>
                        <a:lnTo>
                          <a:pt x="12" y="2"/>
                        </a:lnTo>
                        <a:lnTo>
                          <a:pt x="16" y="2"/>
                        </a:lnTo>
                        <a:lnTo>
                          <a:pt x="20" y="4"/>
                        </a:lnTo>
                        <a:lnTo>
                          <a:pt x="26" y="1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14" name="îsľiḑê">
                    <a:extLst>
                      <a:ext uri="{FF2B5EF4-FFF2-40B4-BE49-F238E27FC236}">
                        <a16:creationId xmlns:a16="http://schemas.microsoft.com/office/drawing/2014/main" xmlns="" id="{1711A9FD-FB71-4993-A6D6-BEF13B2FA90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51853" y="1607766"/>
                    <a:ext cx="254785" cy="155517"/>
                  </a:xfrm>
                  <a:custGeom>
                    <a:avLst/>
                    <a:gdLst>
                      <a:gd name="T0" fmla="*/ 2147483647 w 146"/>
                      <a:gd name="T1" fmla="*/ 2147483647 h 94"/>
                      <a:gd name="T2" fmla="*/ 2147483647 w 146"/>
                      <a:gd name="T3" fmla="*/ 2147483647 h 94"/>
                      <a:gd name="T4" fmla="*/ 2147483647 w 146"/>
                      <a:gd name="T5" fmla="*/ 2147483647 h 94"/>
                      <a:gd name="T6" fmla="*/ 2147483647 w 146"/>
                      <a:gd name="T7" fmla="*/ 2147483647 h 94"/>
                      <a:gd name="T8" fmla="*/ 2147483647 w 146"/>
                      <a:gd name="T9" fmla="*/ 2147483647 h 94"/>
                      <a:gd name="T10" fmla="*/ 2147483647 w 146"/>
                      <a:gd name="T11" fmla="*/ 2147483647 h 94"/>
                      <a:gd name="T12" fmla="*/ 2147483647 w 146"/>
                      <a:gd name="T13" fmla="*/ 2147483647 h 94"/>
                      <a:gd name="T14" fmla="*/ 0 w 146"/>
                      <a:gd name="T15" fmla="*/ 2147483647 h 94"/>
                      <a:gd name="T16" fmla="*/ 0 w 146"/>
                      <a:gd name="T17" fmla="*/ 2147483647 h 94"/>
                      <a:gd name="T18" fmla="*/ 2147483647 w 146"/>
                      <a:gd name="T19" fmla="*/ 2147483647 h 94"/>
                      <a:gd name="T20" fmla="*/ 2147483647 w 146"/>
                      <a:gd name="T21" fmla="*/ 2147483647 h 94"/>
                      <a:gd name="T22" fmla="*/ 2147483647 w 146"/>
                      <a:gd name="T23" fmla="*/ 2147483647 h 94"/>
                      <a:gd name="T24" fmla="*/ 2147483647 w 146"/>
                      <a:gd name="T25" fmla="*/ 2147483647 h 94"/>
                      <a:gd name="T26" fmla="*/ 2147483647 w 146"/>
                      <a:gd name="T27" fmla="*/ 2147483647 h 94"/>
                      <a:gd name="T28" fmla="*/ 2147483647 w 146"/>
                      <a:gd name="T29" fmla="*/ 2147483647 h 94"/>
                      <a:gd name="T30" fmla="*/ 2147483647 w 146"/>
                      <a:gd name="T31" fmla="*/ 2147483647 h 94"/>
                      <a:gd name="T32" fmla="*/ 2147483647 w 146"/>
                      <a:gd name="T33" fmla="*/ 2147483647 h 94"/>
                      <a:gd name="T34" fmla="*/ 2147483647 w 146"/>
                      <a:gd name="T35" fmla="*/ 2147483647 h 94"/>
                      <a:gd name="T36" fmla="*/ 2147483647 w 146"/>
                      <a:gd name="T37" fmla="*/ 2147483647 h 94"/>
                      <a:gd name="T38" fmla="*/ 2147483647 w 146"/>
                      <a:gd name="T39" fmla="*/ 2147483647 h 94"/>
                      <a:gd name="T40" fmla="*/ 2147483647 w 146"/>
                      <a:gd name="T41" fmla="*/ 2147483647 h 94"/>
                      <a:gd name="T42" fmla="*/ 2147483647 w 146"/>
                      <a:gd name="T43" fmla="*/ 2147483647 h 94"/>
                      <a:gd name="T44" fmla="*/ 2147483647 w 146"/>
                      <a:gd name="T45" fmla="*/ 2147483647 h 94"/>
                      <a:gd name="T46" fmla="*/ 2147483647 w 146"/>
                      <a:gd name="T47" fmla="*/ 0 h 94"/>
                      <a:gd name="T48" fmla="*/ 2147483647 w 146"/>
                      <a:gd name="T49" fmla="*/ 0 h 94"/>
                      <a:gd name="T50" fmla="*/ 2147483647 w 146"/>
                      <a:gd name="T51" fmla="*/ 0 h 94"/>
                      <a:gd name="T52" fmla="*/ 2147483647 w 146"/>
                      <a:gd name="T53" fmla="*/ 2147483647 h 94"/>
                      <a:gd name="T54" fmla="*/ 2147483647 w 146"/>
                      <a:gd name="T55" fmla="*/ 2147483647 h 94"/>
                      <a:gd name="T56" fmla="*/ 2147483647 w 146"/>
                      <a:gd name="T57" fmla="*/ 2147483647 h 94"/>
                      <a:gd name="T58" fmla="*/ 2147483647 w 146"/>
                      <a:gd name="T59" fmla="*/ 2147483647 h 94"/>
                      <a:gd name="T60" fmla="*/ 2147483647 w 146"/>
                      <a:gd name="T61" fmla="*/ 2147483647 h 94"/>
                      <a:gd name="T62" fmla="*/ 2147483647 w 146"/>
                      <a:gd name="T63" fmla="*/ 2147483647 h 94"/>
                      <a:gd name="T64" fmla="*/ 2147483647 w 146"/>
                      <a:gd name="T65" fmla="*/ 2147483647 h 94"/>
                      <a:gd name="T66" fmla="*/ 2147483647 w 146"/>
                      <a:gd name="T67" fmla="*/ 2147483647 h 94"/>
                      <a:gd name="T68" fmla="*/ 2147483647 w 146"/>
                      <a:gd name="T69" fmla="*/ 2147483647 h 94"/>
                      <a:gd name="T70" fmla="*/ 2147483647 w 146"/>
                      <a:gd name="T71" fmla="*/ 2147483647 h 94"/>
                      <a:gd name="T72" fmla="*/ 2147483647 w 146"/>
                      <a:gd name="T73" fmla="*/ 2147483647 h 94"/>
                      <a:gd name="T74" fmla="*/ 2147483647 w 146"/>
                      <a:gd name="T75" fmla="*/ 2147483647 h 94"/>
                      <a:gd name="T76" fmla="*/ 2147483647 w 146"/>
                      <a:gd name="T77" fmla="*/ 2147483647 h 94"/>
                      <a:gd name="T78" fmla="*/ 2147483647 w 146"/>
                      <a:gd name="T79" fmla="*/ 2147483647 h 94"/>
                      <a:gd name="T80" fmla="*/ 2147483647 w 146"/>
                      <a:gd name="T81" fmla="*/ 2147483647 h 94"/>
                      <a:gd name="T82" fmla="*/ 2147483647 w 146"/>
                      <a:gd name="T83" fmla="*/ 2147483647 h 94"/>
                      <a:gd name="T84" fmla="*/ 2147483647 w 146"/>
                      <a:gd name="T85" fmla="*/ 2147483647 h 94"/>
                      <a:gd name="T86" fmla="*/ 2147483647 w 146"/>
                      <a:gd name="T87" fmla="*/ 2147483647 h 94"/>
                      <a:gd name="T88" fmla="*/ 2147483647 w 146"/>
                      <a:gd name="T89" fmla="*/ 2147483647 h 94"/>
                      <a:gd name="T90" fmla="*/ 2147483647 w 146"/>
                      <a:gd name="T91" fmla="*/ 2147483647 h 94"/>
                      <a:gd name="T92" fmla="*/ 2147483647 w 146"/>
                      <a:gd name="T93" fmla="*/ 2147483647 h 94"/>
                      <a:gd name="T94" fmla="*/ 2147483647 w 146"/>
                      <a:gd name="T95" fmla="*/ 2147483647 h 94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w 146"/>
                      <a:gd name="T145" fmla="*/ 0 h 94"/>
                      <a:gd name="T146" fmla="*/ 146 w 146"/>
                      <a:gd name="T147" fmla="*/ 94 h 94"/>
                    </a:gdLst>
                    <a:ahLst/>
                    <a:cxnLst>
                      <a:cxn ang="T96">
                        <a:pos x="T0" y="T1"/>
                      </a:cxn>
                      <a:cxn ang="T97">
                        <a:pos x="T2" y="T3"/>
                      </a:cxn>
                      <a:cxn ang="T98">
                        <a:pos x="T4" y="T5"/>
                      </a:cxn>
                      <a:cxn ang="T99">
                        <a:pos x="T6" y="T7"/>
                      </a:cxn>
                      <a:cxn ang="T100">
                        <a:pos x="T8" y="T9"/>
                      </a:cxn>
                      <a:cxn ang="T101">
                        <a:pos x="T10" y="T11"/>
                      </a:cxn>
                      <a:cxn ang="T102">
                        <a:pos x="T12" y="T13"/>
                      </a:cxn>
                      <a:cxn ang="T103">
                        <a:pos x="T14" y="T15"/>
                      </a:cxn>
                      <a:cxn ang="T104">
                        <a:pos x="T16" y="T17"/>
                      </a:cxn>
                      <a:cxn ang="T105">
                        <a:pos x="T18" y="T19"/>
                      </a:cxn>
                      <a:cxn ang="T106">
                        <a:pos x="T20" y="T21"/>
                      </a:cxn>
                      <a:cxn ang="T107">
                        <a:pos x="T22" y="T23"/>
                      </a:cxn>
                      <a:cxn ang="T108">
                        <a:pos x="T24" y="T25"/>
                      </a:cxn>
                      <a:cxn ang="T109">
                        <a:pos x="T26" y="T27"/>
                      </a:cxn>
                      <a:cxn ang="T110">
                        <a:pos x="T28" y="T29"/>
                      </a:cxn>
                      <a:cxn ang="T111">
                        <a:pos x="T30" y="T31"/>
                      </a:cxn>
                      <a:cxn ang="T112">
                        <a:pos x="T32" y="T33"/>
                      </a:cxn>
                      <a:cxn ang="T113">
                        <a:pos x="T34" y="T35"/>
                      </a:cxn>
                      <a:cxn ang="T114">
                        <a:pos x="T36" y="T37"/>
                      </a:cxn>
                      <a:cxn ang="T115">
                        <a:pos x="T38" y="T39"/>
                      </a:cxn>
                      <a:cxn ang="T116">
                        <a:pos x="T40" y="T41"/>
                      </a:cxn>
                      <a:cxn ang="T117">
                        <a:pos x="T42" y="T43"/>
                      </a:cxn>
                      <a:cxn ang="T118">
                        <a:pos x="T44" y="T45"/>
                      </a:cxn>
                      <a:cxn ang="T119">
                        <a:pos x="T46" y="T47"/>
                      </a:cxn>
                      <a:cxn ang="T120">
                        <a:pos x="T48" y="T49"/>
                      </a:cxn>
                      <a:cxn ang="T121">
                        <a:pos x="T50" y="T51"/>
                      </a:cxn>
                      <a:cxn ang="T122">
                        <a:pos x="T52" y="T53"/>
                      </a:cxn>
                      <a:cxn ang="T123">
                        <a:pos x="T54" y="T55"/>
                      </a:cxn>
                      <a:cxn ang="T124">
                        <a:pos x="T56" y="T57"/>
                      </a:cxn>
                      <a:cxn ang="T125">
                        <a:pos x="T58" y="T59"/>
                      </a:cxn>
                      <a:cxn ang="T126">
                        <a:pos x="T60" y="T61"/>
                      </a:cxn>
                      <a:cxn ang="T127">
                        <a:pos x="T62" y="T63"/>
                      </a:cxn>
                      <a:cxn ang="T128">
                        <a:pos x="T64" y="T65"/>
                      </a:cxn>
                      <a:cxn ang="T129">
                        <a:pos x="T66" y="T67"/>
                      </a:cxn>
                      <a:cxn ang="T130">
                        <a:pos x="T68" y="T69"/>
                      </a:cxn>
                      <a:cxn ang="T131">
                        <a:pos x="T70" y="T71"/>
                      </a:cxn>
                      <a:cxn ang="T132">
                        <a:pos x="T72" y="T73"/>
                      </a:cxn>
                      <a:cxn ang="T133">
                        <a:pos x="T74" y="T75"/>
                      </a:cxn>
                      <a:cxn ang="T134">
                        <a:pos x="T76" y="T77"/>
                      </a:cxn>
                      <a:cxn ang="T135">
                        <a:pos x="T78" y="T79"/>
                      </a:cxn>
                      <a:cxn ang="T136">
                        <a:pos x="T80" y="T81"/>
                      </a:cxn>
                      <a:cxn ang="T137">
                        <a:pos x="T82" y="T83"/>
                      </a:cxn>
                      <a:cxn ang="T138">
                        <a:pos x="T84" y="T85"/>
                      </a:cxn>
                      <a:cxn ang="T139">
                        <a:pos x="T86" y="T87"/>
                      </a:cxn>
                      <a:cxn ang="T140">
                        <a:pos x="T88" y="T89"/>
                      </a:cxn>
                      <a:cxn ang="T141">
                        <a:pos x="T90" y="T91"/>
                      </a:cxn>
                      <a:cxn ang="T142">
                        <a:pos x="T92" y="T93"/>
                      </a:cxn>
                      <a:cxn ang="T143">
                        <a:pos x="T94" y="T95"/>
                      </a:cxn>
                    </a:cxnLst>
                    <a:rect l="T144" t="T145" r="T146" b="T147"/>
                    <a:pathLst>
                      <a:path w="146" h="94">
                        <a:moveTo>
                          <a:pt x="38" y="94"/>
                        </a:moveTo>
                        <a:lnTo>
                          <a:pt x="34" y="92"/>
                        </a:lnTo>
                        <a:lnTo>
                          <a:pt x="30" y="86"/>
                        </a:lnTo>
                        <a:lnTo>
                          <a:pt x="24" y="76"/>
                        </a:lnTo>
                        <a:lnTo>
                          <a:pt x="16" y="76"/>
                        </a:lnTo>
                        <a:lnTo>
                          <a:pt x="8" y="76"/>
                        </a:lnTo>
                        <a:lnTo>
                          <a:pt x="4" y="74"/>
                        </a:lnTo>
                        <a:lnTo>
                          <a:pt x="0" y="72"/>
                        </a:lnTo>
                        <a:lnTo>
                          <a:pt x="0" y="70"/>
                        </a:lnTo>
                        <a:lnTo>
                          <a:pt x="4" y="68"/>
                        </a:lnTo>
                        <a:lnTo>
                          <a:pt x="6" y="66"/>
                        </a:lnTo>
                        <a:lnTo>
                          <a:pt x="10" y="60"/>
                        </a:lnTo>
                        <a:lnTo>
                          <a:pt x="12" y="54"/>
                        </a:lnTo>
                        <a:lnTo>
                          <a:pt x="16" y="54"/>
                        </a:lnTo>
                        <a:lnTo>
                          <a:pt x="22" y="52"/>
                        </a:lnTo>
                        <a:lnTo>
                          <a:pt x="24" y="42"/>
                        </a:lnTo>
                        <a:lnTo>
                          <a:pt x="26" y="34"/>
                        </a:lnTo>
                        <a:lnTo>
                          <a:pt x="30" y="28"/>
                        </a:lnTo>
                        <a:lnTo>
                          <a:pt x="36" y="22"/>
                        </a:lnTo>
                        <a:lnTo>
                          <a:pt x="52" y="16"/>
                        </a:lnTo>
                        <a:lnTo>
                          <a:pt x="68" y="10"/>
                        </a:lnTo>
                        <a:lnTo>
                          <a:pt x="100" y="10"/>
                        </a:lnTo>
                        <a:lnTo>
                          <a:pt x="114" y="2"/>
                        </a:lnTo>
                        <a:lnTo>
                          <a:pt x="122" y="0"/>
                        </a:lnTo>
                        <a:lnTo>
                          <a:pt x="132" y="0"/>
                        </a:lnTo>
                        <a:lnTo>
                          <a:pt x="140" y="0"/>
                        </a:lnTo>
                        <a:lnTo>
                          <a:pt x="146" y="2"/>
                        </a:lnTo>
                        <a:lnTo>
                          <a:pt x="146" y="6"/>
                        </a:lnTo>
                        <a:lnTo>
                          <a:pt x="144" y="10"/>
                        </a:lnTo>
                        <a:lnTo>
                          <a:pt x="138" y="12"/>
                        </a:lnTo>
                        <a:lnTo>
                          <a:pt x="124" y="16"/>
                        </a:lnTo>
                        <a:lnTo>
                          <a:pt x="86" y="26"/>
                        </a:lnTo>
                        <a:lnTo>
                          <a:pt x="70" y="32"/>
                        </a:lnTo>
                        <a:lnTo>
                          <a:pt x="56" y="40"/>
                        </a:lnTo>
                        <a:lnTo>
                          <a:pt x="52" y="44"/>
                        </a:lnTo>
                        <a:lnTo>
                          <a:pt x="46" y="50"/>
                        </a:lnTo>
                        <a:lnTo>
                          <a:pt x="42" y="56"/>
                        </a:lnTo>
                        <a:lnTo>
                          <a:pt x="40" y="62"/>
                        </a:lnTo>
                        <a:lnTo>
                          <a:pt x="42" y="70"/>
                        </a:lnTo>
                        <a:lnTo>
                          <a:pt x="46" y="74"/>
                        </a:lnTo>
                        <a:lnTo>
                          <a:pt x="50" y="78"/>
                        </a:lnTo>
                        <a:lnTo>
                          <a:pt x="56" y="80"/>
                        </a:lnTo>
                        <a:lnTo>
                          <a:pt x="68" y="86"/>
                        </a:lnTo>
                        <a:lnTo>
                          <a:pt x="74" y="88"/>
                        </a:lnTo>
                        <a:lnTo>
                          <a:pt x="78" y="92"/>
                        </a:lnTo>
                        <a:lnTo>
                          <a:pt x="68" y="92"/>
                        </a:lnTo>
                        <a:lnTo>
                          <a:pt x="58" y="92"/>
                        </a:lnTo>
                        <a:lnTo>
                          <a:pt x="38" y="9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15" name="iṥḷïḋe">
                    <a:extLst>
                      <a:ext uri="{FF2B5EF4-FFF2-40B4-BE49-F238E27FC236}">
                        <a16:creationId xmlns:a16="http://schemas.microsoft.com/office/drawing/2014/main" xmlns="" id="{75B1BA4A-67EB-4DF2-A498-95F06376D4E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31661" y="1520900"/>
                    <a:ext cx="184547" cy="49037"/>
                  </a:xfrm>
                  <a:custGeom>
                    <a:avLst/>
                    <a:gdLst>
                      <a:gd name="T0" fmla="*/ 2147483647 w 106"/>
                      <a:gd name="T1" fmla="*/ 2147483647 h 30"/>
                      <a:gd name="T2" fmla="*/ 2147483647 w 106"/>
                      <a:gd name="T3" fmla="*/ 2147483647 h 30"/>
                      <a:gd name="T4" fmla="*/ 2147483647 w 106"/>
                      <a:gd name="T5" fmla="*/ 2147483647 h 30"/>
                      <a:gd name="T6" fmla="*/ 2147483647 w 106"/>
                      <a:gd name="T7" fmla="*/ 2147483647 h 30"/>
                      <a:gd name="T8" fmla="*/ 2147483647 w 106"/>
                      <a:gd name="T9" fmla="*/ 2147483647 h 30"/>
                      <a:gd name="T10" fmla="*/ 2147483647 w 106"/>
                      <a:gd name="T11" fmla="*/ 2147483647 h 30"/>
                      <a:gd name="T12" fmla="*/ 2147483647 w 106"/>
                      <a:gd name="T13" fmla="*/ 2147483647 h 30"/>
                      <a:gd name="T14" fmla="*/ 2147483647 w 106"/>
                      <a:gd name="T15" fmla="*/ 2147483647 h 30"/>
                      <a:gd name="T16" fmla="*/ 2147483647 w 106"/>
                      <a:gd name="T17" fmla="*/ 2147483647 h 30"/>
                      <a:gd name="T18" fmla="*/ 2147483647 w 106"/>
                      <a:gd name="T19" fmla="*/ 2147483647 h 30"/>
                      <a:gd name="T20" fmla="*/ 2147483647 w 106"/>
                      <a:gd name="T21" fmla="*/ 2147483647 h 30"/>
                      <a:gd name="T22" fmla="*/ 2147483647 w 106"/>
                      <a:gd name="T23" fmla="*/ 2147483647 h 30"/>
                      <a:gd name="T24" fmla="*/ 2147483647 w 106"/>
                      <a:gd name="T25" fmla="*/ 2147483647 h 30"/>
                      <a:gd name="T26" fmla="*/ 2147483647 w 106"/>
                      <a:gd name="T27" fmla="*/ 2147483647 h 30"/>
                      <a:gd name="T28" fmla="*/ 2147483647 w 106"/>
                      <a:gd name="T29" fmla="*/ 2147483647 h 30"/>
                      <a:gd name="T30" fmla="*/ 2147483647 w 106"/>
                      <a:gd name="T31" fmla="*/ 2147483647 h 30"/>
                      <a:gd name="T32" fmla="*/ 0 w 106"/>
                      <a:gd name="T33" fmla="*/ 2147483647 h 30"/>
                      <a:gd name="T34" fmla="*/ 2147483647 w 106"/>
                      <a:gd name="T35" fmla="*/ 2147483647 h 30"/>
                      <a:gd name="T36" fmla="*/ 2147483647 w 106"/>
                      <a:gd name="T37" fmla="*/ 2147483647 h 30"/>
                      <a:gd name="T38" fmla="*/ 2147483647 w 106"/>
                      <a:gd name="T39" fmla="*/ 0 h 30"/>
                      <a:gd name="T40" fmla="*/ 2147483647 w 106"/>
                      <a:gd name="T41" fmla="*/ 0 h 30"/>
                      <a:gd name="T42" fmla="*/ 2147483647 w 106"/>
                      <a:gd name="T43" fmla="*/ 0 h 30"/>
                      <a:gd name="T44" fmla="*/ 2147483647 w 106"/>
                      <a:gd name="T45" fmla="*/ 2147483647 h 30"/>
                      <a:gd name="T46" fmla="*/ 2147483647 w 106"/>
                      <a:gd name="T47" fmla="*/ 2147483647 h 30"/>
                      <a:gd name="T48" fmla="*/ 2147483647 w 106"/>
                      <a:gd name="T49" fmla="*/ 2147483647 h 30"/>
                      <a:gd name="T50" fmla="*/ 2147483647 w 106"/>
                      <a:gd name="T51" fmla="*/ 2147483647 h 30"/>
                      <a:gd name="T52" fmla="*/ 2147483647 w 106"/>
                      <a:gd name="T53" fmla="*/ 2147483647 h 30"/>
                      <a:gd name="T54" fmla="*/ 2147483647 w 106"/>
                      <a:gd name="T55" fmla="*/ 2147483647 h 30"/>
                      <a:gd name="T56" fmla="*/ 2147483647 w 106"/>
                      <a:gd name="T57" fmla="*/ 2147483647 h 30"/>
                      <a:gd name="T58" fmla="*/ 2147483647 w 106"/>
                      <a:gd name="T59" fmla="*/ 2147483647 h 30"/>
                      <a:gd name="T60" fmla="*/ 2147483647 w 106"/>
                      <a:gd name="T61" fmla="*/ 2147483647 h 30"/>
                      <a:gd name="T62" fmla="*/ 2147483647 w 106"/>
                      <a:gd name="T63" fmla="*/ 2147483647 h 30"/>
                      <a:gd name="T64" fmla="*/ 2147483647 w 106"/>
                      <a:gd name="T65" fmla="*/ 2147483647 h 30"/>
                      <a:gd name="T66" fmla="*/ 2147483647 w 106"/>
                      <a:gd name="T67" fmla="*/ 2147483647 h 30"/>
                      <a:gd name="T68" fmla="*/ 2147483647 w 106"/>
                      <a:gd name="T69" fmla="*/ 2147483647 h 30"/>
                      <a:gd name="T70" fmla="*/ 2147483647 w 106"/>
                      <a:gd name="T71" fmla="*/ 2147483647 h 30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w 106"/>
                      <a:gd name="T109" fmla="*/ 0 h 30"/>
                      <a:gd name="T110" fmla="*/ 106 w 106"/>
                      <a:gd name="T111" fmla="*/ 30 h 30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T108" t="T109" r="T110" b="T111"/>
                    <a:pathLst>
                      <a:path w="106" h="30">
                        <a:moveTo>
                          <a:pt x="106" y="26"/>
                        </a:moveTo>
                        <a:lnTo>
                          <a:pt x="98" y="28"/>
                        </a:lnTo>
                        <a:lnTo>
                          <a:pt x="92" y="28"/>
                        </a:lnTo>
                        <a:lnTo>
                          <a:pt x="82" y="26"/>
                        </a:lnTo>
                        <a:lnTo>
                          <a:pt x="80" y="28"/>
                        </a:lnTo>
                        <a:lnTo>
                          <a:pt x="78" y="30"/>
                        </a:lnTo>
                        <a:lnTo>
                          <a:pt x="64" y="28"/>
                        </a:lnTo>
                        <a:lnTo>
                          <a:pt x="50" y="24"/>
                        </a:lnTo>
                        <a:lnTo>
                          <a:pt x="44" y="22"/>
                        </a:lnTo>
                        <a:lnTo>
                          <a:pt x="38" y="18"/>
                        </a:lnTo>
                        <a:lnTo>
                          <a:pt x="36" y="14"/>
                        </a:lnTo>
                        <a:lnTo>
                          <a:pt x="36" y="10"/>
                        </a:lnTo>
                        <a:lnTo>
                          <a:pt x="20" y="10"/>
                        </a:lnTo>
                        <a:lnTo>
                          <a:pt x="10" y="10"/>
                        </a:lnTo>
                        <a:lnTo>
                          <a:pt x="4" y="8"/>
                        </a:lnTo>
                        <a:lnTo>
                          <a:pt x="2" y="6"/>
                        </a:lnTo>
                        <a:lnTo>
                          <a:pt x="0" y="4"/>
                        </a:lnTo>
                        <a:lnTo>
                          <a:pt x="2" y="2"/>
                        </a:lnTo>
                        <a:lnTo>
                          <a:pt x="4" y="2"/>
                        </a:lnTo>
                        <a:lnTo>
                          <a:pt x="12" y="0"/>
                        </a:lnTo>
                        <a:lnTo>
                          <a:pt x="24" y="0"/>
                        </a:lnTo>
                        <a:lnTo>
                          <a:pt x="34" y="0"/>
                        </a:lnTo>
                        <a:lnTo>
                          <a:pt x="44" y="2"/>
                        </a:lnTo>
                        <a:lnTo>
                          <a:pt x="52" y="4"/>
                        </a:lnTo>
                        <a:lnTo>
                          <a:pt x="54" y="8"/>
                        </a:lnTo>
                        <a:lnTo>
                          <a:pt x="54" y="10"/>
                        </a:lnTo>
                        <a:lnTo>
                          <a:pt x="48" y="10"/>
                        </a:lnTo>
                        <a:lnTo>
                          <a:pt x="60" y="12"/>
                        </a:lnTo>
                        <a:lnTo>
                          <a:pt x="66" y="14"/>
                        </a:lnTo>
                        <a:lnTo>
                          <a:pt x="70" y="14"/>
                        </a:lnTo>
                        <a:lnTo>
                          <a:pt x="74" y="14"/>
                        </a:lnTo>
                        <a:lnTo>
                          <a:pt x="78" y="12"/>
                        </a:lnTo>
                        <a:lnTo>
                          <a:pt x="86" y="14"/>
                        </a:lnTo>
                        <a:lnTo>
                          <a:pt x="92" y="16"/>
                        </a:lnTo>
                        <a:lnTo>
                          <a:pt x="102" y="26"/>
                        </a:lnTo>
                        <a:lnTo>
                          <a:pt x="106" y="2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16" name="iṩľiḍê">
                    <a:extLst>
                      <a:ext uri="{FF2B5EF4-FFF2-40B4-BE49-F238E27FC236}">
                        <a16:creationId xmlns:a16="http://schemas.microsoft.com/office/drawing/2014/main" xmlns="" id="{53DB2202-18E3-47A5-890C-172AF0229BC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132734" y="1554526"/>
                    <a:ext cx="92273" cy="36427"/>
                  </a:xfrm>
                  <a:custGeom>
                    <a:avLst/>
                    <a:gdLst>
                      <a:gd name="T0" fmla="*/ 2147483647 w 52"/>
                      <a:gd name="T1" fmla="*/ 2147483647 h 22"/>
                      <a:gd name="T2" fmla="*/ 2147483647 w 52"/>
                      <a:gd name="T3" fmla="*/ 2147483647 h 22"/>
                      <a:gd name="T4" fmla="*/ 2147483647 w 52"/>
                      <a:gd name="T5" fmla="*/ 2147483647 h 22"/>
                      <a:gd name="T6" fmla="*/ 0 w 52"/>
                      <a:gd name="T7" fmla="*/ 2147483647 h 22"/>
                      <a:gd name="T8" fmla="*/ 0 w 52"/>
                      <a:gd name="T9" fmla="*/ 2147483647 h 22"/>
                      <a:gd name="T10" fmla="*/ 2147483647 w 52"/>
                      <a:gd name="T11" fmla="*/ 2147483647 h 22"/>
                      <a:gd name="T12" fmla="*/ 2147483647 w 52"/>
                      <a:gd name="T13" fmla="*/ 0 h 22"/>
                      <a:gd name="T14" fmla="*/ 2147483647 w 52"/>
                      <a:gd name="T15" fmla="*/ 0 h 22"/>
                      <a:gd name="T16" fmla="*/ 2147483647 w 52"/>
                      <a:gd name="T17" fmla="*/ 2147483647 h 22"/>
                      <a:gd name="T18" fmla="*/ 2147483647 w 52"/>
                      <a:gd name="T19" fmla="*/ 2147483647 h 22"/>
                      <a:gd name="T20" fmla="*/ 2147483647 w 52"/>
                      <a:gd name="T21" fmla="*/ 2147483647 h 22"/>
                      <a:gd name="T22" fmla="*/ 2147483647 w 52"/>
                      <a:gd name="T23" fmla="*/ 2147483647 h 22"/>
                      <a:gd name="T24" fmla="*/ 2147483647 w 52"/>
                      <a:gd name="T25" fmla="*/ 2147483647 h 22"/>
                      <a:gd name="T26" fmla="*/ 2147483647 w 52"/>
                      <a:gd name="T27" fmla="*/ 2147483647 h 22"/>
                      <a:gd name="T28" fmla="*/ 2147483647 w 52"/>
                      <a:gd name="T29" fmla="*/ 2147483647 h 22"/>
                      <a:gd name="T30" fmla="*/ 2147483647 w 52"/>
                      <a:gd name="T31" fmla="*/ 2147483647 h 22"/>
                      <a:gd name="T32" fmla="*/ 2147483647 w 52"/>
                      <a:gd name="T33" fmla="*/ 2147483647 h 22"/>
                      <a:gd name="T34" fmla="*/ 2147483647 w 52"/>
                      <a:gd name="T35" fmla="*/ 2147483647 h 22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52"/>
                      <a:gd name="T55" fmla="*/ 0 h 22"/>
                      <a:gd name="T56" fmla="*/ 52 w 52"/>
                      <a:gd name="T57" fmla="*/ 22 h 22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52" h="22">
                        <a:moveTo>
                          <a:pt x="6" y="22"/>
                        </a:moveTo>
                        <a:lnTo>
                          <a:pt x="4" y="22"/>
                        </a:lnTo>
                        <a:lnTo>
                          <a:pt x="2" y="20"/>
                        </a:lnTo>
                        <a:lnTo>
                          <a:pt x="0" y="18"/>
                        </a:lnTo>
                        <a:lnTo>
                          <a:pt x="0" y="6"/>
                        </a:lnTo>
                        <a:lnTo>
                          <a:pt x="4" y="2"/>
                        </a:lnTo>
                        <a:lnTo>
                          <a:pt x="6" y="0"/>
                        </a:lnTo>
                        <a:lnTo>
                          <a:pt x="14" y="0"/>
                        </a:lnTo>
                        <a:lnTo>
                          <a:pt x="20" y="4"/>
                        </a:lnTo>
                        <a:lnTo>
                          <a:pt x="32" y="6"/>
                        </a:lnTo>
                        <a:lnTo>
                          <a:pt x="52" y="10"/>
                        </a:lnTo>
                        <a:lnTo>
                          <a:pt x="50" y="14"/>
                        </a:lnTo>
                        <a:lnTo>
                          <a:pt x="46" y="16"/>
                        </a:lnTo>
                        <a:lnTo>
                          <a:pt x="40" y="18"/>
                        </a:lnTo>
                        <a:lnTo>
                          <a:pt x="28" y="18"/>
                        </a:lnTo>
                        <a:lnTo>
                          <a:pt x="20" y="20"/>
                        </a:lnTo>
                        <a:lnTo>
                          <a:pt x="14" y="22"/>
                        </a:lnTo>
                        <a:lnTo>
                          <a:pt x="6" y="2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17" name="iṩliḋê">
                    <a:extLst>
                      <a:ext uri="{FF2B5EF4-FFF2-40B4-BE49-F238E27FC236}">
                        <a16:creationId xmlns:a16="http://schemas.microsoft.com/office/drawing/2014/main" xmlns="" id="{9EC58F45-7472-419A-9513-580B1BAC273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908108" y="1624580"/>
                    <a:ext cx="162512" cy="28021"/>
                  </a:xfrm>
                  <a:custGeom>
                    <a:avLst/>
                    <a:gdLst>
                      <a:gd name="T0" fmla="*/ 2147483647 w 92"/>
                      <a:gd name="T1" fmla="*/ 2147483647 h 18"/>
                      <a:gd name="T2" fmla="*/ 2147483647 w 92"/>
                      <a:gd name="T3" fmla="*/ 2147483647 h 18"/>
                      <a:gd name="T4" fmla="*/ 2147483647 w 92"/>
                      <a:gd name="T5" fmla="*/ 2147483647 h 18"/>
                      <a:gd name="T6" fmla="*/ 2147483647 w 92"/>
                      <a:gd name="T7" fmla="*/ 2147483647 h 18"/>
                      <a:gd name="T8" fmla="*/ 2147483647 w 92"/>
                      <a:gd name="T9" fmla="*/ 2147483647 h 18"/>
                      <a:gd name="T10" fmla="*/ 2147483647 w 92"/>
                      <a:gd name="T11" fmla="*/ 2147483647 h 18"/>
                      <a:gd name="T12" fmla="*/ 2147483647 w 92"/>
                      <a:gd name="T13" fmla="*/ 2147483647 h 18"/>
                      <a:gd name="T14" fmla="*/ 0 w 92"/>
                      <a:gd name="T15" fmla="*/ 2147483647 h 18"/>
                      <a:gd name="T16" fmla="*/ 0 w 92"/>
                      <a:gd name="T17" fmla="*/ 2147483647 h 18"/>
                      <a:gd name="T18" fmla="*/ 0 w 92"/>
                      <a:gd name="T19" fmla="*/ 2147483647 h 18"/>
                      <a:gd name="T20" fmla="*/ 2147483647 w 92"/>
                      <a:gd name="T21" fmla="*/ 2147483647 h 18"/>
                      <a:gd name="T22" fmla="*/ 2147483647 w 92"/>
                      <a:gd name="T23" fmla="*/ 0 h 18"/>
                      <a:gd name="T24" fmla="*/ 2147483647 w 92"/>
                      <a:gd name="T25" fmla="*/ 0 h 18"/>
                      <a:gd name="T26" fmla="*/ 2147483647 w 92"/>
                      <a:gd name="T27" fmla="*/ 2147483647 h 18"/>
                      <a:gd name="T28" fmla="*/ 2147483647 w 92"/>
                      <a:gd name="T29" fmla="*/ 2147483647 h 18"/>
                      <a:gd name="T30" fmla="*/ 2147483647 w 92"/>
                      <a:gd name="T31" fmla="*/ 2147483647 h 18"/>
                      <a:gd name="T32" fmla="*/ 2147483647 w 92"/>
                      <a:gd name="T33" fmla="*/ 2147483647 h 18"/>
                      <a:gd name="T34" fmla="*/ 2147483647 w 92"/>
                      <a:gd name="T35" fmla="*/ 2147483647 h 18"/>
                      <a:gd name="T36" fmla="*/ 2147483647 w 92"/>
                      <a:gd name="T37" fmla="*/ 2147483647 h 18"/>
                      <a:gd name="T38" fmla="*/ 2147483647 w 92"/>
                      <a:gd name="T39" fmla="*/ 2147483647 h 18"/>
                      <a:gd name="T40" fmla="*/ 2147483647 w 92"/>
                      <a:gd name="T41" fmla="*/ 2147483647 h 18"/>
                      <a:gd name="T42" fmla="*/ 2147483647 w 92"/>
                      <a:gd name="T43" fmla="*/ 2147483647 h 18"/>
                      <a:gd name="T44" fmla="*/ 2147483647 w 92"/>
                      <a:gd name="T45" fmla="*/ 2147483647 h 18"/>
                      <a:gd name="T46" fmla="*/ 2147483647 w 92"/>
                      <a:gd name="T47" fmla="*/ 2147483647 h 18"/>
                      <a:gd name="T48" fmla="*/ 2147483647 w 92"/>
                      <a:gd name="T49" fmla="*/ 2147483647 h 18"/>
                      <a:gd name="T50" fmla="*/ 2147483647 w 92"/>
                      <a:gd name="T51" fmla="*/ 2147483647 h 18"/>
                      <a:gd name="T52" fmla="*/ 2147483647 w 92"/>
                      <a:gd name="T53" fmla="*/ 2147483647 h 18"/>
                      <a:gd name="T54" fmla="*/ 2147483647 w 92"/>
                      <a:gd name="T55" fmla="*/ 2147483647 h 18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w 92"/>
                      <a:gd name="T85" fmla="*/ 0 h 18"/>
                      <a:gd name="T86" fmla="*/ 92 w 92"/>
                      <a:gd name="T87" fmla="*/ 18 h 18"/>
                    </a:gdLst>
                    <a:ahLst/>
                    <a:cxnLst>
                      <a:cxn ang="T56">
                        <a:pos x="T0" y="T1"/>
                      </a:cxn>
                      <a:cxn ang="T57">
                        <a:pos x="T2" y="T3"/>
                      </a:cxn>
                      <a:cxn ang="T58">
                        <a:pos x="T4" y="T5"/>
                      </a:cxn>
                      <a:cxn ang="T59">
                        <a:pos x="T6" y="T7"/>
                      </a:cxn>
                      <a:cxn ang="T60">
                        <a:pos x="T8" y="T9"/>
                      </a:cxn>
                      <a:cxn ang="T61">
                        <a:pos x="T10" y="T11"/>
                      </a:cxn>
                      <a:cxn ang="T62">
                        <a:pos x="T12" y="T13"/>
                      </a:cxn>
                      <a:cxn ang="T63">
                        <a:pos x="T14" y="T15"/>
                      </a:cxn>
                      <a:cxn ang="T64">
                        <a:pos x="T16" y="T17"/>
                      </a:cxn>
                      <a:cxn ang="T65">
                        <a:pos x="T18" y="T19"/>
                      </a:cxn>
                      <a:cxn ang="T66">
                        <a:pos x="T20" y="T21"/>
                      </a:cxn>
                      <a:cxn ang="T67">
                        <a:pos x="T22" y="T23"/>
                      </a:cxn>
                      <a:cxn ang="T68">
                        <a:pos x="T24" y="T25"/>
                      </a:cxn>
                      <a:cxn ang="T69">
                        <a:pos x="T26" y="T27"/>
                      </a:cxn>
                      <a:cxn ang="T70">
                        <a:pos x="T28" y="T29"/>
                      </a:cxn>
                      <a:cxn ang="T71">
                        <a:pos x="T30" y="T31"/>
                      </a:cxn>
                      <a:cxn ang="T72">
                        <a:pos x="T32" y="T33"/>
                      </a:cxn>
                      <a:cxn ang="T73">
                        <a:pos x="T34" y="T35"/>
                      </a:cxn>
                      <a:cxn ang="T74">
                        <a:pos x="T36" y="T37"/>
                      </a:cxn>
                      <a:cxn ang="T75">
                        <a:pos x="T38" y="T39"/>
                      </a:cxn>
                      <a:cxn ang="T76">
                        <a:pos x="T40" y="T41"/>
                      </a:cxn>
                      <a:cxn ang="T77">
                        <a:pos x="T42" y="T43"/>
                      </a:cxn>
                      <a:cxn ang="T78">
                        <a:pos x="T44" y="T45"/>
                      </a:cxn>
                      <a:cxn ang="T79">
                        <a:pos x="T46" y="T47"/>
                      </a:cxn>
                      <a:cxn ang="T80">
                        <a:pos x="T48" y="T49"/>
                      </a:cxn>
                      <a:cxn ang="T81">
                        <a:pos x="T50" y="T51"/>
                      </a:cxn>
                      <a:cxn ang="T82">
                        <a:pos x="T52" y="T53"/>
                      </a:cxn>
                      <a:cxn ang="T83">
                        <a:pos x="T54" y="T55"/>
                      </a:cxn>
                    </a:cxnLst>
                    <a:rect l="T84" t="T85" r="T86" b="T87"/>
                    <a:pathLst>
                      <a:path w="92" h="18">
                        <a:moveTo>
                          <a:pt x="72" y="12"/>
                        </a:moveTo>
                        <a:lnTo>
                          <a:pt x="72" y="18"/>
                        </a:lnTo>
                        <a:lnTo>
                          <a:pt x="38" y="18"/>
                        </a:lnTo>
                        <a:lnTo>
                          <a:pt x="28" y="18"/>
                        </a:lnTo>
                        <a:lnTo>
                          <a:pt x="14" y="18"/>
                        </a:lnTo>
                        <a:lnTo>
                          <a:pt x="10" y="16"/>
                        </a:lnTo>
                        <a:lnTo>
                          <a:pt x="4" y="12"/>
                        </a:lnTo>
                        <a:lnTo>
                          <a:pt x="0" y="10"/>
                        </a:lnTo>
                        <a:lnTo>
                          <a:pt x="0" y="6"/>
                        </a:lnTo>
                        <a:lnTo>
                          <a:pt x="0" y="4"/>
                        </a:lnTo>
                        <a:lnTo>
                          <a:pt x="4" y="2"/>
                        </a:lnTo>
                        <a:lnTo>
                          <a:pt x="10" y="0"/>
                        </a:lnTo>
                        <a:lnTo>
                          <a:pt x="14" y="0"/>
                        </a:lnTo>
                        <a:lnTo>
                          <a:pt x="20" y="4"/>
                        </a:lnTo>
                        <a:lnTo>
                          <a:pt x="26" y="6"/>
                        </a:lnTo>
                        <a:lnTo>
                          <a:pt x="32" y="6"/>
                        </a:lnTo>
                        <a:lnTo>
                          <a:pt x="36" y="6"/>
                        </a:lnTo>
                        <a:lnTo>
                          <a:pt x="36" y="4"/>
                        </a:lnTo>
                        <a:lnTo>
                          <a:pt x="38" y="2"/>
                        </a:lnTo>
                        <a:lnTo>
                          <a:pt x="40" y="2"/>
                        </a:lnTo>
                        <a:lnTo>
                          <a:pt x="54" y="2"/>
                        </a:lnTo>
                        <a:lnTo>
                          <a:pt x="68" y="4"/>
                        </a:lnTo>
                        <a:lnTo>
                          <a:pt x="84" y="6"/>
                        </a:lnTo>
                        <a:lnTo>
                          <a:pt x="90" y="8"/>
                        </a:lnTo>
                        <a:lnTo>
                          <a:pt x="92" y="12"/>
                        </a:lnTo>
                        <a:lnTo>
                          <a:pt x="82" y="16"/>
                        </a:lnTo>
                        <a:lnTo>
                          <a:pt x="76" y="16"/>
                        </a:lnTo>
                        <a:lnTo>
                          <a:pt x="72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18" name="îSļiḓé">
                    <a:extLst>
                      <a:ext uri="{FF2B5EF4-FFF2-40B4-BE49-F238E27FC236}">
                        <a16:creationId xmlns:a16="http://schemas.microsoft.com/office/drawing/2014/main" xmlns="" id="{682468B9-187C-4909-A40B-349FD61982B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095408" y="1635788"/>
                    <a:ext cx="90897" cy="25219"/>
                  </a:xfrm>
                  <a:custGeom>
                    <a:avLst/>
                    <a:gdLst>
                      <a:gd name="T0" fmla="*/ 2147483647 w 52"/>
                      <a:gd name="T1" fmla="*/ 2147483647 h 16"/>
                      <a:gd name="T2" fmla="*/ 2147483647 w 52"/>
                      <a:gd name="T3" fmla="*/ 2147483647 h 16"/>
                      <a:gd name="T4" fmla="*/ 2147483647 w 52"/>
                      <a:gd name="T5" fmla="*/ 2147483647 h 16"/>
                      <a:gd name="T6" fmla="*/ 2147483647 w 52"/>
                      <a:gd name="T7" fmla="*/ 2147483647 h 16"/>
                      <a:gd name="T8" fmla="*/ 2147483647 w 52"/>
                      <a:gd name="T9" fmla="*/ 2147483647 h 16"/>
                      <a:gd name="T10" fmla="*/ 0 w 52"/>
                      <a:gd name="T11" fmla="*/ 0 h 16"/>
                      <a:gd name="T12" fmla="*/ 2147483647 w 52"/>
                      <a:gd name="T13" fmla="*/ 0 h 16"/>
                      <a:gd name="T14" fmla="*/ 2147483647 w 52"/>
                      <a:gd name="T15" fmla="*/ 2147483647 h 16"/>
                      <a:gd name="T16" fmla="*/ 2147483647 w 52"/>
                      <a:gd name="T17" fmla="*/ 2147483647 h 16"/>
                      <a:gd name="T18" fmla="*/ 2147483647 w 52"/>
                      <a:gd name="T19" fmla="*/ 2147483647 h 16"/>
                      <a:gd name="T20" fmla="*/ 2147483647 w 52"/>
                      <a:gd name="T21" fmla="*/ 2147483647 h 16"/>
                      <a:gd name="T22" fmla="*/ 2147483647 w 52"/>
                      <a:gd name="T23" fmla="*/ 2147483647 h 16"/>
                      <a:gd name="T24" fmla="*/ 2147483647 w 52"/>
                      <a:gd name="T25" fmla="*/ 2147483647 h 16"/>
                      <a:gd name="T26" fmla="*/ 2147483647 w 52"/>
                      <a:gd name="T27" fmla="*/ 2147483647 h 1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52"/>
                      <a:gd name="T43" fmla="*/ 0 h 16"/>
                      <a:gd name="T44" fmla="*/ 52 w 52"/>
                      <a:gd name="T45" fmla="*/ 16 h 16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52" h="16">
                        <a:moveTo>
                          <a:pt x="42" y="16"/>
                        </a:moveTo>
                        <a:lnTo>
                          <a:pt x="32" y="16"/>
                        </a:lnTo>
                        <a:lnTo>
                          <a:pt x="18" y="12"/>
                        </a:lnTo>
                        <a:lnTo>
                          <a:pt x="6" y="8"/>
                        </a:lnTo>
                        <a:lnTo>
                          <a:pt x="2" y="4"/>
                        </a:lnTo>
                        <a:lnTo>
                          <a:pt x="0" y="0"/>
                        </a:lnTo>
                        <a:lnTo>
                          <a:pt x="8" y="0"/>
                        </a:lnTo>
                        <a:lnTo>
                          <a:pt x="18" y="4"/>
                        </a:lnTo>
                        <a:lnTo>
                          <a:pt x="30" y="4"/>
                        </a:lnTo>
                        <a:lnTo>
                          <a:pt x="42" y="6"/>
                        </a:lnTo>
                        <a:lnTo>
                          <a:pt x="46" y="6"/>
                        </a:lnTo>
                        <a:lnTo>
                          <a:pt x="52" y="8"/>
                        </a:lnTo>
                        <a:lnTo>
                          <a:pt x="48" y="14"/>
                        </a:lnTo>
                        <a:lnTo>
                          <a:pt x="42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19" name="íšḷîḋe">
                    <a:extLst>
                      <a:ext uri="{FF2B5EF4-FFF2-40B4-BE49-F238E27FC236}">
                        <a16:creationId xmlns:a16="http://schemas.microsoft.com/office/drawing/2014/main" xmlns="" id="{7C3AB615-224F-477E-B2A7-F0BA1016B1F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903833" y="1732460"/>
                    <a:ext cx="66106" cy="25219"/>
                  </a:xfrm>
                  <a:custGeom>
                    <a:avLst/>
                    <a:gdLst>
                      <a:gd name="T0" fmla="*/ 2147483647 w 38"/>
                      <a:gd name="T1" fmla="*/ 2147483647 h 14"/>
                      <a:gd name="T2" fmla="*/ 2147483647 w 38"/>
                      <a:gd name="T3" fmla="*/ 2147483647 h 14"/>
                      <a:gd name="T4" fmla="*/ 2147483647 w 38"/>
                      <a:gd name="T5" fmla="*/ 2147483647 h 14"/>
                      <a:gd name="T6" fmla="*/ 2147483647 w 38"/>
                      <a:gd name="T7" fmla="*/ 2147483647 h 14"/>
                      <a:gd name="T8" fmla="*/ 2147483647 w 38"/>
                      <a:gd name="T9" fmla="*/ 2147483647 h 14"/>
                      <a:gd name="T10" fmla="*/ 0 w 38"/>
                      <a:gd name="T11" fmla="*/ 2147483647 h 14"/>
                      <a:gd name="T12" fmla="*/ 2147483647 w 38"/>
                      <a:gd name="T13" fmla="*/ 2147483647 h 14"/>
                      <a:gd name="T14" fmla="*/ 2147483647 w 38"/>
                      <a:gd name="T15" fmla="*/ 2147483647 h 14"/>
                      <a:gd name="T16" fmla="*/ 2147483647 w 38"/>
                      <a:gd name="T17" fmla="*/ 0 h 14"/>
                      <a:gd name="T18" fmla="*/ 2147483647 w 38"/>
                      <a:gd name="T19" fmla="*/ 0 h 14"/>
                      <a:gd name="T20" fmla="*/ 2147483647 w 38"/>
                      <a:gd name="T21" fmla="*/ 2147483647 h 14"/>
                      <a:gd name="T22" fmla="*/ 2147483647 w 38"/>
                      <a:gd name="T23" fmla="*/ 2147483647 h 14"/>
                      <a:gd name="T24" fmla="*/ 2147483647 w 38"/>
                      <a:gd name="T25" fmla="*/ 2147483647 h 14"/>
                      <a:gd name="T26" fmla="*/ 2147483647 w 38"/>
                      <a:gd name="T27" fmla="*/ 2147483647 h 14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38"/>
                      <a:gd name="T43" fmla="*/ 0 h 14"/>
                      <a:gd name="T44" fmla="*/ 38 w 38"/>
                      <a:gd name="T45" fmla="*/ 14 h 14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38" h="14">
                        <a:moveTo>
                          <a:pt x="18" y="10"/>
                        </a:moveTo>
                        <a:lnTo>
                          <a:pt x="14" y="12"/>
                        </a:lnTo>
                        <a:lnTo>
                          <a:pt x="10" y="14"/>
                        </a:lnTo>
                        <a:lnTo>
                          <a:pt x="6" y="14"/>
                        </a:lnTo>
                        <a:lnTo>
                          <a:pt x="2" y="12"/>
                        </a:lnTo>
                        <a:lnTo>
                          <a:pt x="0" y="8"/>
                        </a:lnTo>
                        <a:lnTo>
                          <a:pt x="2" y="6"/>
                        </a:lnTo>
                        <a:lnTo>
                          <a:pt x="8" y="2"/>
                        </a:lnTo>
                        <a:lnTo>
                          <a:pt x="14" y="0"/>
                        </a:lnTo>
                        <a:lnTo>
                          <a:pt x="22" y="0"/>
                        </a:lnTo>
                        <a:lnTo>
                          <a:pt x="28" y="4"/>
                        </a:lnTo>
                        <a:lnTo>
                          <a:pt x="38" y="10"/>
                        </a:lnTo>
                        <a:lnTo>
                          <a:pt x="28" y="12"/>
                        </a:lnTo>
                        <a:lnTo>
                          <a:pt x="18" y="1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20" name="îṩḷíḓê">
                    <a:extLst>
                      <a:ext uri="{FF2B5EF4-FFF2-40B4-BE49-F238E27FC236}">
                        <a16:creationId xmlns:a16="http://schemas.microsoft.com/office/drawing/2014/main" xmlns="" id="{09B18376-8754-4D8D-9286-188A577FE35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19287" y="2214425"/>
                    <a:ext cx="209336" cy="245185"/>
                  </a:xfrm>
                  <a:custGeom>
                    <a:avLst/>
                    <a:gdLst>
                      <a:gd name="T0" fmla="*/ 0 w 120"/>
                      <a:gd name="T1" fmla="*/ 0 h 146"/>
                      <a:gd name="T2" fmla="*/ 2147483647 w 120"/>
                      <a:gd name="T3" fmla="*/ 2147483647 h 146"/>
                      <a:gd name="T4" fmla="*/ 2147483647 w 120"/>
                      <a:gd name="T5" fmla="*/ 2147483647 h 146"/>
                      <a:gd name="T6" fmla="*/ 2147483647 w 120"/>
                      <a:gd name="T7" fmla="*/ 2147483647 h 146"/>
                      <a:gd name="T8" fmla="*/ 2147483647 w 120"/>
                      <a:gd name="T9" fmla="*/ 2147483647 h 146"/>
                      <a:gd name="T10" fmla="*/ 2147483647 w 120"/>
                      <a:gd name="T11" fmla="*/ 2147483647 h 146"/>
                      <a:gd name="T12" fmla="*/ 2147483647 w 120"/>
                      <a:gd name="T13" fmla="*/ 2147483647 h 146"/>
                      <a:gd name="T14" fmla="*/ 2147483647 w 120"/>
                      <a:gd name="T15" fmla="*/ 2147483647 h 146"/>
                      <a:gd name="T16" fmla="*/ 2147483647 w 120"/>
                      <a:gd name="T17" fmla="*/ 2147483647 h 146"/>
                      <a:gd name="T18" fmla="*/ 2147483647 w 120"/>
                      <a:gd name="T19" fmla="*/ 2147483647 h 146"/>
                      <a:gd name="T20" fmla="*/ 2147483647 w 120"/>
                      <a:gd name="T21" fmla="*/ 2147483647 h 146"/>
                      <a:gd name="T22" fmla="*/ 2147483647 w 120"/>
                      <a:gd name="T23" fmla="*/ 2147483647 h 146"/>
                      <a:gd name="T24" fmla="*/ 2147483647 w 120"/>
                      <a:gd name="T25" fmla="*/ 2147483647 h 146"/>
                      <a:gd name="T26" fmla="*/ 2147483647 w 120"/>
                      <a:gd name="T27" fmla="*/ 2147483647 h 146"/>
                      <a:gd name="T28" fmla="*/ 2147483647 w 120"/>
                      <a:gd name="T29" fmla="*/ 2147483647 h 146"/>
                      <a:gd name="T30" fmla="*/ 2147483647 w 120"/>
                      <a:gd name="T31" fmla="*/ 2147483647 h 146"/>
                      <a:gd name="T32" fmla="*/ 2147483647 w 120"/>
                      <a:gd name="T33" fmla="*/ 2147483647 h 146"/>
                      <a:gd name="T34" fmla="*/ 2147483647 w 120"/>
                      <a:gd name="T35" fmla="*/ 2147483647 h 146"/>
                      <a:gd name="T36" fmla="*/ 2147483647 w 120"/>
                      <a:gd name="T37" fmla="*/ 2147483647 h 146"/>
                      <a:gd name="T38" fmla="*/ 2147483647 w 120"/>
                      <a:gd name="T39" fmla="*/ 2147483647 h 146"/>
                      <a:gd name="T40" fmla="*/ 2147483647 w 120"/>
                      <a:gd name="T41" fmla="*/ 2147483647 h 146"/>
                      <a:gd name="T42" fmla="*/ 2147483647 w 120"/>
                      <a:gd name="T43" fmla="*/ 2147483647 h 146"/>
                      <a:gd name="T44" fmla="*/ 2147483647 w 120"/>
                      <a:gd name="T45" fmla="*/ 2147483647 h 146"/>
                      <a:gd name="T46" fmla="*/ 2147483647 w 120"/>
                      <a:gd name="T47" fmla="*/ 2147483647 h 146"/>
                      <a:gd name="T48" fmla="*/ 2147483647 w 120"/>
                      <a:gd name="T49" fmla="*/ 2147483647 h 146"/>
                      <a:gd name="T50" fmla="*/ 2147483647 w 120"/>
                      <a:gd name="T51" fmla="*/ 2147483647 h 146"/>
                      <a:gd name="T52" fmla="*/ 2147483647 w 120"/>
                      <a:gd name="T53" fmla="*/ 2147483647 h 146"/>
                      <a:gd name="T54" fmla="*/ 2147483647 w 120"/>
                      <a:gd name="T55" fmla="*/ 2147483647 h 146"/>
                      <a:gd name="T56" fmla="*/ 2147483647 w 120"/>
                      <a:gd name="T57" fmla="*/ 2147483647 h 146"/>
                      <a:gd name="T58" fmla="*/ 2147483647 w 120"/>
                      <a:gd name="T59" fmla="*/ 2147483647 h 146"/>
                      <a:gd name="T60" fmla="*/ 2147483647 w 120"/>
                      <a:gd name="T61" fmla="*/ 2147483647 h 146"/>
                      <a:gd name="T62" fmla="*/ 0 w 120"/>
                      <a:gd name="T63" fmla="*/ 0 h 14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w 120"/>
                      <a:gd name="T97" fmla="*/ 0 h 146"/>
                      <a:gd name="T98" fmla="*/ 120 w 120"/>
                      <a:gd name="T99" fmla="*/ 146 h 146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T96" t="T97" r="T98" b="T99"/>
                    <a:pathLst>
                      <a:path w="120" h="146">
                        <a:moveTo>
                          <a:pt x="0" y="0"/>
                        </a:moveTo>
                        <a:lnTo>
                          <a:pt x="98" y="90"/>
                        </a:lnTo>
                        <a:lnTo>
                          <a:pt x="94" y="90"/>
                        </a:lnTo>
                        <a:lnTo>
                          <a:pt x="92" y="90"/>
                        </a:lnTo>
                        <a:lnTo>
                          <a:pt x="88" y="88"/>
                        </a:lnTo>
                        <a:lnTo>
                          <a:pt x="82" y="86"/>
                        </a:lnTo>
                        <a:lnTo>
                          <a:pt x="78" y="88"/>
                        </a:lnTo>
                        <a:lnTo>
                          <a:pt x="76" y="90"/>
                        </a:lnTo>
                        <a:lnTo>
                          <a:pt x="78" y="98"/>
                        </a:lnTo>
                        <a:lnTo>
                          <a:pt x="82" y="106"/>
                        </a:lnTo>
                        <a:lnTo>
                          <a:pt x="88" y="114"/>
                        </a:lnTo>
                        <a:lnTo>
                          <a:pt x="92" y="118"/>
                        </a:lnTo>
                        <a:lnTo>
                          <a:pt x="108" y="130"/>
                        </a:lnTo>
                        <a:lnTo>
                          <a:pt x="120" y="138"/>
                        </a:lnTo>
                        <a:lnTo>
                          <a:pt x="112" y="138"/>
                        </a:lnTo>
                        <a:lnTo>
                          <a:pt x="108" y="136"/>
                        </a:lnTo>
                        <a:lnTo>
                          <a:pt x="102" y="134"/>
                        </a:lnTo>
                        <a:lnTo>
                          <a:pt x="102" y="146"/>
                        </a:lnTo>
                        <a:lnTo>
                          <a:pt x="94" y="140"/>
                        </a:lnTo>
                        <a:lnTo>
                          <a:pt x="88" y="130"/>
                        </a:lnTo>
                        <a:lnTo>
                          <a:pt x="76" y="114"/>
                        </a:lnTo>
                        <a:lnTo>
                          <a:pt x="66" y="94"/>
                        </a:lnTo>
                        <a:lnTo>
                          <a:pt x="54" y="76"/>
                        </a:lnTo>
                        <a:lnTo>
                          <a:pt x="44" y="62"/>
                        </a:lnTo>
                        <a:lnTo>
                          <a:pt x="34" y="50"/>
                        </a:lnTo>
                        <a:lnTo>
                          <a:pt x="24" y="42"/>
                        </a:lnTo>
                        <a:lnTo>
                          <a:pt x="12" y="36"/>
                        </a:lnTo>
                        <a:lnTo>
                          <a:pt x="10" y="32"/>
                        </a:lnTo>
                        <a:lnTo>
                          <a:pt x="6" y="28"/>
                        </a:lnTo>
                        <a:lnTo>
                          <a:pt x="4" y="22"/>
                        </a:lnTo>
                        <a:lnTo>
                          <a:pt x="2" y="1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21" name="íslïḓè">
                    <a:extLst>
                      <a:ext uri="{FF2B5EF4-FFF2-40B4-BE49-F238E27FC236}">
                        <a16:creationId xmlns:a16="http://schemas.microsoft.com/office/drawing/2014/main" xmlns="" id="{CE3C95C5-31D0-4CD0-BB0E-3B71C6AA783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97534" y="2561886"/>
                    <a:ext cx="402147" cy="215763"/>
                  </a:xfrm>
                  <a:custGeom>
                    <a:avLst/>
                    <a:gdLst>
                      <a:gd name="T0" fmla="*/ 2147483647 w 230"/>
                      <a:gd name="T1" fmla="*/ 2147483647 h 130"/>
                      <a:gd name="T2" fmla="*/ 2147483647 w 230"/>
                      <a:gd name="T3" fmla="*/ 2147483647 h 130"/>
                      <a:gd name="T4" fmla="*/ 2147483647 w 230"/>
                      <a:gd name="T5" fmla="*/ 2147483647 h 130"/>
                      <a:gd name="T6" fmla="*/ 2147483647 w 230"/>
                      <a:gd name="T7" fmla="*/ 2147483647 h 130"/>
                      <a:gd name="T8" fmla="*/ 2147483647 w 230"/>
                      <a:gd name="T9" fmla="*/ 2147483647 h 130"/>
                      <a:gd name="T10" fmla="*/ 2147483647 w 230"/>
                      <a:gd name="T11" fmla="*/ 2147483647 h 130"/>
                      <a:gd name="T12" fmla="*/ 2147483647 w 230"/>
                      <a:gd name="T13" fmla="*/ 2147483647 h 130"/>
                      <a:gd name="T14" fmla="*/ 2147483647 w 230"/>
                      <a:gd name="T15" fmla="*/ 2147483647 h 130"/>
                      <a:gd name="T16" fmla="*/ 2147483647 w 230"/>
                      <a:gd name="T17" fmla="*/ 2147483647 h 130"/>
                      <a:gd name="T18" fmla="*/ 2147483647 w 230"/>
                      <a:gd name="T19" fmla="*/ 2147483647 h 130"/>
                      <a:gd name="T20" fmla="*/ 2147483647 w 230"/>
                      <a:gd name="T21" fmla="*/ 2147483647 h 130"/>
                      <a:gd name="T22" fmla="*/ 2147483647 w 230"/>
                      <a:gd name="T23" fmla="*/ 2147483647 h 130"/>
                      <a:gd name="T24" fmla="*/ 2147483647 w 230"/>
                      <a:gd name="T25" fmla="*/ 2147483647 h 130"/>
                      <a:gd name="T26" fmla="*/ 2147483647 w 230"/>
                      <a:gd name="T27" fmla="*/ 2147483647 h 130"/>
                      <a:gd name="T28" fmla="*/ 2147483647 w 230"/>
                      <a:gd name="T29" fmla="*/ 2147483647 h 130"/>
                      <a:gd name="T30" fmla="*/ 2147483647 w 230"/>
                      <a:gd name="T31" fmla="*/ 2147483647 h 130"/>
                      <a:gd name="T32" fmla="*/ 2147483647 w 230"/>
                      <a:gd name="T33" fmla="*/ 2147483647 h 130"/>
                      <a:gd name="T34" fmla="*/ 2147483647 w 230"/>
                      <a:gd name="T35" fmla="*/ 2147483647 h 130"/>
                      <a:gd name="T36" fmla="*/ 2147483647 w 230"/>
                      <a:gd name="T37" fmla="*/ 2147483647 h 130"/>
                      <a:gd name="T38" fmla="*/ 2147483647 w 230"/>
                      <a:gd name="T39" fmla="*/ 2147483647 h 130"/>
                      <a:gd name="T40" fmla="*/ 2147483647 w 230"/>
                      <a:gd name="T41" fmla="*/ 2147483647 h 130"/>
                      <a:gd name="T42" fmla="*/ 2147483647 w 230"/>
                      <a:gd name="T43" fmla="*/ 2147483647 h 130"/>
                      <a:gd name="T44" fmla="*/ 2147483647 w 230"/>
                      <a:gd name="T45" fmla="*/ 2147483647 h 130"/>
                      <a:gd name="T46" fmla="*/ 2147483647 w 230"/>
                      <a:gd name="T47" fmla="*/ 2147483647 h 130"/>
                      <a:gd name="T48" fmla="*/ 2147483647 w 230"/>
                      <a:gd name="T49" fmla="*/ 2147483647 h 130"/>
                      <a:gd name="T50" fmla="*/ 2147483647 w 230"/>
                      <a:gd name="T51" fmla="*/ 2147483647 h 130"/>
                      <a:gd name="T52" fmla="*/ 2147483647 w 230"/>
                      <a:gd name="T53" fmla="*/ 2147483647 h 130"/>
                      <a:gd name="T54" fmla="*/ 0 w 230"/>
                      <a:gd name="T55" fmla="*/ 2147483647 h 130"/>
                      <a:gd name="T56" fmla="*/ 2147483647 w 230"/>
                      <a:gd name="T57" fmla="*/ 2147483647 h 130"/>
                      <a:gd name="T58" fmla="*/ 2147483647 w 230"/>
                      <a:gd name="T59" fmla="*/ 2147483647 h 130"/>
                      <a:gd name="T60" fmla="*/ 2147483647 w 230"/>
                      <a:gd name="T61" fmla="*/ 2147483647 h 130"/>
                      <a:gd name="T62" fmla="*/ 2147483647 w 230"/>
                      <a:gd name="T63" fmla="*/ 2147483647 h 130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w 230"/>
                      <a:gd name="T97" fmla="*/ 0 h 130"/>
                      <a:gd name="T98" fmla="*/ 230 w 230"/>
                      <a:gd name="T99" fmla="*/ 130 h 130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T96" t="T97" r="T98" b="T99"/>
                    <a:pathLst>
                      <a:path w="230" h="130">
                        <a:moveTo>
                          <a:pt x="6" y="6"/>
                        </a:moveTo>
                        <a:lnTo>
                          <a:pt x="18" y="6"/>
                        </a:lnTo>
                        <a:lnTo>
                          <a:pt x="28" y="10"/>
                        </a:lnTo>
                        <a:lnTo>
                          <a:pt x="42" y="22"/>
                        </a:lnTo>
                        <a:lnTo>
                          <a:pt x="50" y="22"/>
                        </a:lnTo>
                        <a:lnTo>
                          <a:pt x="66" y="24"/>
                        </a:lnTo>
                        <a:lnTo>
                          <a:pt x="66" y="14"/>
                        </a:lnTo>
                        <a:lnTo>
                          <a:pt x="78" y="4"/>
                        </a:lnTo>
                        <a:lnTo>
                          <a:pt x="88" y="0"/>
                        </a:lnTo>
                        <a:lnTo>
                          <a:pt x="104" y="6"/>
                        </a:lnTo>
                        <a:lnTo>
                          <a:pt x="110" y="12"/>
                        </a:lnTo>
                        <a:lnTo>
                          <a:pt x="112" y="18"/>
                        </a:lnTo>
                        <a:lnTo>
                          <a:pt x="114" y="22"/>
                        </a:lnTo>
                        <a:lnTo>
                          <a:pt x="114" y="26"/>
                        </a:lnTo>
                        <a:lnTo>
                          <a:pt x="120" y="28"/>
                        </a:lnTo>
                        <a:lnTo>
                          <a:pt x="130" y="28"/>
                        </a:lnTo>
                        <a:lnTo>
                          <a:pt x="140" y="28"/>
                        </a:lnTo>
                        <a:lnTo>
                          <a:pt x="146" y="38"/>
                        </a:lnTo>
                        <a:lnTo>
                          <a:pt x="158" y="52"/>
                        </a:lnTo>
                        <a:lnTo>
                          <a:pt x="170" y="60"/>
                        </a:lnTo>
                        <a:lnTo>
                          <a:pt x="180" y="68"/>
                        </a:lnTo>
                        <a:lnTo>
                          <a:pt x="192" y="70"/>
                        </a:lnTo>
                        <a:lnTo>
                          <a:pt x="204" y="80"/>
                        </a:lnTo>
                        <a:lnTo>
                          <a:pt x="216" y="84"/>
                        </a:lnTo>
                        <a:lnTo>
                          <a:pt x="222" y="86"/>
                        </a:lnTo>
                        <a:lnTo>
                          <a:pt x="226" y="86"/>
                        </a:lnTo>
                        <a:lnTo>
                          <a:pt x="228" y="88"/>
                        </a:lnTo>
                        <a:lnTo>
                          <a:pt x="230" y="96"/>
                        </a:lnTo>
                        <a:lnTo>
                          <a:pt x="230" y="100"/>
                        </a:lnTo>
                        <a:lnTo>
                          <a:pt x="220" y="100"/>
                        </a:lnTo>
                        <a:lnTo>
                          <a:pt x="212" y="96"/>
                        </a:lnTo>
                        <a:lnTo>
                          <a:pt x="206" y="92"/>
                        </a:lnTo>
                        <a:lnTo>
                          <a:pt x="196" y="108"/>
                        </a:lnTo>
                        <a:lnTo>
                          <a:pt x="186" y="122"/>
                        </a:lnTo>
                        <a:lnTo>
                          <a:pt x="178" y="128"/>
                        </a:lnTo>
                        <a:lnTo>
                          <a:pt x="170" y="130"/>
                        </a:lnTo>
                        <a:lnTo>
                          <a:pt x="160" y="128"/>
                        </a:lnTo>
                        <a:lnTo>
                          <a:pt x="150" y="128"/>
                        </a:lnTo>
                        <a:lnTo>
                          <a:pt x="150" y="120"/>
                        </a:lnTo>
                        <a:lnTo>
                          <a:pt x="148" y="112"/>
                        </a:lnTo>
                        <a:lnTo>
                          <a:pt x="140" y="108"/>
                        </a:lnTo>
                        <a:lnTo>
                          <a:pt x="132" y="106"/>
                        </a:lnTo>
                        <a:lnTo>
                          <a:pt x="122" y="100"/>
                        </a:lnTo>
                        <a:lnTo>
                          <a:pt x="108" y="92"/>
                        </a:lnTo>
                        <a:lnTo>
                          <a:pt x="92" y="80"/>
                        </a:lnTo>
                        <a:lnTo>
                          <a:pt x="78" y="74"/>
                        </a:lnTo>
                        <a:lnTo>
                          <a:pt x="66" y="76"/>
                        </a:lnTo>
                        <a:lnTo>
                          <a:pt x="54" y="76"/>
                        </a:lnTo>
                        <a:lnTo>
                          <a:pt x="46" y="82"/>
                        </a:lnTo>
                        <a:lnTo>
                          <a:pt x="30" y="92"/>
                        </a:lnTo>
                        <a:lnTo>
                          <a:pt x="28" y="80"/>
                        </a:lnTo>
                        <a:lnTo>
                          <a:pt x="24" y="68"/>
                        </a:lnTo>
                        <a:lnTo>
                          <a:pt x="18" y="62"/>
                        </a:lnTo>
                        <a:lnTo>
                          <a:pt x="8" y="52"/>
                        </a:lnTo>
                        <a:lnTo>
                          <a:pt x="0" y="42"/>
                        </a:lnTo>
                        <a:lnTo>
                          <a:pt x="0" y="36"/>
                        </a:lnTo>
                        <a:lnTo>
                          <a:pt x="2" y="28"/>
                        </a:lnTo>
                        <a:lnTo>
                          <a:pt x="8" y="30"/>
                        </a:lnTo>
                        <a:lnTo>
                          <a:pt x="12" y="36"/>
                        </a:lnTo>
                        <a:lnTo>
                          <a:pt x="22" y="36"/>
                        </a:lnTo>
                        <a:lnTo>
                          <a:pt x="24" y="32"/>
                        </a:lnTo>
                        <a:lnTo>
                          <a:pt x="22" y="22"/>
                        </a:lnTo>
                        <a:lnTo>
                          <a:pt x="18" y="16"/>
                        </a:lnTo>
                        <a:lnTo>
                          <a:pt x="10" y="10"/>
                        </a:lnTo>
                        <a:lnTo>
                          <a:pt x="6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22" name="iṩ1ïḍè">
                    <a:extLst>
                      <a:ext uri="{FF2B5EF4-FFF2-40B4-BE49-F238E27FC236}">
                        <a16:creationId xmlns:a16="http://schemas.microsoft.com/office/drawing/2014/main" xmlns="" id="{963F22F7-0B34-49C3-8036-98734CE3449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164410" y="2545074"/>
                    <a:ext cx="221732" cy="120491"/>
                  </a:xfrm>
                  <a:custGeom>
                    <a:avLst/>
                    <a:gdLst>
                      <a:gd name="T0" fmla="*/ 2147483647 w 126"/>
                      <a:gd name="T1" fmla="*/ 2147483647 h 72"/>
                      <a:gd name="T2" fmla="*/ 2147483647 w 126"/>
                      <a:gd name="T3" fmla="*/ 2147483647 h 72"/>
                      <a:gd name="T4" fmla="*/ 2147483647 w 126"/>
                      <a:gd name="T5" fmla="*/ 2147483647 h 72"/>
                      <a:gd name="T6" fmla="*/ 2147483647 w 126"/>
                      <a:gd name="T7" fmla="*/ 2147483647 h 72"/>
                      <a:gd name="T8" fmla="*/ 2147483647 w 126"/>
                      <a:gd name="T9" fmla="*/ 2147483647 h 72"/>
                      <a:gd name="T10" fmla="*/ 2147483647 w 126"/>
                      <a:gd name="T11" fmla="*/ 2147483647 h 72"/>
                      <a:gd name="T12" fmla="*/ 2147483647 w 126"/>
                      <a:gd name="T13" fmla="*/ 2147483647 h 72"/>
                      <a:gd name="T14" fmla="*/ 2147483647 w 126"/>
                      <a:gd name="T15" fmla="*/ 2147483647 h 72"/>
                      <a:gd name="T16" fmla="*/ 2147483647 w 126"/>
                      <a:gd name="T17" fmla="*/ 2147483647 h 72"/>
                      <a:gd name="T18" fmla="*/ 0 w 126"/>
                      <a:gd name="T19" fmla="*/ 2147483647 h 72"/>
                      <a:gd name="T20" fmla="*/ 2147483647 w 126"/>
                      <a:gd name="T21" fmla="*/ 2147483647 h 72"/>
                      <a:gd name="T22" fmla="*/ 2147483647 w 126"/>
                      <a:gd name="T23" fmla="*/ 2147483647 h 72"/>
                      <a:gd name="T24" fmla="*/ 2147483647 w 126"/>
                      <a:gd name="T25" fmla="*/ 2147483647 h 72"/>
                      <a:gd name="T26" fmla="*/ 2147483647 w 126"/>
                      <a:gd name="T27" fmla="*/ 2147483647 h 72"/>
                      <a:gd name="T28" fmla="*/ 2147483647 w 126"/>
                      <a:gd name="T29" fmla="*/ 2147483647 h 72"/>
                      <a:gd name="T30" fmla="*/ 2147483647 w 126"/>
                      <a:gd name="T31" fmla="*/ 2147483647 h 72"/>
                      <a:gd name="T32" fmla="*/ 2147483647 w 126"/>
                      <a:gd name="T33" fmla="*/ 2147483647 h 72"/>
                      <a:gd name="T34" fmla="*/ 2147483647 w 126"/>
                      <a:gd name="T35" fmla="*/ 2147483647 h 72"/>
                      <a:gd name="T36" fmla="*/ 2147483647 w 126"/>
                      <a:gd name="T37" fmla="*/ 0 h 72"/>
                      <a:gd name="T38" fmla="*/ 2147483647 w 126"/>
                      <a:gd name="T39" fmla="*/ 2147483647 h 72"/>
                      <a:gd name="T40" fmla="*/ 2147483647 w 126"/>
                      <a:gd name="T41" fmla="*/ 2147483647 h 72"/>
                      <a:gd name="T42" fmla="*/ 2147483647 w 126"/>
                      <a:gd name="T43" fmla="*/ 2147483647 h 72"/>
                      <a:gd name="T44" fmla="*/ 2147483647 w 126"/>
                      <a:gd name="T45" fmla="*/ 2147483647 h 72"/>
                      <a:gd name="T46" fmla="*/ 2147483647 w 126"/>
                      <a:gd name="T47" fmla="*/ 2147483647 h 72"/>
                      <a:gd name="T48" fmla="*/ 2147483647 w 126"/>
                      <a:gd name="T49" fmla="*/ 2147483647 h 72"/>
                      <a:gd name="T50" fmla="*/ 2147483647 w 126"/>
                      <a:gd name="T51" fmla="*/ 2147483647 h 72"/>
                      <a:gd name="T52" fmla="*/ 2147483647 w 126"/>
                      <a:gd name="T53" fmla="*/ 2147483647 h 72"/>
                      <a:gd name="T54" fmla="*/ 2147483647 w 126"/>
                      <a:gd name="T55" fmla="*/ 2147483647 h 72"/>
                      <a:gd name="T56" fmla="*/ 2147483647 w 126"/>
                      <a:gd name="T57" fmla="*/ 2147483647 h 72"/>
                      <a:gd name="T58" fmla="*/ 2147483647 w 126"/>
                      <a:gd name="T59" fmla="*/ 2147483647 h 72"/>
                      <a:gd name="T60" fmla="*/ 2147483647 w 126"/>
                      <a:gd name="T61" fmla="*/ 2147483647 h 72"/>
                      <a:gd name="T62" fmla="*/ 2147483647 w 126"/>
                      <a:gd name="T63" fmla="*/ 2147483647 h 72"/>
                      <a:gd name="T64" fmla="*/ 2147483647 w 126"/>
                      <a:gd name="T65" fmla="*/ 2147483647 h 72"/>
                      <a:gd name="T66" fmla="*/ 2147483647 w 126"/>
                      <a:gd name="T67" fmla="*/ 2147483647 h 72"/>
                      <a:gd name="T68" fmla="*/ 2147483647 w 126"/>
                      <a:gd name="T69" fmla="*/ 2147483647 h 72"/>
                      <a:gd name="T70" fmla="*/ 2147483647 w 126"/>
                      <a:gd name="T71" fmla="*/ 2147483647 h 72"/>
                      <a:gd name="T72" fmla="*/ 2147483647 w 126"/>
                      <a:gd name="T73" fmla="*/ 2147483647 h 72"/>
                      <a:gd name="T74" fmla="*/ 2147483647 w 126"/>
                      <a:gd name="T75" fmla="*/ 2147483647 h 72"/>
                      <a:gd name="T76" fmla="*/ 2147483647 w 126"/>
                      <a:gd name="T77" fmla="*/ 2147483647 h 72"/>
                      <a:gd name="T78" fmla="*/ 2147483647 w 126"/>
                      <a:gd name="T79" fmla="*/ 2147483647 h 72"/>
                      <a:gd name="T80" fmla="*/ 2147483647 w 126"/>
                      <a:gd name="T81" fmla="*/ 2147483647 h 72"/>
                      <a:gd name="T82" fmla="*/ 2147483647 w 126"/>
                      <a:gd name="T83" fmla="*/ 2147483647 h 72"/>
                      <a:gd name="T84" fmla="*/ 2147483647 w 126"/>
                      <a:gd name="T85" fmla="*/ 2147483647 h 72"/>
                      <a:gd name="T86" fmla="*/ 2147483647 w 126"/>
                      <a:gd name="T87" fmla="*/ 2147483647 h 72"/>
                      <a:gd name="T88" fmla="*/ 2147483647 w 126"/>
                      <a:gd name="T89" fmla="*/ 2147483647 h 72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w 126"/>
                      <a:gd name="T136" fmla="*/ 0 h 72"/>
                      <a:gd name="T137" fmla="*/ 126 w 126"/>
                      <a:gd name="T138" fmla="*/ 72 h 72"/>
                    </a:gdLst>
                    <a:ahLst/>
                    <a:cxnLst>
                      <a:cxn ang="T90">
                        <a:pos x="T0" y="T1"/>
                      </a:cxn>
                      <a:cxn ang="T91">
                        <a:pos x="T2" y="T3"/>
                      </a:cxn>
                      <a:cxn ang="T92">
                        <a:pos x="T4" y="T5"/>
                      </a:cxn>
                      <a:cxn ang="T93">
                        <a:pos x="T6" y="T7"/>
                      </a:cxn>
                      <a:cxn ang="T94">
                        <a:pos x="T8" y="T9"/>
                      </a:cxn>
                      <a:cxn ang="T95">
                        <a:pos x="T10" y="T11"/>
                      </a:cxn>
                      <a:cxn ang="T96">
                        <a:pos x="T12" y="T13"/>
                      </a:cxn>
                      <a:cxn ang="T97">
                        <a:pos x="T14" y="T15"/>
                      </a:cxn>
                      <a:cxn ang="T98">
                        <a:pos x="T16" y="T17"/>
                      </a:cxn>
                      <a:cxn ang="T99">
                        <a:pos x="T18" y="T19"/>
                      </a:cxn>
                      <a:cxn ang="T100">
                        <a:pos x="T20" y="T21"/>
                      </a:cxn>
                      <a:cxn ang="T101">
                        <a:pos x="T22" y="T23"/>
                      </a:cxn>
                      <a:cxn ang="T102">
                        <a:pos x="T24" y="T25"/>
                      </a:cxn>
                      <a:cxn ang="T103">
                        <a:pos x="T26" y="T27"/>
                      </a:cxn>
                      <a:cxn ang="T104">
                        <a:pos x="T28" y="T29"/>
                      </a:cxn>
                      <a:cxn ang="T105">
                        <a:pos x="T30" y="T31"/>
                      </a:cxn>
                      <a:cxn ang="T106">
                        <a:pos x="T32" y="T33"/>
                      </a:cxn>
                      <a:cxn ang="T107">
                        <a:pos x="T34" y="T35"/>
                      </a:cxn>
                      <a:cxn ang="T108">
                        <a:pos x="T36" y="T37"/>
                      </a:cxn>
                      <a:cxn ang="T109">
                        <a:pos x="T38" y="T39"/>
                      </a:cxn>
                      <a:cxn ang="T110">
                        <a:pos x="T40" y="T41"/>
                      </a:cxn>
                      <a:cxn ang="T111">
                        <a:pos x="T42" y="T43"/>
                      </a:cxn>
                      <a:cxn ang="T112">
                        <a:pos x="T44" y="T45"/>
                      </a:cxn>
                      <a:cxn ang="T113">
                        <a:pos x="T46" y="T47"/>
                      </a:cxn>
                      <a:cxn ang="T114">
                        <a:pos x="T48" y="T49"/>
                      </a:cxn>
                      <a:cxn ang="T115">
                        <a:pos x="T50" y="T51"/>
                      </a:cxn>
                      <a:cxn ang="T116">
                        <a:pos x="T52" y="T53"/>
                      </a:cxn>
                      <a:cxn ang="T117">
                        <a:pos x="T54" y="T55"/>
                      </a:cxn>
                      <a:cxn ang="T118">
                        <a:pos x="T56" y="T57"/>
                      </a:cxn>
                      <a:cxn ang="T119">
                        <a:pos x="T58" y="T59"/>
                      </a:cxn>
                      <a:cxn ang="T120">
                        <a:pos x="T60" y="T61"/>
                      </a:cxn>
                      <a:cxn ang="T121">
                        <a:pos x="T62" y="T63"/>
                      </a:cxn>
                      <a:cxn ang="T122">
                        <a:pos x="T64" y="T65"/>
                      </a:cxn>
                      <a:cxn ang="T123">
                        <a:pos x="T66" y="T67"/>
                      </a:cxn>
                      <a:cxn ang="T124">
                        <a:pos x="T68" y="T69"/>
                      </a:cxn>
                      <a:cxn ang="T125">
                        <a:pos x="T70" y="T71"/>
                      </a:cxn>
                      <a:cxn ang="T126">
                        <a:pos x="T72" y="T73"/>
                      </a:cxn>
                      <a:cxn ang="T127">
                        <a:pos x="T74" y="T75"/>
                      </a:cxn>
                      <a:cxn ang="T128">
                        <a:pos x="T76" y="T77"/>
                      </a:cxn>
                      <a:cxn ang="T129">
                        <a:pos x="T78" y="T79"/>
                      </a:cxn>
                      <a:cxn ang="T130">
                        <a:pos x="T80" y="T81"/>
                      </a:cxn>
                      <a:cxn ang="T131">
                        <a:pos x="T82" y="T83"/>
                      </a:cxn>
                      <a:cxn ang="T132">
                        <a:pos x="T84" y="T85"/>
                      </a:cxn>
                      <a:cxn ang="T133">
                        <a:pos x="T86" y="T87"/>
                      </a:cxn>
                      <a:cxn ang="T134">
                        <a:pos x="T88" y="T89"/>
                      </a:cxn>
                    </a:cxnLst>
                    <a:rect l="T135" t="T136" r="T137" b="T138"/>
                    <a:pathLst>
                      <a:path w="126" h="72">
                        <a:moveTo>
                          <a:pt x="12" y="60"/>
                        </a:moveTo>
                        <a:lnTo>
                          <a:pt x="20" y="58"/>
                        </a:lnTo>
                        <a:lnTo>
                          <a:pt x="28" y="56"/>
                        </a:lnTo>
                        <a:lnTo>
                          <a:pt x="36" y="52"/>
                        </a:lnTo>
                        <a:lnTo>
                          <a:pt x="42" y="44"/>
                        </a:lnTo>
                        <a:lnTo>
                          <a:pt x="32" y="40"/>
                        </a:lnTo>
                        <a:lnTo>
                          <a:pt x="20" y="32"/>
                        </a:lnTo>
                        <a:lnTo>
                          <a:pt x="16" y="36"/>
                        </a:lnTo>
                        <a:lnTo>
                          <a:pt x="6" y="34"/>
                        </a:lnTo>
                        <a:lnTo>
                          <a:pt x="0" y="32"/>
                        </a:lnTo>
                        <a:lnTo>
                          <a:pt x="2" y="28"/>
                        </a:lnTo>
                        <a:lnTo>
                          <a:pt x="6" y="20"/>
                        </a:lnTo>
                        <a:lnTo>
                          <a:pt x="6" y="8"/>
                        </a:lnTo>
                        <a:lnTo>
                          <a:pt x="18" y="6"/>
                        </a:lnTo>
                        <a:lnTo>
                          <a:pt x="24" y="8"/>
                        </a:lnTo>
                        <a:lnTo>
                          <a:pt x="30" y="10"/>
                        </a:lnTo>
                        <a:lnTo>
                          <a:pt x="38" y="12"/>
                        </a:lnTo>
                        <a:lnTo>
                          <a:pt x="38" y="4"/>
                        </a:lnTo>
                        <a:lnTo>
                          <a:pt x="48" y="0"/>
                        </a:lnTo>
                        <a:lnTo>
                          <a:pt x="56" y="2"/>
                        </a:lnTo>
                        <a:lnTo>
                          <a:pt x="62" y="4"/>
                        </a:lnTo>
                        <a:lnTo>
                          <a:pt x="68" y="6"/>
                        </a:lnTo>
                        <a:lnTo>
                          <a:pt x="86" y="6"/>
                        </a:lnTo>
                        <a:lnTo>
                          <a:pt x="100" y="6"/>
                        </a:lnTo>
                        <a:lnTo>
                          <a:pt x="112" y="6"/>
                        </a:lnTo>
                        <a:lnTo>
                          <a:pt x="126" y="12"/>
                        </a:lnTo>
                        <a:lnTo>
                          <a:pt x="122" y="18"/>
                        </a:lnTo>
                        <a:lnTo>
                          <a:pt x="118" y="24"/>
                        </a:lnTo>
                        <a:lnTo>
                          <a:pt x="114" y="30"/>
                        </a:lnTo>
                        <a:lnTo>
                          <a:pt x="106" y="36"/>
                        </a:lnTo>
                        <a:lnTo>
                          <a:pt x="100" y="42"/>
                        </a:lnTo>
                        <a:lnTo>
                          <a:pt x="88" y="50"/>
                        </a:lnTo>
                        <a:lnTo>
                          <a:pt x="76" y="52"/>
                        </a:lnTo>
                        <a:lnTo>
                          <a:pt x="68" y="52"/>
                        </a:lnTo>
                        <a:lnTo>
                          <a:pt x="60" y="56"/>
                        </a:lnTo>
                        <a:lnTo>
                          <a:pt x="56" y="58"/>
                        </a:lnTo>
                        <a:lnTo>
                          <a:pt x="50" y="64"/>
                        </a:lnTo>
                        <a:lnTo>
                          <a:pt x="50" y="68"/>
                        </a:lnTo>
                        <a:lnTo>
                          <a:pt x="44" y="72"/>
                        </a:lnTo>
                        <a:lnTo>
                          <a:pt x="38" y="72"/>
                        </a:lnTo>
                        <a:lnTo>
                          <a:pt x="30" y="72"/>
                        </a:lnTo>
                        <a:lnTo>
                          <a:pt x="24" y="70"/>
                        </a:lnTo>
                        <a:lnTo>
                          <a:pt x="18" y="70"/>
                        </a:lnTo>
                        <a:lnTo>
                          <a:pt x="10" y="70"/>
                        </a:lnTo>
                        <a:lnTo>
                          <a:pt x="12" y="6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23" name="îṥḷîḑé">
                    <a:extLst>
                      <a:ext uri="{FF2B5EF4-FFF2-40B4-BE49-F238E27FC236}">
                        <a16:creationId xmlns:a16="http://schemas.microsoft.com/office/drawing/2014/main" xmlns="" id="{7D3B2A75-052B-42D1-BD73-8B587B27FBA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66394" y="2472219"/>
                    <a:ext cx="471007" cy="257794"/>
                  </a:xfrm>
                  <a:custGeom>
                    <a:avLst/>
                    <a:gdLst>
                      <a:gd name="T0" fmla="*/ 0 w 270"/>
                      <a:gd name="T1" fmla="*/ 2147483647 h 154"/>
                      <a:gd name="T2" fmla="*/ 2147483647 w 270"/>
                      <a:gd name="T3" fmla="*/ 2147483647 h 154"/>
                      <a:gd name="T4" fmla="*/ 2147483647 w 270"/>
                      <a:gd name="T5" fmla="*/ 2147483647 h 154"/>
                      <a:gd name="T6" fmla="*/ 2147483647 w 270"/>
                      <a:gd name="T7" fmla="*/ 2147483647 h 154"/>
                      <a:gd name="T8" fmla="*/ 2147483647 w 270"/>
                      <a:gd name="T9" fmla="*/ 2147483647 h 154"/>
                      <a:gd name="T10" fmla="*/ 2147483647 w 270"/>
                      <a:gd name="T11" fmla="*/ 2147483647 h 154"/>
                      <a:gd name="T12" fmla="*/ 2147483647 w 270"/>
                      <a:gd name="T13" fmla="*/ 2147483647 h 154"/>
                      <a:gd name="T14" fmla="*/ 2147483647 w 270"/>
                      <a:gd name="T15" fmla="*/ 2147483647 h 154"/>
                      <a:gd name="T16" fmla="*/ 2147483647 w 270"/>
                      <a:gd name="T17" fmla="*/ 2147483647 h 154"/>
                      <a:gd name="T18" fmla="*/ 2147483647 w 270"/>
                      <a:gd name="T19" fmla="*/ 2147483647 h 154"/>
                      <a:gd name="T20" fmla="*/ 2147483647 w 270"/>
                      <a:gd name="T21" fmla="*/ 2147483647 h 154"/>
                      <a:gd name="T22" fmla="*/ 2147483647 w 270"/>
                      <a:gd name="T23" fmla="*/ 2147483647 h 154"/>
                      <a:gd name="T24" fmla="*/ 2147483647 w 270"/>
                      <a:gd name="T25" fmla="*/ 2147483647 h 154"/>
                      <a:gd name="T26" fmla="*/ 2147483647 w 270"/>
                      <a:gd name="T27" fmla="*/ 2147483647 h 154"/>
                      <a:gd name="T28" fmla="*/ 2147483647 w 270"/>
                      <a:gd name="T29" fmla="*/ 2147483647 h 154"/>
                      <a:gd name="T30" fmla="*/ 2147483647 w 270"/>
                      <a:gd name="T31" fmla="*/ 2147483647 h 154"/>
                      <a:gd name="T32" fmla="*/ 2147483647 w 270"/>
                      <a:gd name="T33" fmla="*/ 2147483647 h 154"/>
                      <a:gd name="T34" fmla="*/ 2147483647 w 270"/>
                      <a:gd name="T35" fmla="*/ 2147483647 h 154"/>
                      <a:gd name="T36" fmla="*/ 2147483647 w 270"/>
                      <a:gd name="T37" fmla="*/ 2147483647 h 154"/>
                      <a:gd name="T38" fmla="*/ 2147483647 w 270"/>
                      <a:gd name="T39" fmla="*/ 2147483647 h 154"/>
                      <a:gd name="T40" fmla="*/ 2147483647 w 270"/>
                      <a:gd name="T41" fmla="*/ 2147483647 h 154"/>
                      <a:gd name="T42" fmla="*/ 2147483647 w 270"/>
                      <a:gd name="T43" fmla="*/ 2147483647 h 154"/>
                      <a:gd name="T44" fmla="*/ 2147483647 w 270"/>
                      <a:gd name="T45" fmla="*/ 2147483647 h 154"/>
                      <a:gd name="T46" fmla="*/ 2147483647 w 270"/>
                      <a:gd name="T47" fmla="*/ 2147483647 h 154"/>
                      <a:gd name="T48" fmla="*/ 2147483647 w 270"/>
                      <a:gd name="T49" fmla="*/ 2147483647 h 154"/>
                      <a:gd name="T50" fmla="*/ 2147483647 w 270"/>
                      <a:gd name="T51" fmla="*/ 2147483647 h 154"/>
                      <a:gd name="T52" fmla="*/ 2147483647 w 270"/>
                      <a:gd name="T53" fmla="*/ 2147483647 h 154"/>
                      <a:gd name="T54" fmla="*/ 2147483647 w 270"/>
                      <a:gd name="T55" fmla="*/ 2147483647 h 154"/>
                      <a:gd name="T56" fmla="*/ 2147483647 w 270"/>
                      <a:gd name="T57" fmla="*/ 2147483647 h 154"/>
                      <a:gd name="T58" fmla="*/ 2147483647 w 270"/>
                      <a:gd name="T59" fmla="*/ 2147483647 h 154"/>
                      <a:gd name="T60" fmla="*/ 2147483647 w 270"/>
                      <a:gd name="T61" fmla="*/ 2147483647 h 154"/>
                      <a:gd name="T62" fmla="*/ 2147483647 w 270"/>
                      <a:gd name="T63" fmla="*/ 2147483647 h 154"/>
                      <a:gd name="T64" fmla="*/ 2147483647 w 270"/>
                      <a:gd name="T65" fmla="*/ 2147483647 h 154"/>
                      <a:gd name="T66" fmla="*/ 2147483647 w 270"/>
                      <a:gd name="T67" fmla="*/ 2147483647 h 154"/>
                      <a:gd name="T68" fmla="*/ 2147483647 w 270"/>
                      <a:gd name="T69" fmla="*/ 2147483647 h 154"/>
                      <a:gd name="T70" fmla="*/ 2147483647 w 270"/>
                      <a:gd name="T71" fmla="*/ 2147483647 h 154"/>
                      <a:gd name="T72" fmla="*/ 2147483647 w 270"/>
                      <a:gd name="T73" fmla="*/ 2147483647 h 154"/>
                      <a:gd name="T74" fmla="*/ 2147483647 w 270"/>
                      <a:gd name="T75" fmla="*/ 2147483647 h 154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w 270"/>
                      <a:gd name="T115" fmla="*/ 0 h 154"/>
                      <a:gd name="T116" fmla="*/ 270 w 270"/>
                      <a:gd name="T117" fmla="*/ 154 h 154"/>
                    </a:gdLst>
                    <a:ahLst/>
                    <a:cxnLst>
                      <a:cxn ang="T76">
                        <a:pos x="T0" y="T1"/>
                      </a:cxn>
                      <a:cxn ang="T77">
                        <a:pos x="T2" y="T3"/>
                      </a:cxn>
                      <a:cxn ang="T78">
                        <a:pos x="T4" y="T5"/>
                      </a:cxn>
                      <a:cxn ang="T79">
                        <a:pos x="T6" y="T7"/>
                      </a:cxn>
                      <a:cxn ang="T80">
                        <a:pos x="T8" y="T9"/>
                      </a:cxn>
                      <a:cxn ang="T81">
                        <a:pos x="T10" y="T11"/>
                      </a:cxn>
                      <a:cxn ang="T82">
                        <a:pos x="T12" y="T13"/>
                      </a:cxn>
                      <a:cxn ang="T83">
                        <a:pos x="T14" y="T15"/>
                      </a:cxn>
                      <a:cxn ang="T84">
                        <a:pos x="T16" y="T17"/>
                      </a:cxn>
                      <a:cxn ang="T85">
                        <a:pos x="T18" y="T19"/>
                      </a:cxn>
                      <a:cxn ang="T86">
                        <a:pos x="T20" y="T21"/>
                      </a:cxn>
                      <a:cxn ang="T87">
                        <a:pos x="T22" y="T23"/>
                      </a:cxn>
                      <a:cxn ang="T88">
                        <a:pos x="T24" y="T25"/>
                      </a:cxn>
                      <a:cxn ang="T89">
                        <a:pos x="T26" y="T27"/>
                      </a:cxn>
                      <a:cxn ang="T90">
                        <a:pos x="T28" y="T29"/>
                      </a:cxn>
                      <a:cxn ang="T91">
                        <a:pos x="T30" y="T31"/>
                      </a:cxn>
                      <a:cxn ang="T92">
                        <a:pos x="T32" y="T33"/>
                      </a:cxn>
                      <a:cxn ang="T93">
                        <a:pos x="T34" y="T35"/>
                      </a:cxn>
                      <a:cxn ang="T94">
                        <a:pos x="T36" y="T37"/>
                      </a:cxn>
                      <a:cxn ang="T95">
                        <a:pos x="T38" y="T39"/>
                      </a:cxn>
                      <a:cxn ang="T96">
                        <a:pos x="T40" y="T41"/>
                      </a:cxn>
                      <a:cxn ang="T97">
                        <a:pos x="T42" y="T43"/>
                      </a:cxn>
                      <a:cxn ang="T98">
                        <a:pos x="T44" y="T45"/>
                      </a:cxn>
                      <a:cxn ang="T99">
                        <a:pos x="T46" y="T47"/>
                      </a:cxn>
                      <a:cxn ang="T100">
                        <a:pos x="T48" y="T49"/>
                      </a:cxn>
                      <a:cxn ang="T101">
                        <a:pos x="T50" y="T51"/>
                      </a:cxn>
                      <a:cxn ang="T102">
                        <a:pos x="T52" y="T53"/>
                      </a:cxn>
                      <a:cxn ang="T103">
                        <a:pos x="T54" y="T55"/>
                      </a:cxn>
                      <a:cxn ang="T104">
                        <a:pos x="T56" y="T57"/>
                      </a:cxn>
                      <a:cxn ang="T105">
                        <a:pos x="T58" y="T59"/>
                      </a:cxn>
                      <a:cxn ang="T106">
                        <a:pos x="T60" y="T61"/>
                      </a:cxn>
                      <a:cxn ang="T107">
                        <a:pos x="T62" y="T63"/>
                      </a:cxn>
                      <a:cxn ang="T108">
                        <a:pos x="T64" y="T65"/>
                      </a:cxn>
                      <a:cxn ang="T109">
                        <a:pos x="T66" y="T67"/>
                      </a:cxn>
                      <a:cxn ang="T110">
                        <a:pos x="T68" y="T69"/>
                      </a:cxn>
                      <a:cxn ang="T111">
                        <a:pos x="T70" y="T71"/>
                      </a:cxn>
                      <a:cxn ang="T112">
                        <a:pos x="T72" y="T73"/>
                      </a:cxn>
                      <a:cxn ang="T113">
                        <a:pos x="T74" y="T75"/>
                      </a:cxn>
                    </a:cxnLst>
                    <a:rect l="T114" t="T115" r="T116" b="T117"/>
                    <a:pathLst>
                      <a:path w="270" h="154">
                        <a:moveTo>
                          <a:pt x="10" y="76"/>
                        </a:moveTo>
                        <a:lnTo>
                          <a:pt x="0" y="10"/>
                        </a:lnTo>
                        <a:lnTo>
                          <a:pt x="34" y="0"/>
                        </a:lnTo>
                        <a:lnTo>
                          <a:pt x="74" y="18"/>
                        </a:lnTo>
                        <a:lnTo>
                          <a:pt x="92" y="40"/>
                        </a:lnTo>
                        <a:lnTo>
                          <a:pt x="110" y="38"/>
                        </a:lnTo>
                        <a:lnTo>
                          <a:pt x="124" y="36"/>
                        </a:lnTo>
                        <a:lnTo>
                          <a:pt x="136" y="36"/>
                        </a:lnTo>
                        <a:lnTo>
                          <a:pt x="146" y="44"/>
                        </a:lnTo>
                        <a:lnTo>
                          <a:pt x="152" y="50"/>
                        </a:lnTo>
                        <a:lnTo>
                          <a:pt x="158" y="56"/>
                        </a:lnTo>
                        <a:lnTo>
                          <a:pt x="160" y="62"/>
                        </a:lnTo>
                        <a:lnTo>
                          <a:pt x="162" y="66"/>
                        </a:lnTo>
                        <a:lnTo>
                          <a:pt x="170" y="68"/>
                        </a:lnTo>
                        <a:lnTo>
                          <a:pt x="174" y="82"/>
                        </a:lnTo>
                        <a:lnTo>
                          <a:pt x="194" y="82"/>
                        </a:lnTo>
                        <a:lnTo>
                          <a:pt x="196" y="90"/>
                        </a:lnTo>
                        <a:lnTo>
                          <a:pt x="202" y="92"/>
                        </a:lnTo>
                        <a:lnTo>
                          <a:pt x="208" y="82"/>
                        </a:lnTo>
                        <a:lnTo>
                          <a:pt x="214" y="74"/>
                        </a:lnTo>
                        <a:lnTo>
                          <a:pt x="218" y="72"/>
                        </a:lnTo>
                        <a:lnTo>
                          <a:pt x="228" y="64"/>
                        </a:lnTo>
                        <a:lnTo>
                          <a:pt x="234" y="64"/>
                        </a:lnTo>
                        <a:lnTo>
                          <a:pt x="230" y="72"/>
                        </a:lnTo>
                        <a:lnTo>
                          <a:pt x="228" y="76"/>
                        </a:lnTo>
                        <a:lnTo>
                          <a:pt x="232" y="78"/>
                        </a:lnTo>
                        <a:lnTo>
                          <a:pt x="234" y="78"/>
                        </a:lnTo>
                        <a:lnTo>
                          <a:pt x="244" y="80"/>
                        </a:lnTo>
                        <a:lnTo>
                          <a:pt x="248" y="76"/>
                        </a:lnTo>
                        <a:lnTo>
                          <a:pt x="260" y="84"/>
                        </a:lnTo>
                        <a:lnTo>
                          <a:pt x="270" y="88"/>
                        </a:lnTo>
                        <a:lnTo>
                          <a:pt x="264" y="96"/>
                        </a:lnTo>
                        <a:lnTo>
                          <a:pt x="254" y="100"/>
                        </a:lnTo>
                        <a:lnTo>
                          <a:pt x="240" y="104"/>
                        </a:lnTo>
                        <a:lnTo>
                          <a:pt x="234" y="102"/>
                        </a:lnTo>
                        <a:lnTo>
                          <a:pt x="226" y="102"/>
                        </a:lnTo>
                        <a:lnTo>
                          <a:pt x="238" y="96"/>
                        </a:lnTo>
                        <a:lnTo>
                          <a:pt x="238" y="92"/>
                        </a:lnTo>
                        <a:lnTo>
                          <a:pt x="230" y="86"/>
                        </a:lnTo>
                        <a:lnTo>
                          <a:pt x="226" y="92"/>
                        </a:lnTo>
                        <a:lnTo>
                          <a:pt x="216" y="90"/>
                        </a:lnTo>
                        <a:lnTo>
                          <a:pt x="216" y="100"/>
                        </a:lnTo>
                        <a:lnTo>
                          <a:pt x="210" y="102"/>
                        </a:lnTo>
                        <a:lnTo>
                          <a:pt x="208" y="112"/>
                        </a:lnTo>
                        <a:lnTo>
                          <a:pt x="194" y="112"/>
                        </a:lnTo>
                        <a:lnTo>
                          <a:pt x="194" y="118"/>
                        </a:lnTo>
                        <a:lnTo>
                          <a:pt x="196" y="120"/>
                        </a:lnTo>
                        <a:lnTo>
                          <a:pt x="200" y="124"/>
                        </a:lnTo>
                        <a:lnTo>
                          <a:pt x="206" y="128"/>
                        </a:lnTo>
                        <a:lnTo>
                          <a:pt x="210" y="132"/>
                        </a:lnTo>
                        <a:lnTo>
                          <a:pt x="210" y="142"/>
                        </a:lnTo>
                        <a:lnTo>
                          <a:pt x="206" y="152"/>
                        </a:lnTo>
                        <a:lnTo>
                          <a:pt x="200" y="154"/>
                        </a:lnTo>
                        <a:lnTo>
                          <a:pt x="190" y="152"/>
                        </a:lnTo>
                        <a:lnTo>
                          <a:pt x="188" y="142"/>
                        </a:lnTo>
                        <a:lnTo>
                          <a:pt x="182" y="138"/>
                        </a:lnTo>
                        <a:lnTo>
                          <a:pt x="176" y="138"/>
                        </a:lnTo>
                        <a:lnTo>
                          <a:pt x="164" y="134"/>
                        </a:lnTo>
                        <a:lnTo>
                          <a:pt x="152" y="124"/>
                        </a:lnTo>
                        <a:lnTo>
                          <a:pt x="140" y="122"/>
                        </a:lnTo>
                        <a:lnTo>
                          <a:pt x="130" y="114"/>
                        </a:lnTo>
                        <a:lnTo>
                          <a:pt x="118" y="106"/>
                        </a:lnTo>
                        <a:lnTo>
                          <a:pt x="110" y="96"/>
                        </a:lnTo>
                        <a:lnTo>
                          <a:pt x="104" y="88"/>
                        </a:lnTo>
                        <a:lnTo>
                          <a:pt x="100" y="82"/>
                        </a:lnTo>
                        <a:lnTo>
                          <a:pt x="80" y="82"/>
                        </a:lnTo>
                        <a:lnTo>
                          <a:pt x="74" y="80"/>
                        </a:lnTo>
                        <a:lnTo>
                          <a:pt x="72" y="72"/>
                        </a:lnTo>
                        <a:lnTo>
                          <a:pt x="70" y="66"/>
                        </a:lnTo>
                        <a:lnTo>
                          <a:pt x="64" y="60"/>
                        </a:lnTo>
                        <a:lnTo>
                          <a:pt x="48" y="54"/>
                        </a:lnTo>
                        <a:lnTo>
                          <a:pt x="38" y="58"/>
                        </a:lnTo>
                        <a:lnTo>
                          <a:pt x="26" y="68"/>
                        </a:lnTo>
                        <a:lnTo>
                          <a:pt x="26" y="74"/>
                        </a:lnTo>
                        <a:lnTo>
                          <a:pt x="26" y="78"/>
                        </a:lnTo>
                        <a:lnTo>
                          <a:pt x="10" y="7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24" name="íşḷiḍè">
                    <a:extLst>
                      <a:ext uri="{FF2B5EF4-FFF2-40B4-BE49-F238E27FC236}">
                        <a16:creationId xmlns:a16="http://schemas.microsoft.com/office/drawing/2014/main" xmlns="" id="{4C8FE4CD-1C08-4205-9315-0D1B26E2649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500592" y="2175195"/>
                    <a:ext cx="997104" cy="449739"/>
                  </a:xfrm>
                  <a:custGeom>
                    <a:avLst/>
                    <a:gdLst>
                      <a:gd name="T0" fmla="*/ 2147483647 w 570"/>
                      <a:gd name="T1" fmla="*/ 2147483647 h 270"/>
                      <a:gd name="T2" fmla="*/ 2147483647 w 570"/>
                      <a:gd name="T3" fmla="*/ 2147483647 h 270"/>
                      <a:gd name="T4" fmla="*/ 2147483647 w 570"/>
                      <a:gd name="T5" fmla="*/ 2147483647 h 270"/>
                      <a:gd name="T6" fmla="*/ 2147483647 w 570"/>
                      <a:gd name="T7" fmla="*/ 2147483647 h 270"/>
                      <a:gd name="T8" fmla="*/ 2147483647 w 570"/>
                      <a:gd name="T9" fmla="*/ 2147483647 h 270"/>
                      <a:gd name="T10" fmla="*/ 2147483647 w 570"/>
                      <a:gd name="T11" fmla="*/ 2147483647 h 270"/>
                      <a:gd name="T12" fmla="*/ 2147483647 w 570"/>
                      <a:gd name="T13" fmla="*/ 2147483647 h 270"/>
                      <a:gd name="T14" fmla="*/ 2147483647 w 570"/>
                      <a:gd name="T15" fmla="*/ 2147483647 h 270"/>
                      <a:gd name="T16" fmla="*/ 2147483647 w 570"/>
                      <a:gd name="T17" fmla="*/ 2147483647 h 270"/>
                      <a:gd name="T18" fmla="*/ 2147483647 w 570"/>
                      <a:gd name="T19" fmla="*/ 2147483647 h 270"/>
                      <a:gd name="T20" fmla="*/ 0 w 570"/>
                      <a:gd name="T21" fmla="*/ 2147483647 h 270"/>
                      <a:gd name="T22" fmla="*/ 2147483647 w 570"/>
                      <a:gd name="T23" fmla="*/ 2147483647 h 270"/>
                      <a:gd name="T24" fmla="*/ 2147483647 w 570"/>
                      <a:gd name="T25" fmla="*/ 2147483647 h 270"/>
                      <a:gd name="T26" fmla="*/ 2147483647 w 570"/>
                      <a:gd name="T27" fmla="*/ 2147483647 h 270"/>
                      <a:gd name="T28" fmla="*/ 2147483647 w 570"/>
                      <a:gd name="T29" fmla="*/ 2147483647 h 270"/>
                      <a:gd name="T30" fmla="*/ 2147483647 w 570"/>
                      <a:gd name="T31" fmla="*/ 2147483647 h 270"/>
                      <a:gd name="T32" fmla="*/ 2147483647 w 570"/>
                      <a:gd name="T33" fmla="*/ 2147483647 h 270"/>
                      <a:gd name="T34" fmla="*/ 2147483647 w 570"/>
                      <a:gd name="T35" fmla="*/ 2147483647 h 270"/>
                      <a:gd name="T36" fmla="*/ 2147483647 w 570"/>
                      <a:gd name="T37" fmla="*/ 2147483647 h 270"/>
                      <a:gd name="T38" fmla="*/ 2147483647 w 570"/>
                      <a:gd name="T39" fmla="*/ 2147483647 h 270"/>
                      <a:gd name="T40" fmla="*/ 2147483647 w 570"/>
                      <a:gd name="T41" fmla="*/ 2147483647 h 270"/>
                      <a:gd name="T42" fmla="*/ 2147483647 w 570"/>
                      <a:gd name="T43" fmla="*/ 2147483647 h 270"/>
                      <a:gd name="T44" fmla="*/ 2147483647 w 570"/>
                      <a:gd name="T45" fmla="*/ 2147483647 h 270"/>
                      <a:gd name="T46" fmla="*/ 2147483647 w 570"/>
                      <a:gd name="T47" fmla="*/ 2147483647 h 270"/>
                      <a:gd name="T48" fmla="*/ 2147483647 w 570"/>
                      <a:gd name="T49" fmla="*/ 2147483647 h 270"/>
                      <a:gd name="T50" fmla="*/ 2147483647 w 570"/>
                      <a:gd name="T51" fmla="*/ 2147483647 h 270"/>
                      <a:gd name="T52" fmla="*/ 2147483647 w 570"/>
                      <a:gd name="T53" fmla="*/ 2147483647 h 270"/>
                      <a:gd name="T54" fmla="*/ 2147483647 w 570"/>
                      <a:gd name="T55" fmla="*/ 2147483647 h 270"/>
                      <a:gd name="T56" fmla="*/ 2147483647 w 570"/>
                      <a:gd name="T57" fmla="*/ 2147483647 h 270"/>
                      <a:gd name="T58" fmla="*/ 2147483647 w 570"/>
                      <a:gd name="T59" fmla="*/ 2147483647 h 270"/>
                      <a:gd name="T60" fmla="*/ 2147483647 w 570"/>
                      <a:gd name="T61" fmla="*/ 2147483647 h 270"/>
                      <a:gd name="T62" fmla="*/ 2147483647 w 570"/>
                      <a:gd name="T63" fmla="*/ 2147483647 h 270"/>
                      <a:gd name="T64" fmla="*/ 2147483647 w 570"/>
                      <a:gd name="T65" fmla="*/ 2147483647 h 270"/>
                      <a:gd name="T66" fmla="*/ 2147483647 w 570"/>
                      <a:gd name="T67" fmla="*/ 2147483647 h 270"/>
                      <a:gd name="T68" fmla="*/ 2147483647 w 570"/>
                      <a:gd name="T69" fmla="*/ 2147483647 h 270"/>
                      <a:gd name="T70" fmla="*/ 2147483647 w 570"/>
                      <a:gd name="T71" fmla="*/ 2147483647 h 270"/>
                      <a:gd name="T72" fmla="*/ 2147483647 w 570"/>
                      <a:gd name="T73" fmla="*/ 2147483647 h 270"/>
                      <a:gd name="T74" fmla="*/ 2147483647 w 570"/>
                      <a:gd name="T75" fmla="*/ 2147483647 h 270"/>
                      <a:gd name="T76" fmla="*/ 2147483647 w 570"/>
                      <a:gd name="T77" fmla="*/ 2147483647 h 270"/>
                      <a:gd name="T78" fmla="*/ 2147483647 w 570"/>
                      <a:gd name="T79" fmla="*/ 2147483647 h 270"/>
                      <a:gd name="T80" fmla="*/ 2147483647 w 570"/>
                      <a:gd name="T81" fmla="*/ 2147483647 h 270"/>
                      <a:gd name="T82" fmla="*/ 2147483647 w 570"/>
                      <a:gd name="T83" fmla="*/ 2147483647 h 270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w 570"/>
                      <a:gd name="T127" fmla="*/ 0 h 270"/>
                      <a:gd name="T128" fmla="*/ 570 w 570"/>
                      <a:gd name="T129" fmla="*/ 270 h 270"/>
                    </a:gdLst>
                    <a:ahLst/>
                    <a:cxnLst>
                      <a:cxn ang="T84">
                        <a:pos x="T0" y="T1"/>
                      </a:cxn>
                      <a:cxn ang="T85">
                        <a:pos x="T2" y="T3"/>
                      </a:cxn>
                      <a:cxn ang="T86">
                        <a:pos x="T4" y="T5"/>
                      </a:cxn>
                      <a:cxn ang="T87">
                        <a:pos x="T6" y="T7"/>
                      </a:cxn>
                      <a:cxn ang="T88">
                        <a:pos x="T8" y="T9"/>
                      </a:cxn>
                      <a:cxn ang="T89">
                        <a:pos x="T10" y="T11"/>
                      </a:cxn>
                      <a:cxn ang="T90">
                        <a:pos x="T12" y="T13"/>
                      </a:cxn>
                      <a:cxn ang="T91">
                        <a:pos x="T14" y="T15"/>
                      </a:cxn>
                      <a:cxn ang="T92">
                        <a:pos x="T16" y="T17"/>
                      </a:cxn>
                      <a:cxn ang="T93">
                        <a:pos x="T18" y="T19"/>
                      </a:cxn>
                      <a:cxn ang="T94">
                        <a:pos x="T20" y="T21"/>
                      </a:cxn>
                      <a:cxn ang="T95">
                        <a:pos x="T22" y="T23"/>
                      </a:cxn>
                      <a:cxn ang="T96">
                        <a:pos x="T24" y="T25"/>
                      </a:cxn>
                      <a:cxn ang="T97">
                        <a:pos x="T26" y="T27"/>
                      </a:cxn>
                      <a:cxn ang="T98">
                        <a:pos x="T28" y="T29"/>
                      </a:cxn>
                      <a:cxn ang="T99">
                        <a:pos x="T30" y="T31"/>
                      </a:cxn>
                      <a:cxn ang="T100">
                        <a:pos x="T32" y="T33"/>
                      </a:cxn>
                      <a:cxn ang="T101">
                        <a:pos x="T34" y="T35"/>
                      </a:cxn>
                      <a:cxn ang="T102">
                        <a:pos x="T36" y="T37"/>
                      </a:cxn>
                      <a:cxn ang="T103">
                        <a:pos x="T38" y="T39"/>
                      </a:cxn>
                      <a:cxn ang="T104">
                        <a:pos x="T40" y="T41"/>
                      </a:cxn>
                      <a:cxn ang="T105">
                        <a:pos x="T42" y="T43"/>
                      </a:cxn>
                      <a:cxn ang="T106">
                        <a:pos x="T44" y="T45"/>
                      </a:cxn>
                      <a:cxn ang="T107">
                        <a:pos x="T46" y="T47"/>
                      </a:cxn>
                      <a:cxn ang="T108">
                        <a:pos x="T48" y="T49"/>
                      </a:cxn>
                      <a:cxn ang="T109">
                        <a:pos x="T50" y="T51"/>
                      </a:cxn>
                      <a:cxn ang="T110">
                        <a:pos x="T52" y="T53"/>
                      </a:cxn>
                      <a:cxn ang="T111">
                        <a:pos x="T54" y="T55"/>
                      </a:cxn>
                      <a:cxn ang="T112">
                        <a:pos x="T56" y="T57"/>
                      </a:cxn>
                      <a:cxn ang="T113">
                        <a:pos x="T58" y="T59"/>
                      </a:cxn>
                      <a:cxn ang="T114">
                        <a:pos x="T60" y="T61"/>
                      </a:cxn>
                      <a:cxn ang="T115">
                        <a:pos x="T62" y="T63"/>
                      </a:cxn>
                      <a:cxn ang="T116">
                        <a:pos x="T64" y="T65"/>
                      </a:cxn>
                      <a:cxn ang="T117">
                        <a:pos x="T66" y="T67"/>
                      </a:cxn>
                      <a:cxn ang="T118">
                        <a:pos x="T68" y="T69"/>
                      </a:cxn>
                      <a:cxn ang="T119">
                        <a:pos x="T70" y="T71"/>
                      </a:cxn>
                      <a:cxn ang="T120">
                        <a:pos x="T72" y="T73"/>
                      </a:cxn>
                      <a:cxn ang="T121">
                        <a:pos x="T74" y="T75"/>
                      </a:cxn>
                      <a:cxn ang="T122">
                        <a:pos x="T76" y="T77"/>
                      </a:cxn>
                      <a:cxn ang="T123">
                        <a:pos x="T78" y="T79"/>
                      </a:cxn>
                      <a:cxn ang="T124">
                        <a:pos x="T80" y="T81"/>
                      </a:cxn>
                      <a:cxn ang="T125">
                        <a:pos x="T82" y="T83"/>
                      </a:cxn>
                    </a:cxnLst>
                    <a:rect l="T126" t="T127" r="T128" b="T129"/>
                    <a:pathLst>
                      <a:path w="570" h="270">
                        <a:moveTo>
                          <a:pt x="118" y="238"/>
                        </a:moveTo>
                        <a:lnTo>
                          <a:pt x="110" y="240"/>
                        </a:lnTo>
                        <a:lnTo>
                          <a:pt x="108" y="248"/>
                        </a:lnTo>
                        <a:lnTo>
                          <a:pt x="108" y="252"/>
                        </a:lnTo>
                        <a:lnTo>
                          <a:pt x="104" y="248"/>
                        </a:lnTo>
                        <a:lnTo>
                          <a:pt x="102" y="236"/>
                        </a:lnTo>
                        <a:lnTo>
                          <a:pt x="102" y="230"/>
                        </a:lnTo>
                        <a:lnTo>
                          <a:pt x="92" y="224"/>
                        </a:lnTo>
                        <a:lnTo>
                          <a:pt x="84" y="222"/>
                        </a:lnTo>
                        <a:lnTo>
                          <a:pt x="72" y="210"/>
                        </a:lnTo>
                        <a:lnTo>
                          <a:pt x="62" y="200"/>
                        </a:lnTo>
                        <a:lnTo>
                          <a:pt x="58" y="194"/>
                        </a:lnTo>
                        <a:lnTo>
                          <a:pt x="64" y="194"/>
                        </a:lnTo>
                        <a:lnTo>
                          <a:pt x="76" y="196"/>
                        </a:lnTo>
                        <a:lnTo>
                          <a:pt x="70" y="184"/>
                        </a:lnTo>
                        <a:lnTo>
                          <a:pt x="82" y="182"/>
                        </a:lnTo>
                        <a:lnTo>
                          <a:pt x="94" y="182"/>
                        </a:lnTo>
                        <a:lnTo>
                          <a:pt x="92" y="168"/>
                        </a:lnTo>
                        <a:lnTo>
                          <a:pt x="92" y="158"/>
                        </a:lnTo>
                        <a:lnTo>
                          <a:pt x="88" y="152"/>
                        </a:lnTo>
                        <a:lnTo>
                          <a:pt x="80" y="152"/>
                        </a:lnTo>
                        <a:lnTo>
                          <a:pt x="74" y="156"/>
                        </a:lnTo>
                        <a:lnTo>
                          <a:pt x="70" y="154"/>
                        </a:lnTo>
                        <a:lnTo>
                          <a:pt x="64" y="152"/>
                        </a:lnTo>
                        <a:lnTo>
                          <a:pt x="52" y="152"/>
                        </a:lnTo>
                        <a:lnTo>
                          <a:pt x="42" y="162"/>
                        </a:lnTo>
                        <a:lnTo>
                          <a:pt x="36" y="152"/>
                        </a:lnTo>
                        <a:lnTo>
                          <a:pt x="24" y="136"/>
                        </a:lnTo>
                        <a:lnTo>
                          <a:pt x="10" y="136"/>
                        </a:lnTo>
                        <a:lnTo>
                          <a:pt x="10" y="126"/>
                        </a:lnTo>
                        <a:lnTo>
                          <a:pt x="4" y="128"/>
                        </a:lnTo>
                        <a:lnTo>
                          <a:pt x="0" y="128"/>
                        </a:lnTo>
                        <a:lnTo>
                          <a:pt x="0" y="126"/>
                        </a:lnTo>
                        <a:lnTo>
                          <a:pt x="0" y="110"/>
                        </a:lnTo>
                        <a:lnTo>
                          <a:pt x="0" y="96"/>
                        </a:lnTo>
                        <a:lnTo>
                          <a:pt x="10" y="88"/>
                        </a:lnTo>
                        <a:lnTo>
                          <a:pt x="18" y="98"/>
                        </a:lnTo>
                        <a:lnTo>
                          <a:pt x="26" y="94"/>
                        </a:lnTo>
                        <a:lnTo>
                          <a:pt x="24" y="82"/>
                        </a:lnTo>
                        <a:lnTo>
                          <a:pt x="48" y="62"/>
                        </a:lnTo>
                        <a:lnTo>
                          <a:pt x="68" y="66"/>
                        </a:lnTo>
                        <a:lnTo>
                          <a:pt x="86" y="72"/>
                        </a:lnTo>
                        <a:lnTo>
                          <a:pt x="102" y="84"/>
                        </a:lnTo>
                        <a:lnTo>
                          <a:pt x="110" y="82"/>
                        </a:lnTo>
                        <a:lnTo>
                          <a:pt x="122" y="86"/>
                        </a:lnTo>
                        <a:lnTo>
                          <a:pt x="128" y="78"/>
                        </a:lnTo>
                        <a:lnTo>
                          <a:pt x="160" y="78"/>
                        </a:lnTo>
                        <a:lnTo>
                          <a:pt x="170" y="86"/>
                        </a:lnTo>
                        <a:lnTo>
                          <a:pt x="176" y="86"/>
                        </a:lnTo>
                        <a:lnTo>
                          <a:pt x="186" y="84"/>
                        </a:lnTo>
                        <a:lnTo>
                          <a:pt x="202" y="84"/>
                        </a:lnTo>
                        <a:lnTo>
                          <a:pt x="204" y="70"/>
                        </a:lnTo>
                        <a:lnTo>
                          <a:pt x="180" y="62"/>
                        </a:lnTo>
                        <a:lnTo>
                          <a:pt x="184" y="56"/>
                        </a:lnTo>
                        <a:lnTo>
                          <a:pt x="186" y="44"/>
                        </a:lnTo>
                        <a:lnTo>
                          <a:pt x="200" y="42"/>
                        </a:lnTo>
                        <a:lnTo>
                          <a:pt x="188" y="36"/>
                        </a:lnTo>
                        <a:lnTo>
                          <a:pt x="182" y="26"/>
                        </a:lnTo>
                        <a:lnTo>
                          <a:pt x="204" y="24"/>
                        </a:lnTo>
                        <a:lnTo>
                          <a:pt x="270" y="10"/>
                        </a:lnTo>
                        <a:lnTo>
                          <a:pt x="280" y="0"/>
                        </a:lnTo>
                        <a:lnTo>
                          <a:pt x="308" y="4"/>
                        </a:lnTo>
                        <a:lnTo>
                          <a:pt x="320" y="22"/>
                        </a:lnTo>
                        <a:lnTo>
                          <a:pt x="354" y="26"/>
                        </a:lnTo>
                        <a:lnTo>
                          <a:pt x="352" y="32"/>
                        </a:lnTo>
                        <a:lnTo>
                          <a:pt x="370" y="32"/>
                        </a:lnTo>
                        <a:lnTo>
                          <a:pt x="388" y="18"/>
                        </a:lnTo>
                        <a:lnTo>
                          <a:pt x="396" y="18"/>
                        </a:lnTo>
                        <a:lnTo>
                          <a:pt x="396" y="28"/>
                        </a:lnTo>
                        <a:lnTo>
                          <a:pt x="412" y="34"/>
                        </a:lnTo>
                        <a:lnTo>
                          <a:pt x="464" y="82"/>
                        </a:lnTo>
                        <a:lnTo>
                          <a:pt x="472" y="84"/>
                        </a:lnTo>
                        <a:lnTo>
                          <a:pt x="472" y="74"/>
                        </a:lnTo>
                        <a:lnTo>
                          <a:pt x="484" y="76"/>
                        </a:lnTo>
                        <a:lnTo>
                          <a:pt x="486" y="84"/>
                        </a:lnTo>
                        <a:lnTo>
                          <a:pt x="506" y="86"/>
                        </a:lnTo>
                        <a:lnTo>
                          <a:pt x="510" y="78"/>
                        </a:lnTo>
                        <a:lnTo>
                          <a:pt x="534" y="94"/>
                        </a:lnTo>
                        <a:lnTo>
                          <a:pt x="550" y="104"/>
                        </a:lnTo>
                        <a:lnTo>
                          <a:pt x="570" y="108"/>
                        </a:lnTo>
                        <a:lnTo>
                          <a:pt x="564" y="112"/>
                        </a:lnTo>
                        <a:lnTo>
                          <a:pt x="562" y="116"/>
                        </a:lnTo>
                        <a:lnTo>
                          <a:pt x="558" y="120"/>
                        </a:lnTo>
                        <a:lnTo>
                          <a:pt x="544" y="130"/>
                        </a:lnTo>
                        <a:lnTo>
                          <a:pt x="556" y="144"/>
                        </a:lnTo>
                        <a:lnTo>
                          <a:pt x="548" y="152"/>
                        </a:lnTo>
                        <a:lnTo>
                          <a:pt x="540" y="154"/>
                        </a:lnTo>
                        <a:lnTo>
                          <a:pt x="532" y="152"/>
                        </a:lnTo>
                        <a:lnTo>
                          <a:pt x="518" y="148"/>
                        </a:lnTo>
                        <a:lnTo>
                          <a:pt x="522" y="160"/>
                        </a:lnTo>
                        <a:lnTo>
                          <a:pt x="522" y="176"/>
                        </a:lnTo>
                        <a:lnTo>
                          <a:pt x="520" y="184"/>
                        </a:lnTo>
                        <a:lnTo>
                          <a:pt x="510" y="186"/>
                        </a:lnTo>
                        <a:lnTo>
                          <a:pt x="498" y="182"/>
                        </a:lnTo>
                        <a:lnTo>
                          <a:pt x="500" y="190"/>
                        </a:lnTo>
                        <a:lnTo>
                          <a:pt x="510" y="210"/>
                        </a:lnTo>
                        <a:lnTo>
                          <a:pt x="512" y="224"/>
                        </a:lnTo>
                        <a:lnTo>
                          <a:pt x="506" y="234"/>
                        </a:lnTo>
                        <a:lnTo>
                          <a:pt x="492" y="228"/>
                        </a:lnTo>
                        <a:lnTo>
                          <a:pt x="480" y="228"/>
                        </a:lnTo>
                        <a:lnTo>
                          <a:pt x="460" y="228"/>
                        </a:lnTo>
                        <a:lnTo>
                          <a:pt x="448" y="228"/>
                        </a:lnTo>
                        <a:lnTo>
                          <a:pt x="428" y="222"/>
                        </a:lnTo>
                        <a:lnTo>
                          <a:pt x="418" y="226"/>
                        </a:lnTo>
                        <a:lnTo>
                          <a:pt x="418" y="234"/>
                        </a:lnTo>
                        <a:lnTo>
                          <a:pt x="398" y="228"/>
                        </a:lnTo>
                        <a:lnTo>
                          <a:pt x="386" y="230"/>
                        </a:lnTo>
                        <a:lnTo>
                          <a:pt x="386" y="242"/>
                        </a:lnTo>
                        <a:lnTo>
                          <a:pt x="380" y="242"/>
                        </a:lnTo>
                        <a:lnTo>
                          <a:pt x="360" y="260"/>
                        </a:lnTo>
                        <a:lnTo>
                          <a:pt x="358" y="264"/>
                        </a:lnTo>
                        <a:lnTo>
                          <a:pt x="354" y="270"/>
                        </a:lnTo>
                        <a:lnTo>
                          <a:pt x="348" y="268"/>
                        </a:lnTo>
                        <a:lnTo>
                          <a:pt x="346" y="260"/>
                        </a:lnTo>
                        <a:lnTo>
                          <a:pt x="326" y="260"/>
                        </a:lnTo>
                        <a:lnTo>
                          <a:pt x="322" y="246"/>
                        </a:lnTo>
                        <a:lnTo>
                          <a:pt x="314" y="244"/>
                        </a:lnTo>
                        <a:lnTo>
                          <a:pt x="310" y="234"/>
                        </a:lnTo>
                        <a:lnTo>
                          <a:pt x="288" y="214"/>
                        </a:lnTo>
                        <a:lnTo>
                          <a:pt x="244" y="218"/>
                        </a:lnTo>
                        <a:lnTo>
                          <a:pt x="226" y="196"/>
                        </a:lnTo>
                        <a:lnTo>
                          <a:pt x="186" y="178"/>
                        </a:lnTo>
                        <a:lnTo>
                          <a:pt x="152" y="188"/>
                        </a:lnTo>
                        <a:lnTo>
                          <a:pt x="162" y="254"/>
                        </a:lnTo>
                        <a:lnTo>
                          <a:pt x="154" y="254"/>
                        </a:lnTo>
                        <a:lnTo>
                          <a:pt x="140" y="242"/>
                        </a:lnTo>
                        <a:lnTo>
                          <a:pt x="130" y="238"/>
                        </a:lnTo>
                        <a:lnTo>
                          <a:pt x="118" y="23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25" name="íṣ1íḑe">
                    <a:extLst>
                      <a:ext uri="{FF2B5EF4-FFF2-40B4-BE49-F238E27FC236}">
                        <a16:creationId xmlns:a16="http://schemas.microsoft.com/office/drawing/2014/main" xmlns="" id="{D8DDA9BB-2585-44ED-94E5-DF8CFD08DB8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500592" y="2652955"/>
                    <a:ext cx="41317" cy="22417"/>
                  </a:xfrm>
                  <a:custGeom>
                    <a:avLst/>
                    <a:gdLst>
                      <a:gd name="T0" fmla="*/ 0 w 24"/>
                      <a:gd name="T1" fmla="*/ 2147483647 h 14"/>
                      <a:gd name="T2" fmla="*/ 2147483647 w 24"/>
                      <a:gd name="T3" fmla="*/ 0 h 14"/>
                      <a:gd name="T4" fmla="*/ 2147483647 w 24"/>
                      <a:gd name="T5" fmla="*/ 2147483647 h 14"/>
                      <a:gd name="T6" fmla="*/ 2147483647 w 24"/>
                      <a:gd name="T7" fmla="*/ 2147483647 h 14"/>
                      <a:gd name="T8" fmla="*/ 2147483647 w 24"/>
                      <a:gd name="T9" fmla="*/ 2147483647 h 14"/>
                      <a:gd name="T10" fmla="*/ 2147483647 w 24"/>
                      <a:gd name="T11" fmla="*/ 2147483647 h 14"/>
                      <a:gd name="T12" fmla="*/ 2147483647 w 24"/>
                      <a:gd name="T13" fmla="*/ 2147483647 h 14"/>
                      <a:gd name="T14" fmla="*/ 0 w 24"/>
                      <a:gd name="T15" fmla="*/ 2147483647 h 1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24"/>
                      <a:gd name="T25" fmla="*/ 0 h 14"/>
                      <a:gd name="T26" fmla="*/ 24 w 24"/>
                      <a:gd name="T27" fmla="*/ 14 h 14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24" h="14">
                        <a:moveTo>
                          <a:pt x="0" y="2"/>
                        </a:moveTo>
                        <a:lnTo>
                          <a:pt x="8" y="0"/>
                        </a:lnTo>
                        <a:lnTo>
                          <a:pt x="18" y="8"/>
                        </a:lnTo>
                        <a:lnTo>
                          <a:pt x="24" y="12"/>
                        </a:lnTo>
                        <a:lnTo>
                          <a:pt x="16" y="14"/>
                        </a:lnTo>
                        <a:lnTo>
                          <a:pt x="12" y="14"/>
                        </a:lnTo>
                        <a:lnTo>
                          <a:pt x="6" y="10"/>
                        </a:lnTo>
                        <a:lnTo>
                          <a:pt x="0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26" name="iṣḷíďe">
                    <a:extLst>
                      <a:ext uri="{FF2B5EF4-FFF2-40B4-BE49-F238E27FC236}">
                        <a16:creationId xmlns:a16="http://schemas.microsoft.com/office/drawing/2014/main" xmlns="" id="{CA60336D-0F95-4CFB-8F62-1E2EC72222C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920784" y="1590953"/>
                    <a:ext cx="3437531" cy="1008761"/>
                  </a:xfrm>
                  <a:custGeom>
                    <a:avLst/>
                    <a:gdLst>
                      <a:gd name="T0" fmla="*/ 2147483647 w 1968"/>
                      <a:gd name="T1" fmla="*/ 2147483647 h 606"/>
                      <a:gd name="T2" fmla="*/ 2147483647 w 1968"/>
                      <a:gd name="T3" fmla="*/ 2147483647 h 606"/>
                      <a:gd name="T4" fmla="*/ 2147483647 w 1968"/>
                      <a:gd name="T5" fmla="*/ 2147483647 h 606"/>
                      <a:gd name="T6" fmla="*/ 2147483647 w 1968"/>
                      <a:gd name="T7" fmla="*/ 2147483647 h 606"/>
                      <a:gd name="T8" fmla="*/ 2147483647 w 1968"/>
                      <a:gd name="T9" fmla="*/ 2147483647 h 606"/>
                      <a:gd name="T10" fmla="*/ 2147483647 w 1968"/>
                      <a:gd name="T11" fmla="*/ 2147483647 h 606"/>
                      <a:gd name="T12" fmla="*/ 2147483647 w 1968"/>
                      <a:gd name="T13" fmla="*/ 2147483647 h 606"/>
                      <a:gd name="T14" fmla="*/ 2147483647 w 1968"/>
                      <a:gd name="T15" fmla="*/ 2147483647 h 606"/>
                      <a:gd name="T16" fmla="*/ 2147483647 w 1968"/>
                      <a:gd name="T17" fmla="*/ 2147483647 h 606"/>
                      <a:gd name="T18" fmla="*/ 2147483647 w 1968"/>
                      <a:gd name="T19" fmla="*/ 2147483647 h 606"/>
                      <a:gd name="T20" fmla="*/ 2147483647 w 1968"/>
                      <a:gd name="T21" fmla="*/ 2147483647 h 606"/>
                      <a:gd name="T22" fmla="*/ 2147483647 w 1968"/>
                      <a:gd name="T23" fmla="*/ 2147483647 h 606"/>
                      <a:gd name="T24" fmla="*/ 2147483647 w 1968"/>
                      <a:gd name="T25" fmla="*/ 2147483647 h 606"/>
                      <a:gd name="T26" fmla="*/ 2147483647 w 1968"/>
                      <a:gd name="T27" fmla="*/ 2147483647 h 606"/>
                      <a:gd name="T28" fmla="*/ 2147483647 w 1968"/>
                      <a:gd name="T29" fmla="*/ 2147483647 h 606"/>
                      <a:gd name="T30" fmla="*/ 2147483647 w 1968"/>
                      <a:gd name="T31" fmla="*/ 2147483647 h 606"/>
                      <a:gd name="T32" fmla="*/ 2147483647 w 1968"/>
                      <a:gd name="T33" fmla="*/ 2147483647 h 606"/>
                      <a:gd name="T34" fmla="*/ 2147483647 w 1968"/>
                      <a:gd name="T35" fmla="*/ 2147483647 h 606"/>
                      <a:gd name="T36" fmla="*/ 2147483647 w 1968"/>
                      <a:gd name="T37" fmla="*/ 2147483647 h 606"/>
                      <a:gd name="T38" fmla="*/ 2147483647 w 1968"/>
                      <a:gd name="T39" fmla="*/ 2147483647 h 606"/>
                      <a:gd name="T40" fmla="*/ 2147483647 w 1968"/>
                      <a:gd name="T41" fmla="*/ 2147483647 h 606"/>
                      <a:gd name="T42" fmla="*/ 2147483647 w 1968"/>
                      <a:gd name="T43" fmla="*/ 2147483647 h 606"/>
                      <a:gd name="T44" fmla="*/ 2147483647 w 1968"/>
                      <a:gd name="T45" fmla="*/ 2147483647 h 606"/>
                      <a:gd name="T46" fmla="*/ 2147483647 w 1968"/>
                      <a:gd name="T47" fmla="*/ 2147483647 h 606"/>
                      <a:gd name="T48" fmla="*/ 2147483647 w 1968"/>
                      <a:gd name="T49" fmla="*/ 2147483647 h 606"/>
                      <a:gd name="T50" fmla="*/ 2147483647 w 1968"/>
                      <a:gd name="T51" fmla="*/ 2147483647 h 606"/>
                      <a:gd name="T52" fmla="*/ 2147483647 w 1968"/>
                      <a:gd name="T53" fmla="*/ 2147483647 h 606"/>
                      <a:gd name="T54" fmla="*/ 2147483647 w 1968"/>
                      <a:gd name="T55" fmla="*/ 2147483647 h 606"/>
                      <a:gd name="T56" fmla="*/ 2147483647 w 1968"/>
                      <a:gd name="T57" fmla="*/ 2147483647 h 606"/>
                      <a:gd name="T58" fmla="*/ 2147483647 w 1968"/>
                      <a:gd name="T59" fmla="*/ 2147483647 h 606"/>
                      <a:gd name="T60" fmla="*/ 2147483647 w 1968"/>
                      <a:gd name="T61" fmla="*/ 0 h 606"/>
                      <a:gd name="T62" fmla="*/ 2147483647 w 1968"/>
                      <a:gd name="T63" fmla="*/ 2147483647 h 606"/>
                      <a:gd name="T64" fmla="*/ 2147483647 w 1968"/>
                      <a:gd name="T65" fmla="*/ 2147483647 h 606"/>
                      <a:gd name="T66" fmla="*/ 2147483647 w 1968"/>
                      <a:gd name="T67" fmla="*/ 2147483647 h 606"/>
                      <a:gd name="T68" fmla="*/ 2147483647 w 1968"/>
                      <a:gd name="T69" fmla="*/ 2147483647 h 606"/>
                      <a:gd name="T70" fmla="*/ 2147483647 w 1968"/>
                      <a:gd name="T71" fmla="*/ 2147483647 h 606"/>
                      <a:gd name="T72" fmla="*/ 2147483647 w 1968"/>
                      <a:gd name="T73" fmla="*/ 2147483647 h 606"/>
                      <a:gd name="T74" fmla="*/ 2147483647 w 1968"/>
                      <a:gd name="T75" fmla="*/ 2147483647 h 606"/>
                      <a:gd name="T76" fmla="*/ 2147483647 w 1968"/>
                      <a:gd name="T77" fmla="*/ 2147483647 h 606"/>
                      <a:gd name="T78" fmla="*/ 2147483647 w 1968"/>
                      <a:gd name="T79" fmla="*/ 2147483647 h 606"/>
                      <a:gd name="T80" fmla="*/ 2147483647 w 1968"/>
                      <a:gd name="T81" fmla="*/ 2147483647 h 606"/>
                      <a:gd name="T82" fmla="*/ 2147483647 w 1968"/>
                      <a:gd name="T83" fmla="*/ 2147483647 h 606"/>
                      <a:gd name="T84" fmla="*/ 2147483647 w 1968"/>
                      <a:gd name="T85" fmla="*/ 2147483647 h 606"/>
                      <a:gd name="T86" fmla="*/ 2147483647 w 1968"/>
                      <a:gd name="T87" fmla="*/ 2147483647 h 606"/>
                      <a:gd name="T88" fmla="*/ 2147483647 w 1968"/>
                      <a:gd name="T89" fmla="*/ 2147483647 h 606"/>
                      <a:gd name="T90" fmla="*/ 2147483647 w 1968"/>
                      <a:gd name="T91" fmla="*/ 2147483647 h 606"/>
                      <a:gd name="T92" fmla="*/ 2147483647 w 1968"/>
                      <a:gd name="T93" fmla="*/ 2147483647 h 606"/>
                      <a:gd name="T94" fmla="*/ 2147483647 w 1968"/>
                      <a:gd name="T95" fmla="*/ 2147483647 h 606"/>
                      <a:gd name="T96" fmla="*/ 2147483647 w 1968"/>
                      <a:gd name="T97" fmla="*/ 2147483647 h 606"/>
                      <a:gd name="T98" fmla="*/ 2147483647 w 1968"/>
                      <a:gd name="T99" fmla="*/ 2147483647 h 606"/>
                      <a:gd name="T100" fmla="*/ 2147483647 w 1968"/>
                      <a:gd name="T101" fmla="*/ 2147483647 h 606"/>
                      <a:gd name="T102" fmla="*/ 2147483647 w 1968"/>
                      <a:gd name="T103" fmla="*/ 2147483647 h 606"/>
                      <a:gd name="T104" fmla="*/ 2147483647 w 1968"/>
                      <a:gd name="T105" fmla="*/ 2147483647 h 606"/>
                      <a:gd name="T106" fmla="*/ 2147483647 w 1968"/>
                      <a:gd name="T107" fmla="*/ 2147483647 h 606"/>
                      <a:gd name="T108" fmla="*/ 2147483647 w 1968"/>
                      <a:gd name="T109" fmla="*/ 2147483647 h 606"/>
                      <a:gd name="T110" fmla="*/ 2147483647 w 1968"/>
                      <a:gd name="T111" fmla="*/ 2147483647 h 606"/>
                      <a:gd name="T112" fmla="*/ 2147483647 w 1968"/>
                      <a:gd name="T113" fmla="*/ 2147483647 h 606"/>
                      <a:gd name="T114" fmla="*/ 2147483647 w 1968"/>
                      <a:gd name="T115" fmla="*/ 2147483647 h 606"/>
                      <a:gd name="T116" fmla="*/ 2147483647 w 1968"/>
                      <a:gd name="T117" fmla="*/ 2147483647 h 606"/>
                      <a:gd name="T118" fmla="*/ 2147483647 w 1968"/>
                      <a:gd name="T119" fmla="*/ 2147483647 h 60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w 1968"/>
                      <a:gd name="T181" fmla="*/ 0 h 606"/>
                      <a:gd name="T182" fmla="*/ 1968 w 1968"/>
                      <a:gd name="T183" fmla="*/ 606 h 606"/>
                    </a:gdLst>
                    <a:ahLst/>
                    <a:cxnLst>
                      <a:cxn ang="T120">
                        <a:pos x="T0" y="T1"/>
                      </a:cxn>
                      <a:cxn ang="T121">
                        <a:pos x="T2" y="T3"/>
                      </a:cxn>
                      <a:cxn ang="T122">
                        <a:pos x="T4" y="T5"/>
                      </a:cxn>
                      <a:cxn ang="T123">
                        <a:pos x="T6" y="T7"/>
                      </a:cxn>
                      <a:cxn ang="T124">
                        <a:pos x="T8" y="T9"/>
                      </a:cxn>
                      <a:cxn ang="T125">
                        <a:pos x="T10" y="T11"/>
                      </a:cxn>
                      <a:cxn ang="T126">
                        <a:pos x="T12" y="T13"/>
                      </a:cxn>
                      <a:cxn ang="T127">
                        <a:pos x="T14" y="T15"/>
                      </a:cxn>
                      <a:cxn ang="T128">
                        <a:pos x="T16" y="T17"/>
                      </a:cxn>
                      <a:cxn ang="T129">
                        <a:pos x="T18" y="T19"/>
                      </a:cxn>
                      <a:cxn ang="T130">
                        <a:pos x="T20" y="T21"/>
                      </a:cxn>
                      <a:cxn ang="T131">
                        <a:pos x="T22" y="T23"/>
                      </a:cxn>
                      <a:cxn ang="T132">
                        <a:pos x="T24" y="T25"/>
                      </a:cxn>
                      <a:cxn ang="T133">
                        <a:pos x="T26" y="T27"/>
                      </a:cxn>
                      <a:cxn ang="T134">
                        <a:pos x="T28" y="T29"/>
                      </a:cxn>
                      <a:cxn ang="T135">
                        <a:pos x="T30" y="T31"/>
                      </a:cxn>
                      <a:cxn ang="T136">
                        <a:pos x="T32" y="T33"/>
                      </a:cxn>
                      <a:cxn ang="T137">
                        <a:pos x="T34" y="T35"/>
                      </a:cxn>
                      <a:cxn ang="T138">
                        <a:pos x="T36" y="T37"/>
                      </a:cxn>
                      <a:cxn ang="T139">
                        <a:pos x="T38" y="T39"/>
                      </a:cxn>
                      <a:cxn ang="T140">
                        <a:pos x="T40" y="T41"/>
                      </a:cxn>
                      <a:cxn ang="T141">
                        <a:pos x="T42" y="T43"/>
                      </a:cxn>
                      <a:cxn ang="T142">
                        <a:pos x="T44" y="T45"/>
                      </a:cxn>
                      <a:cxn ang="T143">
                        <a:pos x="T46" y="T47"/>
                      </a:cxn>
                      <a:cxn ang="T144">
                        <a:pos x="T48" y="T49"/>
                      </a:cxn>
                      <a:cxn ang="T145">
                        <a:pos x="T50" y="T51"/>
                      </a:cxn>
                      <a:cxn ang="T146">
                        <a:pos x="T52" y="T53"/>
                      </a:cxn>
                      <a:cxn ang="T147">
                        <a:pos x="T54" y="T55"/>
                      </a:cxn>
                      <a:cxn ang="T148">
                        <a:pos x="T56" y="T57"/>
                      </a:cxn>
                      <a:cxn ang="T149">
                        <a:pos x="T58" y="T59"/>
                      </a:cxn>
                      <a:cxn ang="T150">
                        <a:pos x="T60" y="T61"/>
                      </a:cxn>
                      <a:cxn ang="T151">
                        <a:pos x="T62" y="T63"/>
                      </a:cxn>
                      <a:cxn ang="T152">
                        <a:pos x="T64" y="T65"/>
                      </a:cxn>
                      <a:cxn ang="T153">
                        <a:pos x="T66" y="T67"/>
                      </a:cxn>
                      <a:cxn ang="T154">
                        <a:pos x="T68" y="T69"/>
                      </a:cxn>
                      <a:cxn ang="T155">
                        <a:pos x="T70" y="T71"/>
                      </a:cxn>
                      <a:cxn ang="T156">
                        <a:pos x="T72" y="T73"/>
                      </a:cxn>
                      <a:cxn ang="T157">
                        <a:pos x="T74" y="T75"/>
                      </a:cxn>
                      <a:cxn ang="T158">
                        <a:pos x="T76" y="T77"/>
                      </a:cxn>
                      <a:cxn ang="T159">
                        <a:pos x="T78" y="T79"/>
                      </a:cxn>
                      <a:cxn ang="T160">
                        <a:pos x="T80" y="T81"/>
                      </a:cxn>
                      <a:cxn ang="T161">
                        <a:pos x="T82" y="T83"/>
                      </a:cxn>
                      <a:cxn ang="T162">
                        <a:pos x="T84" y="T85"/>
                      </a:cxn>
                      <a:cxn ang="T163">
                        <a:pos x="T86" y="T87"/>
                      </a:cxn>
                      <a:cxn ang="T164">
                        <a:pos x="T88" y="T89"/>
                      </a:cxn>
                      <a:cxn ang="T165">
                        <a:pos x="T90" y="T91"/>
                      </a:cxn>
                      <a:cxn ang="T166">
                        <a:pos x="T92" y="T93"/>
                      </a:cxn>
                      <a:cxn ang="T167">
                        <a:pos x="T94" y="T95"/>
                      </a:cxn>
                      <a:cxn ang="T168">
                        <a:pos x="T96" y="T97"/>
                      </a:cxn>
                      <a:cxn ang="T169">
                        <a:pos x="T98" y="T99"/>
                      </a:cxn>
                      <a:cxn ang="T170">
                        <a:pos x="T100" y="T101"/>
                      </a:cxn>
                      <a:cxn ang="T171">
                        <a:pos x="T102" y="T103"/>
                      </a:cxn>
                      <a:cxn ang="T172">
                        <a:pos x="T104" y="T105"/>
                      </a:cxn>
                      <a:cxn ang="T173">
                        <a:pos x="T106" y="T107"/>
                      </a:cxn>
                      <a:cxn ang="T174">
                        <a:pos x="T108" y="T109"/>
                      </a:cxn>
                      <a:cxn ang="T175">
                        <a:pos x="T110" y="T111"/>
                      </a:cxn>
                      <a:cxn ang="T176">
                        <a:pos x="T112" y="T113"/>
                      </a:cxn>
                      <a:cxn ang="T177">
                        <a:pos x="T114" y="T115"/>
                      </a:cxn>
                      <a:cxn ang="T178">
                        <a:pos x="T116" y="T117"/>
                      </a:cxn>
                      <a:cxn ang="T179">
                        <a:pos x="T118" y="T119"/>
                      </a:cxn>
                    </a:cxnLst>
                    <a:rect l="T180" t="T181" r="T182" b="T183"/>
                    <a:pathLst>
                      <a:path w="1968" h="606">
                        <a:moveTo>
                          <a:pt x="902" y="458"/>
                        </a:moveTo>
                        <a:lnTo>
                          <a:pt x="912" y="448"/>
                        </a:lnTo>
                        <a:lnTo>
                          <a:pt x="924" y="440"/>
                        </a:lnTo>
                        <a:lnTo>
                          <a:pt x="936" y="436"/>
                        </a:lnTo>
                        <a:lnTo>
                          <a:pt x="950" y="434"/>
                        </a:lnTo>
                        <a:lnTo>
                          <a:pt x="958" y="436"/>
                        </a:lnTo>
                        <a:lnTo>
                          <a:pt x="964" y="436"/>
                        </a:lnTo>
                        <a:lnTo>
                          <a:pt x="982" y="442"/>
                        </a:lnTo>
                        <a:lnTo>
                          <a:pt x="1000" y="448"/>
                        </a:lnTo>
                        <a:lnTo>
                          <a:pt x="1010" y="450"/>
                        </a:lnTo>
                        <a:lnTo>
                          <a:pt x="1020" y="450"/>
                        </a:lnTo>
                        <a:lnTo>
                          <a:pt x="1026" y="450"/>
                        </a:lnTo>
                        <a:lnTo>
                          <a:pt x="1030" y="448"/>
                        </a:lnTo>
                        <a:lnTo>
                          <a:pt x="1034" y="446"/>
                        </a:lnTo>
                        <a:lnTo>
                          <a:pt x="1036" y="442"/>
                        </a:lnTo>
                        <a:lnTo>
                          <a:pt x="1036" y="438"/>
                        </a:lnTo>
                        <a:lnTo>
                          <a:pt x="1034" y="436"/>
                        </a:lnTo>
                        <a:lnTo>
                          <a:pt x="1028" y="430"/>
                        </a:lnTo>
                        <a:lnTo>
                          <a:pt x="1024" y="424"/>
                        </a:lnTo>
                        <a:lnTo>
                          <a:pt x="1022" y="420"/>
                        </a:lnTo>
                        <a:lnTo>
                          <a:pt x="1020" y="416"/>
                        </a:lnTo>
                        <a:lnTo>
                          <a:pt x="1022" y="414"/>
                        </a:lnTo>
                        <a:lnTo>
                          <a:pt x="1024" y="414"/>
                        </a:lnTo>
                        <a:lnTo>
                          <a:pt x="1030" y="412"/>
                        </a:lnTo>
                        <a:lnTo>
                          <a:pt x="1048" y="412"/>
                        </a:lnTo>
                        <a:lnTo>
                          <a:pt x="1066" y="416"/>
                        </a:lnTo>
                        <a:lnTo>
                          <a:pt x="1076" y="420"/>
                        </a:lnTo>
                        <a:lnTo>
                          <a:pt x="1082" y="426"/>
                        </a:lnTo>
                        <a:lnTo>
                          <a:pt x="1088" y="434"/>
                        </a:lnTo>
                        <a:lnTo>
                          <a:pt x="1092" y="436"/>
                        </a:lnTo>
                        <a:lnTo>
                          <a:pt x="1094" y="438"/>
                        </a:lnTo>
                        <a:lnTo>
                          <a:pt x="1100" y="440"/>
                        </a:lnTo>
                        <a:lnTo>
                          <a:pt x="1108" y="438"/>
                        </a:lnTo>
                        <a:lnTo>
                          <a:pt x="1122" y="436"/>
                        </a:lnTo>
                        <a:lnTo>
                          <a:pt x="1136" y="438"/>
                        </a:lnTo>
                        <a:lnTo>
                          <a:pt x="1148" y="440"/>
                        </a:lnTo>
                        <a:lnTo>
                          <a:pt x="1160" y="446"/>
                        </a:lnTo>
                        <a:lnTo>
                          <a:pt x="1186" y="458"/>
                        </a:lnTo>
                        <a:lnTo>
                          <a:pt x="1200" y="460"/>
                        </a:lnTo>
                        <a:lnTo>
                          <a:pt x="1214" y="462"/>
                        </a:lnTo>
                        <a:lnTo>
                          <a:pt x="1222" y="462"/>
                        </a:lnTo>
                        <a:lnTo>
                          <a:pt x="1230" y="460"/>
                        </a:lnTo>
                        <a:lnTo>
                          <a:pt x="1240" y="452"/>
                        </a:lnTo>
                        <a:lnTo>
                          <a:pt x="1252" y="444"/>
                        </a:lnTo>
                        <a:lnTo>
                          <a:pt x="1258" y="442"/>
                        </a:lnTo>
                        <a:lnTo>
                          <a:pt x="1264" y="442"/>
                        </a:lnTo>
                        <a:lnTo>
                          <a:pt x="1272" y="442"/>
                        </a:lnTo>
                        <a:lnTo>
                          <a:pt x="1284" y="446"/>
                        </a:lnTo>
                        <a:lnTo>
                          <a:pt x="1306" y="454"/>
                        </a:lnTo>
                        <a:lnTo>
                          <a:pt x="1314" y="454"/>
                        </a:lnTo>
                        <a:lnTo>
                          <a:pt x="1324" y="452"/>
                        </a:lnTo>
                        <a:lnTo>
                          <a:pt x="1326" y="450"/>
                        </a:lnTo>
                        <a:lnTo>
                          <a:pt x="1328" y="446"/>
                        </a:lnTo>
                        <a:lnTo>
                          <a:pt x="1328" y="442"/>
                        </a:lnTo>
                        <a:lnTo>
                          <a:pt x="1328" y="436"/>
                        </a:lnTo>
                        <a:lnTo>
                          <a:pt x="1326" y="426"/>
                        </a:lnTo>
                        <a:lnTo>
                          <a:pt x="1324" y="416"/>
                        </a:lnTo>
                        <a:lnTo>
                          <a:pt x="1318" y="410"/>
                        </a:lnTo>
                        <a:lnTo>
                          <a:pt x="1314" y="406"/>
                        </a:lnTo>
                        <a:lnTo>
                          <a:pt x="1312" y="404"/>
                        </a:lnTo>
                        <a:lnTo>
                          <a:pt x="1312" y="398"/>
                        </a:lnTo>
                        <a:lnTo>
                          <a:pt x="1314" y="394"/>
                        </a:lnTo>
                        <a:lnTo>
                          <a:pt x="1318" y="390"/>
                        </a:lnTo>
                        <a:lnTo>
                          <a:pt x="1324" y="388"/>
                        </a:lnTo>
                        <a:lnTo>
                          <a:pt x="1334" y="386"/>
                        </a:lnTo>
                        <a:lnTo>
                          <a:pt x="1346" y="386"/>
                        </a:lnTo>
                        <a:lnTo>
                          <a:pt x="1368" y="388"/>
                        </a:lnTo>
                        <a:lnTo>
                          <a:pt x="1384" y="394"/>
                        </a:lnTo>
                        <a:lnTo>
                          <a:pt x="1396" y="402"/>
                        </a:lnTo>
                        <a:lnTo>
                          <a:pt x="1408" y="410"/>
                        </a:lnTo>
                        <a:lnTo>
                          <a:pt x="1430" y="432"/>
                        </a:lnTo>
                        <a:lnTo>
                          <a:pt x="1442" y="440"/>
                        </a:lnTo>
                        <a:lnTo>
                          <a:pt x="1452" y="448"/>
                        </a:lnTo>
                        <a:lnTo>
                          <a:pt x="1466" y="454"/>
                        </a:lnTo>
                        <a:lnTo>
                          <a:pt x="1480" y="458"/>
                        </a:lnTo>
                        <a:lnTo>
                          <a:pt x="1494" y="462"/>
                        </a:lnTo>
                        <a:lnTo>
                          <a:pt x="1506" y="466"/>
                        </a:lnTo>
                        <a:lnTo>
                          <a:pt x="1512" y="474"/>
                        </a:lnTo>
                        <a:lnTo>
                          <a:pt x="1518" y="482"/>
                        </a:lnTo>
                        <a:lnTo>
                          <a:pt x="1526" y="488"/>
                        </a:lnTo>
                        <a:lnTo>
                          <a:pt x="1532" y="490"/>
                        </a:lnTo>
                        <a:lnTo>
                          <a:pt x="1536" y="490"/>
                        </a:lnTo>
                        <a:lnTo>
                          <a:pt x="1548" y="488"/>
                        </a:lnTo>
                        <a:lnTo>
                          <a:pt x="1554" y="484"/>
                        </a:lnTo>
                        <a:lnTo>
                          <a:pt x="1560" y="478"/>
                        </a:lnTo>
                        <a:lnTo>
                          <a:pt x="1568" y="472"/>
                        </a:lnTo>
                        <a:lnTo>
                          <a:pt x="1576" y="486"/>
                        </a:lnTo>
                        <a:lnTo>
                          <a:pt x="1580" y="496"/>
                        </a:lnTo>
                        <a:lnTo>
                          <a:pt x="1582" y="510"/>
                        </a:lnTo>
                        <a:lnTo>
                          <a:pt x="1582" y="522"/>
                        </a:lnTo>
                        <a:lnTo>
                          <a:pt x="1582" y="528"/>
                        </a:lnTo>
                        <a:lnTo>
                          <a:pt x="1582" y="538"/>
                        </a:lnTo>
                        <a:lnTo>
                          <a:pt x="1574" y="532"/>
                        </a:lnTo>
                        <a:lnTo>
                          <a:pt x="1562" y="528"/>
                        </a:lnTo>
                        <a:lnTo>
                          <a:pt x="1562" y="544"/>
                        </a:lnTo>
                        <a:lnTo>
                          <a:pt x="1570" y="550"/>
                        </a:lnTo>
                        <a:lnTo>
                          <a:pt x="1576" y="558"/>
                        </a:lnTo>
                        <a:lnTo>
                          <a:pt x="1584" y="580"/>
                        </a:lnTo>
                        <a:lnTo>
                          <a:pt x="1590" y="576"/>
                        </a:lnTo>
                        <a:lnTo>
                          <a:pt x="1600" y="574"/>
                        </a:lnTo>
                        <a:lnTo>
                          <a:pt x="1612" y="576"/>
                        </a:lnTo>
                        <a:lnTo>
                          <a:pt x="1618" y="576"/>
                        </a:lnTo>
                        <a:lnTo>
                          <a:pt x="1624" y="574"/>
                        </a:lnTo>
                        <a:lnTo>
                          <a:pt x="1630" y="574"/>
                        </a:lnTo>
                        <a:lnTo>
                          <a:pt x="1634" y="570"/>
                        </a:lnTo>
                        <a:lnTo>
                          <a:pt x="1640" y="558"/>
                        </a:lnTo>
                        <a:lnTo>
                          <a:pt x="1640" y="546"/>
                        </a:lnTo>
                        <a:lnTo>
                          <a:pt x="1642" y="532"/>
                        </a:lnTo>
                        <a:lnTo>
                          <a:pt x="1642" y="518"/>
                        </a:lnTo>
                        <a:lnTo>
                          <a:pt x="1642" y="494"/>
                        </a:lnTo>
                        <a:lnTo>
                          <a:pt x="1640" y="476"/>
                        </a:lnTo>
                        <a:lnTo>
                          <a:pt x="1636" y="458"/>
                        </a:lnTo>
                        <a:lnTo>
                          <a:pt x="1628" y="436"/>
                        </a:lnTo>
                        <a:lnTo>
                          <a:pt x="1616" y="418"/>
                        </a:lnTo>
                        <a:lnTo>
                          <a:pt x="1604" y="402"/>
                        </a:lnTo>
                        <a:lnTo>
                          <a:pt x="1588" y="386"/>
                        </a:lnTo>
                        <a:lnTo>
                          <a:pt x="1580" y="382"/>
                        </a:lnTo>
                        <a:lnTo>
                          <a:pt x="1572" y="380"/>
                        </a:lnTo>
                        <a:lnTo>
                          <a:pt x="1562" y="376"/>
                        </a:lnTo>
                        <a:lnTo>
                          <a:pt x="1554" y="376"/>
                        </a:lnTo>
                        <a:lnTo>
                          <a:pt x="1550" y="376"/>
                        </a:lnTo>
                        <a:lnTo>
                          <a:pt x="1548" y="376"/>
                        </a:lnTo>
                        <a:lnTo>
                          <a:pt x="1544" y="382"/>
                        </a:lnTo>
                        <a:lnTo>
                          <a:pt x="1534" y="378"/>
                        </a:lnTo>
                        <a:lnTo>
                          <a:pt x="1530" y="370"/>
                        </a:lnTo>
                        <a:lnTo>
                          <a:pt x="1524" y="362"/>
                        </a:lnTo>
                        <a:lnTo>
                          <a:pt x="1516" y="354"/>
                        </a:lnTo>
                        <a:lnTo>
                          <a:pt x="1510" y="358"/>
                        </a:lnTo>
                        <a:lnTo>
                          <a:pt x="1502" y="362"/>
                        </a:lnTo>
                        <a:lnTo>
                          <a:pt x="1492" y="366"/>
                        </a:lnTo>
                        <a:lnTo>
                          <a:pt x="1492" y="354"/>
                        </a:lnTo>
                        <a:lnTo>
                          <a:pt x="1494" y="354"/>
                        </a:lnTo>
                        <a:lnTo>
                          <a:pt x="1496" y="350"/>
                        </a:lnTo>
                        <a:lnTo>
                          <a:pt x="1502" y="344"/>
                        </a:lnTo>
                        <a:lnTo>
                          <a:pt x="1504" y="340"/>
                        </a:lnTo>
                        <a:lnTo>
                          <a:pt x="1504" y="334"/>
                        </a:lnTo>
                        <a:lnTo>
                          <a:pt x="1504" y="324"/>
                        </a:lnTo>
                        <a:lnTo>
                          <a:pt x="1506" y="312"/>
                        </a:lnTo>
                        <a:lnTo>
                          <a:pt x="1506" y="308"/>
                        </a:lnTo>
                        <a:lnTo>
                          <a:pt x="1508" y="302"/>
                        </a:lnTo>
                        <a:lnTo>
                          <a:pt x="1516" y="296"/>
                        </a:lnTo>
                        <a:lnTo>
                          <a:pt x="1524" y="290"/>
                        </a:lnTo>
                        <a:lnTo>
                          <a:pt x="1534" y="286"/>
                        </a:lnTo>
                        <a:lnTo>
                          <a:pt x="1546" y="284"/>
                        </a:lnTo>
                        <a:lnTo>
                          <a:pt x="1570" y="286"/>
                        </a:lnTo>
                        <a:lnTo>
                          <a:pt x="1592" y="286"/>
                        </a:lnTo>
                        <a:lnTo>
                          <a:pt x="1610" y="288"/>
                        </a:lnTo>
                        <a:lnTo>
                          <a:pt x="1624" y="292"/>
                        </a:lnTo>
                        <a:lnTo>
                          <a:pt x="1636" y="296"/>
                        </a:lnTo>
                        <a:lnTo>
                          <a:pt x="1648" y="298"/>
                        </a:lnTo>
                        <a:lnTo>
                          <a:pt x="1656" y="296"/>
                        </a:lnTo>
                        <a:lnTo>
                          <a:pt x="1662" y="294"/>
                        </a:lnTo>
                        <a:lnTo>
                          <a:pt x="1668" y="290"/>
                        </a:lnTo>
                        <a:lnTo>
                          <a:pt x="1670" y="286"/>
                        </a:lnTo>
                        <a:lnTo>
                          <a:pt x="1666" y="284"/>
                        </a:lnTo>
                        <a:lnTo>
                          <a:pt x="1660" y="278"/>
                        </a:lnTo>
                        <a:lnTo>
                          <a:pt x="1656" y="272"/>
                        </a:lnTo>
                        <a:lnTo>
                          <a:pt x="1654" y="262"/>
                        </a:lnTo>
                        <a:lnTo>
                          <a:pt x="1654" y="254"/>
                        </a:lnTo>
                        <a:lnTo>
                          <a:pt x="1656" y="252"/>
                        </a:lnTo>
                        <a:lnTo>
                          <a:pt x="1658" y="248"/>
                        </a:lnTo>
                        <a:lnTo>
                          <a:pt x="1662" y="246"/>
                        </a:lnTo>
                        <a:lnTo>
                          <a:pt x="1668" y="246"/>
                        </a:lnTo>
                        <a:lnTo>
                          <a:pt x="1682" y="246"/>
                        </a:lnTo>
                        <a:lnTo>
                          <a:pt x="1694" y="250"/>
                        </a:lnTo>
                        <a:lnTo>
                          <a:pt x="1704" y="256"/>
                        </a:lnTo>
                        <a:lnTo>
                          <a:pt x="1714" y="262"/>
                        </a:lnTo>
                        <a:lnTo>
                          <a:pt x="1722" y="264"/>
                        </a:lnTo>
                        <a:lnTo>
                          <a:pt x="1722" y="256"/>
                        </a:lnTo>
                        <a:lnTo>
                          <a:pt x="1722" y="250"/>
                        </a:lnTo>
                        <a:lnTo>
                          <a:pt x="1724" y="244"/>
                        </a:lnTo>
                        <a:lnTo>
                          <a:pt x="1722" y="230"/>
                        </a:lnTo>
                        <a:lnTo>
                          <a:pt x="1738" y="230"/>
                        </a:lnTo>
                        <a:lnTo>
                          <a:pt x="1740" y="240"/>
                        </a:lnTo>
                        <a:lnTo>
                          <a:pt x="1744" y="246"/>
                        </a:lnTo>
                        <a:lnTo>
                          <a:pt x="1750" y="254"/>
                        </a:lnTo>
                        <a:lnTo>
                          <a:pt x="1754" y="260"/>
                        </a:lnTo>
                        <a:lnTo>
                          <a:pt x="1748" y="270"/>
                        </a:lnTo>
                        <a:lnTo>
                          <a:pt x="1740" y="284"/>
                        </a:lnTo>
                        <a:lnTo>
                          <a:pt x="1734" y="300"/>
                        </a:lnTo>
                        <a:lnTo>
                          <a:pt x="1732" y="314"/>
                        </a:lnTo>
                        <a:lnTo>
                          <a:pt x="1732" y="322"/>
                        </a:lnTo>
                        <a:lnTo>
                          <a:pt x="1736" y="330"/>
                        </a:lnTo>
                        <a:lnTo>
                          <a:pt x="1740" y="338"/>
                        </a:lnTo>
                        <a:lnTo>
                          <a:pt x="1746" y="346"/>
                        </a:lnTo>
                        <a:lnTo>
                          <a:pt x="1760" y="362"/>
                        </a:lnTo>
                        <a:lnTo>
                          <a:pt x="1776" y="378"/>
                        </a:lnTo>
                        <a:lnTo>
                          <a:pt x="1814" y="406"/>
                        </a:lnTo>
                        <a:lnTo>
                          <a:pt x="1830" y="420"/>
                        </a:lnTo>
                        <a:lnTo>
                          <a:pt x="1840" y="434"/>
                        </a:lnTo>
                        <a:lnTo>
                          <a:pt x="1846" y="424"/>
                        </a:lnTo>
                        <a:lnTo>
                          <a:pt x="1848" y="416"/>
                        </a:lnTo>
                        <a:lnTo>
                          <a:pt x="1846" y="410"/>
                        </a:lnTo>
                        <a:lnTo>
                          <a:pt x="1840" y="404"/>
                        </a:lnTo>
                        <a:lnTo>
                          <a:pt x="1838" y="400"/>
                        </a:lnTo>
                        <a:lnTo>
                          <a:pt x="1840" y="398"/>
                        </a:lnTo>
                        <a:lnTo>
                          <a:pt x="1844" y="394"/>
                        </a:lnTo>
                        <a:lnTo>
                          <a:pt x="1850" y="390"/>
                        </a:lnTo>
                        <a:lnTo>
                          <a:pt x="1842" y="384"/>
                        </a:lnTo>
                        <a:lnTo>
                          <a:pt x="1838" y="382"/>
                        </a:lnTo>
                        <a:lnTo>
                          <a:pt x="1838" y="376"/>
                        </a:lnTo>
                        <a:lnTo>
                          <a:pt x="1838" y="372"/>
                        </a:lnTo>
                        <a:lnTo>
                          <a:pt x="1840" y="368"/>
                        </a:lnTo>
                        <a:lnTo>
                          <a:pt x="1850" y="366"/>
                        </a:lnTo>
                        <a:lnTo>
                          <a:pt x="1850" y="364"/>
                        </a:lnTo>
                        <a:lnTo>
                          <a:pt x="1852" y="362"/>
                        </a:lnTo>
                        <a:lnTo>
                          <a:pt x="1852" y="358"/>
                        </a:lnTo>
                        <a:lnTo>
                          <a:pt x="1850" y="356"/>
                        </a:lnTo>
                        <a:lnTo>
                          <a:pt x="1846" y="354"/>
                        </a:lnTo>
                        <a:lnTo>
                          <a:pt x="1838" y="354"/>
                        </a:lnTo>
                        <a:lnTo>
                          <a:pt x="1828" y="354"/>
                        </a:lnTo>
                        <a:lnTo>
                          <a:pt x="1840" y="338"/>
                        </a:lnTo>
                        <a:lnTo>
                          <a:pt x="1828" y="328"/>
                        </a:lnTo>
                        <a:lnTo>
                          <a:pt x="1806" y="316"/>
                        </a:lnTo>
                        <a:lnTo>
                          <a:pt x="1798" y="308"/>
                        </a:lnTo>
                        <a:lnTo>
                          <a:pt x="1790" y="302"/>
                        </a:lnTo>
                        <a:lnTo>
                          <a:pt x="1784" y="296"/>
                        </a:lnTo>
                        <a:lnTo>
                          <a:pt x="1782" y="290"/>
                        </a:lnTo>
                        <a:lnTo>
                          <a:pt x="1784" y="282"/>
                        </a:lnTo>
                        <a:lnTo>
                          <a:pt x="1786" y="274"/>
                        </a:lnTo>
                        <a:lnTo>
                          <a:pt x="1792" y="270"/>
                        </a:lnTo>
                        <a:lnTo>
                          <a:pt x="1796" y="268"/>
                        </a:lnTo>
                        <a:lnTo>
                          <a:pt x="1828" y="268"/>
                        </a:lnTo>
                        <a:lnTo>
                          <a:pt x="1838" y="266"/>
                        </a:lnTo>
                        <a:lnTo>
                          <a:pt x="1850" y="262"/>
                        </a:lnTo>
                        <a:lnTo>
                          <a:pt x="1858" y="258"/>
                        </a:lnTo>
                        <a:lnTo>
                          <a:pt x="1868" y="252"/>
                        </a:lnTo>
                        <a:lnTo>
                          <a:pt x="1888" y="240"/>
                        </a:lnTo>
                        <a:lnTo>
                          <a:pt x="1898" y="234"/>
                        </a:lnTo>
                        <a:lnTo>
                          <a:pt x="1912" y="228"/>
                        </a:lnTo>
                        <a:lnTo>
                          <a:pt x="1906" y="218"/>
                        </a:lnTo>
                        <a:lnTo>
                          <a:pt x="1900" y="214"/>
                        </a:lnTo>
                        <a:lnTo>
                          <a:pt x="1892" y="210"/>
                        </a:lnTo>
                        <a:lnTo>
                          <a:pt x="1884" y="208"/>
                        </a:lnTo>
                        <a:lnTo>
                          <a:pt x="1864" y="206"/>
                        </a:lnTo>
                        <a:lnTo>
                          <a:pt x="1856" y="204"/>
                        </a:lnTo>
                        <a:lnTo>
                          <a:pt x="1846" y="198"/>
                        </a:lnTo>
                        <a:lnTo>
                          <a:pt x="1858" y="194"/>
                        </a:lnTo>
                        <a:lnTo>
                          <a:pt x="1868" y="190"/>
                        </a:lnTo>
                        <a:lnTo>
                          <a:pt x="1862" y="184"/>
                        </a:lnTo>
                        <a:lnTo>
                          <a:pt x="1858" y="178"/>
                        </a:lnTo>
                        <a:lnTo>
                          <a:pt x="1868" y="176"/>
                        </a:lnTo>
                        <a:lnTo>
                          <a:pt x="1882" y="180"/>
                        </a:lnTo>
                        <a:lnTo>
                          <a:pt x="1912" y="188"/>
                        </a:lnTo>
                        <a:lnTo>
                          <a:pt x="1940" y="194"/>
                        </a:lnTo>
                        <a:lnTo>
                          <a:pt x="1950" y="198"/>
                        </a:lnTo>
                        <a:lnTo>
                          <a:pt x="1962" y="198"/>
                        </a:lnTo>
                        <a:lnTo>
                          <a:pt x="1966" y="198"/>
                        </a:lnTo>
                        <a:lnTo>
                          <a:pt x="1968" y="196"/>
                        </a:lnTo>
                        <a:lnTo>
                          <a:pt x="1968" y="194"/>
                        </a:lnTo>
                        <a:lnTo>
                          <a:pt x="1968" y="190"/>
                        </a:lnTo>
                        <a:lnTo>
                          <a:pt x="1968" y="188"/>
                        </a:lnTo>
                        <a:lnTo>
                          <a:pt x="1962" y="182"/>
                        </a:lnTo>
                        <a:lnTo>
                          <a:pt x="1960" y="178"/>
                        </a:lnTo>
                        <a:lnTo>
                          <a:pt x="1956" y="174"/>
                        </a:lnTo>
                        <a:lnTo>
                          <a:pt x="1940" y="166"/>
                        </a:lnTo>
                        <a:lnTo>
                          <a:pt x="1924" y="164"/>
                        </a:lnTo>
                        <a:lnTo>
                          <a:pt x="1906" y="162"/>
                        </a:lnTo>
                        <a:lnTo>
                          <a:pt x="1896" y="162"/>
                        </a:lnTo>
                        <a:lnTo>
                          <a:pt x="1892" y="162"/>
                        </a:lnTo>
                        <a:lnTo>
                          <a:pt x="1888" y="164"/>
                        </a:lnTo>
                        <a:lnTo>
                          <a:pt x="1868" y="152"/>
                        </a:lnTo>
                        <a:lnTo>
                          <a:pt x="1844" y="142"/>
                        </a:lnTo>
                        <a:lnTo>
                          <a:pt x="1818" y="134"/>
                        </a:lnTo>
                        <a:lnTo>
                          <a:pt x="1788" y="126"/>
                        </a:lnTo>
                        <a:lnTo>
                          <a:pt x="1760" y="122"/>
                        </a:lnTo>
                        <a:lnTo>
                          <a:pt x="1730" y="118"/>
                        </a:lnTo>
                        <a:lnTo>
                          <a:pt x="1700" y="114"/>
                        </a:lnTo>
                        <a:lnTo>
                          <a:pt x="1674" y="114"/>
                        </a:lnTo>
                        <a:lnTo>
                          <a:pt x="1668" y="112"/>
                        </a:lnTo>
                        <a:lnTo>
                          <a:pt x="1656" y="110"/>
                        </a:lnTo>
                        <a:lnTo>
                          <a:pt x="1652" y="110"/>
                        </a:lnTo>
                        <a:lnTo>
                          <a:pt x="1650" y="114"/>
                        </a:lnTo>
                        <a:lnTo>
                          <a:pt x="1652" y="120"/>
                        </a:lnTo>
                        <a:lnTo>
                          <a:pt x="1660" y="130"/>
                        </a:lnTo>
                        <a:lnTo>
                          <a:pt x="1644" y="130"/>
                        </a:lnTo>
                        <a:lnTo>
                          <a:pt x="1636" y="124"/>
                        </a:lnTo>
                        <a:lnTo>
                          <a:pt x="1622" y="120"/>
                        </a:lnTo>
                        <a:lnTo>
                          <a:pt x="1610" y="118"/>
                        </a:lnTo>
                        <a:lnTo>
                          <a:pt x="1594" y="118"/>
                        </a:lnTo>
                        <a:lnTo>
                          <a:pt x="1562" y="120"/>
                        </a:lnTo>
                        <a:lnTo>
                          <a:pt x="1548" y="120"/>
                        </a:lnTo>
                        <a:lnTo>
                          <a:pt x="1534" y="118"/>
                        </a:lnTo>
                        <a:lnTo>
                          <a:pt x="1526" y="116"/>
                        </a:lnTo>
                        <a:lnTo>
                          <a:pt x="1520" y="112"/>
                        </a:lnTo>
                        <a:lnTo>
                          <a:pt x="1514" y="108"/>
                        </a:lnTo>
                        <a:lnTo>
                          <a:pt x="1508" y="102"/>
                        </a:lnTo>
                        <a:lnTo>
                          <a:pt x="1500" y="98"/>
                        </a:lnTo>
                        <a:lnTo>
                          <a:pt x="1480" y="96"/>
                        </a:lnTo>
                        <a:lnTo>
                          <a:pt x="1454" y="96"/>
                        </a:lnTo>
                        <a:lnTo>
                          <a:pt x="1418" y="100"/>
                        </a:lnTo>
                        <a:lnTo>
                          <a:pt x="1406" y="100"/>
                        </a:lnTo>
                        <a:lnTo>
                          <a:pt x="1394" y="96"/>
                        </a:lnTo>
                        <a:lnTo>
                          <a:pt x="1388" y="90"/>
                        </a:lnTo>
                        <a:lnTo>
                          <a:pt x="1378" y="84"/>
                        </a:lnTo>
                        <a:lnTo>
                          <a:pt x="1364" y="72"/>
                        </a:lnTo>
                        <a:lnTo>
                          <a:pt x="1354" y="68"/>
                        </a:lnTo>
                        <a:lnTo>
                          <a:pt x="1344" y="66"/>
                        </a:lnTo>
                        <a:lnTo>
                          <a:pt x="1340" y="68"/>
                        </a:lnTo>
                        <a:lnTo>
                          <a:pt x="1336" y="70"/>
                        </a:lnTo>
                        <a:lnTo>
                          <a:pt x="1334" y="78"/>
                        </a:lnTo>
                        <a:lnTo>
                          <a:pt x="1328" y="78"/>
                        </a:lnTo>
                        <a:lnTo>
                          <a:pt x="1312" y="80"/>
                        </a:lnTo>
                        <a:lnTo>
                          <a:pt x="1304" y="78"/>
                        </a:lnTo>
                        <a:lnTo>
                          <a:pt x="1292" y="76"/>
                        </a:lnTo>
                        <a:lnTo>
                          <a:pt x="1280" y="72"/>
                        </a:lnTo>
                        <a:lnTo>
                          <a:pt x="1266" y="66"/>
                        </a:lnTo>
                        <a:lnTo>
                          <a:pt x="1260" y="64"/>
                        </a:lnTo>
                        <a:lnTo>
                          <a:pt x="1256" y="64"/>
                        </a:lnTo>
                        <a:lnTo>
                          <a:pt x="1250" y="68"/>
                        </a:lnTo>
                        <a:lnTo>
                          <a:pt x="1246" y="74"/>
                        </a:lnTo>
                        <a:lnTo>
                          <a:pt x="1240" y="82"/>
                        </a:lnTo>
                        <a:lnTo>
                          <a:pt x="1236" y="88"/>
                        </a:lnTo>
                        <a:lnTo>
                          <a:pt x="1232" y="90"/>
                        </a:lnTo>
                        <a:lnTo>
                          <a:pt x="1224" y="94"/>
                        </a:lnTo>
                        <a:lnTo>
                          <a:pt x="1212" y="96"/>
                        </a:lnTo>
                        <a:lnTo>
                          <a:pt x="1190" y="98"/>
                        </a:lnTo>
                        <a:lnTo>
                          <a:pt x="1148" y="96"/>
                        </a:lnTo>
                        <a:lnTo>
                          <a:pt x="1136" y="94"/>
                        </a:lnTo>
                        <a:lnTo>
                          <a:pt x="1124" y="90"/>
                        </a:lnTo>
                        <a:lnTo>
                          <a:pt x="1114" y="84"/>
                        </a:lnTo>
                        <a:lnTo>
                          <a:pt x="1104" y="80"/>
                        </a:lnTo>
                        <a:lnTo>
                          <a:pt x="1094" y="72"/>
                        </a:lnTo>
                        <a:lnTo>
                          <a:pt x="1082" y="66"/>
                        </a:lnTo>
                        <a:lnTo>
                          <a:pt x="1066" y="62"/>
                        </a:lnTo>
                        <a:lnTo>
                          <a:pt x="1048" y="60"/>
                        </a:lnTo>
                        <a:lnTo>
                          <a:pt x="1038" y="58"/>
                        </a:lnTo>
                        <a:lnTo>
                          <a:pt x="1018" y="56"/>
                        </a:lnTo>
                        <a:lnTo>
                          <a:pt x="980" y="54"/>
                        </a:lnTo>
                        <a:lnTo>
                          <a:pt x="924" y="56"/>
                        </a:lnTo>
                        <a:lnTo>
                          <a:pt x="898" y="54"/>
                        </a:lnTo>
                        <a:lnTo>
                          <a:pt x="868" y="54"/>
                        </a:lnTo>
                        <a:lnTo>
                          <a:pt x="880" y="46"/>
                        </a:lnTo>
                        <a:lnTo>
                          <a:pt x="886" y="40"/>
                        </a:lnTo>
                        <a:lnTo>
                          <a:pt x="890" y="34"/>
                        </a:lnTo>
                        <a:lnTo>
                          <a:pt x="876" y="26"/>
                        </a:lnTo>
                        <a:lnTo>
                          <a:pt x="852" y="20"/>
                        </a:lnTo>
                        <a:lnTo>
                          <a:pt x="828" y="12"/>
                        </a:lnTo>
                        <a:lnTo>
                          <a:pt x="800" y="4"/>
                        </a:lnTo>
                        <a:lnTo>
                          <a:pt x="774" y="2"/>
                        </a:lnTo>
                        <a:lnTo>
                          <a:pt x="764" y="0"/>
                        </a:lnTo>
                        <a:lnTo>
                          <a:pt x="752" y="2"/>
                        </a:lnTo>
                        <a:lnTo>
                          <a:pt x="742" y="4"/>
                        </a:lnTo>
                        <a:lnTo>
                          <a:pt x="736" y="8"/>
                        </a:lnTo>
                        <a:lnTo>
                          <a:pt x="732" y="14"/>
                        </a:lnTo>
                        <a:lnTo>
                          <a:pt x="728" y="22"/>
                        </a:lnTo>
                        <a:lnTo>
                          <a:pt x="712" y="20"/>
                        </a:lnTo>
                        <a:lnTo>
                          <a:pt x="692" y="18"/>
                        </a:lnTo>
                        <a:lnTo>
                          <a:pt x="668" y="20"/>
                        </a:lnTo>
                        <a:lnTo>
                          <a:pt x="642" y="26"/>
                        </a:lnTo>
                        <a:lnTo>
                          <a:pt x="630" y="28"/>
                        </a:lnTo>
                        <a:lnTo>
                          <a:pt x="618" y="32"/>
                        </a:lnTo>
                        <a:lnTo>
                          <a:pt x="608" y="38"/>
                        </a:lnTo>
                        <a:lnTo>
                          <a:pt x="602" y="46"/>
                        </a:lnTo>
                        <a:lnTo>
                          <a:pt x="608" y="46"/>
                        </a:lnTo>
                        <a:lnTo>
                          <a:pt x="618" y="52"/>
                        </a:lnTo>
                        <a:lnTo>
                          <a:pt x="606" y="54"/>
                        </a:lnTo>
                        <a:lnTo>
                          <a:pt x="596" y="54"/>
                        </a:lnTo>
                        <a:lnTo>
                          <a:pt x="578" y="54"/>
                        </a:lnTo>
                        <a:lnTo>
                          <a:pt x="564" y="56"/>
                        </a:lnTo>
                        <a:lnTo>
                          <a:pt x="574" y="74"/>
                        </a:lnTo>
                        <a:lnTo>
                          <a:pt x="562" y="74"/>
                        </a:lnTo>
                        <a:lnTo>
                          <a:pt x="552" y="76"/>
                        </a:lnTo>
                        <a:lnTo>
                          <a:pt x="548" y="80"/>
                        </a:lnTo>
                        <a:lnTo>
                          <a:pt x="548" y="82"/>
                        </a:lnTo>
                        <a:lnTo>
                          <a:pt x="546" y="86"/>
                        </a:lnTo>
                        <a:lnTo>
                          <a:pt x="548" y="90"/>
                        </a:lnTo>
                        <a:lnTo>
                          <a:pt x="548" y="96"/>
                        </a:lnTo>
                        <a:lnTo>
                          <a:pt x="542" y="94"/>
                        </a:lnTo>
                        <a:lnTo>
                          <a:pt x="536" y="90"/>
                        </a:lnTo>
                        <a:lnTo>
                          <a:pt x="524" y="82"/>
                        </a:lnTo>
                        <a:lnTo>
                          <a:pt x="516" y="74"/>
                        </a:lnTo>
                        <a:lnTo>
                          <a:pt x="510" y="72"/>
                        </a:lnTo>
                        <a:lnTo>
                          <a:pt x="502" y="68"/>
                        </a:lnTo>
                        <a:lnTo>
                          <a:pt x="502" y="72"/>
                        </a:lnTo>
                        <a:lnTo>
                          <a:pt x="500" y="80"/>
                        </a:lnTo>
                        <a:lnTo>
                          <a:pt x="502" y="84"/>
                        </a:lnTo>
                        <a:lnTo>
                          <a:pt x="506" y="90"/>
                        </a:lnTo>
                        <a:lnTo>
                          <a:pt x="514" y="96"/>
                        </a:lnTo>
                        <a:lnTo>
                          <a:pt x="522" y="102"/>
                        </a:lnTo>
                        <a:lnTo>
                          <a:pt x="522" y="124"/>
                        </a:lnTo>
                        <a:lnTo>
                          <a:pt x="512" y="116"/>
                        </a:lnTo>
                        <a:lnTo>
                          <a:pt x="504" y="108"/>
                        </a:lnTo>
                        <a:lnTo>
                          <a:pt x="492" y="88"/>
                        </a:lnTo>
                        <a:lnTo>
                          <a:pt x="486" y="82"/>
                        </a:lnTo>
                        <a:lnTo>
                          <a:pt x="478" y="74"/>
                        </a:lnTo>
                        <a:lnTo>
                          <a:pt x="466" y="68"/>
                        </a:lnTo>
                        <a:lnTo>
                          <a:pt x="450" y="66"/>
                        </a:lnTo>
                        <a:lnTo>
                          <a:pt x="442" y="68"/>
                        </a:lnTo>
                        <a:lnTo>
                          <a:pt x="438" y="72"/>
                        </a:lnTo>
                        <a:lnTo>
                          <a:pt x="434" y="80"/>
                        </a:lnTo>
                        <a:lnTo>
                          <a:pt x="434" y="88"/>
                        </a:lnTo>
                        <a:lnTo>
                          <a:pt x="434" y="94"/>
                        </a:lnTo>
                        <a:lnTo>
                          <a:pt x="438" y="102"/>
                        </a:lnTo>
                        <a:lnTo>
                          <a:pt x="440" y="108"/>
                        </a:lnTo>
                        <a:lnTo>
                          <a:pt x="446" y="114"/>
                        </a:lnTo>
                        <a:lnTo>
                          <a:pt x="454" y="120"/>
                        </a:lnTo>
                        <a:lnTo>
                          <a:pt x="462" y="126"/>
                        </a:lnTo>
                        <a:lnTo>
                          <a:pt x="468" y="128"/>
                        </a:lnTo>
                        <a:lnTo>
                          <a:pt x="478" y="130"/>
                        </a:lnTo>
                        <a:lnTo>
                          <a:pt x="468" y="136"/>
                        </a:lnTo>
                        <a:lnTo>
                          <a:pt x="460" y="136"/>
                        </a:lnTo>
                        <a:lnTo>
                          <a:pt x="450" y="134"/>
                        </a:lnTo>
                        <a:lnTo>
                          <a:pt x="440" y="132"/>
                        </a:lnTo>
                        <a:lnTo>
                          <a:pt x="420" y="122"/>
                        </a:lnTo>
                        <a:lnTo>
                          <a:pt x="410" y="118"/>
                        </a:lnTo>
                        <a:lnTo>
                          <a:pt x="400" y="116"/>
                        </a:lnTo>
                        <a:lnTo>
                          <a:pt x="366" y="116"/>
                        </a:lnTo>
                        <a:lnTo>
                          <a:pt x="368" y="120"/>
                        </a:lnTo>
                        <a:lnTo>
                          <a:pt x="370" y="130"/>
                        </a:lnTo>
                        <a:lnTo>
                          <a:pt x="370" y="134"/>
                        </a:lnTo>
                        <a:lnTo>
                          <a:pt x="368" y="134"/>
                        </a:lnTo>
                        <a:lnTo>
                          <a:pt x="362" y="132"/>
                        </a:lnTo>
                        <a:lnTo>
                          <a:pt x="356" y="124"/>
                        </a:lnTo>
                        <a:lnTo>
                          <a:pt x="350" y="122"/>
                        </a:lnTo>
                        <a:lnTo>
                          <a:pt x="346" y="122"/>
                        </a:lnTo>
                        <a:lnTo>
                          <a:pt x="340" y="124"/>
                        </a:lnTo>
                        <a:lnTo>
                          <a:pt x="334" y="128"/>
                        </a:lnTo>
                        <a:lnTo>
                          <a:pt x="322" y="136"/>
                        </a:lnTo>
                        <a:lnTo>
                          <a:pt x="314" y="136"/>
                        </a:lnTo>
                        <a:lnTo>
                          <a:pt x="306" y="138"/>
                        </a:lnTo>
                        <a:lnTo>
                          <a:pt x="302" y="136"/>
                        </a:lnTo>
                        <a:lnTo>
                          <a:pt x="302" y="134"/>
                        </a:lnTo>
                        <a:lnTo>
                          <a:pt x="298" y="132"/>
                        </a:lnTo>
                        <a:lnTo>
                          <a:pt x="290" y="130"/>
                        </a:lnTo>
                        <a:lnTo>
                          <a:pt x="280" y="132"/>
                        </a:lnTo>
                        <a:lnTo>
                          <a:pt x="270" y="134"/>
                        </a:lnTo>
                        <a:lnTo>
                          <a:pt x="260" y="136"/>
                        </a:lnTo>
                        <a:lnTo>
                          <a:pt x="250" y="142"/>
                        </a:lnTo>
                        <a:lnTo>
                          <a:pt x="236" y="152"/>
                        </a:lnTo>
                        <a:lnTo>
                          <a:pt x="222" y="164"/>
                        </a:lnTo>
                        <a:lnTo>
                          <a:pt x="218" y="158"/>
                        </a:lnTo>
                        <a:lnTo>
                          <a:pt x="216" y="152"/>
                        </a:lnTo>
                        <a:lnTo>
                          <a:pt x="214" y="144"/>
                        </a:lnTo>
                        <a:lnTo>
                          <a:pt x="214" y="136"/>
                        </a:lnTo>
                        <a:lnTo>
                          <a:pt x="192" y="136"/>
                        </a:lnTo>
                        <a:lnTo>
                          <a:pt x="192" y="144"/>
                        </a:lnTo>
                        <a:lnTo>
                          <a:pt x="194" y="150"/>
                        </a:lnTo>
                        <a:lnTo>
                          <a:pt x="196" y="158"/>
                        </a:lnTo>
                        <a:lnTo>
                          <a:pt x="198" y="166"/>
                        </a:lnTo>
                        <a:lnTo>
                          <a:pt x="190" y="166"/>
                        </a:lnTo>
                        <a:lnTo>
                          <a:pt x="180" y="168"/>
                        </a:lnTo>
                        <a:lnTo>
                          <a:pt x="172" y="172"/>
                        </a:lnTo>
                        <a:lnTo>
                          <a:pt x="166" y="176"/>
                        </a:lnTo>
                        <a:lnTo>
                          <a:pt x="158" y="186"/>
                        </a:lnTo>
                        <a:lnTo>
                          <a:pt x="148" y="196"/>
                        </a:lnTo>
                        <a:lnTo>
                          <a:pt x="132" y="190"/>
                        </a:lnTo>
                        <a:lnTo>
                          <a:pt x="118" y="190"/>
                        </a:lnTo>
                        <a:lnTo>
                          <a:pt x="126" y="198"/>
                        </a:lnTo>
                        <a:lnTo>
                          <a:pt x="130" y="206"/>
                        </a:lnTo>
                        <a:lnTo>
                          <a:pt x="132" y="210"/>
                        </a:lnTo>
                        <a:lnTo>
                          <a:pt x="118" y="210"/>
                        </a:lnTo>
                        <a:lnTo>
                          <a:pt x="110" y="208"/>
                        </a:lnTo>
                        <a:lnTo>
                          <a:pt x="102" y="202"/>
                        </a:lnTo>
                        <a:lnTo>
                          <a:pt x="94" y="196"/>
                        </a:lnTo>
                        <a:lnTo>
                          <a:pt x="84" y="180"/>
                        </a:lnTo>
                        <a:lnTo>
                          <a:pt x="76" y="166"/>
                        </a:lnTo>
                        <a:lnTo>
                          <a:pt x="84" y="166"/>
                        </a:lnTo>
                        <a:lnTo>
                          <a:pt x="96" y="170"/>
                        </a:lnTo>
                        <a:lnTo>
                          <a:pt x="110" y="172"/>
                        </a:lnTo>
                        <a:lnTo>
                          <a:pt x="124" y="174"/>
                        </a:lnTo>
                        <a:lnTo>
                          <a:pt x="134" y="172"/>
                        </a:lnTo>
                        <a:lnTo>
                          <a:pt x="142" y="170"/>
                        </a:lnTo>
                        <a:lnTo>
                          <a:pt x="158" y="164"/>
                        </a:lnTo>
                        <a:lnTo>
                          <a:pt x="156" y="158"/>
                        </a:lnTo>
                        <a:lnTo>
                          <a:pt x="150" y="152"/>
                        </a:lnTo>
                        <a:lnTo>
                          <a:pt x="144" y="146"/>
                        </a:lnTo>
                        <a:lnTo>
                          <a:pt x="138" y="142"/>
                        </a:lnTo>
                        <a:lnTo>
                          <a:pt x="120" y="136"/>
                        </a:lnTo>
                        <a:lnTo>
                          <a:pt x="100" y="132"/>
                        </a:lnTo>
                        <a:lnTo>
                          <a:pt x="56" y="124"/>
                        </a:lnTo>
                        <a:lnTo>
                          <a:pt x="36" y="118"/>
                        </a:lnTo>
                        <a:lnTo>
                          <a:pt x="28" y="114"/>
                        </a:lnTo>
                        <a:lnTo>
                          <a:pt x="24" y="110"/>
                        </a:lnTo>
                        <a:lnTo>
                          <a:pt x="24" y="122"/>
                        </a:lnTo>
                        <a:lnTo>
                          <a:pt x="8" y="126"/>
                        </a:lnTo>
                        <a:lnTo>
                          <a:pt x="2" y="130"/>
                        </a:lnTo>
                        <a:lnTo>
                          <a:pt x="0" y="134"/>
                        </a:lnTo>
                        <a:lnTo>
                          <a:pt x="0" y="136"/>
                        </a:lnTo>
                        <a:lnTo>
                          <a:pt x="0" y="140"/>
                        </a:lnTo>
                        <a:lnTo>
                          <a:pt x="2" y="142"/>
                        </a:lnTo>
                        <a:lnTo>
                          <a:pt x="10" y="144"/>
                        </a:lnTo>
                        <a:lnTo>
                          <a:pt x="18" y="146"/>
                        </a:lnTo>
                        <a:lnTo>
                          <a:pt x="20" y="148"/>
                        </a:lnTo>
                        <a:lnTo>
                          <a:pt x="20" y="150"/>
                        </a:lnTo>
                        <a:lnTo>
                          <a:pt x="20" y="154"/>
                        </a:lnTo>
                        <a:lnTo>
                          <a:pt x="18" y="158"/>
                        </a:lnTo>
                        <a:lnTo>
                          <a:pt x="14" y="160"/>
                        </a:lnTo>
                        <a:lnTo>
                          <a:pt x="14" y="164"/>
                        </a:lnTo>
                        <a:lnTo>
                          <a:pt x="16" y="166"/>
                        </a:lnTo>
                        <a:lnTo>
                          <a:pt x="18" y="164"/>
                        </a:lnTo>
                        <a:lnTo>
                          <a:pt x="24" y="164"/>
                        </a:lnTo>
                        <a:lnTo>
                          <a:pt x="24" y="174"/>
                        </a:lnTo>
                        <a:lnTo>
                          <a:pt x="28" y="186"/>
                        </a:lnTo>
                        <a:lnTo>
                          <a:pt x="30" y="192"/>
                        </a:lnTo>
                        <a:lnTo>
                          <a:pt x="32" y="196"/>
                        </a:lnTo>
                        <a:lnTo>
                          <a:pt x="36" y="198"/>
                        </a:lnTo>
                        <a:lnTo>
                          <a:pt x="36" y="202"/>
                        </a:lnTo>
                        <a:lnTo>
                          <a:pt x="38" y="208"/>
                        </a:lnTo>
                        <a:lnTo>
                          <a:pt x="40" y="212"/>
                        </a:lnTo>
                        <a:lnTo>
                          <a:pt x="40" y="218"/>
                        </a:lnTo>
                        <a:lnTo>
                          <a:pt x="50" y="222"/>
                        </a:lnTo>
                        <a:lnTo>
                          <a:pt x="56" y="228"/>
                        </a:lnTo>
                        <a:lnTo>
                          <a:pt x="56" y="240"/>
                        </a:lnTo>
                        <a:lnTo>
                          <a:pt x="46" y="242"/>
                        </a:lnTo>
                        <a:lnTo>
                          <a:pt x="38" y="246"/>
                        </a:lnTo>
                        <a:lnTo>
                          <a:pt x="28" y="260"/>
                        </a:lnTo>
                        <a:lnTo>
                          <a:pt x="32" y="266"/>
                        </a:lnTo>
                        <a:lnTo>
                          <a:pt x="36" y="268"/>
                        </a:lnTo>
                        <a:lnTo>
                          <a:pt x="40" y="270"/>
                        </a:lnTo>
                        <a:lnTo>
                          <a:pt x="34" y="276"/>
                        </a:lnTo>
                        <a:lnTo>
                          <a:pt x="26" y="282"/>
                        </a:lnTo>
                        <a:lnTo>
                          <a:pt x="20" y="284"/>
                        </a:lnTo>
                        <a:lnTo>
                          <a:pt x="20" y="294"/>
                        </a:lnTo>
                        <a:lnTo>
                          <a:pt x="18" y="296"/>
                        </a:lnTo>
                        <a:lnTo>
                          <a:pt x="14" y="296"/>
                        </a:lnTo>
                        <a:lnTo>
                          <a:pt x="16" y="300"/>
                        </a:lnTo>
                        <a:lnTo>
                          <a:pt x="24" y="314"/>
                        </a:lnTo>
                        <a:lnTo>
                          <a:pt x="26" y="320"/>
                        </a:lnTo>
                        <a:lnTo>
                          <a:pt x="28" y="330"/>
                        </a:lnTo>
                        <a:lnTo>
                          <a:pt x="30" y="338"/>
                        </a:lnTo>
                        <a:lnTo>
                          <a:pt x="30" y="340"/>
                        </a:lnTo>
                        <a:lnTo>
                          <a:pt x="32" y="340"/>
                        </a:lnTo>
                        <a:lnTo>
                          <a:pt x="34" y="340"/>
                        </a:lnTo>
                        <a:lnTo>
                          <a:pt x="42" y="338"/>
                        </a:lnTo>
                        <a:lnTo>
                          <a:pt x="50" y="334"/>
                        </a:lnTo>
                        <a:lnTo>
                          <a:pt x="58" y="338"/>
                        </a:lnTo>
                        <a:lnTo>
                          <a:pt x="68" y="338"/>
                        </a:lnTo>
                        <a:lnTo>
                          <a:pt x="80" y="338"/>
                        </a:lnTo>
                        <a:lnTo>
                          <a:pt x="88" y="350"/>
                        </a:lnTo>
                        <a:lnTo>
                          <a:pt x="88" y="358"/>
                        </a:lnTo>
                        <a:lnTo>
                          <a:pt x="94" y="362"/>
                        </a:lnTo>
                        <a:lnTo>
                          <a:pt x="100" y="372"/>
                        </a:lnTo>
                        <a:lnTo>
                          <a:pt x="104" y="376"/>
                        </a:lnTo>
                        <a:lnTo>
                          <a:pt x="108" y="376"/>
                        </a:lnTo>
                        <a:lnTo>
                          <a:pt x="112" y="378"/>
                        </a:lnTo>
                        <a:lnTo>
                          <a:pt x="112" y="376"/>
                        </a:lnTo>
                        <a:lnTo>
                          <a:pt x="114" y="384"/>
                        </a:lnTo>
                        <a:lnTo>
                          <a:pt x="110" y="386"/>
                        </a:lnTo>
                        <a:lnTo>
                          <a:pt x="96" y="390"/>
                        </a:lnTo>
                        <a:lnTo>
                          <a:pt x="104" y="406"/>
                        </a:lnTo>
                        <a:lnTo>
                          <a:pt x="112" y="406"/>
                        </a:lnTo>
                        <a:lnTo>
                          <a:pt x="132" y="400"/>
                        </a:lnTo>
                        <a:lnTo>
                          <a:pt x="142" y="408"/>
                        </a:lnTo>
                        <a:lnTo>
                          <a:pt x="142" y="414"/>
                        </a:lnTo>
                        <a:lnTo>
                          <a:pt x="144" y="422"/>
                        </a:lnTo>
                        <a:lnTo>
                          <a:pt x="160" y="424"/>
                        </a:lnTo>
                        <a:lnTo>
                          <a:pt x="164" y="436"/>
                        </a:lnTo>
                        <a:lnTo>
                          <a:pt x="174" y="436"/>
                        </a:lnTo>
                        <a:lnTo>
                          <a:pt x="178" y="440"/>
                        </a:lnTo>
                        <a:lnTo>
                          <a:pt x="192" y="436"/>
                        </a:lnTo>
                        <a:lnTo>
                          <a:pt x="198" y="444"/>
                        </a:lnTo>
                        <a:lnTo>
                          <a:pt x="210" y="448"/>
                        </a:lnTo>
                        <a:lnTo>
                          <a:pt x="214" y="448"/>
                        </a:lnTo>
                        <a:lnTo>
                          <a:pt x="222" y="450"/>
                        </a:lnTo>
                        <a:lnTo>
                          <a:pt x="228" y="452"/>
                        </a:lnTo>
                        <a:lnTo>
                          <a:pt x="234" y="454"/>
                        </a:lnTo>
                        <a:lnTo>
                          <a:pt x="236" y="456"/>
                        </a:lnTo>
                        <a:lnTo>
                          <a:pt x="236" y="458"/>
                        </a:lnTo>
                        <a:lnTo>
                          <a:pt x="234" y="460"/>
                        </a:lnTo>
                        <a:lnTo>
                          <a:pt x="230" y="464"/>
                        </a:lnTo>
                        <a:lnTo>
                          <a:pt x="234" y="472"/>
                        </a:lnTo>
                        <a:lnTo>
                          <a:pt x="236" y="480"/>
                        </a:lnTo>
                        <a:lnTo>
                          <a:pt x="236" y="484"/>
                        </a:lnTo>
                        <a:lnTo>
                          <a:pt x="220" y="484"/>
                        </a:lnTo>
                        <a:lnTo>
                          <a:pt x="212" y="492"/>
                        </a:lnTo>
                        <a:lnTo>
                          <a:pt x="212" y="500"/>
                        </a:lnTo>
                        <a:lnTo>
                          <a:pt x="216" y="500"/>
                        </a:lnTo>
                        <a:lnTo>
                          <a:pt x="224" y="500"/>
                        </a:lnTo>
                        <a:lnTo>
                          <a:pt x="206" y="510"/>
                        </a:lnTo>
                        <a:lnTo>
                          <a:pt x="214" y="518"/>
                        </a:lnTo>
                        <a:lnTo>
                          <a:pt x="206" y="520"/>
                        </a:lnTo>
                        <a:lnTo>
                          <a:pt x="206" y="532"/>
                        </a:lnTo>
                        <a:lnTo>
                          <a:pt x="192" y="534"/>
                        </a:lnTo>
                        <a:lnTo>
                          <a:pt x="198" y="536"/>
                        </a:lnTo>
                        <a:lnTo>
                          <a:pt x="202" y="540"/>
                        </a:lnTo>
                        <a:lnTo>
                          <a:pt x="208" y="544"/>
                        </a:lnTo>
                        <a:lnTo>
                          <a:pt x="216" y="548"/>
                        </a:lnTo>
                        <a:lnTo>
                          <a:pt x="242" y="562"/>
                        </a:lnTo>
                        <a:lnTo>
                          <a:pt x="250" y="564"/>
                        </a:lnTo>
                        <a:lnTo>
                          <a:pt x="260" y="564"/>
                        </a:lnTo>
                        <a:lnTo>
                          <a:pt x="272" y="568"/>
                        </a:lnTo>
                        <a:lnTo>
                          <a:pt x="284" y="570"/>
                        </a:lnTo>
                        <a:lnTo>
                          <a:pt x="294" y="572"/>
                        </a:lnTo>
                        <a:lnTo>
                          <a:pt x="304" y="578"/>
                        </a:lnTo>
                        <a:lnTo>
                          <a:pt x="318" y="578"/>
                        </a:lnTo>
                        <a:lnTo>
                          <a:pt x="334" y="584"/>
                        </a:lnTo>
                        <a:lnTo>
                          <a:pt x="340" y="592"/>
                        </a:lnTo>
                        <a:lnTo>
                          <a:pt x="350" y="594"/>
                        </a:lnTo>
                        <a:lnTo>
                          <a:pt x="354" y="598"/>
                        </a:lnTo>
                        <a:lnTo>
                          <a:pt x="356" y="600"/>
                        </a:lnTo>
                        <a:lnTo>
                          <a:pt x="358" y="602"/>
                        </a:lnTo>
                        <a:lnTo>
                          <a:pt x="362" y="604"/>
                        </a:lnTo>
                        <a:lnTo>
                          <a:pt x="364" y="606"/>
                        </a:lnTo>
                        <a:lnTo>
                          <a:pt x="370" y="606"/>
                        </a:lnTo>
                        <a:lnTo>
                          <a:pt x="376" y="600"/>
                        </a:lnTo>
                        <a:lnTo>
                          <a:pt x="380" y="596"/>
                        </a:lnTo>
                        <a:lnTo>
                          <a:pt x="372" y="582"/>
                        </a:lnTo>
                        <a:lnTo>
                          <a:pt x="362" y="568"/>
                        </a:lnTo>
                        <a:lnTo>
                          <a:pt x="352" y="558"/>
                        </a:lnTo>
                        <a:lnTo>
                          <a:pt x="350" y="556"/>
                        </a:lnTo>
                        <a:lnTo>
                          <a:pt x="342" y="544"/>
                        </a:lnTo>
                        <a:lnTo>
                          <a:pt x="344" y="542"/>
                        </a:lnTo>
                        <a:lnTo>
                          <a:pt x="348" y="530"/>
                        </a:lnTo>
                        <a:lnTo>
                          <a:pt x="350" y="526"/>
                        </a:lnTo>
                        <a:lnTo>
                          <a:pt x="354" y="526"/>
                        </a:lnTo>
                        <a:lnTo>
                          <a:pt x="358" y="524"/>
                        </a:lnTo>
                        <a:lnTo>
                          <a:pt x="366" y="518"/>
                        </a:lnTo>
                        <a:lnTo>
                          <a:pt x="374" y="512"/>
                        </a:lnTo>
                        <a:lnTo>
                          <a:pt x="370" y="506"/>
                        </a:lnTo>
                        <a:lnTo>
                          <a:pt x="366" y="498"/>
                        </a:lnTo>
                        <a:lnTo>
                          <a:pt x="358" y="486"/>
                        </a:lnTo>
                        <a:lnTo>
                          <a:pt x="342" y="486"/>
                        </a:lnTo>
                        <a:lnTo>
                          <a:pt x="342" y="476"/>
                        </a:lnTo>
                        <a:lnTo>
                          <a:pt x="336" y="478"/>
                        </a:lnTo>
                        <a:lnTo>
                          <a:pt x="332" y="478"/>
                        </a:lnTo>
                        <a:lnTo>
                          <a:pt x="332" y="476"/>
                        </a:lnTo>
                        <a:lnTo>
                          <a:pt x="332" y="474"/>
                        </a:lnTo>
                        <a:lnTo>
                          <a:pt x="332" y="464"/>
                        </a:lnTo>
                        <a:lnTo>
                          <a:pt x="332" y="462"/>
                        </a:lnTo>
                        <a:lnTo>
                          <a:pt x="332" y="446"/>
                        </a:lnTo>
                        <a:lnTo>
                          <a:pt x="342" y="436"/>
                        </a:lnTo>
                        <a:lnTo>
                          <a:pt x="350" y="448"/>
                        </a:lnTo>
                        <a:lnTo>
                          <a:pt x="358" y="444"/>
                        </a:lnTo>
                        <a:lnTo>
                          <a:pt x="356" y="432"/>
                        </a:lnTo>
                        <a:lnTo>
                          <a:pt x="380" y="412"/>
                        </a:lnTo>
                        <a:lnTo>
                          <a:pt x="402" y="416"/>
                        </a:lnTo>
                        <a:lnTo>
                          <a:pt x="418" y="422"/>
                        </a:lnTo>
                        <a:lnTo>
                          <a:pt x="434" y="434"/>
                        </a:lnTo>
                        <a:lnTo>
                          <a:pt x="442" y="432"/>
                        </a:lnTo>
                        <a:lnTo>
                          <a:pt x="454" y="436"/>
                        </a:lnTo>
                        <a:lnTo>
                          <a:pt x="460" y="428"/>
                        </a:lnTo>
                        <a:lnTo>
                          <a:pt x="492" y="428"/>
                        </a:lnTo>
                        <a:lnTo>
                          <a:pt x="502" y="436"/>
                        </a:lnTo>
                        <a:lnTo>
                          <a:pt x="534" y="434"/>
                        </a:lnTo>
                        <a:lnTo>
                          <a:pt x="536" y="420"/>
                        </a:lnTo>
                        <a:lnTo>
                          <a:pt x="512" y="412"/>
                        </a:lnTo>
                        <a:lnTo>
                          <a:pt x="516" y="406"/>
                        </a:lnTo>
                        <a:lnTo>
                          <a:pt x="518" y="394"/>
                        </a:lnTo>
                        <a:lnTo>
                          <a:pt x="532" y="392"/>
                        </a:lnTo>
                        <a:lnTo>
                          <a:pt x="520" y="386"/>
                        </a:lnTo>
                        <a:lnTo>
                          <a:pt x="514" y="376"/>
                        </a:lnTo>
                        <a:lnTo>
                          <a:pt x="534" y="376"/>
                        </a:lnTo>
                        <a:lnTo>
                          <a:pt x="602" y="360"/>
                        </a:lnTo>
                        <a:lnTo>
                          <a:pt x="612" y="350"/>
                        </a:lnTo>
                        <a:lnTo>
                          <a:pt x="640" y="354"/>
                        </a:lnTo>
                        <a:lnTo>
                          <a:pt x="652" y="372"/>
                        </a:lnTo>
                        <a:lnTo>
                          <a:pt x="684" y="376"/>
                        </a:lnTo>
                        <a:lnTo>
                          <a:pt x="684" y="382"/>
                        </a:lnTo>
                        <a:lnTo>
                          <a:pt x="702" y="382"/>
                        </a:lnTo>
                        <a:lnTo>
                          <a:pt x="720" y="368"/>
                        </a:lnTo>
                        <a:lnTo>
                          <a:pt x="728" y="368"/>
                        </a:lnTo>
                        <a:lnTo>
                          <a:pt x="728" y="378"/>
                        </a:lnTo>
                        <a:lnTo>
                          <a:pt x="744" y="384"/>
                        </a:lnTo>
                        <a:lnTo>
                          <a:pt x="796" y="432"/>
                        </a:lnTo>
                        <a:lnTo>
                          <a:pt x="804" y="434"/>
                        </a:lnTo>
                        <a:lnTo>
                          <a:pt x="804" y="424"/>
                        </a:lnTo>
                        <a:lnTo>
                          <a:pt x="816" y="426"/>
                        </a:lnTo>
                        <a:lnTo>
                          <a:pt x="818" y="434"/>
                        </a:lnTo>
                        <a:lnTo>
                          <a:pt x="836" y="436"/>
                        </a:lnTo>
                        <a:lnTo>
                          <a:pt x="842" y="428"/>
                        </a:lnTo>
                        <a:lnTo>
                          <a:pt x="866" y="446"/>
                        </a:lnTo>
                        <a:lnTo>
                          <a:pt x="884" y="454"/>
                        </a:lnTo>
                        <a:lnTo>
                          <a:pt x="902" y="45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27" name="îṧlíde">
                    <a:extLst>
                      <a:ext uri="{FF2B5EF4-FFF2-40B4-BE49-F238E27FC236}">
                        <a16:creationId xmlns:a16="http://schemas.microsoft.com/office/drawing/2014/main" xmlns="" id="{67CD6FBA-FD7C-479E-B4AA-A68864CF51B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105190" y="2613726"/>
                    <a:ext cx="196942" cy="116288"/>
                  </a:xfrm>
                  <a:custGeom>
                    <a:avLst/>
                    <a:gdLst>
                      <a:gd name="T0" fmla="*/ 0 w 112"/>
                      <a:gd name="T1" fmla="*/ 2147483647 h 68"/>
                      <a:gd name="T2" fmla="*/ 2147483647 w 112"/>
                      <a:gd name="T3" fmla="*/ 2147483647 h 68"/>
                      <a:gd name="T4" fmla="*/ 2147483647 w 112"/>
                      <a:gd name="T5" fmla="*/ 2147483647 h 68"/>
                      <a:gd name="T6" fmla="*/ 2147483647 w 112"/>
                      <a:gd name="T7" fmla="*/ 2147483647 h 68"/>
                      <a:gd name="T8" fmla="*/ 2147483647 w 112"/>
                      <a:gd name="T9" fmla="*/ 2147483647 h 68"/>
                      <a:gd name="T10" fmla="*/ 2147483647 w 112"/>
                      <a:gd name="T11" fmla="*/ 2147483647 h 68"/>
                      <a:gd name="T12" fmla="*/ 2147483647 w 112"/>
                      <a:gd name="T13" fmla="*/ 0 h 68"/>
                      <a:gd name="T14" fmla="*/ 2147483647 w 112"/>
                      <a:gd name="T15" fmla="*/ 2147483647 h 68"/>
                      <a:gd name="T16" fmla="*/ 2147483647 w 112"/>
                      <a:gd name="T17" fmla="*/ 2147483647 h 68"/>
                      <a:gd name="T18" fmla="*/ 2147483647 w 112"/>
                      <a:gd name="T19" fmla="*/ 2147483647 h 68"/>
                      <a:gd name="T20" fmla="*/ 2147483647 w 112"/>
                      <a:gd name="T21" fmla="*/ 2147483647 h 68"/>
                      <a:gd name="T22" fmla="*/ 2147483647 w 112"/>
                      <a:gd name="T23" fmla="*/ 2147483647 h 68"/>
                      <a:gd name="T24" fmla="*/ 2147483647 w 112"/>
                      <a:gd name="T25" fmla="*/ 2147483647 h 68"/>
                      <a:gd name="T26" fmla="*/ 2147483647 w 112"/>
                      <a:gd name="T27" fmla="*/ 2147483647 h 68"/>
                      <a:gd name="T28" fmla="*/ 2147483647 w 112"/>
                      <a:gd name="T29" fmla="*/ 2147483647 h 68"/>
                      <a:gd name="T30" fmla="*/ 2147483647 w 112"/>
                      <a:gd name="T31" fmla="*/ 2147483647 h 68"/>
                      <a:gd name="T32" fmla="*/ 2147483647 w 112"/>
                      <a:gd name="T33" fmla="*/ 2147483647 h 68"/>
                      <a:gd name="T34" fmla="*/ 2147483647 w 112"/>
                      <a:gd name="T35" fmla="*/ 2147483647 h 68"/>
                      <a:gd name="T36" fmla="*/ 2147483647 w 112"/>
                      <a:gd name="T37" fmla="*/ 2147483647 h 68"/>
                      <a:gd name="T38" fmla="*/ 2147483647 w 112"/>
                      <a:gd name="T39" fmla="*/ 2147483647 h 68"/>
                      <a:gd name="T40" fmla="*/ 2147483647 w 112"/>
                      <a:gd name="T41" fmla="*/ 2147483647 h 68"/>
                      <a:gd name="T42" fmla="*/ 2147483647 w 112"/>
                      <a:gd name="T43" fmla="*/ 2147483647 h 68"/>
                      <a:gd name="T44" fmla="*/ 2147483647 w 112"/>
                      <a:gd name="T45" fmla="*/ 2147483647 h 68"/>
                      <a:gd name="T46" fmla="*/ 2147483647 w 112"/>
                      <a:gd name="T47" fmla="*/ 2147483647 h 68"/>
                      <a:gd name="T48" fmla="*/ 2147483647 w 112"/>
                      <a:gd name="T49" fmla="*/ 2147483647 h 68"/>
                      <a:gd name="T50" fmla="*/ 2147483647 w 112"/>
                      <a:gd name="T51" fmla="*/ 2147483647 h 68"/>
                      <a:gd name="T52" fmla="*/ 2147483647 w 112"/>
                      <a:gd name="T53" fmla="*/ 2147483647 h 68"/>
                      <a:gd name="T54" fmla="*/ 2147483647 w 112"/>
                      <a:gd name="T55" fmla="*/ 2147483647 h 68"/>
                      <a:gd name="T56" fmla="*/ 2147483647 w 112"/>
                      <a:gd name="T57" fmla="*/ 2147483647 h 68"/>
                      <a:gd name="T58" fmla="*/ 2147483647 w 112"/>
                      <a:gd name="T59" fmla="*/ 2147483647 h 68"/>
                      <a:gd name="T60" fmla="*/ 2147483647 w 112"/>
                      <a:gd name="T61" fmla="*/ 2147483647 h 68"/>
                      <a:gd name="T62" fmla="*/ 2147483647 w 112"/>
                      <a:gd name="T63" fmla="*/ 2147483647 h 68"/>
                      <a:gd name="T64" fmla="*/ 2147483647 w 112"/>
                      <a:gd name="T65" fmla="*/ 2147483647 h 68"/>
                      <a:gd name="T66" fmla="*/ 2147483647 w 112"/>
                      <a:gd name="T67" fmla="*/ 2147483647 h 68"/>
                      <a:gd name="T68" fmla="*/ 2147483647 w 112"/>
                      <a:gd name="T69" fmla="*/ 2147483647 h 68"/>
                      <a:gd name="T70" fmla="*/ 2147483647 w 112"/>
                      <a:gd name="T71" fmla="*/ 2147483647 h 68"/>
                      <a:gd name="T72" fmla="*/ 2147483647 w 112"/>
                      <a:gd name="T73" fmla="*/ 2147483647 h 68"/>
                      <a:gd name="T74" fmla="*/ 2147483647 w 112"/>
                      <a:gd name="T75" fmla="*/ 2147483647 h 68"/>
                      <a:gd name="T76" fmla="*/ 2147483647 w 112"/>
                      <a:gd name="T77" fmla="*/ 2147483647 h 68"/>
                      <a:gd name="T78" fmla="*/ 2147483647 w 112"/>
                      <a:gd name="T79" fmla="*/ 2147483647 h 68"/>
                      <a:gd name="T80" fmla="*/ 2147483647 w 112"/>
                      <a:gd name="T81" fmla="*/ 2147483647 h 68"/>
                      <a:gd name="T82" fmla="*/ 2147483647 w 112"/>
                      <a:gd name="T83" fmla="*/ 2147483647 h 68"/>
                      <a:gd name="T84" fmla="*/ 2147483647 w 112"/>
                      <a:gd name="T85" fmla="*/ 2147483647 h 68"/>
                      <a:gd name="T86" fmla="*/ 2147483647 w 112"/>
                      <a:gd name="T87" fmla="*/ 2147483647 h 68"/>
                      <a:gd name="T88" fmla="*/ 2147483647 w 112"/>
                      <a:gd name="T89" fmla="*/ 2147483647 h 68"/>
                      <a:gd name="T90" fmla="*/ 2147483647 w 112"/>
                      <a:gd name="T91" fmla="*/ 2147483647 h 68"/>
                      <a:gd name="T92" fmla="*/ 0 w 112"/>
                      <a:gd name="T93" fmla="*/ 2147483647 h 68"/>
                      <a:gd name="T94" fmla="*/ 0 w 112"/>
                      <a:gd name="T95" fmla="*/ 2147483647 h 68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w 112"/>
                      <a:gd name="T145" fmla="*/ 0 h 68"/>
                      <a:gd name="T146" fmla="*/ 112 w 112"/>
                      <a:gd name="T147" fmla="*/ 68 h 68"/>
                    </a:gdLst>
                    <a:ahLst/>
                    <a:cxnLst>
                      <a:cxn ang="T96">
                        <a:pos x="T0" y="T1"/>
                      </a:cxn>
                      <a:cxn ang="T97">
                        <a:pos x="T2" y="T3"/>
                      </a:cxn>
                      <a:cxn ang="T98">
                        <a:pos x="T4" y="T5"/>
                      </a:cxn>
                      <a:cxn ang="T99">
                        <a:pos x="T6" y="T7"/>
                      </a:cxn>
                      <a:cxn ang="T100">
                        <a:pos x="T8" y="T9"/>
                      </a:cxn>
                      <a:cxn ang="T101">
                        <a:pos x="T10" y="T11"/>
                      </a:cxn>
                      <a:cxn ang="T102">
                        <a:pos x="T12" y="T13"/>
                      </a:cxn>
                      <a:cxn ang="T103">
                        <a:pos x="T14" y="T15"/>
                      </a:cxn>
                      <a:cxn ang="T104">
                        <a:pos x="T16" y="T17"/>
                      </a:cxn>
                      <a:cxn ang="T105">
                        <a:pos x="T18" y="T19"/>
                      </a:cxn>
                      <a:cxn ang="T106">
                        <a:pos x="T20" y="T21"/>
                      </a:cxn>
                      <a:cxn ang="T107">
                        <a:pos x="T22" y="T23"/>
                      </a:cxn>
                      <a:cxn ang="T108">
                        <a:pos x="T24" y="T25"/>
                      </a:cxn>
                      <a:cxn ang="T109">
                        <a:pos x="T26" y="T27"/>
                      </a:cxn>
                      <a:cxn ang="T110">
                        <a:pos x="T28" y="T29"/>
                      </a:cxn>
                      <a:cxn ang="T111">
                        <a:pos x="T30" y="T31"/>
                      </a:cxn>
                      <a:cxn ang="T112">
                        <a:pos x="T32" y="T33"/>
                      </a:cxn>
                      <a:cxn ang="T113">
                        <a:pos x="T34" y="T35"/>
                      </a:cxn>
                      <a:cxn ang="T114">
                        <a:pos x="T36" y="T37"/>
                      </a:cxn>
                      <a:cxn ang="T115">
                        <a:pos x="T38" y="T39"/>
                      </a:cxn>
                      <a:cxn ang="T116">
                        <a:pos x="T40" y="T41"/>
                      </a:cxn>
                      <a:cxn ang="T117">
                        <a:pos x="T42" y="T43"/>
                      </a:cxn>
                      <a:cxn ang="T118">
                        <a:pos x="T44" y="T45"/>
                      </a:cxn>
                      <a:cxn ang="T119">
                        <a:pos x="T46" y="T47"/>
                      </a:cxn>
                      <a:cxn ang="T120">
                        <a:pos x="T48" y="T49"/>
                      </a:cxn>
                      <a:cxn ang="T121">
                        <a:pos x="T50" y="T51"/>
                      </a:cxn>
                      <a:cxn ang="T122">
                        <a:pos x="T52" y="T53"/>
                      </a:cxn>
                      <a:cxn ang="T123">
                        <a:pos x="T54" y="T55"/>
                      </a:cxn>
                      <a:cxn ang="T124">
                        <a:pos x="T56" y="T57"/>
                      </a:cxn>
                      <a:cxn ang="T125">
                        <a:pos x="T58" y="T59"/>
                      </a:cxn>
                      <a:cxn ang="T126">
                        <a:pos x="T60" y="T61"/>
                      </a:cxn>
                      <a:cxn ang="T127">
                        <a:pos x="T62" y="T63"/>
                      </a:cxn>
                      <a:cxn ang="T128">
                        <a:pos x="T64" y="T65"/>
                      </a:cxn>
                      <a:cxn ang="T129">
                        <a:pos x="T66" y="T67"/>
                      </a:cxn>
                      <a:cxn ang="T130">
                        <a:pos x="T68" y="T69"/>
                      </a:cxn>
                      <a:cxn ang="T131">
                        <a:pos x="T70" y="T71"/>
                      </a:cxn>
                      <a:cxn ang="T132">
                        <a:pos x="T72" y="T73"/>
                      </a:cxn>
                      <a:cxn ang="T133">
                        <a:pos x="T74" y="T75"/>
                      </a:cxn>
                      <a:cxn ang="T134">
                        <a:pos x="T76" y="T77"/>
                      </a:cxn>
                      <a:cxn ang="T135">
                        <a:pos x="T78" y="T79"/>
                      </a:cxn>
                      <a:cxn ang="T136">
                        <a:pos x="T80" y="T81"/>
                      </a:cxn>
                      <a:cxn ang="T137">
                        <a:pos x="T82" y="T83"/>
                      </a:cxn>
                      <a:cxn ang="T138">
                        <a:pos x="T84" y="T85"/>
                      </a:cxn>
                      <a:cxn ang="T139">
                        <a:pos x="T86" y="T87"/>
                      </a:cxn>
                      <a:cxn ang="T140">
                        <a:pos x="T88" y="T89"/>
                      </a:cxn>
                      <a:cxn ang="T141">
                        <a:pos x="T90" y="T91"/>
                      </a:cxn>
                      <a:cxn ang="T142">
                        <a:pos x="T92" y="T93"/>
                      </a:cxn>
                      <a:cxn ang="T143">
                        <a:pos x="T94" y="T95"/>
                      </a:cxn>
                    </a:cxnLst>
                    <a:rect l="T144" t="T145" r="T146" b="T147"/>
                    <a:pathLst>
                      <a:path w="112" h="68">
                        <a:moveTo>
                          <a:pt x="0" y="26"/>
                        </a:moveTo>
                        <a:lnTo>
                          <a:pt x="14" y="26"/>
                        </a:lnTo>
                        <a:lnTo>
                          <a:pt x="16" y="16"/>
                        </a:lnTo>
                        <a:lnTo>
                          <a:pt x="22" y="14"/>
                        </a:lnTo>
                        <a:lnTo>
                          <a:pt x="22" y="4"/>
                        </a:lnTo>
                        <a:lnTo>
                          <a:pt x="32" y="6"/>
                        </a:lnTo>
                        <a:lnTo>
                          <a:pt x="36" y="0"/>
                        </a:lnTo>
                        <a:lnTo>
                          <a:pt x="44" y="6"/>
                        </a:lnTo>
                        <a:lnTo>
                          <a:pt x="44" y="10"/>
                        </a:lnTo>
                        <a:lnTo>
                          <a:pt x="36" y="14"/>
                        </a:lnTo>
                        <a:lnTo>
                          <a:pt x="32" y="16"/>
                        </a:lnTo>
                        <a:lnTo>
                          <a:pt x="40" y="16"/>
                        </a:lnTo>
                        <a:lnTo>
                          <a:pt x="46" y="18"/>
                        </a:lnTo>
                        <a:lnTo>
                          <a:pt x="44" y="28"/>
                        </a:lnTo>
                        <a:lnTo>
                          <a:pt x="58" y="28"/>
                        </a:lnTo>
                        <a:lnTo>
                          <a:pt x="64" y="30"/>
                        </a:lnTo>
                        <a:lnTo>
                          <a:pt x="78" y="30"/>
                        </a:lnTo>
                        <a:lnTo>
                          <a:pt x="84" y="26"/>
                        </a:lnTo>
                        <a:lnTo>
                          <a:pt x="84" y="30"/>
                        </a:lnTo>
                        <a:lnTo>
                          <a:pt x="88" y="32"/>
                        </a:lnTo>
                        <a:lnTo>
                          <a:pt x="98" y="38"/>
                        </a:lnTo>
                        <a:lnTo>
                          <a:pt x="102" y="44"/>
                        </a:lnTo>
                        <a:lnTo>
                          <a:pt x="108" y="48"/>
                        </a:lnTo>
                        <a:lnTo>
                          <a:pt x="112" y="58"/>
                        </a:lnTo>
                        <a:lnTo>
                          <a:pt x="106" y="60"/>
                        </a:lnTo>
                        <a:lnTo>
                          <a:pt x="98" y="62"/>
                        </a:lnTo>
                        <a:lnTo>
                          <a:pt x="90" y="64"/>
                        </a:lnTo>
                        <a:lnTo>
                          <a:pt x="82" y="66"/>
                        </a:lnTo>
                        <a:lnTo>
                          <a:pt x="76" y="68"/>
                        </a:lnTo>
                        <a:lnTo>
                          <a:pt x="74" y="68"/>
                        </a:lnTo>
                        <a:lnTo>
                          <a:pt x="70" y="68"/>
                        </a:lnTo>
                        <a:lnTo>
                          <a:pt x="66" y="64"/>
                        </a:lnTo>
                        <a:lnTo>
                          <a:pt x="60" y="58"/>
                        </a:lnTo>
                        <a:lnTo>
                          <a:pt x="58" y="50"/>
                        </a:lnTo>
                        <a:lnTo>
                          <a:pt x="54" y="40"/>
                        </a:lnTo>
                        <a:lnTo>
                          <a:pt x="48" y="40"/>
                        </a:lnTo>
                        <a:lnTo>
                          <a:pt x="44" y="46"/>
                        </a:lnTo>
                        <a:lnTo>
                          <a:pt x="40" y="50"/>
                        </a:lnTo>
                        <a:lnTo>
                          <a:pt x="34" y="56"/>
                        </a:lnTo>
                        <a:lnTo>
                          <a:pt x="30" y="60"/>
                        </a:lnTo>
                        <a:lnTo>
                          <a:pt x="20" y="66"/>
                        </a:lnTo>
                        <a:lnTo>
                          <a:pt x="12" y="66"/>
                        </a:lnTo>
                        <a:lnTo>
                          <a:pt x="16" y="56"/>
                        </a:lnTo>
                        <a:lnTo>
                          <a:pt x="16" y="46"/>
                        </a:lnTo>
                        <a:lnTo>
                          <a:pt x="12" y="42"/>
                        </a:lnTo>
                        <a:lnTo>
                          <a:pt x="6" y="38"/>
                        </a:lnTo>
                        <a:lnTo>
                          <a:pt x="0" y="32"/>
                        </a:lnTo>
                        <a:lnTo>
                          <a:pt x="0" y="2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28" name="îṩľíďê">
                    <a:extLst>
                      <a:ext uri="{FF2B5EF4-FFF2-40B4-BE49-F238E27FC236}">
                        <a16:creationId xmlns:a16="http://schemas.microsoft.com/office/drawing/2014/main" xmlns="" id="{D94ACFD8-BFE5-4C06-9106-A11E348216F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43590" y="2528262"/>
                    <a:ext cx="192810" cy="77058"/>
                  </a:xfrm>
                  <a:custGeom>
                    <a:avLst/>
                    <a:gdLst>
                      <a:gd name="T0" fmla="*/ 2147483647 w 110"/>
                      <a:gd name="T1" fmla="*/ 2147483647 h 46"/>
                      <a:gd name="T2" fmla="*/ 2147483647 w 110"/>
                      <a:gd name="T3" fmla="*/ 2147483647 h 46"/>
                      <a:gd name="T4" fmla="*/ 2147483647 w 110"/>
                      <a:gd name="T5" fmla="*/ 2147483647 h 46"/>
                      <a:gd name="T6" fmla="*/ 2147483647 w 110"/>
                      <a:gd name="T7" fmla="*/ 2147483647 h 46"/>
                      <a:gd name="T8" fmla="*/ 2147483647 w 110"/>
                      <a:gd name="T9" fmla="*/ 2147483647 h 46"/>
                      <a:gd name="T10" fmla="*/ 2147483647 w 110"/>
                      <a:gd name="T11" fmla="*/ 2147483647 h 46"/>
                      <a:gd name="T12" fmla="*/ 2147483647 w 110"/>
                      <a:gd name="T13" fmla="*/ 2147483647 h 46"/>
                      <a:gd name="T14" fmla="*/ 2147483647 w 110"/>
                      <a:gd name="T15" fmla="*/ 2147483647 h 46"/>
                      <a:gd name="T16" fmla="*/ 2147483647 w 110"/>
                      <a:gd name="T17" fmla="*/ 2147483647 h 46"/>
                      <a:gd name="T18" fmla="*/ 2147483647 w 110"/>
                      <a:gd name="T19" fmla="*/ 2147483647 h 46"/>
                      <a:gd name="T20" fmla="*/ 2147483647 w 110"/>
                      <a:gd name="T21" fmla="*/ 2147483647 h 46"/>
                      <a:gd name="T22" fmla="*/ 2147483647 w 110"/>
                      <a:gd name="T23" fmla="*/ 2147483647 h 46"/>
                      <a:gd name="T24" fmla="*/ 2147483647 w 110"/>
                      <a:gd name="T25" fmla="*/ 2147483647 h 46"/>
                      <a:gd name="T26" fmla="*/ 2147483647 w 110"/>
                      <a:gd name="T27" fmla="*/ 2147483647 h 46"/>
                      <a:gd name="T28" fmla="*/ 2147483647 w 110"/>
                      <a:gd name="T29" fmla="*/ 2147483647 h 46"/>
                      <a:gd name="T30" fmla="*/ 2147483647 w 110"/>
                      <a:gd name="T31" fmla="*/ 2147483647 h 46"/>
                      <a:gd name="T32" fmla="*/ 2147483647 w 110"/>
                      <a:gd name="T33" fmla="*/ 2147483647 h 46"/>
                      <a:gd name="T34" fmla="*/ 2147483647 w 110"/>
                      <a:gd name="T35" fmla="*/ 2147483647 h 46"/>
                      <a:gd name="T36" fmla="*/ 2147483647 w 110"/>
                      <a:gd name="T37" fmla="*/ 2147483647 h 46"/>
                      <a:gd name="T38" fmla="*/ 2147483647 w 110"/>
                      <a:gd name="T39" fmla="*/ 2147483647 h 46"/>
                      <a:gd name="T40" fmla="*/ 2147483647 w 110"/>
                      <a:gd name="T41" fmla="*/ 2147483647 h 46"/>
                      <a:gd name="T42" fmla="*/ 2147483647 w 110"/>
                      <a:gd name="T43" fmla="*/ 2147483647 h 46"/>
                      <a:gd name="T44" fmla="*/ 2147483647 w 110"/>
                      <a:gd name="T45" fmla="*/ 2147483647 h 46"/>
                      <a:gd name="T46" fmla="*/ 2147483647 w 110"/>
                      <a:gd name="T47" fmla="*/ 2147483647 h 46"/>
                      <a:gd name="T48" fmla="*/ 0 w 110"/>
                      <a:gd name="T49" fmla="*/ 0 h 46"/>
                      <a:gd name="T50" fmla="*/ 2147483647 w 110"/>
                      <a:gd name="T51" fmla="*/ 2147483647 h 46"/>
                      <a:gd name="T52" fmla="*/ 2147483647 w 110"/>
                      <a:gd name="T53" fmla="*/ 2147483647 h 46"/>
                      <a:gd name="T54" fmla="*/ 2147483647 w 110"/>
                      <a:gd name="T55" fmla="*/ 2147483647 h 46"/>
                      <a:gd name="T56" fmla="*/ 2147483647 w 110"/>
                      <a:gd name="T57" fmla="*/ 2147483647 h 46"/>
                      <a:gd name="T58" fmla="*/ 2147483647 w 110"/>
                      <a:gd name="T59" fmla="*/ 2147483647 h 46"/>
                      <a:gd name="T60" fmla="*/ 2147483647 w 110"/>
                      <a:gd name="T61" fmla="*/ 2147483647 h 46"/>
                      <a:gd name="T62" fmla="*/ 2147483647 w 110"/>
                      <a:gd name="T63" fmla="*/ 2147483647 h 46"/>
                      <a:gd name="T64" fmla="*/ 2147483647 w 110"/>
                      <a:gd name="T65" fmla="*/ 2147483647 h 46"/>
                      <a:gd name="T66" fmla="*/ 2147483647 w 110"/>
                      <a:gd name="T67" fmla="*/ 2147483647 h 46"/>
                      <a:gd name="T68" fmla="*/ 2147483647 w 110"/>
                      <a:gd name="T69" fmla="*/ 2147483647 h 46"/>
                      <a:gd name="T70" fmla="*/ 2147483647 w 110"/>
                      <a:gd name="T71" fmla="*/ 2147483647 h 4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w 110"/>
                      <a:gd name="T109" fmla="*/ 0 h 46"/>
                      <a:gd name="T110" fmla="*/ 110 w 110"/>
                      <a:gd name="T111" fmla="*/ 46 h 4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T108" t="T109" r="T110" b="T111"/>
                    <a:pathLst>
                      <a:path w="110" h="46">
                        <a:moveTo>
                          <a:pt x="36" y="36"/>
                        </a:moveTo>
                        <a:lnTo>
                          <a:pt x="44" y="34"/>
                        </a:lnTo>
                        <a:lnTo>
                          <a:pt x="50" y="34"/>
                        </a:lnTo>
                        <a:lnTo>
                          <a:pt x="60" y="36"/>
                        </a:lnTo>
                        <a:lnTo>
                          <a:pt x="64" y="40"/>
                        </a:lnTo>
                        <a:lnTo>
                          <a:pt x="66" y="42"/>
                        </a:lnTo>
                        <a:lnTo>
                          <a:pt x="66" y="44"/>
                        </a:lnTo>
                        <a:lnTo>
                          <a:pt x="78" y="44"/>
                        </a:lnTo>
                        <a:lnTo>
                          <a:pt x="86" y="44"/>
                        </a:lnTo>
                        <a:lnTo>
                          <a:pt x="88" y="38"/>
                        </a:lnTo>
                        <a:lnTo>
                          <a:pt x="96" y="42"/>
                        </a:lnTo>
                        <a:lnTo>
                          <a:pt x="100" y="46"/>
                        </a:lnTo>
                        <a:lnTo>
                          <a:pt x="110" y="46"/>
                        </a:lnTo>
                        <a:lnTo>
                          <a:pt x="106" y="40"/>
                        </a:lnTo>
                        <a:lnTo>
                          <a:pt x="104" y="36"/>
                        </a:lnTo>
                        <a:lnTo>
                          <a:pt x="108" y="32"/>
                        </a:lnTo>
                        <a:lnTo>
                          <a:pt x="98" y="30"/>
                        </a:lnTo>
                        <a:lnTo>
                          <a:pt x="92" y="22"/>
                        </a:lnTo>
                        <a:lnTo>
                          <a:pt x="76" y="16"/>
                        </a:lnTo>
                        <a:lnTo>
                          <a:pt x="62" y="16"/>
                        </a:lnTo>
                        <a:lnTo>
                          <a:pt x="52" y="10"/>
                        </a:lnTo>
                        <a:lnTo>
                          <a:pt x="40" y="8"/>
                        </a:lnTo>
                        <a:lnTo>
                          <a:pt x="30" y="6"/>
                        </a:lnTo>
                        <a:lnTo>
                          <a:pt x="18" y="2"/>
                        </a:lnTo>
                        <a:lnTo>
                          <a:pt x="0" y="0"/>
                        </a:lnTo>
                        <a:lnTo>
                          <a:pt x="6" y="4"/>
                        </a:lnTo>
                        <a:lnTo>
                          <a:pt x="12" y="8"/>
                        </a:lnTo>
                        <a:lnTo>
                          <a:pt x="20" y="12"/>
                        </a:lnTo>
                        <a:lnTo>
                          <a:pt x="24" y="14"/>
                        </a:lnTo>
                        <a:lnTo>
                          <a:pt x="30" y="16"/>
                        </a:lnTo>
                        <a:lnTo>
                          <a:pt x="32" y="20"/>
                        </a:lnTo>
                        <a:lnTo>
                          <a:pt x="34" y="24"/>
                        </a:lnTo>
                        <a:lnTo>
                          <a:pt x="34" y="26"/>
                        </a:lnTo>
                        <a:lnTo>
                          <a:pt x="36" y="30"/>
                        </a:lnTo>
                        <a:lnTo>
                          <a:pt x="36" y="32"/>
                        </a:lnTo>
                        <a:lnTo>
                          <a:pt x="36" y="3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29" name="iSḻiḋé">
                    <a:extLst>
                      <a:ext uri="{FF2B5EF4-FFF2-40B4-BE49-F238E27FC236}">
                        <a16:creationId xmlns:a16="http://schemas.microsoft.com/office/drawing/2014/main" xmlns="" id="{E799D5A3-C967-4259-AC9C-11536EED7C1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59276" y="2599715"/>
                    <a:ext cx="89519" cy="71454"/>
                  </a:xfrm>
                  <a:custGeom>
                    <a:avLst/>
                    <a:gdLst>
                      <a:gd name="T0" fmla="*/ 0 w 52"/>
                      <a:gd name="T1" fmla="*/ 0 h 42"/>
                      <a:gd name="T2" fmla="*/ 2147483647 w 52"/>
                      <a:gd name="T3" fmla="*/ 0 h 42"/>
                      <a:gd name="T4" fmla="*/ 2147483647 w 52"/>
                      <a:gd name="T5" fmla="*/ 2147483647 h 42"/>
                      <a:gd name="T6" fmla="*/ 2147483647 w 52"/>
                      <a:gd name="T7" fmla="*/ 2147483647 h 42"/>
                      <a:gd name="T8" fmla="*/ 2147483647 w 52"/>
                      <a:gd name="T9" fmla="*/ 2147483647 h 42"/>
                      <a:gd name="T10" fmla="*/ 2147483647 w 52"/>
                      <a:gd name="T11" fmla="*/ 2147483647 h 42"/>
                      <a:gd name="T12" fmla="*/ 2147483647 w 52"/>
                      <a:gd name="T13" fmla="*/ 2147483647 h 42"/>
                      <a:gd name="T14" fmla="*/ 2147483647 w 52"/>
                      <a:gd name="T15" fmla="*/ 2147483647 h 42"/>
                      <a:gd name="T16" fmla="*/ 2147483647 w 52"/>
                      <a:gd name="T17" fmla="*/ 2147483647 h 42"/>
                      <a:gd name="T18" fmla="*/ 2147483647 w 52"/>
                      <a:gd name="T19" fmla="*/ 2147483647 h 42"/>
                      <a:gd name="T20" fmla="*/ 2147483647 w 52"/>
                      <a:gd name="T21" fmla="*/ 2147483647 h 42"/>
                      <a:gd name="T22" fmla="*/ 2147483647 w 52"/>
                      <a:gd name="T23" fmla="*/ 2147483647 h 42"/>
                      <a:gd name="T24" fmla="*/ 2147483647 w 52"/>
                      <a:gd name="T25" fmla="*/ 2147483647 h 42"/>
                      <a:gd name="T26" fmla="*/ 2147483647 w 52"/>
                      <a:gd name="T27" fmla="*/ 2147483647 h 42"/>
                      <a:gd name="T28" fmla="*/ 2147483647 w 52"/>
                      <a:gd name="T29" fmla="*/ 2147483647 h 42"/>
                      <a:gd name="T30" fmla="*/ 2147483647 w 52"/>
                      <a:gd name="T31" fmla="*/ 2147483647 h 42"/>
                      <a:gd name="T32" fmla="*/ 2147483647 w 52"/>
                      <a:gd name="T33" fmla="*/ 2147483647 h 42"/>
                      <a:gd name="T34" fmla="*/ 2147483647 w 52"/>
                      <a:gd name="T35" fmla="*/ 2147483647 h 42"/>
                      <a:gd name="T36" fmla="*/ 2147483647 w 52"/>
                      <a:gd name="T37" fmla="*/ 2147483647 h 42"/>
                      <a:gd name="T38" fmla="*/ 2147483647 w 52"/>
                      <a:gd name="T39" fmla="*/ 2147483647 h 42"/>
                      <a:gd name="T40" fmla="*/ 0 w 52"/>
                      <a:gd name="T41" fmla="*/ 0 h 42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52"/>
                      <a:gd name="T64" fmla="*/ 0 h 42"/>
                      <a:gd name="T65" fmla="*/ 52 w 52"/>
                      <a:gd name="T66" fmla="*/ 42 h 42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52" h="42">
                        <a:moveTo>
                          <a:pt x="0" y="0"/>
                        </a:moveTo>
                        <a:lnTo>
                          <a:pt x="20" y="0"/>
                        </a:lnTo>
                        <a:lnTo>
                          <a:pt x="26" y="6"/>
                        </a:lnTo>
                        <a:lnTo>
                          <a:pt x="28" y="6"/>
                        </a:lnTo>
                        <a:lnTo>
                          <a:pt x="30" y="10"/>
                        </a:lnTo>
                        <a:lnTo>
                          <a:pt x="32" y="16"/>
                        </a:lnTo>
                        <a:lnTo>
                          <a:pt x="38" y="22"/>
                        </a:lnTo>
                        <a:lnTo>
                          <a:pt x="40" y="22"/>
                        </a:lnTo>
                        <a:lnTo>
                          <a:pt x="48" y="26"/>
                        </a:lnTo>
                        <a:lnTo>
                          <a:pt x="52" y="38"/>
                        </a:lnTo>
                        <a:lnTo>
                          <a:pt x="48" y="42"/>
                        </a:lnTo>
                        <a:lnTo>
                          <a:pt x="42" y="38"/>
                        </a:lnTo>
                        <a:lnTo>
                          <a:pt x="38" y="34"/>
                        </a:lnTo>
                        <a:lnTo>
                          <a:pt x="32" y="30"/>
                        </a:lnTo>
                        <a:lnTo>
                          <a:pt x="24" y="32"/>
                        </a:lnTo>
                        <a:lnTo>
                          <a:pt x="20" y="26"/>
                        </a:lnTo>
                        <a:lnTo>
                          <a:pt x="16" y="22"/>
                        </a:lnTo>
                        <a:lnTo>
                          <a:pt x="12" y="20"/>
                        </a:lnTo>
                        <a:lnTo>
                          <a:pt x="2" y="18"/>
                        </a:lnTo>
                        <a:lnTo>
                          <a:pt x="2" y="1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30" name="i$ļïḑe">
                    <a:extLst>
                      <a:ext uri="{FF2B5EF4-FFF2-40B4-BE49-F238E27FC236}">
                        <a16:creationId xmlns:a16="http://schemas.microsoft.com/office/drawing/2014/main" xmlns="" id="{E1067290-8149-43D4-BA44-AC7017B9E33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95084" y="2582903"/>
                    <a:ext cx="134967" cy="98074"/>
                  </a:xfrm>
                  <a:custGeom>
                    <a:avLst/>
                    <a:gdLst>
                      <a:gd name="T0" fmla="*/ 2147483647 w 78"/>
                      <a:gd name="T1" fmla="*/ 2147483647 h 60"/>
                      <a:gd name="T2" fmla="*/ 2147483647 w 78"/>
                      <a:gd name="T3" fmla="*/ 2147483647 h 60"/>
                      <a:gd name="T4" fmla="*/ 2147483647 w 78"/>
                      <a:gd name="T5" fmla="*/ 2147483647 h 60"/>
                      <a:gd name="T6" fmla="*/ 2147483647 w 78"/>
                      <a:gd name="T7" fmla="*/ 2147483647 h 60"/>
                      <a:gd name="T8" fmla="*/ 2147483647 w 78"/>
                      <a:gd name="T9" fmla="*/ 2147483647 h 60"/>
                      <a:gd name="T10" fmla="*/ 2147483647 w 78"/>
                      <a:gd name="T11" fmla="*/ 2147483647 h 60"/>
                      <a:gd name="T12" fmla="*/ 2147483647 w 78"/>
                      <a:gd name="T13" fmla="*/ 0 h 60"/>
                      <a:gd name="T14" fmla="*/ 2147483647 w 78"/>
                      <a:gd name="T15" fmla="*/ 2147483647 h 60"/>
                      <a:gd name="T16" fmla="*/ 2147483647 w 78"/>
                      <a:gd name="T17" fmla="*/ 2147483647 h 60"/>
                      <a:gd name="T18" fmla="*/ 2147483647 w 78"/>
                      <a:gd name="T19" fmla="*/ 2147483647 h 60"/>
                      <a:gd name="T20" fmla="*/ 2147483647 w 78"/>
                      <a:gd name="T21" fmla="*/ 2147483647 h 60"/>
                      <a:gd name="T22" fmla="*/ 2147483647 w 78"/>
                      <a:gd name="T23" fmla="*/ 2147483647 h 60"/>
                      <a:gd name="T24" fmla="*/ 2147483647 w 78"/>
                      <a:gd name="T25" fmla="*/ 2147483647 h 60"/>
                      <a:gd name="T26" fmla="*/ 2147483647 w 78"/>
                      <a:gd name="T27" fmla="*/ 2147483647 h 60"/>
                      <a:gd name="T28" fmla="*/ 0 w 78"/>
                      <a:gd name="T29" fmla="*/ 2147483647 h 60"/>
                      <a:gd name="T30" fmla="*/ 2147483647 w 78"/>
                      <a:gd name="T31" fmla="*/ 2147483647 h 60"/>
                      <a:gd name="T32" fmla="*/ 2147483647 w 78"/>
                      <a:gd name="T33" fmla="*/ 2147483647 h 60"/>
                      <a:gd name="T34" fmla="*/ 2147483647 w 78"/>
                      <a:gd name="T35" fmla="*/ 2147483647 h 60"/>
                      <a:gd name="T36" fmla="*/ 2147483647 w 78"/>
                      <a:gd name="T37" fmla="*/ 2147483647 h 60"/>
                      <a:gd name="T38" fmla="*/ 2147483647 w 78"/>
                      <a:gd name="T39" fmla="*/ 2147483647 h 60"/>
                      <a:gd name="T40" fmla="*/ 2147483647 w 78"/>
                      <a:gd name="T41" fmla="*/ 2147483647 h 60"/>
                      <a:gd name="T42" fmla="*/ 2147483647 w 78"/>
                      <a:gd name="T43" fmla="*/ 2147483647 h 60"/>
                      <a:gd name="T44" fmla="*/ 2147483647 w 78"/>
                      <a:gd name="T45" fmla="*/ 2147483647 h 60"/>
                      <a:gd name="T46" fmla="*/ 2147483647 w 78"/>
                      <a:gd name="T47" fmla="*/ 2147483647 h 60"/>
                      <a:gd name="T48" fmla="*/ 2147483647 w 78"/>
                      <a:gd name="T49" fmla="*/ 2147483647 h 60"/>
                      <a:gd name="T50" fmla="*/ 2147483647 w 78"/>
                      <a:gd name="T51" fmla="*/ 2147483647 h 60"/>
                      <a:gd name="T52" fmla="*/ 2147483647 w 78"/>
                      <a:gd name="T53" fmla="*/ 2147483647 h 60"/>
                      <a:gd name="T54" fmla="*/ 2147483647 w 78"/>
                      <a:gd name="T55" fmla="*/ 2147483647 h 60"/>
                      <a:gd name="T56" fmla="*/ 2147483647 w 78"/>
                      <a:gd name="T57" fmla="*/ 2147483647 h 60"/>
                      <a:gd name="T58" fmla="*/ 2147483647 w 78"/>
                      <a:gd name="T59" fmla="*/ 2147483647 h 60"/>
                      <a:gd name="T60" fmla="*/ 2147483647 w 78"/>
                      <a:gd name="T61" fmla="*/ 2147483647 h 60"/>
                      <a:gd name="T62" fmla="*/ 2147483647 w 78"/>
                      <a:gd name="T63" fmla="*/ 2147483647 h 60"/>
                      <a:gd name="T64" fmla="*/ 2147483647 w 78"/>
                      <a:gd name="T65" fmla="*/ 2147483647 h 60"/>
                      <a:gd name="T66" fmla="*/ 2147483647 w 78"/>
                      <a:gd name="T67" fmla="*/ 2147483647 h 60"/>
                      <a:gd name="T68" fmla="*/ 2147483647 w 78"/>
                      <a:gd name="T69" fmla="*/ 2147483647 h 60"/>
                      <a:gd name="T70" fmla="*/ 2147483647 w 78"/>
                      <a:gd name="T71" fmla="*/ 2147483647 h 60"/>
                      <a:gd name="T72" fmla="*/ 2147483647 w 78"/>
                      <a:gd name="T73" fmla="*/ 2147483647 h 60"/>
                      <a:gd name="T74" fmla="*/ 2147483647 w 78"/>
                      <a:gd name="T75" fmla="*/ 2147483647 h 60"/>
                      <a:gd name="T76" fmla="*/ 2147483647 w 78"/>
                      <a:gd name="T77" fmla="*/ 2147483647 h 60"/>
                      <a:gd name="T78" fmla="*/ 2147483647 w 78"/>
                      <a:gd name="T79" fmla="*/ 2147483647 h 60"/>
                      <a:gd name="T80" fmla="*/ 2147483647 w 78"/>
                      <a:gd name="T81" fmla="*/ 2147483647 h 60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78"/>
                      <a:gd name="T124" fmla="*/ 0 h 60"/>
                      <a:gd name="T125" fmla="*/ 78 w 78"/>
                      <a:gd name="T126" fmla="*/ 60 h 60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78" h="60">
                        <a:moveTo>
                          <a:pt x="52" y="2"/>
                        </a:moveTo>
                        <a:lnTo>
                          <a:pt x="48" y="6"/>
                        </a:lnTo>
                        <a:lnTo>
                          <a:pt x="42" y="12"/>
                        </a:lnTo>
                        <a:lnTo>
                          <a:pt x="36" y="12"/>
                        </a:lnTo>
                        <a:lnTo>
                          <a:pt x="32" y="8"/>
                        </a:lnTo>
                        <a:lnTo>
                          <a:pt x="28" y="6"/>
                        </a:lnTo>
                        <a:lnTo>
                          <a:pt x="22" y="0"/>
                        </a:lnTo>
                        <a:lnTo>
                          <a:pt x="18" y="4"/>
                        </a:lnTo>
                        <a:lnTo>
                          <a:pt x="20" y="8"/>
                        </a:lnTo>
                        <a:lnTo>
                          <a:pt x="24" y="14"/>
                        </a:lnTo>
                        <a:lnTo>
                          <a:pt x="20" y="14"/>
                        </a:lnTo>
                        <a:lnTo>
                          <a:pt x="14" y="14"/>
                        </a:lnTo>
                        <a:lnTo>
                          <a:pt x="10" y="10"/>
                        </a:lnTo>
                        <a:lnTo>
                          <a:pt x="2" y="6"/>
                        </a:lnTo>
                        <a:lnTo>
                          <a:pt x="0" y="12"/>
                        </a:lnTo>
                        <a:lnTo>
                          <a:pt x="6" y="18"/>
                        </a:lnTo>
                        <a:lnTo>
                          <a:pt x="8" y="18"/>
                        </a:lnTo>
                        <a:lnTo>
                          <a:pt x="10" y="24"/>
                        </a:lnTo>
                        <a:lnTo>
                          <a:pt x="12" y="28"/>
                        </a:lnTo>
                        <a:lnTo>
                          <a:pt x="14" y="30"/>
                        </a:lnTo>
                        <a:lnTo>
                          <a:pt x="20" y="34"/>
                        </a:lnTo>
                        <a:lnTo>
                          <a:pt x="28" y="38"/>
                        </a:lnTo>
                        <a:lnTo>
                          <a:pt x="32" y="50"/>
                        </a:lnTo>
                        <a:lnTo>
                          <a:pt x="36" y="46"/>
                        </a:lnTo>
                        <a:lnTo>
                          <a:pt x="42" y="42"/>
                        </a:lnTo>
                        <a:lnTo>
                          <a:pt x="46" y="38"/>
                        </a:lnTo>
                        <a:lnTo>
                          <a:pt x="54" y="38"/>
                        </a:lnTo>
                        <a:lnTo>
                          <a:pt x="54" y="44"/>
                        </a:lnTo>
                        <a:lnTo>
                          <a:pt x="56" y="46"/>
                        </a:lnTo>
                        <a:lnTo>
                          <a:pt x="56" y="52"/>
                        </a:lnTo>
                        <a:lnTo>
                          <a:pt x="58" y="54"/>
                        </a:lnTo>
                        <a:lnTo>
                          <a:pt x="60" y="56"/>
                        </a:lnTo>
                        <a:lnTo>
                          <a:pt x="64" y="56"/>
                        </a:lnTo>
                        <a:lnTo>
                          <a:pt x="68" y="60"/>
                        </a:lnTo>
                        <a:lnTo>
                          <a:pt x="72" y="28"/>
                        </a:lnTo>
                        <a:lnTo>
                          <a:pt x="78" y="28"/>
                        </a:lnTo>
                        <a:lnTo>
                          <a:pt x="64" y="18"/>
                        </a:lnTo>
                        <a:lnTo>
                          <a:pt x="62" y="14"/>
                        </a:lnTo>
                        <a:lnTo>
                          <a:pt x="56" y="8"/>
                        </a:lnTo>
                        <a:lnTo>
                          <a:pt x="56" y="6"/>
                        </a:lnTo>
                        <a:lnTo>
                          <a:pt x="52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31" name="išḻiḓé">
                    <a:extLst>
                      <a:ext uri="{FF2B5EF4-FFF2-40B4-BE49-F238E27FC236}">
                        <a16:creationId xmlns:a16="http://schemas.microsoft.com/office/drawing/2014/main" xmlns="" id="{BD7DA219-ACC1-409C-9023-65545A61256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283945" y="3934923"/>
                    <a:ext cx="265802" cy="254992"/>
                  </a:xfrm>
                  <a:custGeom>
                    <a:avLst/>
                    <a:gdLst>
                      <a:gd name="T0" fmla="*/ 2147483647 w 152"/>
                      <a:gd name="T1" fmla="*/ 2147483647 h 154"/>
                      <a:gd name="T2" fmla="*/ 0 w 152"/>
                      <a:gd name="T3" fmla="*/ 2147483647 h 154"/>
                      <a:gd name="T4" fmla="*/ 2147483647 w 152"/>
                      <a:gd name="T5" fmla="*/ 2147483647 h 154"/>
                      <a:gd name="T6" fmla="*/ 2147483647 w 152"/>
                      <a:gd name="T7" fmla="*/ 2147483647 h 154"/>
                      <a:gd name="T8" fmla="*/ 2147483647 w 152"/>
                      <a:gd name="T9" fmla="*/ 2147483647 h 154"/>
                      <a:gd name="T10" fmla="*/ 2147483647 w 152"/>
                      <a:gd name="T11" fmla="*/ 2147483647 h 154"/>
                      <a:gd name="T12" fmla="*/ 2147483647 w 152"/>
                      <a:gd name="T13" fmla="*/ 2147483647 h 154"/>
                      <a:gd name="T14" fmla="*/ 2147483647 w 152"/>
                      <a:gd name="T15" fmla="*/ 2147483647 h 154"/>
                      <a:gd name="T16" fmla="*/ 2147483647 w 152"/>
                      <a:gd name="T17" fmla="*/ 2147483647 h 154"/>
                      <a:gd name="T18" fmla="*/ 2147483647 w 152"/>
                      <a:gd name="T19" fmla="*/ 2147483647 h 154"/>
                      <a:gd name="T20" fmla="*/ 2147483647 w 152"/>
                      <a:gd name="T21" fmla="*/ 2147483647 h 154"/>
                      <a:gd name="T22" fmla="*/ 2147483647 w 152"/>
                      <a:gd name="T23" fmla="*/ 2147483647 h 154"/>
                      <a:gd name="T24" fmla="*/ 2147483647 w 152"/>
                      <a:gd name="T25" fmla="*/ 2147483647 h 154"/>
                      <a:gd name="T26" fmla="*/ 2147483647 w 152"/>
                      <a:gd name="T27" fmla="*/ 2147483647 h 154"/>
                      <a:gd name="T28" fmla="*/ 2147483647 w 152"/>
                      <a:gd name="T29" fmla="*/ 2147483647 h 154"/>
                      <a:gd name="T30" fmla="*/ 2147483647 w 152"/>
                      <a:gd name="T31" fmla="*/ 2147483647 h 154"/>
                      <a:gd name="T32" fmla="*/ 2147483647 w 152"/>
                      <a:gd name="T33" fmla="*/ 2147483647 h 154"/>
                      <a:gd name="T34" fmla="*/ 2147483647 w 152"/>
                      <a:gd name="T35" fmla="*/ 2147483647 h 154"/>
                      <a:gd name="T36" fmla="*/ 2147483647 w 152"/>
                      <a:gd name="T37" fmla="*/ 2147483647 h 154"/>
                      <a:gd name="T38" fmla="*/ 2147483647 w 152"/>
                      <a:gd name="T39" fmla="*/ 2147483647 h 154"/>
                      <a:gd name="T40" fmla="*/ 2147483647 w 152"/>
                      <a:gd name="T41" fmla="*/ 2147483647 h 154"/>
                      <a:gd name="T42" fmla="*/ 2147483647 w 152"/>
                      <a:gd name="T43" fmla="*/ 2147483647 h 154"/>
                      <a:gd name="T44" fmla="*/ 2147483647 w 152"/>
                      <a:gd name="T45" fmla="*/ 2147483647 h 154"/>
                      <a:gd name="T46" fmla="*/ 2147483647 w 152"/>
                      <a:gd name="T47" fmla="*/ 2147483647 h 154"/>
                      <a:gd name="T48" fmla="*/ 2147483647 w 152"/>
                      <a:gd name="T49" fmla="*/ 2147483647 h 154"/>
                      <a:gd name="T50" fmla="*/ 2147483647 w 152"/>
                      <a:gd name="T51" fmla="*/ 2147483647 h 154"/>
                      <a:gd name="T52" fmla="*/ 2147483647 w 152"/>
                      <a:gd name="T53" fmla="*/ 2147483647 h 154"/>
                      <a:gd name="T54" fmla="*/ 2147483647 w 152"/>
                      <a:gd name="T55" fmla="*/ 2147483647 h 154"/>
                      <a:gd name="T56" fmla="*/ 2147483647 w 152"/>
                      <a:gd name="T57" fmla="*/ 2147483647 h 154"/>
                      <a:gd name="T58" fmla="*/ 2147483647 w 152"/>
                      <a:gd name="T59" fmla="*/ 2147483647 h 154"/>
                      <a:gd name="T60" fmla="*/ 2147483647 w 152"/>
                      <a:gd name="T61" fmla="*/ 2147483647 h 154"/>
                      <a:gd name="T62" fmla="*/ 2147483647 w 152"/>
                      <a:gd name="T63" fmla="*/ 2147483647 h 154"/>
                      <a:gd name="T64" fmla="*/ 2147483647 w 152"/>
                      <a:gd name="T65" fmla="*/ 2147483647 h 154"/>
                      <a:gd name="T66" fmla="*/ 2147483647 w 152"/>
                      <a:gd name="T67" fmla="*/ 2147483647 h 154"/>
                      <a:gd name="T68" fmla="*/ 2147483647 w 152"/>
                      <a:gd name="T69" fmla="*/ 2147483647 h 154"/>
                      <a:gd name="T70" fmla="*/ 2147483647 w 152"/>
                      <a:gd name="T71" fmla="*/ 2147483647 h 154"/>
                      <a:gd name="T72" fmla="*/ 2147483647 w 152"/>
                      <a:gd name="T73" fmla="*/ 2147483647 h 154"/>
                      <a:gd name="T74" fmla="*/ 2147483647 w 152"/>
                      <a:gd name="T75" fmla="*/ 0 h 154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w 152"/>
                      <a:gd name="T115" fmla="*/ 0 h 154"/>
                      <a:gd name="T116" fmla="*/ 152 w 152"/>
                      <a:gd name="T117" fmla="*/ 154 h 154"/>
                    </a:gdLst>
                    <a:ahLst/>
                    <a:cxnLst>
                      <a:cxn ang="T76">
                        <a:pos x="T0" y="T1"/>
                      </a:cxn>
                      <a:cxn ang="T77">
                        <a:pos x="T2" y="T3"/>
                      </a:cxn>
                      <a:cxn ang="T78">
                        <a:pos x="T4" y="T5"/>
                      </a:cxn>
                      <a:cxn ang="T79">
                        <a:pos x="T6" y="T7"/>
                      </a:cxn>
                      <a:cxn ang="T80">
                        <a:pos x="T8" y="T9"/>
                      </a:cxn>
                      <a:cxn ang="T81">
                        <a:pos x="T10" y="T11"/>
                      </a:cxn>
                      <a:cxn ang="T82">
                        <a:pos x="T12" y="T13"/>
                      </a:cxn>
                      <a:cxn ang="T83">
                        <a:pos x="T14" y="T15"/>
                      </a:cxn>
                      <a:cxn ang="T84">
                        <a:pos x="T16" y="T17"/>
                      </a:cxn>
                      <a:cxn ang="T85">
                        <a:pos x="T18" y="T19"/>
                      </a:cxn>
                      <a:cxn ang="T86">
                        <a:pos x="T20" y="T21"/>
                      </a:cxn>
                      <a:cxn ang="T87">
                        <a:pos x="T22" y="T23"/>
                      </a:cxn>
                      <a:cxn ang="T88">
                        <a:pos x="T24" y="T25"/>
                      </a:cxn>
                      <a:cxn ang="T89">
                        <a:pos x="T26" y="T27"/>
                      </a:cxn>
                      <a:cxn ang="T90">
                        <a:pos x="T28" y="T29"/>
                      </a:cxn>
                      <a:cxn ang="T91">
                        <a:pos x="T30" y="T31"/>
                      </a:cxn>
                      <a:cxn ang="T92">
                        <a:pos x="T32" y="T33"/>
                      </a:cxn>
                      <a:cxn ang="T93">
                        <a:pos x="T34" y="T35"/>
                      </a:cxn>
                      <a:cxn ang="T94">
                        <a:pos x="T36" y="T37"/>
                      </a:cxn>
                      <a:cxn ang="T95">
                        <a:pos x="T38" y="T39"/>
                      </a:cxn>
                      <a:cxn ang="T96">
                        <a:pos x="T40" y="T41"/>
                      </a:cxn>
                      <a:cxn ang="T97">
                        <a:pos x="T42" y="T43"/>
                      </a:cxn>
                      <a:cxn ang="T98">
                        <a:pos x="T44" y="T45"/>
                      </a:cxn>
                      <a:cxn ang="T99">
                        <a:pos x="T46" y="T47"/>
                      </a:cxn>
                      <a:cxn ang="T100">
                        <a:pos x="T48" y="T49"/>
                      </a:cxn>
                      <a:cxn ang="T101">
                        <a:pos x="T50" y="T51"/>
                      </a:cxn>
                      <a:cxn ang="T102">
                        <a:pos x="T52" y="T53"/>
                      </a:cxn>
                      <a:cxn ang="T103">
                        <a:pos x="T54" y="T55"/>
                      </a:cxn>
                      <a:cxn ang="T104">
                        <a:pos x="T56" y="T57"/>
                      </a:cxn>
                      <a:cxn ang="T105">
                        <a:pos x="T58" y="T59"/>
                      </a:cxn>
                      <a:cxn ang="T106">
                        <a:pos x="T60" y="T61"/>
                      </a:cxn>
                      <a:cxn ang="T107">
                        <a:pos x="T62" y="T63"/>
                      </a:cxn>
                      <a:cxn ang="T108">
                        <a:pos x="T64" y="T65"/>
                      </a:cxn>
                      <a:cxn ang="T109">
                        <a:pos x="T66" y="T67"/>
                      </a:cxn>
                      <a:cxn ang="T110">
                        <a:pos x="T68" y="T69"/>
                      </a:cxn>
                      <a:cxn ang="T111">
                        <a:pos x="T70" y="T71"/>
                      </a:cxn>
                      <a:cxn ang="T112">
                        <a:pos x="T72" y="T73"/>
                      </a:cxn>
                      <a:cxn ang="T113">
                        <a:pos x="T74" y="T75"/>
                      </a:cxn>
                    </a:cxnLst>
                    <a:rect l="T114" t="T115" r="T116" b="T117"/>
                    <a:pathLst>
                      <a:path w="152" h="154">
                        <a:moveTo>
                          <a:pt x="4" y="0"/>
                        </a:moveTo>
                        <a:lnTo>
                          <a:pt x="4" y="76"/>
                        </a:lnTo>
                        <a:lnTo>
                          <a:pt x="0" y="80"/>
                        </a:lnTo>
                        <a:lnTo>
                          <a:pt x="0" y="84"/>
                        </a:lnTo>
                        <a:lnTo>
                          <a:pt x="4" y="88"/>
                        </a:lnTo>
                        <a:lnTo>
                          <a:pt x="4" y="126"/>
                        </a:lnTo>
                        <a:lnTo>
                          <a:pt x="14" y="130"/>
                        </a:lnTo>
                        <a:lnTo>
                          <a:pt x="24" y="130"/>
                        </a:lnTo>
                        <a:lnTo>
                          <a:pt x="28" y="130"/>
                        </a:lnTo>
                        <a:lnTo>
                          <a:pt x="32" y="126"/>
                        </a:lnTo>
                        <a:lnTo>
                          <a:pt x="36" y="122"/>
                        </a:lnTo>
                        <a:lnTo>
                          <a:pt x="38" y="118"/>
                        </a:lnTo>
                        <a:lnTo>
                          <a:pt x="32" y="118"/>
                        </a:lnTo>
                        <a:lnTo>
                          <a:pt x="42" y="118"/>
                        </a:lnTo>
                        <a:lnTo>
                          <a:pt x="42" y="110"/>
                        </a:lnTo>
                        <a:lnTo>
                          <a:pt x="42" y="104"/>
                        </a:lnTo>
                        <a:lnTo>
                          <a:pt x="46" y="98"/>
                        </a:lnTo>
                        <a:lnTo>
                          <a:pt x="52" y="98"/>
                        </a:lnTo>
                        <a:lnTo>
                          <a:pt x="68" y="98"/>
                        </a:lnTo>
                        <a:lnTo>
                          <a:pt x="82" y="106"/>
                        </a:lnTo>
                        <a:lnTo>
                          <a:pt x="86" y="110"/>
                        </a:lnTo>
                        <a:lnTo>
                          <a:pt x="88" y="114"/>
                        </a:lnTo>
                        <a:lnTo>
                          <a:pt x="90" y="120"/>
                        </a:lnTo>
                        <a:lnTo>
                          <a:pt x="92" y="126"/>
                        </a:lnTo>
                        <a:lnTo>
                          <a:pt x="90" y="124"/>
                        </a:lnTo>
                        <a:lnTo>
                          <a:pt x="92" y="130"/>
                        </a:lnTo>
                        <a:lnTo>
                          <a:pt x="96" y="134"/>
                        </a:lnTo>
                        <a:lnTo>
                          <a:pt x="98" y="138"/>
                        </a:lnTo>
                        <a:lnTo>
                          <a:pt x="104" y="142"/>
                        </a:lnTo>
                        <a:lnTo>
                          <a:pt x="120" y="146"/>
                        </a:lnTo>
                        <a:lnTo>
                          <a:pt x="132" y="150"/>
                        </a:lnTo>
                        <a:lnTo>
                          <a:pt x="136" y="152"/>
                        </a:lnTo>
                        <a:lnTo>
                          <a:pt x="138" y="154"/>
                        </a:lnTo>
                        <a:lnTo>
                          <a:pt x="142" y="154"/>
                        </a:lnTo>
                        <a:lnTo>
                          <a:pt x="148" y="154"/>
                        </a:lnTo>
                        <a:lnTo>
                          <a:pt x="150" y="152"/>
                        </a:lnTo>
                        <a:lnTo>
                          <a:pt x="152" y="150"/>
                        </a:lnTo>
                        <a:lnTo>
                          <a:pt x="150" y="146"/>
                        </a:lnTo>
                        <a:lnTo>
                          <a:pt x="148" y="142"/>
                        </a:lnTo>
                        <a:lnTo>
                          <a:pt x="144" y="138"/>
                        </a:lnTo>
                        <a:lnTo>
                          <a:pt x="142" y="134"/>
                        </a:lnTo>
                        <a:lnTo>
                          <a:pt x="136" y="132"/>
                        </a:lnTo>
                        <a:lnTo>
                          <a:pt x="132" y="130"/>
                        </a:lnTo>
                        <a:lnTo>
                          <a:pt x="130" y="122"/>
                        </a:lnTo>
                        <a:lnTo>
                          <a:pt x="128" y="120"/>
                        </a:lnTo>
                        <a:lnTo>
                          <a:pt x="124" y="118"/>
                        </a:lnTo>
                        <a:lnTo>
                          <a:pt x="122" y="118"/>
                        </a:lnTo>
                        <a:lnTo>
                          <a:pt x="118" y="116"/>
                        </a:lnTo>
                        <a:lnTo>
                          <a:pt x="114" y="108"/>
                        </a:lnTo>
                        <a:lnTo>
                          <a:pt x="112" y="104"/>
                        </a:lnTo>
                        <a:lnTo>
                          <a:pt x="112" y="98"/>
                        </a:lnTo>
                        <a:lnTo>
                          <a:pt x="108" y="98"/>
                        </a:lnTo>
                        <a:lnTo>
                          <a:pt x="102" y="94"/>
                        </a:lnTo>
                        <a:lnTo>
                          <a:pt x="96" y="84"/>
                        </a:lnTo>
                        <a:lnTo>
                          <a:pt x="102" y="84"/>
                        </a:lnTo>
                        <a:lnTo>
                          <a:pt x="112" y="84"/>
                        </a:lnTo>
                        <a:lnTo>
                          <a:pt x="118" y="84"/>
                        </a:lnTo>
                        <a:lnTo>
                          <a:pt x="122" y="82"/>
                        </a:lnTo>
                        <a:lnTo>
                          <a:pt x="124" y="80"/>
                        </a:lnTo>
                        <a:lnTo>
                          <a:pt x="126" y="76"/>
                        </a:lnTo>
                        <a:lnTo>
                          <a:pt x="122" y="74"/>
                        </a:lnTo>
                        <a:lnTo>
                          <a:pt x="116" y="72"/>
                        </a:lnTo>
                        <a:lnTo>
                          <a:pt x="104" y="66"/>
                        </a:lnTo>
                        <a:lnTo>
                          <a:pt x="96" y="62"/>
                        </a:lnTo>
                        <a:lnTo>
                          <a:pt x="94" y="60"/>
                        </a:lnTo>
                        <a:lnTo>
                          <a:pt x="90" y="58"/>
                        </a:lnTo>
                        <a:lnTo>
                          <a:pt x="86" y="58"/>
                        </a:lnTo>
                        <a:lnTo>
                          <a:pt x="82" y="58"/>
                        </a:lnTo>
                        <a:lnTo>
                          <a:pt x="82" y="56"/>
                        </a:lnTo>
                        <a:lnTo>
                          <a:pt x="80" y="52"/>
                        </a:lnTo>
                        <a:lnTo>
                          <a:pt x="80" y="46"/>
                        </a:lnTo>
                        <a:lnTo>
                          <a:pt x="80" y="44"/>
                        </a:lnTo>
                        <a:lnTo>
                          <a:pt x="78" y="38"/>
                        </a:lnTo>
                        <a:lnTo>
                          <a:pt x="56" y="22"/>
                        </a:lnTo>
                        <a:lnTo>
                          <a:pt x="32" y="12"/>
                        </a:lnTo>
                        <a:lnTo>
                          <a:pt x="4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32" name="îśļîďê">
                    <a:extLst>
                      <a:ext uri="{FF2B5EF4-FFF2-40B4-BE49-F238E27FC236}">
                        <a16:creationId xmlns:a16="http://schemas.microsoft.com/office/drawing/2014/main" xmlns="" id="{C1CED841-DD8A-4D82-B218-943DDEAC75D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007266" y="3685535"/>
                    <a:ext cx="307120" cy="343260"/>
                  </a:xfrm>
                  <a:custGeom>
                    <a:avLst/>
                    <a:gdLst>
                      <a:gd name="T0" fmla="*/ 2147483647 w 176"/>
                      <a:gd name="T1" fmla="*/ 2147483647 h 206"/>
                      <a:gd name="T2" fmla="*/ 2147483647 w 176"/>
                      <a:gd name="T3" fmla="*/ 2147483647 h 206"/>
                      <a:gd name="T4" fmla="*/ 2147483647 w 176"/>
                      <a:gd name="T5" fmla="*/ 2147483647 h 206"/>
                      <a:gd name="T6" fmla="*/ 0 w 176"/>
                      <a:gd name="T7" fmla="*/ 2147483647 h 206"/>
                      <a:gd name="T8" fmla="*/ 2147483647 w 176"/>
                      <a:gd name="T9" fmla="*/ 0 h 206"/>
                      <a:gd name="T10" fmla="*/ 2147483647 w 176"/>
                      <a:gd name="T11" fmla="*/ 0 h 206"/>
                      <a:gd name="T12" fmla="*/ 2147483647 w 176"/>
                      <a:gd name="T13" fmla="*/ 2147483647 h 206"/>
                      <a:gd name="T14" fmla="*/ 2147483647 w 176"/>
                      <a:gd name="T15" fmla="*/ 2147483647 h 206"/>
                      <a:gd name="T16" fmla="*/ 2147483647 w 176"/>
                      <a:gd name="T17" fmla="*/ 2147483647 h 206"/>
                      <a:gd name="T18" fmla="*/ 2147483647 w 176"/>
                      <a:gd name="T19" fmla="*/ 2147483647 h 206"/>
                      <a:gd name="T20" fmla="*/ 2147483647 w 176"/>
                      <a:gd name="T21" fmla="*/ 2147483647 h 206"/>
                      <a:gd name="T22" fmla="*/ 2147483647 w 176"/>
                      <a:gd name="T23" fmla="*/ 2147483647 h 206"/>
                      <a:gd name="T24" fmla="*/ 2147483647 w 176"/>
                      <a:gd name="T25" fmla="*/ 2147483647 h 206"/>
                      <a:gd name="T26" fmla="*/ 2147483647 w 176"/>
                      <a:gd name="T27" fmla="*/ 2147483647 h 206"/>
                      <a:gd name="T28" fmla="*/ 2147483647 w 176"/>
                      <a:gd name="T29" fmla="*/ 2147483647 h 206"/>
                      <a:gd name="T30" fmla="*/ 2147483647 w 176"/>
                      <a:gd name="T31" fmla="*/ 2147483647 h 206"/>
                      <a:gd name="T32" fmla="*/ 2147483647 w 176"/>
                      <a:gd name="T33" fmla="*/ 2147483647 h 206"/>
                      <a:gd name="T34" fmla="*/ 2147483647 w 176"/>
                      <a:gd name="T35" fmla="*/ 2147483647 h 206"/>
                      <a:gd name="T36" fmla="*/ 2147483647 w 176"/>
                      <a:gd name="T37" fmla="*/ 2147483647 h 206"/>
                      <a:gd name="T38" fmla="*/ 2147483647 w 176"/>
                      <a:gd name="T39" fmla="*/ 2147483647 h 206"/>
                      <a:gd name="T40" fmla="*/ 2147483647 w 176"/>
                      <a:gd name="T41" fmla="*/ 2147483647 h 206"/>
                      <a:gd name="T42" fmla="*/ 2147483647 w 176"/>
                      <a:gd name="T43" fmla="*/ 2147483647 h 206"/>
                      <a:gd name="T44" fmla="*/ 2147483647 w 176"/>
                      <a:gd name="T45" fmla="*/ 2147483647 h 206"/>
                      <a:gd name="T46" fmla="*/ 2147483647 w 176"/>
                      <a:gd name="T47" fmla="*/ 2147483647 h 206"/>
                      <a:gd name="T48" fmla="*/ 2147483647 w 176"/>
                      <a:gd name="T49" fmla="*/ 2147483647 h 206"/>
                      <a:gd name="T50" fmla="*/ 2147483647 w 176"/>
                      <a:gd name="T51" fmla="*/ 2147483647 h 206"/>
                      <a:gd name="T52" fmla="*/ 2147483647 w 176"/>
                      <a:gd name="T53" fmla="*/ 2147483647 h 206"/>
                      <a:gd name="T54" fmla="*/ 2147483647 w 176"/>
                      <a:gd name="T55" fmla="*/ 2147483647 h 206"/>
                      <a:gd name="T56" fmla="*/ 2147483647 w 176"/>
                      <a:gd name="T57" fmla="*/ 2147483647 h 206"/>
                      <a:gd name="T58" fmla="*/ 2147483647 w 176"/>
                      <a:gd name="T59" fmla="*/ 2147483647 h 206"/>
                      <a:gd name="T60" fmla="*/ 2147483647 w 176"/>
                      <a:gd name="T61" fmla="*/ 2147483647 h 206"/>
                      <a:gd name="T62" fmla="*/ 2147483647 w 176"/>
                      <a:gd name="T63" fmla="*/ 2147483647 h 206"/>
                      <a:gd name="T64" fmla="*/ 2147483647 w 176"/>
                      <a:gd name="T65" fmla="*/ 2147483647 h 206"/>
                      <a:gd name="T66" fmla="*/ 2147483647 w 176"/>
                      <a:gd name="T67" fmla="*/ 2147483647 h 206"/>
                      <a:gd name="T68" fmla="*/ 2147483647 w 176"/>
                      <a:gd name="T69" fmla="*/ 2147483647 h 206"/>
                      <a:gd name="T70" fmla="*/ 2147483647 w 176"/>
                      <a:gd name="T71" fmla="*/ 2147483647 h 206"/>
                      <a:gd name="T72" fmla="*/ 2147483647 w 176"/>
                      <a:gd name="T73" fmla="*/ 2147483647 h 206"/>
                      <a:gd name="T74" fmla="*/ 2147483647 w 176"/>
                      <a:gd name="T75" fmla="*/ 2147483647 h 206"/>
                      <a:gd name="T76" fmla="*/ 2147483647 w 176"/>
                      <a:gd name="T77" fmla="*/ 2147483647 h 206"/>
                      <a:gd name="T78" fmla="*/ 2147483647 w 176"/>
                      <a:gd name="T79" fmla="*/ 2147483647 h 206"/>
                      <a:gd name="T80" fmla="*/ 2147483647 w 176"/>
                      <a:gd name="T81" fmla="*/ 2147483647 h 206"/>
                      <a:gd name="T82" fmla="*/ 2147483647 w 176"/>
                      <a:gd name="T83" fmla="*/ 2147483647 h 206"/>
                      <a:gd name="T84" fmla="*/ 2147483647 w 176"/>
                      <a:gd name="T85" fmla="*/ 2147483647 h 206"/>
                      <a:gd name="T86" fmla="*/ 2147483647 w 176"/>
                      <a:gd name="T87" fmla="*/ 2147483647 h 20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w 176"/>
                      <a:gd name="T133" fmla="*/ 0 h 206"/>
                      <a:gd name="T134" fmla="*/ 176 w 176"/>
                      <a:gd name="T135" fmla="*/ 206 h 206"/>
                    </a:gdLst>
                    <a:ahLst/>
                    <a:cxnLst>
                      <a:cxn ang="T88">
                        <a:pos x="T0" y="T1"/>
                      </a:cxn>
                      <a:cxn ang="T89">
                        <a:pos x="T2" y="T3"/>
                      </a:cxn>
                      <a:cxn ang="T90">
                        <a:pos x="T4" y="T5"/>
                      </a:cxn>
                      <a:cxn ang="T91">
                        <a:pos x="T6" y="T7"/>
                      </a:cxn>
                      <a:cxn ang="T92">
                        <a:pos x="T8" y="T9"/>
                      </a:cxn>
                      <a:cxn ang="T93">
                        <a:pos x="T10" y="T11"/>
                      </a:cxn>
                      <a:cxn ang="T94">
                        <a:pos x="T12" y="T13"/>
                      </a:cxn>
                      <a:cxn ang="T95">
                        <a:pos x="T14" y="T15"/>
                      </a:cxn>
                      <a:cxn ang="T96">
                        <a:pos x="T16" y="T17"/>
                      </a:cxn>
                      <a:cxn ang="T97">
                        <a:pos x="T18" y="T19"/>
                      </a:cxn>
                      <a:cxn ang="T98">
                        <a:pos x="T20" y="T21"/>
                      </a:cxn>
                      <a:cxn ang="T99">
                        <a:pos x="T22" y="T23"/>
                      </a:cxn>
                      <a:cxn ang="T100">
                        <a:pos x="T24" y="T25"/>
                      </a:cxn>
                      <a:cxn ang="T101">
                        <a:pos x="T26" y="T27"/>
                      </a:cxn>
                      <a:cxn ang="T102">
                        <a:pos x="T28" y="T29"/>
                      </a:cxn>
                      <a:cxn ang="T103">
                        <a:pos x="T30" y="T31"/>
                      </a:cxn>
                      <a:cxn ang="T104">
                        <a:pos x="T32" y="T33"/>
                      </a:cxn>
                      <a:cxn ang="T105">
                        <a:pos x="T34" y="T35"/>
                      </a:cxn>
                      <a:cxn ang="T106">
                        <a:pos x="T36" y="T37"/>
                      </a:cxn>
                      <a:cxn ang="T107">
                        <a:pos x="T38" y="T39"/>
                      </a:cxn>
                      <a:cxn ang="T108">
                        <a:pos x="T40" y="T41"/>
                      </a:cxn>
                      <a:cxn ang="T109">
                        <a:pos x="T42" y="T43"/>
                      </a:cxn>
                      <a:cxn ang="T110">
                        <a:pos x="T44" y="T45"/>
                      </a:cxn>
                      <a:cxn ang="T111">
                        <a:pos x="T46" y="T47"/>
                      </a:cxn>
                      <a:cxn ang="T112">
                        <a:pos x="T48" y="T49"/>
                      </a:cxn>
                      <a:cxn ang="T113">
                        <a:pos x="T50" y="T51"/>
                      </a:cxn>
                      <a:cxn ang="T114">
                        <a:pos x="T52" y="T53"/>
                      </a:cxn>
                      <a:cxn ang="T115">
                        <a:pos x="T54" y="T55"/>
                      </a:cxn>
                      <a:cxn ang="T116">
                        <a:pos x="T56" y="T57"/>
                      </a:cxn>
                      <a:cxn ang="T117">
                        <a:pos x="T58" y="T59"/>
                      </a:cxn>
                      <a:cxn ang="T118">
                        <a:pos x="T60" y="T61"/>
                      </a:cxn>
                      <a:cxn ang="T119">
                        <a:pos x="T62" y="T63"/>
                      </a:cxn>
                      <a:cxn ang="T120">
                        <a:pos x="T64" y="T65"/>
                      </a:cxn>
                      <a:cxn ang="T121">
                        <a:pos x="T66" y="T67"/>
                      </a:cxn>
                      <a:cxn ang="T122">
                        <a:pos x="T68" y="T69"/>
                      </a:cxn>
                      <a:cxn ang="T123">
                        <a:pos x="T70" y="T71"/>
                      </a:cxn>
                      <a:cxn ang="T124">
                        <a:pos x="T72" y="T73"/>
                      </a:cxn>
                      <a:cxn ang="T125">
                        <a:pos x="T74" y="T75"/>
                      </a:cxn>
                      <a:cxn ang="T126">
                        <a:pos x="T76" y="T77"/>
                      </a:cxn>
                      <a:cxn ang="T127">
                        <a:pos x="T78" y="T79"/>
                      </a:cxn>
                      <a:cxn ang="T128">
                        <a:pos x="T80" y="T81"/>
                      </a:cxn>
                      <a:cxn ang="T129">
                        <a:pos x="T82" y="T83"/>
                      </a:cxn>
                      <a:cxn ang="T130">
                        <a:pos x="T84" y="T85"/>
                      </a:cxn>
                      <a:cxn ang="T131">
                        <a:pos x="T86" y="T87"/>
                      </a:cxn>
                    </a:cxnLst>
                    <a:rect l="T132" t="T133" r="T134" b="T135"/>
                    <a:pathLst>
                      <a:path w="176" h="206">
                        <a:moveTo>
                          <a:pt x="42" y="54"/>
                        </a:moveTo>
                        <a:lnTo>
                          <a:pt x="36" y="46"/>
                        </a:lnTo>
                        <a:lnTo>
                          <a:pt x="32" y="38"/>
                        </a:lnTo>
                        <a:lnTo>
                          <a:pt x="22" y="28"/>
                        </a:lnTo>
                        <a:lnTo>
                          <a:pt x="16" y="24"/>
                        </a:lnTo>
                        <a:lnTo>
                          <a:pt x="6" y="14"/>
                        </a:lnTo>
                        <a:lnTo>
                          <a:pt x="2" y="10"/>
                        </a:lnTo>
                        <a:lnTo>
                          <a:pt x="0" y="4"/>
                        </a:lnTo>
                        <a:lnTo>
                          <a:pt x="0" y="2"/>
                        </a:lnTo>
                        <a:lnTo>
                          <a:pt x="4" y="0"/>
                        </a:lnTo>
                        <a:lnTo>
                          <a:pt x="8" y="0"/>
                        </a:lnTo>
                        <a:lnTo>
                          <a:pt x="10" y="0"/>
                        </a:lnTo>
                        <a:lnTo>
                          <a:pt x="10" y="4"/>
                        </a:lnTo>
                        <a:lnTo>
                          <a:pt x="18" y="6"/>
                        </a:lnTo>
                        <a:lnTo>
                          <a:pt x="34" y="6"/>
                        </a:lnTo>
                        <a:lnTo>
                          <a:pt x="36" y="6"/>
                        </a:lnTo>
                        <a:lnTo>
                          <a:pt x="40" y="8"/>
                        </a:lnTo>
                        <a:lnTo>
                          <a:pt x="44" y="14"/>
                        </a:lnTo>
                        <a:lnTo>
                          <a:pt x="48" y="20"/>
                        </a:lnTo>
                        <a:lnTo>
                          <a:pt x="52" y="28"/>
                        </a:lnTo>
                        <a:lnTo>
                          <a:pt x="60" y="32"/>
                        </a:lnTo>
                        <a:lnTo>
                          <a:pt x="62" y="34"/>
                        </a:lnTo>
                        <a:lnTo>
                          <a:pt x="64" y="36"/>
                        </a:lnTo>
                        <a:lnTo>
                          <a:pt x="70" y="38"/>
                        </a:lnTo>
                        <a:lnTo>
                          <a:pt x="74" y="42"/>
                        </a:lnTo>
                        <a:lnTo>
                          <a:pt x="82" y="52"/>
                        </a:lnTo>
                        <a:lnTo>
                          <a:pt x="88" y="58"/>
                        </a:lnTo>
                        <a:lnTo>
                          <a:pt x="90" y="62"/>
                        </a:lnTo>
                        <a:lnTo>
                          <a:pt x="92" y="64"/>
                        </a:lnTo>
                        <a:lnTo>
                          <a:pt x="98" y="62"/>
                        </a:lnTo>
                        <a:lnTo>
                          <a:pt x="100" y="66"/>
                        </a:lnTo>
                        <a:lnTo>
                          <a:pt x="108" y="72"/>
                        </a:lnTo>
                        <a:lnTo>
                          <a:pt x="118" y="80"/>
                        </a:lnTo>
                        <a:lnTo>
                          <a:pt x="120" y="82"/>
                        </a:lnTo>
                        <a:lnTo>
                          <a:pt x="122" y="86"/>
                        </a:lnTo>
                        <a:lnTo>
                          <a:pt x="124" y="84"/>
                        </a:lnTo>
                        <a:lnTo>
                          <a:pt x="128" y="82"/>
                        </a:lnTo>
                        <a:lnTo>
                          <a:pt x="128" y="86"/>
                        </a:lnTo>
                        <a:lnTo>
                          <a:pt x="126" y="90"/>
                        </a:lnTo>
                        <a:lnTo>
                          <a:pt x="124" y="94"/>
                        </a:lnTo>
                        <a:lnTo>
                          <a:pt x="140" y="94"/>
                        </a:lnTo>
                        <a:lnTo>
                          <a:pt x="140" y="102"/>
                        </a:lnTo>
                        <a:lnTo>
                          <a:pt x="136" y="114"/>
                        </a:lnTo>
                        <a:lnTo>
                          <a:pt x="138" y="118"/>
                        </a:lnTo>
                        <a:lnTo>
                          <a:pt x="142" y="120"/>
                        </a:lnTo>
                        <a:lnTo>
                          <a:pt x="146" y="122"/>
                        </a:lnTo>
                        <a:lnTo>
                          <a:pt x="152" y="122"/>
                        </a:lnTo>
                        <a:lnTo>
                          <a:pt x="152" y="134"/>
                        </a:lnTo>
                        <a:lnTo>
                          <a:pt x="152" y="136"/>
                        </a:lnTo>
                        <a:lnTo>
                          <a:pt x="152" y="138"/>
                        </a:lnTo>
                        <a:lnTo>
                          <a:pt x="156" y="138"/>
                        </a:lnTo>
                        <a:lnTo>
                          <a:pt x="158" y="138"/>
                        </a:lnTo>
                        <a:lnTo>
                          <a:pt x="160" y="140"/>
                        </a:lnTo>
                        <a:lnTo>
                          <a:pt x="162" y="144"/>
                        </a:lnTo>
                        <a:lnTo>
                          <a:pt x="172" y="150"/>
                        </a:lnTo>
                        <a:lnTo>
                          <a:pt x="174" y="152"/>
                        </a:lnTo>
                        <a:lnTo>
                          <a:pt x="176" y="158"/>
                        </a:lnTo>
                        <a:lnTo>
                          <a:pt x="174" y="192"/>
                        </a:lnTo>
                        <a:lnTo>
                          <a:pt x="174" y="204"/>
                        </a:lnTo>
                        <a:lnTo>
                          <a:pt x="170" y="206"/>
                        </a:lnTo>
                        <a:lnTo>
                          <a:pt x="164" y="206"/>
                        </a:lnTo>
                        <a:lnTo>
                          <a:pt x="160" y="204"/>
                        </a:lnTo>
                        <a:lnTo>
                          <a:pt x="154" y="206"/>
                        </a:lnTo>
                        <a:lnTo>
                          <a:pt x="152" y="206"/>
                        </a:lnTo>
                        <a:lnTo>
                          <a:pt x="148" y="206"/>
                        </a:lnTo>
                        <a:lnTo>
                          <a:pt x="146" y="204"/>
                        </a:lnTo>
                        <a:lnTo>
                          <a:pt x="144" y="198"/>
                        </a:lnTo>
                        <a:lnTo>
                          <a:pt x="140" y="192"/>
                        </a:lnTo>
                        <a:lnTo>
                          <a:pt x="132" y="186"/>
                        </a:lnTo>
                        <a:lnTo>
                          <a:pt x="124" y="180"/>
                        </a:lnTo>
                        <a:lnTo>
                          <a:pt x="118" y="176"/>
                        </a:lnTo>
                        <a:lnTo>
                          <a:pt x="112" y="168"/>
                        </a:lnTo>
                        <a:lnTo>
                          <a:pt x="104" y="160"/>
                        </a:lnTo>
                        <a:lnTo>
                          <a:pt x="98" y="150"/>
                        </a:lnTo>
                        <a:lnTo>
                          <a:pt x="96" y="144"/>
                        </a:lnTo>
                        <a:lnTo>
                          <a:pt x="94" y="138"/>
                        </a:lnTo>
                        <a:lnTo>
                          <a:pt x="88" y="126"/>
                        </a:lnTo>
                        <a:lnTo>
                          <a:pt x="82" y="114"/>
                        </a:lnTo>
                        <a:lnTo>
                          <a:pt x="76" y="104"/>
                        </a:lnTo>
                        <a:lnTo>
                          <a:pt x="66" y="94"/>
                        </a:lnTo>
                        <a:lnTo>
                          <a:pt x="64" y="88"/>
                        </a:lnTo>
                        <a:lnTo>
                          <a:pt x="64" y="82"/>
                        </a:lnTo>
                        <a:lnTo>
                          <a:pt x="62" y="76"/>
                        </a:lnTo>
                        <a:lnTo>
                          <a:pt x="60" y="70"/>
                        </a:lnTo>
                        <a:lnTo>
                          <a:pt x="54" y="66"/>
                        </a:lnTo>
                        <a:lnTo>
                          <a:pt x="48" y="62"/>
                        </a:lnTo>
                        <a:lnTo>
                          <a:pt x="42" y="58"/>
                        </a:lnTo>
                        <a:lnTo>
                          <a:pt x="40" y="54"/>
                        </a:lnTo>
                        <a:lnTo>
                          <a:pt x="42" y="5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33" name="íšḻîḑe">
                    <a:extLst>
                      <a:ext uri="{FF2B5EF4-FFF2-40B4-BE49-F238E27FC236}">
                        <a16:creationId xmlns:a16="http://schemas.microsoft.com/office/drawing/2014/main" xmlns="" id="{7FD4BD11-E442-41C4-B4CE-0729BA74154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401151" y="3735973"/>
                    <a:ext cx="279576" cy="243783"/>
                  </a:xfrm>
                  <a:custGeom>
                    <a:avLst/>
                    <a:gdLst>
                      <a:gd name="T0" fmla="*/ 2147483647 w 160"/>
                      <a:gd name="T1" fmla="*/ 2147483647 h 146"/>
                      <a:gd name="T2" fmla="*/ 2147483647 w 160"/>
                      <a:gd name="T3" fmla="*/ 0 h 146"/>
                      <a:gd name="T4" fmla="*/ 2147483647 w 160"/>
                      <a:gd name="T5" fmla="*/ 2147483647 h 146"/>
                      <a:gd name="T6" fmla="*/ 2147483647 w 160"/>
                      <a:gd name="T7" fmla="*/ 2147483647 h 146"/>
                      <a:gd name="T8" fmla="*/ 2147483647 w 160"/>
                      <a:gd name="T9" fmla="*/ 2147483647 h 146"/>
                      <a:gd name="T10" fmla="*/ 2147483647 w 160"/>
                      <a:gd name="T11" fmla="*/ 2147483647 h 146"/>
                      <a:gd name="T12" fmla="*/ 2147483647 w 160"/>
                      <a:gd name="T13" fmla="*/ 2147483647 h 146"/>
                      <a:gd name="T14" fmla="*/ 2147483647 w 160"/>
                      <a:gd name="T15" fmla="*/ 2147483647 h 146"/>
                      <a:gd name="T16" fmla="*/ 2147483647 w 160"/>
                      <a:gd name="T17" fmla="*/ 2147483647 h 146"/>
                      <a:gd name="T18" fmla="*/ 2147483647 w 160"/>
                      <a:gd name="T19" fmla="*/ 2147483647 h 146"/>
                      <a:gd name="T20" fmla="*/ 2147483647 w 160"/>
                      <a:gd name="T21" fmla="*/ 2147483647 h 146"/>
                      <a:gd name="T22" fmla="*/ 2147483647 w 160"/>
                      <a:gd name="T23" fmla="*/ 2147483647 h 146"/>
                      <a:gd name="T24" fmla="*/ 2147483647 w 160"/>
                      <a:gd name="T25" fmla="*/ 2147483647 h 146"/>
                      <a:gd name="T26" fmla="*/ 2147483647 w 160"/>
                      <a:gd name="T27" fmla="*/ 2147483647 h 146"/>
                      <a:gd name="T28" fmla="*/ 2147483647 w 160"/>
                      <a:gd name="T29" fmla="*/ 2147483647 h 146"/>
                      <a:gd name="T30" fmla="*/ 2147483647 w 160"/>
                      <a:gd name="T31" fmla="*/ 2147483647 h 146"/>
                      <a:gd name="T32" fmla="*/ 0 w 160"/>
                      <a:gd name="T33" fmla="*/ 2147483647 h 146"/>
                      <a:gd name="T34" fmla="*/ 2147483647 w 160"/>
                      <a:gd name="T35" fmla="*/ 2147483647 h 146"/>
                      <a:gd name="T36" fmla="*/ 2147483647 w 160"/>
                      <a:gd name="T37" fmla="*/ 2147483647 h 146"/>
                      <a:gd name="T38" fmla="*/ 2147483647 w 160"/>
                      <a:gd name="T39" fmla="*/ 2147483647 h 146"/>
                      <a:gd name="T40" fmla="*/ 2147483647 w 160"/>
                      <a:gd name="T41" fmla="*/ 2147483647 h 146"/>
                      <a:gd name="T42" fmla="*/ 2147483647 w 160"/>
                      <a:gd name="T43" fmla="*/ 2147483647 h 146"/>
                      <a:gd name="T44" fmla="*/ 2147483647 w 160"/>
                      <a:gd name="T45" fmla="*/ 2147483647 h 146"/>
                      <a:gd name="T46" fmla="*/ 2147483647 w 160"/>
                      <a:gd name="T47" fmla="*/ 2147483647 h 146"/>
                      <a:gd name="T48" fmla="*/ 2147483647 w 160"/>
                      <a:gd name="T49" fmla="*/ 2147483647 h 146"/>
                      <a:gd name="T50" fmla="*/ 2147483647 w 160"/>
                      <a:gd name="T51" fmla="*/ 2147483647 h 146"/>
                      <a:gd name="T52" fmla="*/ 2147483647 w 160"/>
                      <a:gd name="T53" fmla="*/ 2147483647 h 146"/>
                      <a:gd name="T54" fmla="*/ 2147483647 w 160"/>
                      <a:gd name="T55" fmla="*/ 2147483647 h 146"/>
                      <a:gd name="T56" fmla="*/ 2147483647 w 160"/>
                      <a:gd name="T57" fmla="*/ 2147483647 h 146"/>
                      <a:gd name="T58" fmla="*/ 2147483647 w 160"/>
                      <a:gd name="T59" fmla="*/ 2147483647 h 146"/>
                      <a:gd name="T60" fmla="*/ 2147483647 w 160"/>
                      <a:gd name="T61" fmla="*/ 2147483647 h 146"/>
                      <a:gd name="T62" fmla="*/ 2147483647 w 160"/>
                      <a:gd name="T63" fmla="*/ 2147483647 h 146"/>
                      <a:gd name="T64" fmla="*/ 2147483647 w 160"/>
                      <a:gd name="T65" fmla="*/ 2147483647 h 146"/>
                      <a:gd name="T66" fmla="*/ 2147483647 w 160"/>
                      <a:gd name="T67" fmla="*/ 2147483647 h 146"/>
                      <a:gd name="T68" fmla="*/ 2147483647 w 160"/>
                      <a:gd name="T69" fmla="*/ 2147483647 h 146"/>
                      <a:gd name="T70" fmla="*/ 2147483647 w 160"/>
                      <a:gd name="T71" fmla="*/ 2147483647 h 146"/>
                      <a:gd name="T72" fmla="*/ 2147483647 w 160"/>
                      <a:gd name="T73" fmla="*/ 2147483647 h 146"/>
                      <a:gd name="T74" fmla="*/ 2147483647 w 160"/>
                      <a:gd name="T75" fmla="*/ 2147483647 h 146"/>
                      <a:gd name="T76" fmla="*/ 2147483647 w 160"/>
                      <a:gd name="T77" fmla="*/ 2147483647 h 146"/>
                      <a:gd name="T78" fmla="*/ 2147483647 w 160"/>
                      <a:gd name="T79" fmla="*/ 2147483647 h 146"/>
                      <a:gd name="T80" fmla="*/ 2147483647 w 160"/>
                      <a:gd name="T81" fmla="*/ 2147483647 h 146"/>
                      <a:gd name="T82" fmla="*/ 2147483647 w 160"/>
                      <a:gd name="T83" fmla="*/ 2147483647 h 146"/>
                      <a:gd name="T84" fmla="*/ 2147483647 w 160"/>
                      <a:gd name="T85" fmla="*/ 2147483647 h 146"/>
                      <a:gd name="T86" fmla="*/ 2147483647 w 160"/>
                      <a:gd name="T87" fmla="*/ 2147483647 h 146"/>
                      <a:gd name="T88" fmla="*/ 2147483647 w 160"/>
                      <a:gd name="T89" fmla="*/ 2147483647 h 146"/>
                      <a:gd name="T90" fmla="*/ 2147483647 w 160"/>
                      <a:gd name="T91" fmla="*/ 2147483647 h 146"/>
                      <a:gd name="T92" fmla="*/ 2147483647 w 160"/>
                      <a:gd name="T93" fmla="*/ 2147483647 h 146"/>
                      <a:gd name="T94" fmla="*/ 2147483647 w 160"/>
                      <a:gd name="T95" fmla="*/ 2147483647 h 146"/>
                      <a:gd name="T96" fmla="*/ 2147483647 w 160"/>
                      <a:gd name="T97" fmla="*/ 2147483647 h 146"/>
                      <a:gd name="T98" fmla="*/ 2147483647 w 160"/>
                      <a:gd name="T99" fmla="*/ 2147483647 h 146"/>
                      <a:gd name="T100" fmla="*/ 2147483647 w 160"/>
                      <a:gd name="T101" fmla="*/ 2147483647 h 146"/>
                      <a:gd name="T102" fmla="*/ 2147483647 w 160"/>
                      <a:gd name="T103" fmla="*/ 2147483647 h 14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w 160"/>
                      <a:gd name="T157" fmla="*/ 0 h 146"/>
                      <a:gd name="T158" fmla="*/ 160 w 160"/>
                      <a:gd name="T159" fmla="*/ 146 h 146"/>
                    </a:gdLst>
                    <a:ahLst/>
                    <a:cxnLst>
                      <a:cxn ang="T104">
                        <a:pos x="T0" y="T1"/>
                      </a:cxn>
                      <a:cxn ang="T105">
                        <a:pos x="T2" y="T3"/>
                      </a:cxn>
                      <a:cxn ang="T106">
                        <a:pos x="T4" y="T5"/>
                      </a:cxn>
                      <a:cxn ang="T107">
                        <a:pos x="T6" y="T7"/>
                      </a:cxn>
                      <a:cxn ang="T108">
                        <a:pos x="T8" y="T9"/>
                      </a:cxn>
                      <a:cxn ang="T109">
                        <a:pos x="T10" y="T11"/>
                      </a:cxn>
                      <a:cxn ang="T110">
                        <a:pos x="T12" y="T13"/>
                      </a:cxn>
                      <a:cxn ang="T111">
                        <a:pos x="T14" y="T15"/>
                      </a:cxn>
                      <a:cxn ang="T112">
                        <a:pos x="T16" y="T17"/>
                      </a:cxn>
                      <a:cxn ang="T113">
                        <a:pos x="T18" y="T19"/>
                      </a:cxn>
                      <a:cxn ang="T114">
                        <a:pos x="T20" y="T21"/>
                      </a:cxn>
                      <a:cxn ang="T115">
                        <a:pos x="T22" y="T23"/>
                      </a:cxn>
                      <a:cxn ang="T116">
                        <a:pos x="T24" y="T25"/>
                      </a:cxn>
                      <a:cxn ang="T117">
                        <a:pos x="T26" y="T27"/>
                      </a:cxn>
                      <a:cxn ang="T118">
                        <a:pos x="T28" y="T29"/>
                      </a:cxn>
                      <a:cxn ang="T119">
                        <a:pos x="T30" y="T31"/>
                      </a:cxn>
                      <a:cxn ang="T120">
                        <a:pos x="T32" y="T33"/>
                      </a:cxn>
                      <a:cxn ang="T121">
                        <a:pos x="T34" y="T35"/>
                      </a:cxn>
                      <a:cxn ang="T122">
                        <a:pos x="T36" y="T37"/>
                      </a:cxn>
                      <a:cxn ang="T123">
                        <a:pos x="T38" y="T39"/>
                      </a:cxn>
                      <a:cxn ang="T124">
                        <a:pos x="T40" y="T41"/>
                      </a:cxn>
                      <a:cxn ang="T125">
                        <a:pos x="T42" y="T43"/>
                      </a:cxn>
                      <a:cxn ang="T126">
                        <a:pos x="T44" y="T45"/>
                      </a:cxn>
                      <a:cxn ang="T127">
                        <a:pos x="T46" y="T47"/>
                      </a:cxn>
                      <a:cxn ang="T128">
                        <a:pos x="T48" y="T49"/>
                      </a:cxn>
                      <a:cxn ang="T129">
                        <a:pos x="T50" y="T51"/>
                      </a:cxn>
                      <a:cxn ang="T130">
                        <a:pos x="T52" y="T53"/>
                      </a:cxn>
                      <a:cxn ang="T131">
                        <a:pos x="T54" y="T55"/>
                      </a:cxn>
                      <a:cxn ang="T132">
                        <a:pos x="T56" y="T57"/>
                      </a:cxn>
                      <a:cxn ang="T133">
                        <a:pos x="T58" y="T59"/>
                      </a:cxn>
                      <a:cxn ang="T134">
                        <a:pos x="T60" y="T61"/>
                      </a:cxn>
                      <a:cxn ang="T135">
                        <a:pos x="T62" y="T63"/>
                      </a:cxn>
                      <a:cxn ang="T136">
                        <a:pos x="T64" y="T65"/>
                      </a:cxn>
                      <a:cxn ang="T137">
                        <a:pos x="T66" y="T67"/>
                      </a:cxn>
                      <a:cxn ang="T138">
                        <a:pos x="T68" y="T69"/>
                      </a:cxn>
                      <a:cxn ang="T139">
                        <a:pos x="T70" y="T71"/>
                      </a:cxn>
                      <a:cxn ang="T140">
                        <a:pos x="T72" y="T73"/>
                      </a:cxn>
                      <a:cxn ang="T141">
                        <a:pos x="T74" y="T75"/>
                      </a:cxn>
                      <a:cxn ang="T142">
                        <a:pos x="T76" y="T77"/>
                      </a:cxn>
                      <a:cxn ang="T143">
                        <a:pos x="T78" y="T79"/>
                      </a:cxn>
                      <a:cxn ang="T144">
                        <a:pos x="T80" y="T81"/>
                      </a:cxn>
                      <a:cxn ang="T145">
                        <a:pos x="T82" y="T83"/>
                      </a:cxn>
                      <a:cxn ang="T146">
                        <a:pos x="T84" y="T85"/>
                      </a:cxn>
                      <a:cxn ang="T147">
                        <a:pos x="T86" y="T87"/>
                      </a:cxn>
                      <a:cxn ang="T148">
                        <a:pos x="T88" y="T89"/>
                      </a:cxn>
                      <a:cxn ang="T149">
                        <a:pos x="T90" y="T91"/>
                      </a:cxn>
                      <a:cxn ang="T150">
                        <a:pos x="T92" y="T93"/>
                      </a:cxn>
                      <a:cxn ang="T151">
                        <a:pos x="T94" y="T95"/>
                      </a:cxn>
                      <a:cxn ang="T152">
                        <a:pos x="T96" y="T97"/>
                      </a:cxn>
                      <a:cxn ang="T153">
                        <a:pos x="T98" y="T99"/>
                      </a:cxn>
                      <a:cxn ang="T154">
                        <a:pos x="T100" y="T101"/>
                      </a:cxn>
                      <a:cxn ang="T155">
                        <a:pos x="T102" y="T103"/>
                      </a:cxn>
                    </a:cxnLst>
                    <a:rect l="T156" t="T157" r="T158" b="T159"/>
                    <a:pathLst>
                      <a:path w="160" h="146">
                        <a:moveTo>
                          <a:pt x="136" y="4"/>
                        </a:moveTo>
                        <a:lnTo>
                          <a:pt x="126" y="2"/>
                        </a:lnTo>
                        <a:lnTo>
                          <a:pt x="120" y="0"/>
                        </a:lnTo>
                        <a:lnTo>
                          <a:pt x="114" y="0"/>
                        </a:lnTo>
                        <a:lnTo>
                          <a:pt x="108" y="0"/>
                        </a:lnTo>
                        <a:lnTo>
                          <a:pt x="102" y="4"/>
                        </a:lnTo>
                        <a:lnTo>
                          <a:pt x="96" y="8"/>
                        </a:lnTo>
                        <a:lnTo>
                          <a:pt x="92" y="14"/>
                        </a:lnTo>
                        <a:lnTo>
                          <a:pt x="88" y="26"/>
                        </a:lnTo>
                        <a:lnTo>
                          <a:pt x="84" y="40"/>
                        </a:lnTo>
                        <a:lnTo>
                          <a:pt x="84" y="48"/>
                        </a:lnTo>
                        <a:lnTo>
                          <a:pt x="82" y="52"/>
                        </a:lnTo>
                        <a:lnTo>
                          <a:pt x="78" y="52"/>
                        </a:lnTo>
                        <a:lnTo>
                          <a:pt x="74" y="50"/>
                        </a:lnTo>
                        <a:lnTo>
                          <a:pt x="70" y="48"/>
                        </a:lnTo>
                        <a:lnTo>
                          <a:pt x="66" y="44"/>
                        </a:lnTo>
                        <a:lnTo>
                          <a:pt x="62" y="42"/>
                        </a:lnTo>
                        <a:lnTo>
                          <a:pt x="58" y="42"/>
                        </a:lnTo>
                        <a:lnTo>
                          <a:pt x="56" y="44"/>
                        </a:lnTo>
                        <a:lnTo>
                          <a:pt x="50" y="50"/>
                        </a:lnTo>
                        <a:lnTo>
                          <a:pt x="42" y="52"/>
                        </a:lnTo>
                        <a:lnTo>
                          <a:pt x="40" y="54"/>
                        </a:lnTo>
                        <a:lnTo>
                          <a:pt x="34" y="56"/>
                        </a:lnTo>
                        <a:lnTo>
                          <a:pt x="28" y="54"/>
                        </a:lnTo>
                        <a:lnTo>
                          <a:pt x="22" y="52"/>
                        </a:lnTo>
                        <a:lnTo>
                          <a:pt x="16" y="50"/>
                        </a:lnTo>
                        <a:lnTo>
                          <a:pt x="14" y="48"/>
                        </a:lnTo>
                        <a:lnTo>
                          <a:pt x="14" y="46"/>
                        </a:lnTo>
                        <a:lnTo>
                          <a:pt x="14" y="36"/>
                        </a:lnTo>
                        <a:lnTo>
                          <a:pt x="14" y="34"/>
                        </a:lnTo>
                        <a:lnTo>
                          <a:pt x="8" y="38"/>
                        </a:lnTo>
                        <a:lnTo>
                          <a:pt x="4" y="44"/>
                        </a:lnTo>
                        <a:lnTo>
                          <a:pt x="2" y="52"/>
                        </a:lnTo>
                        <a:lnTo>
                          <a:pt x="0" y="60"/>
                        </a:lnTo>
                        <a:lnTo>
                          <a:pt x="2" y="66"/>
                        </a:lnTo>
                        <a:lnTo>
                          <a:pt x="4" y="72"/>
                        </a:lnTo>
                        <a:lnTo>
                          <a:pt x="4" y="74"/>
                        </a:lnTo>
                        <a:lnTo>
                          <a:pt x="2" y="78"/>
                        </a:lnTo>
                        <a:lnTo>
                          <a:pt x="4" y="82"/>
                        </a:lnTo>
                        <a:lnTo>
                          <a:pt x="8" y="86"/>
                        </a:lnTo>
                        <a:lnTo>
                          <a:pt x="10" y="86"/>
                        </a:lnTo>
                        <a:lnTo>
                          <a:pt x="10" y="92"/>
                        </a:lnTo>
                        <a:lnTo>
                          <a:pt x="16" y="94"/>
                        </a:lnTo>
                        <a:lnTo>
                          <a:pt x="18" y="96"/>
                        </a:lnTo>
                        <a:lnTo>
                          <a:pt x="18" y="98"/>
                        </a:lnTo>
                        <a:lnTo>
                          <a:pt x="18" y="102"/>
                        </a:lnTo>
                        <a:lnTo>
                          <a:pt x="16" y="106"/>
                        </a:lnTo>
                        <a:lnTo>
                          <a:pt x="16" y="108"/>
                        </a:lnTo>
                        <a:lnTo>
                          <a:pt x="18" y="112"/>
                        </a:lnTo>
                        <a:lnTo>
                          <a:pt x="18" y="110"/>
                        </a:lnTo>
                        <a:lnTo>
                          <a:pt x="18" y="116"/>
                        </a:lnTo>
                        <a:lnTo>
                          <a:pt x="20" y="120"/>
                        </a:lnTo>
                        <a:lnTo>
                          <a:pt x="24" y="124"/>
                        </a:lnTo>
                        <a:lnTo>
                          <a:pt x="28" y="126"/>
                        </a:lnTo>
                        <a:lnTo>
                          <a:pt x="34" y="126"/>
                        </a:lnTo>
                        <a:lnTo>
                          <a:pt x="42" y="128"/>
                        </a:lnTo>
                        <a:lnTo>
                          <a:pt x="46" y="130"/>
                        </a:lnTo>
                        <a:lnTo>
                          <a:pt x="44" y="134"/>
                        </a:lnTo>
                        <a:lnTo>
                          <a:pt x="48" y="134"/>
                        </a:lnTo>
                        <a:lnTo>
                          <a:pt x="54" y="134"/>
                        </a:lnTo>
                        <a:lnTo>
                          <a:pt x="56" y="132"/>
                        </a:lnTo>
                        <a:lnTo>
                          <a:pt x="62" y="130"/>
                        </a:lnTo>
                        <a:lnTo>
                          <a:pt x="66" y="130"/>
                        </a:lnTo>
                        <a:lnTo>
                          <a:pt x="72" y="130"/>
                        </a:lnTo>
                        <a:lnTo>
                          <a:pt x="78" y="132"/>
                        </a:lnTo>
                        <a:lnTo>
                          <a:pt x="82" y="134"/>
                        </a:lnTo>
                        <a:lnTo>
                          <a:pt x="88" y="134"/>
                        </a:lnTo>
                        <a:lnTo>
                          <a:pt x="88" y="140"/>
                        </a:lnTo>
                        <a:lnTo>
                          <a:pt x="88" y="144"/>
                        </a:lnTo>
                        <a:lnTo>
                          <a:pt x="88" y="146"/>
                        </a:lnTo>
                        <a:lnTo>
                          <a:pt x="90" y="146"/>
                        </a:lnTo>
                        <a:lnTo>
                          <a:pt x="98" y="144"/>
                        </a:lnTo>
                        <a:lnTo>
                          <a:pt x="106" y="142"/>
                        </a:lnTo>
                        <a:lnTo>
                          <a:pt x="112" y="138"/>
                        </a:lnTo>
                        <a:lnTo>
                          <a:pt x="120" y="138"/>
                        </a:lnTo>
                        <a:lnTo>
                          <a:pt x="120" y="134"/>
                        </a:lnTo>
                        <a:lnTo>
                          <a:pt x="118" y="134"/>
                        </a:lnTo>
                        <a:lnTo>
                          <a:pt x="116" y="130"/>
                        </a:lnTo>
                        <a:lnTo>
                          <a:pt x="116" y="126"/>
                        </a:lnTo>
                        <a:lnTo>
                          <a:pt x="118" y="124"/>
                        </a:lnTo>
                        <a:lnTo>
                          <a:pt x="122" y="120"/>
                        </a:lnTo>
                        <a:lnTo>
                          <a:pt x="122" y="114"/>
                        </a:lnTo>
                        <a:lnTo>
                          <a:pt x="122" y="108"/>
                        </a:lnTo>
                        <a:lnTo>
                          <a:pt x="120" y="106"/>
                        </a:lnTo>
                        <a:lnTo>
                          <a:pt x="122" y="100"/>
                        </a:lnTo>
                        <a:lnTo>
                          <a:pt x="126" y="94"/>
                        </a:lnTo>
                        <a:lnTo>
                          <a:pt x="132" y="92"/>
                        </a:lnTo>
                        <a:lnTo>
                          <a:pt x="136" y="82"/>
                        </a:lnTo>
                        <a:lnTo>
                          <a:pt x="138" y="72"/>
                        </a:lnTo>
                        <a:lnTo>
                          <a:pt x="142" y="60"/>
                        </a:lnTo>
                        <a:lnTo>
                          <a:pt x="144" y="58"/>
                        </a:lnTo>
                        <a:lnTo>
                          <a:pt x="148" y="56"/>
                        </a:lnTo>
                        <a:lnTo>
                          <a:pt x="154" y="56"/>
                        </a:lnTo>
                        <a:lnTo>
                          <a:pt x="160" y="56"/>
                        </a:lnTo>
                        <a:lnTo>
                          <a:pt x="160" y="52"/>
                        </a:lnTo>
                        <a:lnTo>
                          <a:pt x="150" y="46"/>
                        </a:lnTo>
                        <a:lnTo>
                          <a:pt x="146" y="40"/>
                        </a:lnTo>
                        <a:lnTo>
                          <a:pt x="144" y="34"/>
                        </a:lnTo>
                        <a:lnTo>
                          <a:pt x="146" y="32"/>
                        </a:lnTo>
                        <a:lnTo>
                          <a:pt x="148" y="28"/>
                        </a:lnTo>
                        <a:lnTo>
                          <a:pt x="142" y="26"/>
                        </a:lnTo>
                        <a:lnTo>
                          <a:pt x="138" y="22"/>
                        </a:lnTo>
                        <a:lnTo>
                          <a:pt x="138" y="14"/>
                        </a:lnTo>
                        <a:lnTo>
                          <a:pt x="136" y="8"/>
                        </a:lnTo>
                        <a:lnTo>
                          <a:pt x="136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34" name="ïšḷídè">
                    <a:extLst>
                      <a:ext uri="{FF2B5EF4-FFF2-40B4-BE49-F238E27FC236}">
                        <a16:creationId xmlns:a16="http://schemas.microsoft.com/office/drawing/2014/main" xmlns="" id="{7063C04D-42CB-4BE2-98F0-8F537C76525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397018" y="4189916"/>
                    <a:ext cx="1111414" cy="861650"/>
                  </a:xfrm>
                  <a:custGeom>
                    <a:avLst/>
                    <a:gdLst>
                      <a:gd name="T0" fmla="*/ 2147483647 w 636"/>
                      <a:gd name="T1" fmla="*/ 2147483647 h 516"/>
                      <a:gd name="T2" fmla="*/ 2147483647 w 636"/>
                      <a:gd name="T3" fmla="*/ 2147483647 h 516"/>
                      <a:gd name="T4" fmla="*/ 2147483647 w 636"/>
                      <a:gd name="T5" fmla="*/ 2147483647 h 516"/>
                      <a:gd name="T6" fmla="*/ 2147483647 w 636"/>
                      <a:gd name="T7" fmla="*/ 2147483647 h 516"/>
                      <a:gd name="T8" fmla="*/ 2147483647 w 636"/>
                      <a:gd name="T9" fmla="*/ 2147483647 h 516"/>
                      <a:gd name="T10" fmla="*/ 2147483647 w 636"/>
                      <a:gd name="T11" fmla="*/ 2147483647 h 516"/>
                      <a:gd name="T12" fmla="*/ 2147483647 w 636"/>
                      <a:gd name="T13" fmla="*/ 2147483647 h 516"/>
                      <a:gd name="T14" fmla="*/ 2147483647 w 636"/>
                      <a:gd name="T15" fmla="*/ 2147483647 h 516"/>
                      <a:gd name="T16" fmla="*/ 2147483647 w 636"/>
                      <a:gd name="T17" fmla="*/ 2147483647 h 516"/>
                      <a:gd name="T18" fmla="*/ 2147483647 w 636"/>
                      <a:gd name="T19" fmla="*/ 2147483647 h 516"/>
                      <a:gd name="T20" fmla="*/ 2147483647 w 636"/>
                      <a:gd name="T21" fmla="*/ 2147483647 h 516"/>
                      <a:gd name="T22" fmla="*/ 2147483647 w 636"/>
                      <a:gd name="T23" fmla="*/ 2147483647 h 516"/>
                      <a:gd name="T24" fmla="*/ 2147483647 w 636"/>
                      <a:gd name="T25" fmla="*/ 2147483647 h 516"/>
                      <a:gd name="T26" fmla="*/ 2147483647 w 636"/>
                      <a:gd name="T27" fmla="*/ 2147483647 h 516"/>
                      <a:gd name="T28" fmla="*/ 2147483647 w 636"/>
                      <a:gd name="T29" fmla="*/ 2147483647 h 516"/>
                      <a:gd name="T30" fmla="*/ 2147483647 w 636"/>
                      <a:gd name="T31" fmla="*/ 2147483647 h 516"/>
                      <a:gd name="T32" fmla="*/ 2147483647 w 636"/>
                      <a:gd name="T33" fmla="*/ 2147483647 h 516"/>
                      <a:gd name="T34" fmla="*/ 2147483647 w 636"/>
                      <a:gd name="T35" fmla="*/ 2147483647 h 516"/>
                      <a:gd name="T36" fmla="*/ 2147483647 w 636"/>
                      <a:gd name="T37" fmla="*/ 2147483647 h 516"/>
                      <a:gd name="T38" fmla="*/ 2147483647 w 636"/>
                      <a:gd name="T39" fmla="*/ 2147483647 h 516"/>
                      <a:gd name="T40" fmla="*/ 2147483647 w 636"/>
                      <a:gd name="T41" fmla="*/ 2147483647 h 516"/>
                      <a:gd name="T42" fmla="*/ 2147483647 w 636"/>
                      <a:gd name="T43" fmla="*/ 0 h 516"/>
                      <a:gd name="T44" fmla="*/ 2147483647 w 636"/>
                      <a:gd name="T45" fmla="*/ 2147483647 h 516"/>
                      <a:gd name="T46" fmla="*/ 2147483647 w 636"/>
                      <a:gd name="T47" fmla="*/ 2147483647 h 516"/>
                      <a:gd name="T48" fmla="*/ 2147483647 w 636"/>
                      <a:gd name="T49" fmla="*/ 2147483647 h 516"/>
                      <a:gd name="T50" fmla="*/ 2147483647 w 636"/>
                      <a:gd name="T51" fmla="*/ 2147483647 h 516"/>
                      <a:gd name="T52" fmla="*/ 2147483647 w 636"/>
                      <a:gd name="T53" fmla="*/ 2147483647 h 516"/>
                      <a:gd name="T54" fmla="*/ 2147483647 w 636"/>
                      <a:gd name="T55" fmla="*/ 2147483647 h 516"/>
                      <a:gd name="T56" fmla="*/ 2147483647 w 636"/>
                      <a:gd name="T57" fmla="*/ 2147483647 h 516"/>
                      <a:gd name="T58" fmla="*/ 2147483647 w 636"/>
                      <a:gd name="T59" fmla="*/ 2147483647 h 516"/>
                      <a:gd name="T60" fmla="*/ 2147483647 w 636"/>
                      <a:gd name="T61" fmla="*/ 2147483647 h 516"/>
                      <a:gd name="T62" fmla="*/ 2147483647 w 636"/>
                      <a:gd name="T63" fmla="*/ 2147483647 h 516"/>
                      <a:gd name="T64" fmla="*/ 2147483647 w 636"/>
                      <a:gd name="T65" fmla="*/ 2147483647 h 516"/>
                      <a:gd name="T66" fmla="*/ 2147483647 w 636"/>
                      <a:gd name="T67" fmla="*/ 2147483647 h 516"/>
                      <a:gd name="T68" fmla="*/ 2147483647 w 636"/>
                      <a:gd name="T69" fmla="*/ 2147483647 h 516"/>
                      <a:gd name="T70" fmla="*/ 2147483647 w 636"/>
                      <a:gd name="T71" fmla="*/ 2147483647 h 516"/>
                      <a:gd name="T72" fmla="*/ 2147483647 w 636"/>
                      <a:gd name="T73" fmla="*/ 2147483647 h 516"/>
                      <a:gd name="T74" fmla="*/ 2147483647 w 636"/>
                      <a:gd name="T75" fmla="*/ 2147483647 h 516"/>
                      <a:gd name="T76" fmla="*/ 2147483647 w 636"/>
                      <a:gd name="T77" fmla="*/ 2147483647 h 516"/>
                      <a:gd name="T78" fmla="*/ 2147483647 w 636"/>
                      <a:gd name="T79" fmla="*/ 2147483647 h 516"/>
                      <a:gd name="T80" fmla="*/ 2147483647 w 636"/>
                      <a:gd name="T81" fmla="*/ 2147483647 h 516"/>
                      <a:gd name="T82" fmla="*/ 2147483647 w 636"/>
                      <a:gd name="T83" fmla="*/ 2147483647 h 516"/>
                      <a:gd name="T84" fmla="*/ 2147483647 w 636"/>
                      <a:gd name="T85" fmla="*/ 2147483647 h 516"/>
                      <a:gd name="T86" fmla="*/ 2147483647 w 636"/>
                      <a:gd name="T87" fmla="*/ 2147483647 h 516"/>
                      <a:gd name="T88" fmla="*/ 2147483647 w 636"/>
                      <a:gd name="T89" fmla="*/ 2147483647 h 516"/>
                      <a:gd name="T90" fmla="*/ 2147483647 w 636"/>
                      <a:gd name="T91" fmla="*/ 2147483647 h 516"/>
                      <a:gd name="T92" fmla="*/ 2147483647 w 636"/>
                      <a:gd name="T93" fmla="*/ 2147483647 h 516"/>
                      <a:gd name="T94" fmla="*/ 2147483647 w 636"/>
                      <a:gd name="T95" fmla="*/ 2147483647 h 516"/>
                      <a:gd name="T96" fmla="*/ 2147483647 w 636"/>
                      <a:gd name="T97" fmla="*/ 2147483647 h 516"/>
                      <a:gd name="T98" fmla="*/ 2147483647 w 636"/>
                      <a:gd name="T99" fmla="*/ 2147483647 h 516"/>
                      <a:gd name="T100" fmla="*/ 0 w 636"/>
                      <a:gd name="T101" fmla="*/ 2147483647 h 516"/>
                      <a:gd name="T102" fmla="*/ 2147483647 w 636"/>
                      <a:gd name="T103" fmla="*/ 2147483647 h 516"/>
                      <a:gd name="T104" fmla="*/ 2147483647 w 636"/>
                      <a:gd name="T105" fmla="*/ 2147483647 h 516"/>
                      <a:gd name="T106" fmla="*/ 2147483647 w 636"/>
                      <a:gd name="T107" fmla="*/ 2147483647 h 516"/>
                      <a:gd name="T108" fmla="*/ 2147483647 w 636"/>
                      <a:gd name="T109" fmla="*/ 2147483647 h 516"/>
                      <a:gd name="T110" fmla="*/ 2147483647 w 636"/>
                      <a:gd name="T111" fmla="*/ 2147483647 h 516"/>
                      <a:gd name="T112" fmla="*/ 2147483647 w 636"/>
                      <a:gd name="T113" fmla="*/ 2147483647 h 516"/>
                      <a:gd name="T114" fmla="*/ 2147483647 w 636"/>
                      <a:gd name="T115" fmla="*/ 2147483647 h 516"/>
                      <a:gd name="T116" fmla="*/ 2147483647 w 636"/>
                      <a:gd name="T117" fmla="*/ 2147483647 h 516"/>
                      <a:gd name="T118" fmla="*/ 2147483647 w 636"/>
                      <a:gd name="T119" fmla="*/ 2147483647 h 51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w 636"/>
                      <a:gd name="T181" fmla="*/ 0 h 516"/>
                      <a:gd name="T182" fmla="*/ 636 w 636"/>
                      <a:gd name="T183" fmla="*/ 516 h 516"/>
                    </a:gdLst>
                    <a:ahLst/>
                    <a:cxnLst>
                      <a:cxn ang="T120">
                        <a:pos x="T0" y="T1"/>
                      </a:cxn>
                      <a:cxn ang="T121">
                        <a:pos x="T2" y="T3"/>
                      </a:cxn>
                      <a:cxn ang="T122">
                        <a:pos x="T4" y="T5"/>
                      </a:cxn>
                      <a:cxn ang="T123">
                        <a:pos x="T6" y="T7"/>
                      </a:cxn>
                      <a:cxn ang="T124">
                        <a:pos x="T8" y="T9"/>
                      </a:cxn>
                      <a:cxn ang="T125">
                        <a:pos x="T10" y="T11"/>
                      </a:cxn>
                      <a:cxn ang="T126">
                        <a:pos x="T12" y="T13"/>
                      </a:cxn>
                      <a:cxn ang="T127">
                        <a:pos x="T14" y="T15"/>
                      </a:cxn>
                      <a:cxn ang="T128">
                        <a:pos x="T16" y="T17"/>
                      </a:cxn>
                      <a:cxn ang="T129">
                        <a:pos x="T18" y="T19"/>
                      </a:cxn>
                      <a:cxn ang="T130">
                        <a:pos x="T20" y="T21"/>
                      </a:cxn>
                      <a:cxn ang="T131">
                        <a:pos x="T22" y="T23"/>
                      </a:cxn>
                      <a:cxn ang="T132">
                        <a:pos x="T24" y="T25"/>
                      </a:cxn>
                      <a:cxn ang="T133">
                        <a:pos x="T26" y="T27"/>
                      </a:cxn>
                      <a:cxn ang="T134">
                        <a:pos x="T28" y="T29"/>
                      </a:cxn>
                      <a:cxn ang="T135">
                        <a:pos x="T30" y="T31"/>
                      </a:cxn>
                      <a:cxn ang="T136">
                        <a:pos x="T32" y="T33"/>
                      </a:cxn>
                      <a:cxn ang="T137">
                        <a:pos x="T34" y="T35"/>
                      </a:cxn>
                      <a:cxn ang="T138">
                        <a:pos x="T36" y="T37"/>
                      </a:cxn>
                      <a:cxn ang="T139">
                        <a:pos x="T38" y="T39"/>
                      </a:cxn>
                      <a:cxn ang="T140">
                        <a:pos x="T40" y="T41"/>
                      </a:cxn>
                      <a:cxn ang="T141">
                        <a:pos x="T42" y="T43"/>
                      </a:cxn>
                      <a:cxn ang="T142">
                        <a:pos x="T44" y="T45"/>
                      </a:cxn>
                      <a:cxn ang="T143">
                        <a:pos x="T46" y="T47"/>
                      </a:cxn>
                      <a:cxn ang="T144">
                        <a:pos x="T48" y="T49"/>
                      </a:cxn>
                      <a:cxn ang="T145">
                        <a:pos x="T50" y="T51"/>
                      </a:cxn>
                      <a:cxn ang="T146">
                        <a:pos x="T52" y="T53"/>
                      </a:cxn>
                      <a:cxn ang="T147">
                        <a:pos x="T54" y="T55"/>
                      </a:cxn>
                      <a:cxn ang="T148">
                        <a:pos x="T56" y="T57"/>
                      </a:cxn>
                      <a:cxn ang="T149">
                        <a:pos x="T58" y="T59"/>
                      </a:cxn>
                      <a:cxn ang="T150">
                        <a:pos x="T60" y="T61"/>
                      </a:cxn>
                      <a:cxn ang="T151">
                        <a:pos x="T62" y="T63"/>
                      </a:cxn>
                      <a:cxn ang="T152">
                        <a:pos x="T64" y="T65"/>
                      </a:cxn>
                      <a:cxn ang="T153">
                        <a:pos x="T66" y="T67"/>
                      </a:cxn>
                      <a:cxn ang="T154">
                        <a:pos x="T68" y="T69"/>
                      </a:cxn>
                      <a:cxn ang="T155">
                        <a:pos x="T70" y="T71"/>
                      </a:cxn>
                      <a:cxn ang="T156">
                        <a:pos x="T72" y="T73"/>
                      </a:cxn>
                      <a:cxn ang="T157">
                        <a:pos x="T74" y="T75"/>
                      </a:cxn>
                      <a:cxn ang="T158">
                        <a:pos x="T76" y="T77"/>
                      </a:cxn>
                      <a:cxn ang="T159">
                        <a:pos x="T78" y="T79"/>
                      </a:cxn>
                      <a:cxn ang="T160">
                        <a:pos x="T80" y="T81"/>
                      </a:cxn>
                      <a:cxn ang="T161">
                        <a:pos x="T82" y="T83"/>
                      </a:cxn>
                      <a:cxn ang="T162">
                        <a:pos x="T84" y="T85"/>
                      </a:cxn>
                      <a:cxn ang="T163">
                        <a:pos x="T86" y="T87"/>
                      </a:cxn>
                      <a:cxn ang="T164">
                        <a:pos x="T88" y="T89"/>
                      </a:cxn>
                      <a:cxn ang="T165">
                        <a:pos x="T90" y="T91"/>
                      </a:cxn>
                      <a:cxn ang="T166">
                        <a:pos x="T92" y="T93"/>
                      </a:cxn>
                      <a:cxn ang="T167">
                        <a:pos x="T94" y="T95"/>
                      </a:cxn>
                      <a:cxn ang="T168">
                        <a:pos x="T96" y="T97"/>
                      </a:cxn>
                      <a:cxn ang="T169">
                        <a:pos x="T98" y="T99"/>
                      </a:cxn>
                      <a:cxn ang="T170">
                        <a:pos x="T100" y="T101"/>
                      </a:cxn>
                      <a:cxn ang="T171">
                        <a:pos x="T102" y="T103"/>
                      </a:cxn>
                      <a:cxn ang="T172">
                        <a:pos x="T104" y="T105"/>
                      </a:cxn>
                      <a:cxn ang="T173">
                        <a:pos x="T106" y="T107"/>
                      </a:cxn>
                      <a:cxn ang="T174">
                        <a:pos x="T108" y="T109"/>
                      </a:cxn>
                      <a:cxn ang="T175">
                        <a:pos x="T110" y="T111"/>
                      </a:cxn>
                      <a:cxn ang="T176">
                        <a:pos x="T112" y="T113"/>
                      </a:cxn>
                      <a:cxn ang="T177">
                        <a:pos x="T114" y="T115"/>
                      </a:cxn>
                      <a:cxn ang="T178">
                        <a:pos x="T116" y="T117"/>
                      </a:cxn>
                      <a:cxn ang="T179">
                        <a:pos x="T118" y="T119"/>
                      </a:cxn>
                    </a:cxnLst>
                    <a:rect l="T180" t="T181" r="T182" b="T183"/>
                    <a:pathLst>
                      <a:path w="636" h="516">
                        <a:moveTo>
                          <a:pt x="180" y="138"/>
                        </a:moveTo>
                        <a:lnTo>
                          <a:pt x="186" y="132"/>
                        </a:lnTo>
                        <a:lnTo>
                          <a:pt x="188" y="130"/>
                        </a:lnTo>
                        <a:lnTo>
                          <a:pt x="188" y="124"/>
                        </a:lnTo>
                        <a:lnTo>
                          <a:pt x="190" y="118"/>
                        </a:lnTo>
                        <a:lnTo>
                          <a:pt x="194" y="112"/>
                        </a:lnTo>
                        <a:lnTo>
                          <a:pt x="198" y="108"/>
                        </a:lnTo>
                        <a:lnTo>
                          <a:pt x="202" y="106"/>
                        </a:lnTo>
                        <a:lnTo>
                          <a:pt x="204" y="112"/>
                        </a:lnTo>
                        <a:lnTo>
                          <a:pt x="206" y="114"/>
                        </a:lnTo>
                        <a:lnTo>
                          <a:pt x="210" y="116"/>
                        </a:lnTo>
                        <a:lnTo>
                          <a:pt x="212" y="114"/>
                        </a:lnTo>
                        <a:lnTo>
                          <a:pt x="212" y="112"/>
                        </a:lnTo>
                        <a:lnTo>
                          <a:pt x="214" y="110"/>
                        </a:lnTo>
                        <a:lnTo>
                          <a:pt x="212" y="106"/>
                        </a:lnTo>
                        <a:lnTo>
                          <a:pt x="212" y="100"/>
                        </a:lnTo>
                        <a:lnTo>
                          <a:pt x="220" y="100"/>
                        </a:lnTo>
                        <a:lnTo>
                          <a:pt x="226" y="100"/>
                        </a:lnTo>
                        <a:lnTo>
                          <a:pt x="226" y="92"/>
                        </a:lnTo>
                        <a:lnTo>
                          <a:pt x="230" y="86"/>
                        </a:lnTo>
                        <a:lnTo>
                          <a:pt x="232" y="82"/>
                        </a:lnTo>
                        <a:lnTo>
                          <a:pt x="236" y="80"/>
                        </a:lnTo>
                        <a:lnTo>
                          <a:pt x="240" y="78"/>
                        </a:lnTo>
                        <a:lnTo>
                          <a:pt x="242" y="72"/>
                        </a:lnTo>
                        <a:lnTo>
                          <a:pt x="244" y="68"/>
                        </a:lnTo>
                        <a:lnTo>
                          <a:pt x="248" y="64"/>
                        </a:lnTo>
                        <a:lnTo>
                          <a:pt x="262" y="58"/>
                        </a:lnTo>
                        <a:lnTo>
                          <a:pt x="270" y="56"/>
                        </a:lnTo>
                        <a:lnTo>
                          <a:pt x="276" y="54"/>
                        </a:lnTo>
                        <a:lnTo>
                          <a:pt x="284" y="62"/>
                        </a:lnTo>
                        <a:lnTo>
                          <a:pt x="288" y="66"/>
                        </a:lnTo>
                        <a:lnTo>
                          <a:pt x="288" y="72"/>
                        </a:lnTo>
                        <a:lnTo>
                          <a:pt x="288" y="74"/>
                        </a:lnTo>
                        <a:lnTo>
                          <a:pt x="286" y="76"/>
                        </a:lnTo>
                        <a:lnTo>
                          <a:pt x="290" y="74"/>
                        </a:lnTo>
                        <a:lnTo>
                          <a:pt x="294" y="72"/>
                        </a:lnTo>
                        <a:lnTo>
                          <a:pt x="298" y="74"/>
                        </a:lnTo>
                        <a:lnTo>
                          <a:pt x="302" y="74"/>
                        </a:lnTo>
                        <a:lnTo>
                          <a:pt x="306" y="72"/>
                        </a:lnTo>
                        <a:lnTo>
                          <a:pt x="310" y="70"/>
                        </a:lnTo>
                        <a:lnTo>
                          <a:pt x="308" y="62"/>
                        </a:lnTo>
                        <a:lnTo>
                          <a:pt x="310" y="56"/>
                        </a:lnTo>
                        <a:lnTo>
                          <a:pt x="314" y="54"/>
                        </a:lnTo>
                        <a:lnTo>
                          <a:pt x="320" y="50"/>
                        </a:lnTo>
                        <a:lnTo>
                          <a:pt x="326" y="48"/>
                        </a:lnTo>
                        <a:lnTo>
                          <a:pt x="324" y="44"/>
                        </a:lnTo>
                        <a:lnTo>
                          <a:pt x="322" y="42"/>
                        </a:lnTo>
                        <a:lnTo>
                          <a:pt x="324" y="38"/>
                        </a:lnTo>
                        <a:lnTo>
                          <a:pt x="326" y="34"/>
                        </a:lnTo>
                        <a:lnTo>
                          <a:pt x="334" y="28"/>
                        </a:lnTo>
                        <a:lnTo>
                          <a:pt x="344" y="26"/>
                        </a:lnTo>
                        <a:lnTo>
                          <a:pt x="354" y="26"/>
                        </a:lnTo>
                        <a:lnTo>
                          <a:pt x="358" y="24"/>
                        </a:lnTo>
                        <a:lnTo>
                          <a:pt x="360" y="24"/>
                        </a:lnTo>
                        <a:lnTo>
                          <a:pt x="362" y="20"/>
                        </a:lnTo>
                        <a:lnTo>
                          <a:pt x="364" y="16"/>
                        </a:lnTo>
                        <a:lnTo>
                          <a:pt x="364" y="12"/>
                        </a:lnTo>
                        <a:lnTo>
                          <a:pt x="358" y="10"/>
                        </a:lnTo>
                        <a:lnTo>
                          <a:pt x="358" y="8"/>
                        </a:lnTo>
                        <a:lnTo>
                          <a:pt x="358" y="2"/>
                        </a:lnTo>
                        <a:lnTo>
                          <a:pt x="362" y="2"/>
                        </a:lnTo>
                        <a:lnTo>
                          <a:pt x="364" y="4"/>
                        </a:lnTo>
                        <a:lnTo>
                          <a:pt x="368" y="6"/>
                        </a:lnTo>
                        <a:lnTo>
                          <a:pt x="366" y="10"/>
                        </a:lnTo>
                        <a:lnTo>
                          <a:pt x="368" y="10"/>
                        </a:lnTo>
                        <a:lnTo>
                          <a:pt x="372" y="12"/>
                        </a:lnTo>
                        <a:lnTo>
                          <a:pt x="374" y="12"/>
                        </a:lnTo>
                        <a:lnTo>
                          <a:pt x="384" y="14"/>
                        </a:lnTo>
                        <a:lnTo>
                          <a:pt x="390" y="18"/>
                        </a:lnTo>
                        <a:lnTo>
                          <a:pt x="398" y="22"/>
                        </a:lnTo>
                        <a:lnTo>
                          <a:pt x="408" y="22"/>
                        </a:lnTo>
                        <a:lnTo>
                          <a:pt x="414" y="22"/>
                        </a:lnTo>
                        <a:lnTo>
                          <a:pt x="416" y="18"/>
                        </a:lnTo>
                        <a:lnTo>
                          <a:pt x="418" y="24"/>
                        </a:lnTo>
                        <a:lnTo>
                          <a:pt x="422" y="26"/>
                        </a:lnTo>
                        <a:lnTo>
                          <a:pt x="424" y="22"/>
                        </a:lnTo>
                        <a:lnTo>
                          <a:pt x="424" y="20"/>
                        </a:lnTo>
                        <a:lnTo>
                          <a:pt x="428" y="20"/>
                        </a:lnTo>
                        <a:lnTo>
                          <a:pt x="432" y="22"/>
                        </a:lnTo>
                        <a:lnTo>
                          <a:pt x="434" y="26"/>
                        </a:lnTo>
                        <a:lnTo>
                          <a:pt x="432" y="30"/>
                        </a:lnTo>
                        <a:lnTo>
                          <a:pt x="428" y="36"/>
                        </a:lnTo>
                        <a:lnTo>
                          <a:pt x="422" y="40"/>
                        </a:lnTo>
                        <a:lnTo>
                          <a:pt x="416" y="42"/>
                        </a:lnTo>
                        <a:lnTo>
                          <a:pt x="416" y="48"/>
                        </a:lnTo>
                        <a:lnTo>
                          <a:pt x="416" y="50"/>
                        </a:lnTo>
                        <a:lnTo>
                          <a:pt x="418" y="52"/>
                        </a:lnTo>
                        <a:lnTo>
                          <a:pt x="420" y="54"/>
                        </a:lnTo>
                        <a:lnTo>
                          <a:pt x="422" y="54"/>
                        </a:lnTo>
                        <a:lnTo>
                          <a:pt x="424" y="52"/>
                        </a:lnTo>
                        <a:lnTo>
                          <a:pt x="426" y="54"/>
                        </a:lnTo>
                        <a:lnTo>
                          <a:pt x="428" y="54"/>
                        </a:lnTo>
                        <a:lnTo>
                          <a:pt x="426" y="58"/>
                        </a:lnTo>
                        <a:lnTo>
                          <a:pt x="422" y="60"/>
                        </a:lnTo>
                        <a:lnTo>
                          <a:pt x="420" y="60"/>
                        </a:lnTo>
                        <a:lnTo>
                          <a:pt x="418" y="56"/>
                        </a:lnTo>
                        <a:lnTo>
                          <a:pt x="418" y="54"/>
                        </a:lnTo>
                        <a:lnTo>
                          <a:pt x="410" y="60"/>
                        </a:lnTo>
                        <a:lnTo>
                          <a:pt x="406" y="64"/>
                        </a:lnTo>
                        <a:lnTo>
                          <a:pt x="404" y="70"/>
                        </a:lnTo>
                        <a:lnTo>
                          <a:pt x="404" y="76"/>
                        </a:lnTo>
                        <a:lnTo>
                          <a:pt x="408" y="80"/>
                        </a:lnTo>
                        <a:lnTo>
                          <a:pt x="410" y="84"/>
                        </a:lnTo>
                        <a:lnTo>
                          <a:pt x="414" y="86"/>
                        </a:lnTo>
                        <a:lnTo>
                          <a:pt x="424" y="90"/>
                        </a:lnTo>
                        <a:lnTo>
                          <a:pt x="430" y="92"/>
                        </a:lnTo>
                        <a:lnTo>
                          <a:pt x="434" y="96"/>
                        </a:lnTo>
                        <a:lnTo>
                          <a:pt x="442" y="104"/>
                        </a:lnTo>
                        <a:lnTo>
                          <a:pt x="456" y="108"/>
                        </a:lnTo>
                        <a:lnTo>
                          <a:pt x="458" y="110"/>
                        </a:lnTo>
                        <a:lnTo>
                          <a:pt x="462" y="116"/>
                        </a:lnTo>
                        <a:lnTo>
                          <a:pt x="464" y="120"/>
                        </a:lnTo>
                        <a:lnTo>
                          <a:pt x="466" y="122"/>
                        </a:lnTo>
                        <a:lnTo>
                          <a:pt x="468" y="122"/>
                        </a:lnTo>
                        <a:lnTo>
                          <a:pt x="472" y="122"/>
                        </a:lnTo>
                        <a:lnTo>
                          <a:pt x="476" y="120"/>
                        </a:lnTo>
                        <a:lnTo>
                          <a:pt x="480" y="116"/>
                        </a:lnTo>
                        <a:lnTo>
                          <a:pt x="484" y="110"/>
                        </a:lnTo>
                        <a:lnTo>
                          <a:pt x="486" y="104"/>
                        </a:lnTo>
                        <a:lnTo>
                          <a:pt x="490" y="92"/>
                        </a:lnTo>
                        <a:lnTo>
                          <a:pt x="494" y="84"/>
                        </a:lnTo>
                        <a:lnTo>
                          <a:pt x="498" y="76"/>
                        </a:lnTo>
                        <a:lnTo>
                          <a:pt x="500" y="64"/>
                        </a:lnTo>
                        <a:lnTo>
                          <a:pt x="502" y="52"/>
                        </a:lnTo>
                        <a:lnTo>
                          <a:pt x="504" y="42"/>
                        </a:lnTo>
                        <a:lnTo>
                          <a:pt x="510" y="32"/>
                        </a:lnTo>
                        <a:lnTo>
                          <a:pt x="514" y="24"/>
                        </a:lnTo>
                        <a:lnTo>
                          <a:pt x="520" y="6"/>
                        </a:lnTo>
                        <a:lnTo>
                          <a:pt x="522" y="0"/>
                        </a:lnTo>
                        <a:lnTo>
                          <a:pt x="524" y="0"/>
                        </a:lnTo>
                        <a:lnTo>
                          <a:pt x="528" y="0"/>
                        </a:lnTo>
                        <a:lnTo>
                          <a:pt x="532" y="0"/>
                        </a:lnTo>
                        <a:lnTo>
                          <a:pt x="534" y="4"/>
                        </a:lnTo>
                        <a:lnTo>
                          <a:pt x="532" y="12"/>
                        </a:lnTo>
                        <a:lnTo>
                          <a:pt x="532" y="20"/>
                        </a:lnTo>
                        <a:lnTo>
                          <a:pt x="532" y="26"/>
                        </a:lnTo>
                        <a:lnTo>
                          <a:pt x="536" y="44"/>
                        </a:lnTo>
                        <a:lnTo>
                          <a:pt x="538" y="56"/>
                        </a:lnTo>
                        <a:lnTo>
                          <a:pt x="540" y="60"/>
                        </a:lnTo>
                        <a:lnTo>
                          <a:pt x="542" y="62"/>
                        </a:lnTo>
                        <a:lnTo>
                          <a:pt x="546" y="62"/>
                        </a:lnTo>
                        <a:lnTo>
                          <a:pt x="548" y="60"/>
                        </a:lnTo>
                        <a:lnTo>
                          <a:pt x="552" y="68"/>
                        </a:lnTo>
                        <a:lnTo>
                          <a:pt x="558" y="76"/>
                        </a:lnTo>
                        <a:lnTo>
                          <a:pt x="554" y="82"/>
                        </a:lnTo>
                        <a:lnTo>
                          <a:pt x="556" y="90"/>
                        </a:lnTo>
                        <a:lnTo>
                          <a:pt x="554" y="100"/>
                        </a:lnTo>
                        <a:lnTo>
                          <a:pt x="556" y="106"/>
                        </a:lnTo>
                        <a:lnTo>
                          <a:pt x="558" y="110"/>
                        </a:lnTo>
                        <a:lnTo>
                          <a:pt x="560" y="118"/>
                        </a:lnTo>
                        <a:lnTo>
                          <a:pt x="560" y="124"/>
                        </a:lnTo>
                        <a:lnTo>
                          <a:pt x="562" y="132"/>
                        </a:lnTo>
                        <a:lnTo>
                          <a:pt x="564" y="136"/>
                        </a:lnTo>
                        <a:lnTo>
                          <a:pt x="564" y="144"/>
                        </a:lnTo>
                        <a:lnTo>
                          <a:pt x="564" y="148"/>
                        </a:lnTo>
                        <a:lnTo>
                          <a:pt x="568" y="152"/>
                        </a:lnTo>
                        <a:lnTo>
                          <a:pt x="576" y="158"/>
                        </a:lnTo>
                        <a:lnTo>
                          <a:pt x="584" y="162"/>
                        </a:lnTo>
                        <a:lnTo>
                          <a:pt x="592" y="168"/>
                        </a:lnTo>
                        <a:lnTo>
                          <a:pt x="594" y="174"/>
                        </a:lnTo>
                        <a:lnTo>
                          <a:pt x="594" y="178"/>
                        </a:lnTo>
                        <a:lnTo>
                          <a:pt x="596" y="182"/>
                        </a:lnTo>
                        <a:lnTo>
                          <a:pt x="598" y="186"/>
                        </a:lnTo>
                        <a:lnTo>
                          <a:pt x="598" y="200"/>
                        </a:lnTo>
                        <a:lnTo>
                          <a:pt x="598" y="206"/>
                        </a:lnTo>
                        <a:lnTo>
                          <a:pt x="600" y="208"/>
                        </a:lnTo>
                        <a:lnTo>
                          <a:pt x="602" y="208"/>
                        </a:lnTo>
                        <a:lnTo>
                          <a:pt x="604" y="208"/>
                        </a:lnTo>
                        <a:lnTo>
                          <a:pt x="604" y="206"/>
                        </a:lnTo>
                        <a:lnTo>
                          <a:pt x="612" y="216"/>
                        </a:lnTo>
                        <a:lnTo>
                          <a:pt x="614" y="220"/>
                        </a:lnTo>
                        <a:lnTo>
                          <a:pt x="614" y="228"/>
                        </a:lnTo>
                        <a:lnTo>
                          <a:pt x="616" y="232"/>
                        </a:lnTo>
                        <a:lnTo>
                          <a:pt x="618" y="234"/>
                        </a:lnTo>
                        <a:lnTo>
                          <a:pt x="620" y="236"/>
                        </a:lnTo>
                        <a:lnTo>
                          <a:pt x="622" y="238"/>
                        </a:lnTo>
                        <a:lnTo>
                          <a:pt x="632" y="250"/>
                        </a:lnTo>
                        <a:lnTo>
                          <a:pt x="634" y="258"/>
                        </a:lnTo>
                        <a:lnTo>
                          <a:pt x="636" y="264"/>
                        </a:lnTo>
                        <a:lnTo>
                          <a:pt x="634" y="270"/>
                        </a:lnTo>
                        <a:lnTo>
                          <a:pt x="632" y="276"/>
                        </a:lnTo>
                        <a:lnTo>
                          <a:pt x="630" y="280"/>
                        </a:lnTo>
                        <a:lnTo>
                          <a:pt x="630" y="288"/>
                        </a:lnTo>
                        <a:lnTo>
                          <a:pt x="630" y="300"/>
                        </a:lnTo>
                        <a:lnTo>
                          <a:pt x="630" y="312"/>
                        </a:lnTo>
                        <a:lnTo>
                          <a:pt x="626" y="322"/>
                        </a:lnTo>
                        <a:lnTo>
                          <a:pt x="624" y="328"/>
                        </a:lnTo>
                        <a:lnTo>
                          <a:pt x="620" y="336"/>
                        </a:lnTo>
                        <a:lnTo>
                          <a:pt x="608" y="352"/>
                        </a:lnTo>
                        <a:lnTo>
                          <a:pt x="600" y="370"/>
                        </a:lnTo>
                        <a:lnTo>
                          <a:pt x="598" y="376"/>
                        </a:lnTo>
                        <a:lnTo>
                          <a:pt x="594" y="378"/>
                        </a:lnTo>
                        <a:lnTo>
                          <a:pt x="590" y="382"/>
                        </a:lnTo>
                        <a:lnTo>
                          <a:pt x="586" y="384"/>
                        </a:lnTo>
                        <a:lnTo>
                          <a:pt x="582" y="390"/>
                        </a:lnTo>
                        <a:lnTo>
                          <a:pt x="578" y="394"/>
                        </a:lnTo>
                        <a:lnTo>
                          <a:pt x="566" y="402"/>
                        </a:lnTo>
                        <a:lnTo>
                          <a:pt x="558" y="408"/>
                        </a:lnTo>
                        <a:lnTo>
                          <a:pt x="552" y="416"/>
                        </a:lnTo>
                        <a:lnTo>
                          <a:pt x="548" y="424"/>
                        </a:lnTo>
                        <a:lnTo>
                          <a:pt x="542" y="432"/>
                        </a:lnTo>
                        <a:lnTo>
                          <a:pt x="522" y="454"/>
                        </a:lnTo>
                        <a:lnTo>
                          <a:pt x="510" y="466"/>
                        </a:lnTo>
                        <a:lnTo>
                          <a:pt x="500" y="480"/>
                        </a:lnTo>
                        <a:lnTo>
                          <a:pt x="498" y="482"/>
                        </a:lnTo>
                        <a:lnTo>
                          <a:pt x="496" y="486"/>
                        </a:lnTo>
                        <a:lnTo>
                          <a:pt x="496" y="488"/>
                        </a:lnTo>
                        <a:lnTo>
                          <a:pt x="494" y="490"/>
                        </a:lnTo>
                        <a:lnTo>
                          <a:pt x="484" y="490"/>
                        </a:lnTo>
                        <a:lnTo>
                          <a:pt x="476" y="490"/>
                        </a:lnTo>
                        <a:lnTo>
                          <a:pt x="468" y="492"/>
                        </a:lnTo>
                        <a:lnTo>
                          <a:pt x="462" y="492"/>
                        </a:lnTo>
                        <a:lnTo>
                          <a:pt x="454" y="496"/>
                        </a:lnTo>
                        <a:lnTo>
                          <a:pt x="448" y="500"/>
                        </a:lnTo>
                        <a:lnTo>
                          <a:pt x="442" y="504"/>
                        </a:lnTo>
                        <a:lnTo>
                          <a:pt x="438" y="506"/>
                        </a:lnTo>
                        <a:lnTo>
                          <a:pt x="434" y="508"/>
                        </a:lnTo>
                        <a:lnTo>
                          <a:pt x="432" y="512"/>
                        </a:lnTo>
                        <a:lnTo>
                          <a:pt x="428" y="514"/>
                        </a:lnTo>
                        <a:lnTo>
                          <a:pt x="426" y="516"/>
                        </a:lnTo>
                        <a:lnTo>
                          <a:pt x="420" y="506"/>
                        </a:lnTo>
                        <a:lnTo>
                          <a:pt x="416" y="494"/>
                        </a:lnTo>
                        <a:lnTo>
                          <a:pt x="412" y="494"/>
                        </a:lnTo>
                        <a:lnTo>
                          <a:pt x="410" y="496"/>
                        </a:lnTo>
                        <a:lnTo>
                          <a:pt x="408" y="500"/>
                        </a:lnTo>
                        <a:lnTo>
                          <a:pt x="386" y="514"/>
                        </a:lnTo>
                        <a:lnTo>
                          <a:pt x="380" y="510"/>
                        </a:lnTo>
                        <a:lnTo>
                          <a:pt x="378" y="504"/>
                        </a:lnTo>
                        <a:lnTo>
                          <a:pt x="370" y="504"/>
                        </a:lnTo>
                        <a:lnTo>
                          <a:pt x="364" y="504"/>
                        </a:lnTo>
                        <a:lnTo>
                          <a:pt x="358" y="500"/>
                        </a:lnTo>
                        <a:lnTo>
                          <a:pt x="354" y="494"/>
                        </a:lnTo>
                        <a:lnTo>
                          <a:pt x="348" y="488"/>
                        </a:lnTo>
                        <a:lnTo>
                          <a:pt x="346" y="482"/>
                        </a:lnTo>
                        <a:lnTo>
                          <a:pt x="346" y="478"/>
                        </a:lnTo>
                        <a:lnTo>
                          <a:pt x="350" y="474"/>
                        </a:lnTo>
                        <a:lnTo>
                          <a:pt x="352" y="470"/>
                        </a:lnTo>
                        <a:lnTo>
                          <a:pt x="354" y="464"/>
                        </a:lnTo>
                        <a:lnTo>
                          <a:pt x="352" y="458"/>
                        </a:lnTo>
                        <a:lnTo>
                          <a:pt x="348" y="454"/>
                        </a:lnTo>
                        <a:lnTo>
                          <a:pt x="344" y="452"/>
                        </a:lnTo>
                        <a:lnTo>
                          <a:pt x="340" y="448"/>
                        </a:lnTo>
                        <a:lnTo>
                          <a:pt x="346" y="440"/>
                        </a:lnTo>
                        <a:lnTo>
                          <a:pt x="346" y="436"/>
                        </a:lnTo>
                        <a:lnTo>
                          <a:pt x="348" y="432"/>
                        </a:lnTo>
                        <a:lnTo>
                          <a:pt x="346" y="428"/>
                        </a:lnTo>
                        <a:lnTo>
                          <a:pt x="342" y="428"/>
                        </a:lnTo>
                        <a:lnTo>
                          <a:pt x="340" y="430"/>
                        </a:lnTo>
                        <a:lnTo>
                          <a:pt x="336" y="436"/>
                        </a:lnTo>
                        <a:lnTo>
                          <a:pt x="332" y="442"/>
                        </a:lnTo>
                        <a:lnTo>
                          <a:pt x="330" y="444"/>
                        </a:lnTo>
                        <a:lnTo>
                          <a:pt x="326" y="444"/>
                        </a:lnTo>
                        <a:lnTo>
                          <a:pt x="324" y="444"/>
                        </a:lnTo>
                        <a:lnTo>
                          <a:pt x="322" y="442"/>
                        </a:lnTo>
                        <a:lnTo>
                          <a:pt x="324" y="438"/>
                        </a:lnTo>
                        <a:lnTo>
                          <a:pt x="328" y="438"/>
                        </a:lnTo>
                        <a:lnTo>
                          <a:pt x="332" y="436"/>
                        </a:lnTo>
                        <a:lnTo>
                          <a:pt x="346" y="420"/>
                        </a:lnTo>
                        <a:lnTo>
                          <a:pt x="352" y="412"/>
                        </a:lnTo>
                        <a:lnTo>
                          <a:pt x="356" y="404"/>
                        </a:lnTo>
                        <a:lnTo>
                          <a:pt x="350" y="404"/>
                        </a:lnTo>
                        <a:lnTo>
                          <a:pt x="342" y="404"/>
                        </a:lnTo>
                        <a:lnTo>
                          <a:pt x="340" y="410"/>
                        </a:lnTo>
                        <a:lnTo>
                          <a:pt x="338" y="416"/>
                        </a:lnTo>
                        <a:lnTo>
                          <a:pt x="332" y="416"/>
                        </a:lnTo>
                        <a:lnTo>
                          <a:pt x="326" y="418"/>
                        </a:lnTo>
                        <a:lnTo>
                          <a:pt x="318" y="424"/>
                        </a:lnTo>
                        <a:lnTo>
                          <a:pt x="312" y="432"/>
                        </a:lnTo>
                        <a:lnTo>
                          <a:pt x="310" y="438"/>
                        </a:lnTo>
                        <a:lnTo>
                          <a:pt x="304" y="438"/>
                        </a:lnTo>
                        <a:lnTo>
                          <a:pt x="304" y="436"/>
                        </a:lnTo>
                        <a:lnTo>
                          <a:pt x="304" y="434"/>
                        </a:lnTo>
                        <a:lnTo>
                          <a:pt x="304" y="426"/>
                        </a:lnTo>
                        <a:lnTo>
                          <a:pt x="306" y="418"/>
                        </a:lnTo>
                        <a:lnTo>
                          <a:pt x="304" y="410"/>
                        </a:lnTo>
                        <a:lnTo>
                          <a:pt x="304" y="406"/>
                        </a:lnTo>
                        <a:lnTo>
                          <a:pt x="302" y="400"/>
                        </a:lnTo>
                        <a:lnTo>
                          <a:pt x="300" y="392"/>
                        </a:lnTo>
                        <a:lnTo>
                          <a:pt x="286" y="388"/>
                        </a:lnTo>
                        <a:lnTo>
                          <a:pt x="276" y="384"/>
                        </a:lnTo>
                        <a:lnTo>
                          <a:pt x="270" y="382"/>
                        </a:lnTo>
                        <a:lnTo>
                          <a:pt x="268" y="380"/>
                        </a:lnTo>
                        <a:lnTo>
                          <a:pt x="264" y="378"/>
                        </a:lnTo>
                        <a:lnTo>
                          <a:pt x="232" y="378"/>
                        </a:lnTo>
                        <a:lnTo>
                          <a:pt x="208" y="392"/>
                        </a:lnTo>
                        <a:lnTo>
                          <a:pt x="176" y="392"/>
                        </a:lnTo>
                        <a:lnTo>
                          <a:pt x="164" y="398"/>
                        </a:lnTo>
                        <a:lnTo>
                          <a:pt x="150" y="406"/>
                        </a:lnTo>
                        <a:lnTo>
                          <a:pt x="134" y="416"/>
                        </a:lnTo>
                        <a:lnTo>
                          <a:pt x="122" y="420"/>
                        </a:lnTo>
                        <a:lnTo>
                          <a:pt x="108" y="422"/>
                        </a:lnTo>
                        <a:lnTo>
                          <a:pt x="92" y="422"/>
                        </a:lnTo>
                        <a:lnTo>
                          <a:pt x="84" y="424"/>
                        </a:lnTo>
                        <a:lnTo>
                          <a:pt x="74" y="426"/>
                        </a:lnTo>
                        <a:lnTo>
                          <a:pt x="58" y="432"/>
                        </a:lnTo>
                        <a:lnTo>
                          <a:pt x="42" y="438"/>
                        </a:lnTo>
                        <a:lnTo>
                          <a:pt x="32" y="440"/>
                        </a:lnTo>
                        <a:lnTo>
                          <a:pt x="24" y="440"/>
                        </a:lnTo>
                        <a:lnTo>
                          <a:pt x="18" y="440"/>
                        </a:lnTo>
                        <a:lnTo>
                          <a:pt x="14" y="436"/>
                        </a:lnTo>
                        <a:lnTo>
                          <a:pt x="6" y="430"/>
                        </a:lnTo>
                        <a:lnTo>
                          <a:pt x="4" y="428"/>
                        </a:lnTo>
                        <a:lnTo>
                          <a:pt x="2" y="428"/>
                        </a:lnTo>
                        <a:lnTo>
                          <a:pt x="0" y="426"/>
                        </a:lnTo>
                        <a:lnTo>
                          <a:pt x="0" y="422"/>
                        </a:lnTo>
                        <a:lnTo>
                          <a:pt x="0" y="420"/>
                        </a:lnTo>
                        <a:lnTo>
                          <a:pt x="2" y="416"/>
                        </a:lnTo>
                        <a:lnTo>
                          <a:pt x="4" y="414"/>
                        </a:lnTo>
                        <a:lnTo>
                          <a:pt x="10" y="412"/>
                        </a:lnTo>
                        <a:lnTo>
                          <a:pt x="16" y="408"/>
                        </a:lnTo>
                        <a:lnTo>
                          <a:pt x="24" y="394"/>
                        </a:lnTo>
                        <a:lnTo>
                          <a:pt x="30" y="380"/>
                        </a:lnTo>
                        <a:lnTo>
                          <a:pt x="28" y="376"/>
                        </a:lnTo>
                        <a:lnTo>
                          <a:pt x="26" y="372"/>
                        </a:lnTo>
                        <a:lnTo>
                          <a:pt x="26" y="362"/>
                        </a:lnTo>
                        <a:lnTo>
                          <a:pt x="26" y="328"/>
                        </a:lnTo>
                        <a:lnTo>
                          <a:pt x="26" y="316"/>
                        </a:lnTo>
                        <a:lnTo>
                          <a:pt x="26" y="304"/>
                        </a:lnTo>
                        <a:lnTo>
                          <a:pt x="24" y="296"/>
                        </a:lnTo>
                        <a:lnTo>
                          <a:pt x="20" y="288"/>
                        </a:lnTo>
                        <a:lnTo>
                          <a:pt x="16" y="280"/>
                        </a:lnTo>
                        <a:lnTo>
                          <a:pt x="16" y="276"/>
                        </a:lnTo>
                        <a:lnTo>
                          <a:pt x="20" y="280"/>
                        </a:lnTo>
                        <a:lnTo>
                          <a:pt x="20" y="284"/>
                        </a:lnTo>
                        <a:lnTo>
                          <a:pt x="26" y="284"/>
                        </a:lnTo>
                        <a:lnTo>
                          <a:pt x="24" y="278"/>
                        </a:lnTo>
                        <a:lnTo>
                          <a:pt x="24" y="272"/>
                        </a:lnTo>
                        <a:lnTo>
                          <a:pt x="28" y="276"/>
                        </a:lnTo>
                        <a:lnTo>
                          <a:pt x="28" y="280"/>
                        </a:lnTo>
                        <a:lnTo>
                          <a:pt x="30" y="278"/>
                        </a:lnTo>
                        <a:lnTo>
                          <a:pt x="30" y="276"/>
                        </a:lnTo>
                        <a:lnTo>
                          <a:pt x="32" y="272"/>
                        </a:lnTo>
                        <a:lnTo>
                          <a:pt x="28" y="256"/>
                        </a:lnTo>
                        <a:lnTo>
                          <a:pt x="36" y="236"/>
                        </a:lnTo>
                        <a:lnTo>
                          <a:pt x="38" y="226"/>
                        </a:lnTo>
                        <a:lnTo>
                          <a:pt x="40" y="214"/>
                        </a:lnTo>
                        <a:lnTo>
                          <a:pt x="40" y="208"/>
                        </a:lnTo>
                        <a:lnTo>
                          <a:pt x="44" y="202"/>
                        </a:lnTo>
                        <a:lnTo>
                          <a:pt x="46" y="206"/>
                        </a:lnTo>
                        <a:lnTo>
                          <a:pt x="48" y="208"/>
                        </a:lnTo>
                        <a:lnTo>
                          <a:pt x="48" y="210"/>
                        </a:lnTo>
                        <a:lnTo>
                          <a:pt x="52" y="208"/>
                        </a:lnTo>
                        <a:lnTo>
                          <a:pt x="54" y="206"/>
                        </a:lnTo>
                        <a:lnTo>
                          <a:pt x="56" y="202"/>
                        </a:lnTo>
                        <a:lnTo>
                          <a:pt x="58" y="198"/>
                        </a:lnTo>
                        <a:lnTo>
                          <a:pt x="62" y="196"/>
                        </a:lnTo>
                        <a:lnTo>
                          <a:pt x="70" y="194"/>
                        </a:lnTo>
                        <a:lnTo>
                          <a:pt x="76" y="190"/>
                        </a:lnTo>
                        <a:lnTo>
                          <a:pt x="78" y="188"/>
                        </a:lnTo>
                        <a:lnTo>
                          <a:pt x="82" y="186"/>
                        </a:lnTo>
                        <a:lnTo>
                          <a:pt x="86" y="182"/>
                        </a:lnTo>
                        <a:lnTo>
                          <a:pt x="94" y="178"/>
                        </a:lnTo>
                        <a:lnTo>
                          <a:pt x="102" y="176"/>
                        </a:lnTo>
                        <a:lnTo>
                          <a:pt x="110" y="174"/>
                        </a:lnTo>
                        <a:lnTo>
                          <a:pt x="118" y="172"/>
                        </a:lnTo>
                        <a:lnTo>
                          <a:pt x="128" y="168"/>
                        </a:lnTo>
                        <a:lnTo>
                          <a:pt x="138" y="166"/>
                        </a:lnTo>
                        <a:lnTo>
                          <a:pt x="146" y="166"/>
                        </a:lnTo>
                        <a:lnTo>
                          <a:pt x="156" y="164"/>
                        </a:lnTo>
                        <a:lnTo>
                          <a:pt x="162" y="162"/>
                        </a:lnTo>
                        <a:lnTo>
                          <a:pt x="168" y="152"/>
                        </a:lnTo>
                        <a:lnTo>
                          <a:pt x="180" y="13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35" name="išľiḋé">
                    <a:extLst>
                      <a:ext uri="{FF2B5EF4-FFF2-40B4-BE49-F238E27FC236}">
                        <a16:creationId xmlns:a16="http://schemas.microsoft.com/office/drawing/2014/main" xmlns="" id="{68CC3108-A05F-43DE-993E-22C63C05BA8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85393" y="4114259"/>
                    <a:ext cx="112932" cy="61646"/>
                  </a:xfrm>
                  <a:custGeom>
                    <a:avLst/>
                    <a:gdLst>
                      <a:gd name="T0" fmla="*/ 2147483647 w 64"/>
                      <a:gd name="T1" fmla="*/ 0 h 38"/>
                      <a:gd name="T2" fmla="*/ 2147483647 w 64"/>
                      <a:gd name="T3" fmla="*/ 2147483647 h 38"/>
                      <a:gd name="T4" fmla="*/ 2147483647 w 64"/>
                      <a:gd name="T5" fmla="*/ 2147483647 h 38"/>
                      <a:gd name="T6" fmla="*/ 2147483647 w 64"/>
                      <a:gd name="T7" fmla="*/ 2147483647 h 38"/>
                      <a:gd name="T8" fmla="*/ 2147483647 w 64"/>
                      <a:gd name="T9" fmla="*/ 2147483647 h 38"/>
                      <a:gd name="T10" fmla="*/ 2147483647 w 64"/>
                      <a:gd name="T11" fmla="*/ 2147483647 h 38"/>
                      <a:gd name="T12" fmla="*/ 2147483647 w 64"/>
                      <a:gd name="T13" fmla="*/ 2147483647 h 38"/>
                      <a:gd name="T14" fmla="*/ 2147483647 w 64"/>
                      <a:gd name="T15" fmla="*/ 2147483647 h 38"/>
                      <a:gd name="T16" fmla="*/ 2147483647 w 64"/>
                      <a:gd name="T17" fmla="*/ 2147483647 h 38"/>
                      <a:gd name="T18" fmla="*/ 0 w 64"/>
                      <a:gd name="T19" fmla="*/ 2147483647 h 38"/>
                      <a:gd name="T20" fmla="*/ 0 w 64"/>
                      <a:gd name="T21" fmla="*/ 2147483647 h 38"/>
                      <a:gd name="T22" fmla="*/ 0 w 64"/>
                      <a:gd name="T23" fmla="*/ 2147483647 h 38"/>
                      <a:gd name="T24" fmla="*/ 2147483647 w 64"/>
                      <a:gd name="T25" fmla="*/ 2147483647 h 38"/>
                      <a:gd name="T26" fmla="*/ 2147483647 w 64"/>
                      <a:gd name="T27" fmla="*/ 2147483647 h 38"/>
                      <a:gd name="T28" fmla="*/ 2147483647 w 64"/>
                      <a:gd name="T29" fmla="*/ 2147483647 h 38"/>
                      <a:gd name="T30" fmla="*/ 2147483647 w 64"/>
                      <a:gd name="T31" fmla="*/ 2147483647 h 38"/>
                      <a:gd name="T32" fmla="*/ 2147483647 w 64"/>
                      <a:gd name="T33" fmla="*/ 2147483647 h 38"/>
                      <a:gd name="T34" fmla="*/ 2147483647 w 64"/>
                      <a:gd name="T35" fmla="*/ 2147483647 h 38"/>
                      <a:gd name="T36" fmla="*/ 2147483647 w 64"/>
                      <a:gd name="T37" fmla="*/ 2147483647 h 38"/>
                      <a:gd name="T38" fmla="*/ 2147483647 w 64"/>
                      <a:gd name="T39" fmla="*/ 2147483647 h 38"/>
                      <a:gd name="T40" fmla="*/ 2147483647 w 64"/>
                      <a:gd name="T41" fmla="*/ 0 h 38"/>
                      <a:gd name="T42" fmla="*/ 2147483647 w 64"/>
                      <a:gd name="T43" fmla="*/ 0 h 38"/>
                      <a:gd name="T44" fmla="*/ 2147483647 w 64"/>
                      <a:gd name="T45" fmla="*/ 2147483647 h 38"/>
                      <a:gd name="T46" fmla="*/ 2147483647 w 64"/>
                      <a:gd name="T47" fmla="*/ 0 h 38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w 64"/>
                      <a:gd name="T73" fmla="*/ 0 h 38"/>
                      <a:gd name="T74" fmla="*/ 64 w 64"/>
                      <a:gd name="T75" fmla="*/ 38 h 38"/>
                    </a:gdLst>
                    <a:ahLst/>
                    <a:cxnLst>
                      <a:cxn ang="T48">
                        <a:pos x="T0" y="T1"/>
                      </a:cxn>
                      <a:cxn ang="T49">
                        <a:pos x="T2" y="T3"/>
                      </a:cxn>
                      <a:cxn ang="T50">
                        <a:pos x="T4" y="T5"/>
                      </a:cxn>
                      <a:cxn ang="T51">
                        <a:pos x="T6" y="T7"/>
                      </a:cxn>
                      <a:cxn ang="T52">
                        <a:pos x="T8" y="T9"/>
                      </a:cxn>
                      <a:cxn ang="T53">
                        <a:pos x="T10" y="T11"/>
                      </a:cxn>
                      <a:cxn ang="T54">
                        <a:pos x="T12" y="T13"/>
                      </a:cxn>
                      <a:cxn ang="T55">
                        <a:pos x="T14" y="T15"/>
                      </a:cxn>
                      <a:cxn ang="T56">
                        <a:pos x="T16" y="T17"/>
                      </a:cxn>
                      <a:cxn ang="T57">
                        <a:pos x="T18" y="T19"/>
                      </a:cxn>
                      <a:cxn ang="T58">
                        <a:pos x="T20" y="T21"/>
                      </a:cxn>
                      <a:cxn ang="T59">
                        <a:pos x="T22" y="T23"/>
                      </a:cxn>
                      <a:cxn ang="T60">
                        <a:pos x="T24" y="T25"/>
                      </a:cxn>
                      <a:cxn ang="T61">
                        <a:pos x="T26" y="T27"/>
                      </a:cxn>
                      <a:cxn ang="T62">
                        <a:pos x="T28" y="T29"/>
                      </a:cxn>
                      <a:cxn ang="T63">
                        <a:pos x="T30" y="T31"/>
                      </a:cxn>
                      <a:cxn ang="T64">
                        <a:pos x="T32" y="T33"/>
                      </a:cxn>
                      <a:cxn ang="T65">
                        <a:pos x="T34" y="T35"/>
                      </a:cxn>
                      <a:cxn ang="T66">
                        <a:pos x="T36" y="T37"/>
                      </a:cxn>
                      <a:cxn ang="T67">
                        <a:pos x="T38" y="T39"/>
                      </a:cxn>
                      <a:cxn ang="T68">
                        <a:pos x="T40" y="T41"/>
                      </a:cxn>
                      <a:cxn ang="T69">
                        <a:pos x="T42" y="T43"/>
                      </a:cxn>
                      <a:cxn ang="T70">
                        <a:pos x="T44" y="T45"/>
                      </a:cxn>
                      <a:cxn ang="T71">
                        <a:pos x="T46" y="T47"/>
                      </a:cxn>
                    </a:cxnLst>
                    <a:rect l="T72" t="T73" r="T74" b="T75"/>
                    <a:pathLst>
                      <a:path w="64" h="38">
                        <a:moveTo>
                          <a:pt x="64" y="0"/>
                        </a:moveTo>
                        <a:lnTo>
                          <a:pt x="52" y="10"/>
                        </a:lnTo>
                        <a:lnTo>
                          <a:pt x="36" y="16"/>
                        </a:lnTo>
                        <a:lnTo>
                          <a:pt x="32" y="18"/>
                        </a:lnTo>
                        <a:lnTo>
                          <a:pt x="28" y="20"/>
                        </a:lnTo>
                        <a:lnTo>
                          <a:pt x="22" y="28"/>
                        </a:lnTo>
                        <a:lnTo>
                          <a:pt x="14" y="36"/>
                        </a:lnTo>
                        <a:lnTo>
                          <a:pt x="8" y="38"/>
                        </a:lnTo>
                        <a:lnTo>
                          <a:pt x="2" y="38"/>
                        </a:lnTo>
                        <a:lnTo>
                          <a:pt x="0" y="38"/>
                        </a:lnTo>
                        <a:lnTo>
                          <a:pt x="0" y="34"/>
                        </a:lnTo>
                        <a:lnTo>
                          <a:pt x="0" y="30"/>
                        </a:lnTo>
                        <a:lnTo>
                          <a:pt x="2" y="26"/>
                        </a:lnTo>
                        <a:lnTo>
                          <a:pt x="10" y="20"/>
                        </a:lnTo>
                        <a:lnTo>
                          <a:pt x="26" y="14"/>
                        </a:lnTo>
                        <a:lnTo>
                          <a:pt x="28" y="12"/>
                        </a:lnTo>
                        <a:lnTo>
                          <a:pt x="30" y="8"/>
                        </a:lnTo>
                        <a:lnTo>
                          <a:pt x="32" y="6"/>
                        </a:lnTo>
                        <a:lnTo>
                          <a:pt x="36" y="4"/>
                        </a:lnTo>
                        <a:lnTo>
                          <a:pt x="46" y="2"/>
                        </a:lnTo>
                        <a:lnTo>
                          <a:pt x="54" y="0"/>
                        </a:lnTo>
                        <a:lnTo>
                          <a:pt x="64" y="0"/>
                        </a:lnTo>
                        <a:lnTo>
                          <a:pt x="64" y="2"/>
                        </a:lnTo>
                        <a:lnTo>
                          <a:pt x="64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36" name="îṧliḋe">
                    <a:extLst>
                      <a:ext uri="{FF2B5EF4-FFF2-40B4-BE49-F238E27FC236}">
                        <a16:creationId xmlns:a16="http://schemas.microsoft.com/office/drawing/2014/main" xmlns="" id="{F4830509-B00A-4EF1-8AB9-C7CE9A6AD15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91743" y="4105852"/>
                    <a:ext cx="86765" cy="16812"/>
                  </a:xfrm>
                  <a:custGeom>
                    <a:avLst/>
                    <a:gdLst>
                      <a:gd name="T0" fmla="*/ 2147483647 w 50"/>
                      <a:gd name="T1" fmla="*/ 2147483647 h 10"/>
                      <a:gd name="T2" fmla="*/ 2147483647 w 50"/>
                      <a:gd name="T3" fmla="*/ 2147483647 h 10"/>
                      <a:gd name="T4" fmla="*/ 2147483647 w 50"/>
                      <a:gd name="T5" fmla="*/ 2147483647 h 10"/>
                      <a:gd name="T6" fmla="*/ 2147483647 w 50"/>
                      <a:gd name="T7" fmla="*/ 2147483647 h 10"/>
                      <a:gd name="T8" fmla="*/ 2147483647 w 50"/>
                      <a:gd name="T9" fmla="*/ 2147483647 h 10"/>
                      <a:gd name="T10" fmla="*/ 2147483647 w 50"/>
                      <a:gd name="T11" fmla="*/ 2147483647 h 10"/>
                      <a:gd name="T12" fmla="*/ 2147483647 w 50"/>
                      <a:gd name="T13" fmla="*/ 2147483647 h 10"/>
                      <a:gd name="T14" fmla="*/ 0 w 50"/>
                      <a:gd name="T15" fmla="*/ 2147483647 h 10"/>
                      <a:gd name="T16" fmla="*/ 2147483647 w 50"/>
                      <a:gd name="T17" fmla="*/ 2147483647 h 10"/>
                      <a:gd name="T18" fmla="*/ 2147483647 w 50"/>
                      <a:gd name="T19" fmla="*/ 0 h 10"/>
                      <a:gd name="T20" fmla="*/ 2147483647 w 50"/>
                      <a:gd name="T21" fmla="*/ 2147483647 h 10"/>
                      <a:gd name="T22" fmla="*/ 2147483647 w 50"/>
                      <a:gd name="T23" fmla="*/ 2147483647 h 10"/>
                      <a:gd name="T24" fmla="*/ 2147483647 w 50"/>
                      <a:gd name="T25" fmla="*/ 2147483647 h 10"/>
                      <a:gd name="T26" fmla="*/ 2147483647 w 50"/>
                      <a:gd name="T27" fmla="*/ 2147483647 h 10"/>
                      <a:gd name="T28" fmla="*/ 2147483647 w 50"/>
                      <a:gd name="T29" fmla="*/ 2147483647 h 10"/>
                      <a:gd name="T30" fmla="*/ 2147483647 w 50"/>
                      <a:gd name="T31" fmla="*/ 2147483647 h 10"/>
                      <a:gd name="T32" fmla="*/ 2147483647 w 50"/>
                      <a:gd name="T33" fmla="*/ 2147483647 h 10"/>
                      <a:gd name="T34" fmla="*/ 2147483647 w 50"/>
                      <a:gd name="T35" fmla="*/ 2147483647 h 10"/>
                      <a:gd name="T36" fmla="*/ 2147483647 w 50"/>
                      <a:gd name="T37" fmla="*/ 2147483647 h 10"/>
                      <a:gd name="T38" fmla="*/ 2147483647 w 50"/>
                      <a:gd name="T39" fmla="*/ 2147483647 h 10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w 50"/>
                      <a:gd name="T61" fmla="*/ 0 h 10"/>
                      <a:gd name="T62" fmla="*/ 50 w 50"/>
                      <a:gd name="T63" fmla="*/ 10 h 10"/>
                    </a:gdLst>
                    <a:ahLst/>
                    <a:cxnLst>
                      <a:cxn ang="T40">
                        <a:pos x="T0" y="T1"/>
                      </a:cxn>
                      <a:cxn ang="T41">
                        <a:pos x="T2" y="T3"/>
                      </a:cxn>
                      <a:cxn ang="T42">
                        <a:pos x="T4" y="T5"/>
                      </a:cxn>
                      <a:cxn ang="T43">
                        <a:pos x="T6" y="T7"/>
                      </a:cxn>
                      <a:cxn ang="T44">
                        <a:pos x="T8" y="T9"/>
                      </a:cxn>
                      <a:cxn ang="T45">
                        <a:pos x="T10" y="T11"/>
                      </a:cxn>
                      <a:cxn ang="T46">
                        <a:pos x="T12" y="T13"/>
                      </a:cxn>
                      <a:cxn ang="T47">
                        <a:pos x="T14" y="T15"/>
                      </a:cxn>
                      <a:cxn ang="T48">
                        <a:pos x="T16" y="T17"/>
                      </a:cxn>
                      <a:cxn ang="T49">
                        <a:pos x="T18" y="T19"/>
                      </a:cxn>
                      <a:cxn ang="T50">
                        <a:pos x="T20" y="T21"/>
                      </a:cxn>
                      <a:cxn ang="T51">
                        <a:pos x="T22" y="T23"/>
                      </a:cxn>
                      <a:cxn ang="T52">
                        <a:pos x="T24" y="T25"/>
                      </a:cxn>
                      <a:cxn ang="T53">
                        <a:pos x="T26" y="T27"/>
                      </a:cxn>
                      <a:cxn ang="T54">
                        <a:pos x="T28" y="T29"/>
                      </a:cxn>
                      <a:cxn ang="T55">
                        <a:pos x="T30" y="T31"/>
                      </a:cxn>
                      <a:cxn ang="T56">
                        <a:pos x="T32" y="T33"/>
                      </a:cxn>
                      <a:cxn ang="T57">
                        <a:pos x="T34" y="T35"/>
                      </a:cxn>
                      <a:cxn ang="T58">
                        <a:pos x="T36" y="T37"/>
                      </a:cxn>
                      <a:cxn ang="T59">
                        <a:pos x="T38" y="T39"/>
                      </a:cxn>
                    </a:cxnLst>
                    <a:rect l="T60" t="T61" r="T62" b="T63"/>
                    <a:pathLst>
                      <a:path w="50" h="10">
                        <a:moveTo>
                          <a:pt x="40" y="8"/>
                        </a:moveTo>
                        <a:lnTo>
                          <a:pt x="34" y="10"/>
                        </a:lnTo>
                        <a:lnTo>
                          <a:pt x="28" y="10"/>
                        </a:lnTo>
                        <a:lnTo>
                          <a:pt x="22" y="8"/>
                        </a:lnTo>
                        <a:lnTo>
                          <a:pt x="10" y="10"/>
                        </a:lnTo>
                        <a:lnTo>
                          <a:pt x="4" y="10"/>
                        </a:lnTo>
                        <a:lnTo>
                          <a:pt x="2" y="8"/>
                        </a:lnTo>
                        <a:lnTo>
                          <a:pt x="0" y="4"/>
                        </a:lnTo>
                        <a:lnTo>
                          <a:pt x="6" y="2"/>
                        </a:lnTo>
                        <a:lnTo>
                          <a:pt x="12" y="0"/>
                        </a:lnTo>
                        <a:lnTo>
                          <a:pt x="18" y="2"/>
                        </a:lnTo>
                        <a:lnTo>
                          <a:pt x="24" y="4"/>
                        </a:lnTo>
                        <a:lnTo>
                          <a:pt x="28" y="6"/>
                        </a:lnTo>
                        <a:lnTo>
                          <a:pt x="34" y="8"/>
                        </a:lnTo>
                        <a:lnTo>
                          <a:pt x="42" y="6"/>
                        </a:lnTo>
                        <a:lnTo>
                          <a:pt x="50" y="4"/>
                        </a:lnTo>
                        <a:lnTo>
                          <a:pt x="46" y="8"/>
                        </a:lnTo>
                        <a:lnTo>
                          <a:pt x="44" y="10"/>
                        </a:lnTo>
                        <a:lnTo>
                          <a:pt x="38" y="10"/>
                        </a:lnTo>
                        <a:lnTo>
                          <a:pt x="40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37" name="íṩļïḓé">
                    <a:extLst>
                      <a:ext uri="{FF2B5EF4-FFF2-40B4-BE49-F238E27FC236}">
                        <a16:creationId xmlns:a16="http://schemas.microsoft.com/office/drawing/2014/main" xmlns="" id="{7B4A9B59-24CB-4541-AD25-0E9E8B9F114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295104" y="4040003"/>
                    <a:ext cx="280952" cy="82662"/>
                  </a:xfrm>
                  <a:custGeom>
                    <a:avLst/>
                    <a:gdLst>
                      <a:gd name="T0" fmla="*/ 2147483647 w 162"/>
                      <a:gd name="T1" fmla="*/ 2147483647 h 50"/>
                      <a:gd name="T2" fmla="*/ 0 w 162"/>
                      <a:gd name="T3" fmla="*/ 2147483647 h 50"/>
                      <a:gd name="T4" fmla="*/ 2147483647 w 162"/>
                      <a:gd name="T5" fmla="*/ 2147483647 h 50"/>
                      <a:gd name="T6" fmla="*/ 2147483647 w 162"/>
                      <a:gd name="T7" fmla="*/ 2147483647 h 50"/>
                      <a:gd name="T8" fmla="*/ 2147483647 w 162"/>
                      <a:gd name="T9" fmla="*/ 2147483647 h 50"/>
                      <a:gd name="T10" fmla="*/ 2147483647 w 162"/>
                      <a:gd name="T11" fmla="*/ 0 h 50"/>
                      <a:gd name="T12" fmla="*/ 2147483647 w 162"/>
                      <a:gd name="T13" fmla="*/ 2147483647 h 50"/>
                      <a:gd name="T14" fmla="*/ 2147483647 w 162"/>
                      <a:gd name="T15" fmla="*/ 2147483647 h 50"/>
                      <a:gd name="T16" fmla="*/ 2147483647 w 162"/>
                      <a:gd name="T17" fmla="*/ 2147483647 h 50"/>
                      <a:gd name="T18" fmla="*/ 2147483647 w 162"/>
                      <a:gd name="T19" fmla="*/ 2147483647 h 50"/>
                      <a:gd name="T20" fmla="*/ 2147483647 w 162"/>
                      <a:gd name="T21" fmla="*/ 2147483647 h 50"/>
                      <a:gd name="T22" fmla="*/ 2147483647 w 162"/>
                      <a:gd name="T23" fmla="*/ 2147483647 h 50"/>
                      <a:gd name="T24" fmla="*/ 2147483647 w 162"/>
                      <a:gd name="T25" fmla="*/ 2147483647 h 50"/>
                      <a:gd name="T26" fmla="*/ 2147483647 w 162"/>
                      <a:gd name="T27" fmla="*/ 2147483647 h 50"/>
                      <a:gd name="T28" fmla="*/ 2147483647 w 162"/>
                      <a:gd name="T29" fmla="*/ 2147483647 h 50"/>
                      <a:gd name="T30" fmla="*/ 2147483647 w 162"/>
                      <a:gd name="T31" fmla="*/ 2147483647 h 50"/>
                      <a:gd name="T32" fmla="*/ 2147483647 w 162"/>
                      <a:gd name="T33" fmla="*/ 2147483647 h 50"/>
                      <a:gd name="T34" fmla="*/ 2147483647 w 162"/>
                      <a:gd name="T35" fmla="*/ 2147483647 h 50"/>
                      <a:gd name="T36" fmla="*/ 2147483647 w 162"/>
                      <a:gd name="T37" fmla="*/ 2147483647 h 50"/>
                      <a:gd name="T38" fmla="*/ 2147483647 w 162"/>
                      <a:gd name="T39" fmla="*/ 2147483647 h 50"/>
                      <a:gd name="T40" fmla="*/ 2147483647 w 162"/>
                      <a:gd name="T41" fmla="*/ 2147483647 h 50"/>
                      <a:gd name="T42" fmla="*/ 2147483647 w 162"/>
                      <a:gd name="T43" fmla="*/ 2147483647 h 50"/>
                      <a:gd name="T44" fmla="*/ 2147483647 w 162"/>
                      <a:gd name="T45" fmla="*/ 2147483647 h 50"/>
                      <a:gd name="T46" fmla="*/ 2147483647 w 162"/>
                      <a:gd name="T47" fmla="*/ 2147483647 h 50"/>
                      <a:gd name="T48" fmla="*/ 2147483647 w 162"/>
                      <a:gd name="T49" fmla="*/ 2147483647 h 50"/>
                      <a:gd name="T50" fmla="*/ 2147483647 w 162"/>
                      <a:gd name="T51" fmla="*/ 2147483647 h 50"/>
                      <a:gd name="T52" fmla="*/ 2147483647 w 162"/>
                      <a:gd name="T53" fmla="*/ 2147483647 h 50"/>
                      <a:gd name="T54" fmla="*/ 2147483647 w 162"/>
                      <a:gd name="T55" fmla="*/ 2147483647 h 50"/>
                      <a:gd name="T56" fmla="*/ 2147483647 w 162"/>
                      <a:gd name="T57" fmla="*/ 2147483647 h 50"/>
                      <a:gd name="T58" fmla="*/ 2147483647 w 162"/>
                      <a:gd name="T59" fmla="*/ 2147483647 h 50"/>
                      <a:gd name="T60" fmla="*/ 2147483647 w 162"/>
                      <a:gd name="T61" fmla="*/ 2147483647 h 50"/>
                      <a:gd name="T62" fmla="*/ 2147483647 w 162"/>
                      <a:gd name="T63" fmla="*/ 2147483647 h 50"/>
                      <a:gd name="T64" fmla="*/ 2147483647 w 162"/>
                      <a:gd name="T65" fmla="*/ 2147483647 h 50"/>
                      <a:gd name="T66" fmla="*/ 2147483647 w 162"/>
                      <a:gd name="T67" fmla="*/ 2147483647 h 50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w 162"/>
                      <a:gd name="T103" fmla="*/ 0 h 50"/>
                      <a:gd name="T104" fmla="*/ 162 w 162"/>
                      <a:gd name="T105" fmla="*/ 50 h 50"/>
                    </a:gdLst>
                    <a:ahLst/>
                    <a:cxnLst>
                      <a:cxn ang="T68">
                        <a:pos x="T0" y="T1"/>
                      </a:cxn>
                      <a:cxn ang="T69">
                        <a:pos x="T2" y="T3"/>
                      </a:cxn>
                      <a:cxn ang="T70">
                        <a:pos x="T4" y="T5"/>
                      </a:cxn>
                      <a:cxn ang="T71">
                        <a:pos x="T6" y="T7"/>
                      </a:cxn>
                      <a:cxn ang="T72">
                        <a:pos x="T8" y="T9"/>
                      </a:cxn>
                      <a:cxn ang="T73">
                        <a:pos x="T10" y="T11"/>
                      </a:cxn>
                      <a:cxn ang="T74">
                        <a:pos x="T12" y="T13"/>
                      </a:cxn>
                      <a:cxn ang="T75">
                        <a:pos x="T14" y="T15"/>
                      </a:cxn>
                      <a:cxn ang="T76">
                        <a:pos x="T16" y="T17"/>
                      </a:cxn>
                      <a:cxn ang="T77">
                        <a:pos x="T18" y="T19"/>
                      </a:cxn>
                      <a:cxn ang="T78">
                        <a:pos x="T20" y="T21"/>
                      </a:cxn>
                      <a:cxn ang="T79">
                        <a:pos x="T22" y="T23"/>
                      </a:cxn>
                      <a:cxn ang="T80">
                        <a:pos x="T24" y="T25"/>
                      </a:cxn>
                      <a:cxn ang="T81">
                        <a:pos x="T26" y="T27"/>
                      </a:cxn>
                      <a:cxn ang="T82">
                        <a:pos x="T28" y="T29"/>
                      </a:cxn>
                      <a:cxn ang="T83">
                        <a:pos x="T30" y="T31"/>
                      </a:cxn>
                      <a:cxn ang="T84">
                        <a:pos x="T32" y="T33"/>
                      </a:cxn>
                      <a:cxn ang="T85">
                        <a:pos x="T34" y="T35"/>
                      </a:cxn>
                      <a:cxn ang="T86">
                        <a:pos x="T36" y="T37"/>
                      </a:cxn>
                      <a:cxn ang="T87">
                        <a:pos x="T38" y="T39"/>
                      </a:cxn>
                      <a:cxn ang="T88">
                        <a:pos x="T40" y="T41"/>
                      </a:cxn>
                      <a:cxn ang="T89">
                        <a:pos x="T42" y="T43"/>
                      </a:cxn>
                      <a:cxn ang="T90">
                        <a:pos x="T44" y="T45"/>
                      </a:cxn>
                      <a:cxn ang="T91">
                        <a:pos x="T46" y="T47"/>
                      </a:cxn>
                      <a:cxn ang="T92">
                        <a:pos x="T48" y="T49"/>
                      </a:cxn>
                      <a:cxn ang="T93">
                        <a:pos x="T50" y="T51"/>
                      </a:cxn>
                      <a:cxn ang="T94">
                        <a:pos x="T52" y="T53"/>
                      </a:cxn>
                      <a:cxn ang="T95">
                        <a:pos x="T54" y="T55"/>
                      </a:cxn>
                      <a:cxn ang="T96">
                        <a:pos x="T56" y="T57"/>
                      </a:cxn>
                      <a:cxn ang="T97">
                        <a:pos x="T58" y="T59"/>
                      </a:cxn>
                      <a:cxn ang="T98">
                        <a:pos x="T60" y="T61"/>
                      </a:cxn>
                      <a:cxn ang="T99">
                        <a:pos x="T62" y="T63"/>
                      </a:cxn>
                      <a:cxn ang="T100">
                        <a:pos x="T64" y="T65"/>
                      </a:cxn>
                      <a:cxn ang="T101">
                        <a:pos x="T66" y="T67"/>
                      </a:cxn>
                    </a:cxnLst>
                    <a:rect l="T102" t="T103" r="T104" b="T105"/>
                    <a:pathLst>
                      <a:path w="162" h="50">
                        <a:moveTo>
                          <a:pt x="16" y="16"/>
                        </a:moveTo>
                        <a:lnTo>
                          <a:pt x="8" y="16"/>
                        </a:lnTo>
                        <a:lnTo>
                          <a:pt x="4" y="14"/>
                        </a:lnTo>
                        <a:lnTo>
                          <a:pt x="0" y="12"/>
                        </a:lnTo>
                        <a:lnTo>
                          <a:pt x="4" y="10"/>
                        </a:lnTo>
                        <a:lnTo>
                          <a:pt x="8" y="10"/>
                        </a:lnTo>
                        <a:lnTo>
                          <a:pt x="10" y="8"/>
                        </a:lnTo>
                        <a:lnTo>
                          <a:pt x="10" y="6"/>
                        </a:lnTo>
                        <a:lnTo>
                          <a:pt x="10" y="4"/>
                        </a:lnTo>
                        <a:lnTo>
                          <a:pt x="10" y="2"/>
                        </a:lnTo>
                        <a:lnTo>
                          <a:pt x="12" y="0"/>
                        </a:lnTo>
                        <a:lnTo>
                          <a:pt x="16" y="0"/>
                        </a:lnTo>
                        <a:lnTo>
                          <a:pt x="22" y="2"/>
                        </a:lnTo>
                        <a:lnTo>
                          <a:pt x="36" y="2"/>
                        </a:lnTo>
                        <a:lnTo>
                          <a:pt x="48" y="4"/>
                        </a:lnTo>
                        <a:lnTo>
                          <a:pt x="50" y="6"/>
                        </a:lnTo>
                        <a:lnTo>
                          <a:pt x="52" y="8"/>
                        </a:lnTo>
                        <a:lnTo>
                          <a:pt x="54" y="12"/>
                        </a:lnTo>
                        <a:lnTo>
                          <a:pt x="56" y="14"/>
                        </a:lnTo>
                        <a:lnTo>
                          <a:pt x="62" y="16"/>
                        </a:lnTo>
                        <a:lnTo>
                          <a:pt x="70" y="16"/>
                        </a:lnTo>
                        <a:lnTo>
                          <a:pt x="78" y="14"/>
                        </a:lnTo>
                        <a:lnTo>
                          <a:pt x="84" y="12"/>
                        </a:lnTo>
                        <a:lnTo>
                          <a:pt x="88" y="10"/>
                        </a:lnTo>
                        <a:lnTo>
                          <a:pt x="90" y="8"/>
                        </a:lnTo>
                        <a:lnTo>
                          <a:pt x="92" y="10"/>
                        </a:lnTo>
                        <a:lnTo>
                          <a:pt x="94" y="10"/>
                        </a:lnTo>
                        <a:lnTo>
                          <a:pt x="100" y="12"/>
                        </a:lnTo>
                        <a:lnTo>
                          <a:pt x="102" y="16"/>
                        </a:lnTo>
                        <a:lnTo>
                          <a:pt x="106" y="16"/>
                        </a:lnTo>
                        <a:lnTo>
                          <a:pt x="114" y="18"/>
                        </a:lnTo>
                        <a:lnTo>
                          <a:pt x="118" y="20"/>
                        </a:lnTo>
                        <a:lnTo>
                          <a:pt x="118" y="22"/>
                        </a:lnTo>
                        <a:lnTo>
                          <a:pt x="118" y="30"/>
                        </a:lnTo>
                        <a:lnTo>
                          <a:pt x="124" y="32"/>
                        </a:lnTo>
                        <a:lnTo>
                          <a:pt x="132" y="32"/>
                        </a:lnTo>
                        <a:lnTo>
                          <a:pt x="146" y="34"/>
                        </a:lnTo>
                        <a:lnTo>
                          <a:pt x="150" y="36"/>
                        </a:lnTo>
                        <a:lnTo>
                          <a:pt x="162" y="40"/>
                        </a:lnTo>
                        <a:lnTo>
                          <a:pt x="162" y="42"/>
                        </a:lnTo>
                        <a:lnTo>
                          <a:pt x="160" y="46"/>
                        </a:lnTo>
                        <a:lnTo>
                          <a:pt x="156" y="48"/>
                        </a:lnTo>
                        <a:lnTo>
                          <a:pt x="152" y="48"/>
                        </a:lnTo>
                        <a:lnTo>
                          <a:pt x="150" y="46"/>
                        </a:lnTo>
                        <a:lnTo>
                          <a:pt x="146" y="40"/>
                        </a:lnTo>
                        <a:lnTo>
                          <a:pt x="144" y="46"/>
                        </a:lnTo>
                        <a:lnTo>
                          <a:pt x="144" y="48"/>
                        </a:lnTo>
                        <a:lnTo>
                          <a:pt x="142" y="50"/>
                        </a:lnTo>
                        <a:lnTo>
                          <a:pt x="136" y="48"/>
                        </a:lnTo>
                        <a:lnTo>
                          <a:pt x="130" y="46"/>
                        </a:lnTo>
                        <a:lnTo>
                          <a:pt x="126" y="44"/>
                        </a:lnTo>
                        <a:lnTo>
                          <a:pt x="118" y="42"/>
                        </a:lnTo>
                        <a:lnTo>
                          <a:pt x="92" y="42"/>
                        </a:lnTo>
                        <a:lnTo>
                          <a:pt x="90" y="40"/>
                        </a:lnTo>
                        <a:lnTo>
                          <a:pt x="84" y="40"/>
                        </a:lnTo>
                        <a:lnTo>
                          <a:pt x="82" y="38"/>
                        </a:lnTo>
                        <a:lnTo>
                          <a:pt x="80" y="36"/>
                        </a:lnTo>
                        <a:lnTo>
                          <a:pt x="74" y="34"/>
                        </a:lnTo>
                        <a:lnTo>
                          <a:pt x="64" y="32"/>
                        </a:lnTo>
                        <a:lnTo>
                          <a:pt x="56" y="32"/>
                        </a:lnTo>
                        <a:lnTo>
                          <a:pt x="48" y="32"/>
                        </a:lnTo>
                        <a:lnTo>
                          <a:pt x="40" y="32"/>
                        </a:lnTo>
                        <a:lnTo>
                          <a:pt x="36" y="32"/>
                        </a:lnTo>
                        <a:lnTo>
                          <a:pt x="36" y="30"/>
                        </a:lnTo>
                        <a:lnTo>
                          <a:pt x="32" y="26"/>
                        </a:lnTo>
                        <a:lnTo>
                          <a:pt x="24" y="26"/>
                        </a:lnTo>
                        <a:lnTo>
                          <a:pt x="20" y="26"/>
                        </a:lnTo>
                        <a:lnTo>
                          <a:pt x="18" y="22"/>
                        </a:lnTo>
                        <a:lnTo>
                          <a:pt x="16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38" name="iṣ1iďè">
                    <a:extLst>
                      <a:ext uri="{FF2B5EF4-FFF2-40B4-BE49-F238E27FC236}">
                        <a16:creationId xmlns:a16="http://schemas.microsoft.com/office/drawing/2014/main" xmlns="" id="{4C9992FD-63AA-4887-ACEA-1D5C28F5EEB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295104" y="3905501"/>
                    <a:ext cx="39939" cy="43433"/>
                  </a:xfrm>
                  <a:custGeom>
                    <a:avLst/>
                    <a:gdLst>
                      <a:gd name="T0" fmla="*/ 0 w 24"/>
                      <a:gd name="T1" fmla="*/ 2147483647 h 26"/>
                      <a:gd name="T2" fmla="*/ 2147483647 w 24"/>
                      <a:gd name="T3" fmla="*/ 2147483647 h 26"/>
                      <a:gd name="T4" fmla="*/ 2147483647 w 24"/>
                      <a:gd name="T5" fmla="*/ 2147483647 h 26"/>
                      <a:gd name="T6" fmla="*/ 2147483647 w 24"/>
                      <a:gd name="T7" fmla="*/ 0 h 26"/>
                      <a:gd name="T8" fmla="*/ 2147483647 w 24"/>
                      <a:gd name="T9" fmla="*/ 0 h 26"/>
                      <a:gd name="T10" fmla="*/ 2147483647 w 24"/>
                      <a:gd name="T11" fmla="*/ 2147483647 h 26"/>
                      <a:gd name="T12" fmla="*/ 2147483647 w 24"/>
                      <a:gd name="T13" fmla="*/ 2147483647 h 26"/>
                      <a:gd name="T14" fmla="*/ 2147483647 w 24"/>
                      <a:gd name="T15" fmla="*/ 2147483647 h 26"/>
                      <a:gd name="T16" fmla="*/ 2147483647 w 24"/>
                      <a:gd name="T17" fmla="*/ 2147483647 h 26"/>
                      <a:gd name="T18" fmla="*/ 2147483647 w 24"/>
                      <a:gd name="T19" fmla="*/ 2147483647 h 26"/>
                      <a:gd name="T20" fmla="*/ 2147483647 w 24"/>
                      <a:gd name="T21" fmla="*/ 2147483647 h 26"/>
                      <a:gd name="T22" fmla="*/ 2147483647 w 24"/>
                      <a:gd name="T23" fmla="*/ 2147483647 h 26"/>
                      <a:gd name="T24" fmla="*/ 2147483647 w 24"/>
                      <a:gd name="T25" fmla="*/ 2147483647 h 26"/>
                      <a:gd name="T26" fmla="*/ 2147483647 w 24"/>
                      <a:gd name="T27" fmla="*/ 2147483647 h 26"/>
                      <a:gd name="T28" fmla="*/ 2147483647 w 24"/>
                      <a:gd name="T29" fmla="*/ 2147483647 h 26"/>
                      <a:gd name="T30" fmla="*/ 2147483647 w 24"/>
                      <a:gd name="T31" fmla="*/ 2147483647 h 26"/>
                      <a:gd name="T32" fmla="*/ 2147483647 w 24"/>
                      <a:gd name="T33" fmla="*/ 2147483647 h 26"/>
                      <a:gd name="T34" fmla="*/ 2147483647 w 24"/>
                      <a:gd name="T35" fmla="*/ 2147483647 h 26"/>
                      <a:gd name="T36" fmla="*/ 0 w 24"/>
                      <a:gd name="T37" fmla="*/ 2147483647 h 2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w 24"/>
                      <a:gd name="T58" fmla="*/ 0 h 26"/>
                      <a:gd name="T59" fmla="*/ 24 w 24"/>
                      <a:gd name="T60" fmla="*/ 26 h 26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T57" t="T58" r="T59" b="T60"/>
                    <a:pathLst>
                      <a:path w="24" h="26">
                        <a:moveTo>
                          <a:pt x="0" y="6"/>
                        </a:moveTo>
                        <a:lnTo>
                          <a:pt x="4" y="4"/>
                        </a:lnTo>
                        <a:lnTo>
                          <a:pt x="6" y="2"/>
                        </a:lnTo>
                        <a:lnTo>
                          <a:pt x="10" y="0"/>
                        </a:lnTo>
                        <a:lnTo>
                          <a:pt x="12" y="0"/>
                        </a:lnTo>
                        <a:lnTo>
                          <a:pt x="14" y="2"/>
                        </a:lnTo>
                        <a:lnTo>
                          <a:pt x="14" y="6"/>
                        </a:lnTo>
                        <a:lnTo>
                          <a:pt x="18" y="12"/>
                        </a:lnTo>
                        <a:lnTo>
                          <a:pt x="24" y="18"/>
                        </a:lnTo>
                        <a:lnTo>
                          <a:pt x="24" y="24"/>
                        </a:lnTo>
                        <a:lnTo>
                          <a:pt x="22" y="26"/>
                        </a:lnTo>
                        <a:lnTo>
                          <a:pt x="14" y="22"/>
                        </a:lnTo>
                        <a:lnTo>
                          <a:pt x="12" y="18"/>
                        </a:lnTo>
                        <a:lnTo>
                          <a:pt x="10" y="16"/>
                        </a:lnTo>
                        <a:lnTo>
                          <a:pt x="12" y="12"/>
                        </a:lnTo>
                        <a:lnTo>
                          <a:pt x="12" y="10"/>
                        </a:lnTo>
                        <a:lnTo>
                          <a:pt x="6" y="8"/>
                        </a:lnTo>
                        <a:lnTo>
                          <a:pt x="2" y="6"/>
                        </a:lnTo>
                        <a:lnTo>
                          <a:pt x="0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39" name="îṩḷîďé">
                    <a:extLst>
                      <a:ext uri="{FF2B5EF4-FFF2-40B4-BE49-F238E27FC236}">
                        <a16:creationId xmlns:a16="http://schemas.microsoft.com/office/drawing/2014/main" xmlns="" id="{4DAB7012-9243-42AD-8902-C674E0F33E9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359833" y="3936324"/>
                    <a:ext cx="20657" cy="16812"/>
                  </a:xfrm>
                  <a:custGeom>
                    <a:avLst/>
                    <a:gdLst>
                      <a:gd name="T0" fmla="*/ 2147483647 w 12"/>
                      <a:gd name="T1" fmla="*/ 2147483647 h 10"/>
                      <a:gd name="T2" fmla="*/ 2147483647 w 12"/>
                      <a:gd name="T3" fmla="*/ 2147483647 h 10"/>
                      <a:gd name="T4" fmla="*/ 2147483647 w 12"/>
                      <a:gd name="T5" fmla="*/ 2147483647 h 10"/>
                      <a:gd name="T6" fmla="*/ 2147483647 w 12"/>
                      <a:gd name="T7" fmla="*/ 2147483647 h 10"/>
                      <a:gd name="T8" fmla="*/ 2147483647 w 12"/>
                      <a:gd name="T9" fmla="*/ 2147483647 h 10"/>
                      <a:gd name="T10" fmla="*/ 0 w 12"/>
                      <a:gd name="T11" fmla="*/ 2147483647 h 10"/>
                      <a:gd name="T12" fmla="*/ 2147483647 w 12"/>
                      <a:gd name="T13" fmla="*/ 2147483647 h 10"/>
                      <a:gd name="T14" fmla="*/ 2147483647 w 12"/>
                      <a:gd name="T15" fmla="*/ 0 h 10"/>
                      <a:gd name="T16" fmla="*/ 2147483647 w 12"/>
                      <a:gd name="T17" fmla="*/ 2147483647 h 10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12"/>
                      <a:gd name="T28" fmla="*/ 0 h 10"/>
                      <a:gd name="T29" fmla="*/ 12 w 12"/>
                      <a:gd name="T30" fmla="*/ 10 h 10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12" h="10">
                        <a:moveTo>
                          <a:pt x="12" y="2"/>
                        </a:moveTo>
                        <a:lnTo>
                          <a:pt x="10" y="6"/>
                        </a:lnTo>
                        <a:lnTo>
                          <a:pt x="10" y="10"/>
                        </a:lnTo>
                        <a:lnTo>
                          <a:pt x="4" y="10"/>
                        </a:lnTo>
                        <a:lnTo>
                          <a:pt x="2" y="8"/>
                        </a:lnTo>
                        <a:lnTo>
                          <a:pt x="0" y="4"/>
                        </a:lnTo>
                        <a:lnTo>
                          <a:pt x="2" y="2"/>
                        </a:lnTo>
                        <a:lnTo>
                          <a:pt x="4" y="0"/>
                        </a:lnTo>
                        <a:lnTo>
                          <a:pt x="12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40" name="íšḻídê">
                    <a:extLst>
                      <a:ext uri="{FF2B5EF4-FFF2-40B4-BE49-F238E27FC236}">
                        <a16:creationId xmlns:a16="http://schemas.microsoft.com/office/drawing/2014/main" xmlns="" id="{3FE1974B-F288-494D-B25C-6C091AD6072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107803" y="3887287"/>
                    <a:ext cx="16526" cy="18214"/>
                  </a:xfrm>
                  <a:custGeom>
                    <a:avLst/>
                    <a:gdLst>
                      <a:gd name="T0" fmla="*/ 2147483647 w 10"/>
                      <a:gd name="T1" fmla="*/ 0 h 12"/>
                      <a:gd name="T2" fmla="*/ 2147483647 w 10"/>
                      <a:gd name="T3" fmla="*/ 2147483647 h 12"/>
                      <a:gd name="T4" fmla="*/ 2147483647 w 10"/>
                      <a:gd name="T5" fmla="*/ 2147483647 h 12"/>
                      <a:gd name="T6" fmla="*/ 2147483647 w 10"/>
                      <a:gd name="T7" fmla="*/ 2147483647 h 12"/>
                      <a:gd name="T8" fmla="*/ 2147483647 w 10"/>
                      <a:gd name="T9" fmla="*/ 2147483647 h 12"/>
                      <a:gd name="T10" fmla="*/ 2147483647 w 10"/>
                      <a:gd name="T11" fmla="*/ 2147483647 h 12"/>
                      <a:gd name="T12" fmla="*/ 2147483647 w 10"/>
                      <a:gd name="T13" fmla="*/ 2147483647 h 12"/>
                      <a:gd name="T14" fmla="*/ 0 w 10"/>
                      <a:gd name="T15" fmla="*/ 2147483647 h 12"/>
                      <a:gd name="T16" fmla="*/ 2147483647 w 10"/>
                      <a:gd name="T17" fmla="*/ 0 h 12"/>
                      <a:gd name="T18" fmla="*/ 2147483647 w 10"/>
                      <a:gd name="T19" fmla="*/ 0 h 12"/>
                      <a:gd name="T20" fmla="*/ 2147483647 w 10"/>
                      <a:gd name="T21" fmla="*/ 0 h 12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10"/>
                      <a:gd name="T34" fmla="*/ 0 h 12"/>
                      <a:gd name="T35" fmla="*/ 10 w 10"/>
                      <a:gd name="T36" fmla="*/ 12 h 12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10" h="12">
                        <a:moveTo>
                          <a:pt x="6" y="0"/>
                        </a:moveTo>
                        <a:lnTo>
                          <a:pt x="6" y="6"/>
                        </a:lnTo>
                        <a:lnTo>
                          <a:pt x="10" y="8"/>
                        </a:lnTo>
                        <a:lnTo>
                          <a:pt x="10" y="12"/>
                        </a:lnTo>
                        <a:lnTo>
                          <a:pt x="6" y="12"/>
                        </a:lnTo>
                        <a:lnTo>
                          <a:pt x="4" y="10"/>
                        </a:lnTo>
                        <a:lnTo>
                          <a:pt x="2" y="8"/>
                        </a:lnTo>
                        <a:lnTo>
                          <a:pt x="0" y="4"/>
                        </a:lnTo>
                        <a:lnTo>
                          <a:pt x="2" y="0"/>
                        </a:lnTo>
                        <a:lnTo>
                          <a:pt x="4" y="0"/>
                        </a:lnTo>
                        <a:lnTo>
                          <a:pt x="6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41" name="íṣ1iďe">
                    <a:extLst>
                      <a:ext uri="{FF2B5EF4-FFF2-40B4-BE49-F238E27FC236}">
                        <a16:creationId xmlns:a16="http://schemas.microsoft.com/office/drawing/2014/main" xmlns="" id="{6B8E7646-6209-4434-9C29-D50E98D33C5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070618" y="3813032"/>
                    <a:ext cx="20657" cy="23818"/>
                  </a:xfrm>
                  <a:custGeom>
                    <a:avLst/>
                    <a:gdLst>
                      <a:gd name="T0" fmla="*/ 2147483647 w 12"/>
                      <a:gd name="T1" fmla="*/ 2147483647 h 14"/>
                      <a:gd name="T2" fmla="*/ 2147483647 w 12"/>
                      <a:gd name="T3" fmla="*/ 2147483647 h 14"/>
                      <a:gd name="T4" fmla="*/ 2147483647 w 12"/>
                      <a:gd name="T5" fmla="*/ 2147483647 h 14"/>
                      <a:gd name="T6" fmla="*/ 2147483647 w 12"/>
                      <a:gd name="T7" fmla="*/ 2147483647 h 14"/>
                      <a:gd name="T8" fmla="*/ 0 w 12"/>
                      <a:gd name="T9" fmla="*/ 2147483647 h 14"/>
                      <a:gd name="T10" fmla="*/ 0 w 12"/>
                      <a:gd name="T11" fmla="*/ 2147483647 h 14"/>
                      <a:gd name="T12" fmla="*/ 0 w 12"/>
                      <a:gd name="T13" fmla="*/ 0 h 14"/>
                      <a:gd name="T14" fmla="*/ 2147483647 w 12"/>
                      <a:gd name="T15" fmla="*/ 2147483647 h 14"/>
                      <a:gd name="T16" fmla="*/ 2147483647 w 12"/>
                      <a:gd name="T17" fmla="*/ 2147483647 h 14"/>
                      <a:gd name="T18" fmla="*/ 2147483647 w 12"/>
                      <a:gd name="T19" fmla="*/ 2147483647 h 14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2"/>
                      <a:gd name="T31" fmla="*/ 0 h 14"/>
                      <a:gd name="T32" fmla="*/ 12 w 12"/>
                      <a:gd name="T33" fmla="*/ 14 h 14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2" h="14">
                        <a:moveTo>
                          <a:pt x="12" y="8"/>
                        </a:moveTo>
                        <a:lnTo>
                          <a:pt x="10" y="12"/>
                        </a:lnTo>
                        <a:lnTo>
                          <a:pt x="8" y="14"/>
                        </a:lnTo>
                        <a:lnTo>
                          <a:pt x="4" y="12"/>
                        </a:lnTo>
                        <a:lnTo>
                          <a:pt x="0" y="8"/>
                        </a:lnTo>
                        <a:lnTo>
                          <a:pt x="0" y="6"/>
                        </a:lnTo>
                        <a:lnTo>
                          <a:pt x="0" y="0"/>
                        </a:lnTo>
                        <a:lnTo>
                          <a:pt x="6" y="4"/>
                        </a:lnTo>
                        <a:lnTo>
                          <a:pt x="10" y="6"/>
                        </a:lnTo>
                        <a:lnTo>
                          <a:pt x="12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42" name="îSḷïḍe">
                    <a:extLst>
                      <a:ext uri="{FF2B5EF4-FFF2-40B4-BE49-F238E27FC236}">
                        <a16:creationId xmlns:a16="http://schemas.microsoft.com/office/drawing/2014/main" xmlns="" id="{F68EEA96-993E-42E4-9831-716F0073026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974072" y="4199724"/>
                    <a:ext cx="35808" cy="16812"/>
                  </a:xfrm>
                  <a:custGeom>
                    <a:avLst/>
                    <a:gdLst>
                      <a:gd name="T0" fmla="*/ 0 w 20"/>
                      <a:gd name="T1" fmla="*/ 0 h 10"/>
                      <a:gd name="T2" fmla="*/ 0 w 20"/>
                      <a:gd name="T3" fmla="*/ 2147483647 h 10"/>
                      <a:gd name="T4" fmla="*/ 2147483647 w 20"/>
                      <a:gd name="T5" fmla="*/ 2147483647 h 10"/>
                      <a:gd name="T6" fmla="*/ 2147483647 w 20"/>
                      <a:gd name="T7" fmla="*/ 2147483647 h 10"/>
                      <a:gd name="T8" fmla="*/ 2147483647 w 20"/>
                      <a:gd name="T9" fmla="*/ 2147483647 h 10"/>
                      <a:gd name="T10" fmla="*/ 2147483647 w 20"/>
                      <a:gd name="T11" fmla="*/ 2147483647 h 10"/>
                      <a:gd name="T12" fmla="*/ 2147483647 w 20"/>
                      <a:gd name="T13" fmla="*/ 2147483647 h 10"/>
                      <a:gd name="T14" fmla="*/ 2147483647 w 20"/>
                      <a:gd name="T15" fmla="*/ 0 h 10"/>
                      <a:gd name="T16" fmla="*/ 2147483647 w 20"/>
                      <a:gd name="T17" fmla="*/ 0 h 10"/>
                      <a:gd name="T18" fmla="*/ 0 w 20"/>
                      <a:gd name="T19" fmla="*/ 0 h 10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20"/>
                      <a:gd name="T31" fmla="*/ 0 h 10"/>
                      <a:gd name="T32" fmla="*/ 20 w 20"/>
                      <a:gd name="T33" fmla="*/ 10 h 10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20" h="10">
                        <a:moveTo>
                          <a:pt x="0" y="0"/>
                        </a:moveTo>
                        <a:lnTo>
                          <a:pt x="0" y="8"/>
                        </a:lnTo>
                        <a:lnTo>
                          <a:pt x="4" y="10"/>
                        </a:lnTo>
                        <a:lnTo>
                          <a:pt x="10" y="10"/>
                        </a:lnTo>
                        <a:lnTo>
                          <a:pt x="14" y="10"/>
                        </a:lnTo>
                        <a:lnTo>
                          <a:pt x="16" y="6"/>
                        </a:lnTo>
                        <a:lnTo>
                          <a:pt x="20" y="2"/>
                        </a:lnTo>
                        <a:lnTo>
                          <a:pt x="16" y="0"/>
                        </a:lnTo>
                        <a:lnTo>
                          <a:pt x="1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43" name="ísliḋè">
                    <a:extLst>
                      <a:ext uri="{FF2B5EF4-FFF2-40B4-BE49-F238E27FC236}">
                        <a16:creationId xmlns:a16="http://schemas.microsoft.com/office/drawing/2014/main" xmlns="" id="{660E5D26-2332-4EFE-AF86-F91C1631EA0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041555" y="5092197"/>
                    <a:ext cx="114309" cy="98074"/>
                  </a:xfrm>
                  <a:custGeom>
                    <a:avLst/>
                    <a:gdLst>
                      <a:gd name="T0" fmla="*/ 2147483647 w 66"/>
                      <a:gd name="T1" fmla="*/ 2147483647 h 58"/>
                      <a:gd name="T2" fmla="*/ 2147483647 w 66"/>
                      <a:gd name="T3" fmla="*/ 2147483647 h 58"/>
                      <a:gd name="T4" fmla="*/ 2147483647 w 66"/>
                      <a:gd name="T5" fmla="*/ 2147483647 h 58"/>
                      <a:gd name="T6" fmla="*/ 2147483647 w 66"/>
                      <a:gd name="T7" fmla="*/ 2147483647 h 58"/>
                      <a:gd name="T8" fmla="*/ 2147483647 w 66"/>
                      <a:gd name="T9" fmla="*/ 2147483647 h 58"/>
                      <a:gd name="T10" fmla="*/ 2147483647 w 66"/>
                      <a:gd name="T11" fmla="*/ 2147483647 h 58"/>
                      <a:gd name="T12" fmla="*/ 2147483647 w 66"/>
                      <a:gd name="T13" fmla="*/ 2147483647 h 58"/>
                      <a:gd name="T14" fmla="*/ 2147483647 w 66"/>
                      <a:gd name="T15" fmla="*/ 2147483647 h 58"/>
                      <a:gd name="T16" fmla="*/ 2147483647 w 66"/>
                      <a:gd name="T17" fmla="*/ 2147483647 h 58"/>
                      <a:gd name="T18" fmla="*/ 2147483647 w 66"/>
                      <a:gd name="T19" fmla="*/ 2147483647 h 58"/>
                      <a:gd name="T20" fmla="*/ 2147483647 w 66"/>
                      <a:gd name="T21" fmla="*/ 2147483647 h 58"/>
                      <a:gd name="T22" fmla="*/ 2147483647 w 66"/>
                      <a:gd name="T23" fmla="*/ 2147483647 h 58"/>
                      <a:gd name="T24" fmla="*/ 2147483647 w 66"/>
                      <a:gd name="T25" fmla="*/ 2147483647 h 58"/>
                      <a:gd name="T26" fmla="*/ 2147483647 w 66"/>
                      <a:gd name="T27" fmla="*/ 2147483647 h 58"/>
                      <a:gd name="T28" fmla="*/ 2147483647 w 66"/>
                      <a:gd name="T29" fmla="*/ 2147483647 h 58"/>
                      <a:gd name="T30" fmla="*/ 2147483647 w 66"/>
                      <a:gd name="T31" fmla="*/ 2147483647 h 58"/>
                      <a:gd name="T32" fmla="*/ 2147483647 w 66"/>
                      <a:gd name="T33" fmla="*/ 2147483647 h 58"/>
                      <a:gd name="T34" fmla="*/ 2147483647 w 66"/>
                      <a:gd name="T35" fmla="*/ 2147483647 h 58"/>
                      <a:gd name="T36" fmla="*/ 2147483647 w 66"/>
                      <a:gd name="T37" fmla="*/ 2147483647 h 58"/>
                      <a:gd name="T38" fmla="*/ 2147483647 w 66"/>
                      <a:gd name="T39" fmla="*/ 2147483647 h 58"/>
                      <a:gd name="T40" fmla="*/ 2147483647 w 66"/>
                      <a:gd name="T41" fmla="*/ 2147483647 h 58"/>
                      <a:gd name="T42" fmla="*/ 2147483647 w 66"/>
                      <a:gd name="T43" fmla="*/ 2147483647 h 58"/>
                      <a:gd name="T44" fmla="*/ 2147483647 w 66"/>
                      <a:gd name="T45" fmla="*/ 2147483647 h 58"/>
                      <a:gd name="T46" fmla="*/ 2147483647 w 66"/>
                      <a:gd name="T47" fmla="*/ 2147483647 h 58"/>
                      <a:gd name="T48" fmla="*/ 2147483647 w 66"/>
                      <a:gd name="T49" fmla="*/ 2147483647 h 58"/>
                      <a:gd name="T50" fmla="*/ 0 w 66"/>
                      <a:gd name="T51" fmla="*/ 2147483647 h 58"/>
                      <a:gd name="T52" fmla="*/ 0 w 66"/>
                      <a:gd name="T53" fmla="*/ 2147483647 h 58"/>
                      <a:gd name="T54" fmla="*/ 0 w 66"/>
                      <a:gd name="T55" fmla="*/ 2147483647 h 58"/>
                      <a:gd name="T56" fmla="*/ 0 w 66"/>
                      <a:gd name="T57" fmla="*/ 2147483647 h 58"/>
                      <a:gd name="T58" fmla="*/ 2147483647 w 66"/>
                      <a:gd name="T59" fmla="*/ 2147483647 h 58"/>
                      <a:gd name="T60" fmla="*/ 2147483647 w 66"/>
                      <a:gd name="T61" fmla="*/ 2147483647 h 58"/>
                      <a:gd name="T62" fmla="*/ 2147483647 w 66"/>
                      <a:gd name="T63" fmla="*/ 2147483647 h 58"/>
                      <a:gd name="T64" fmla="*/ 2147483647 w 66"/>
                      <a:gd name="T65" fmla="*/ 2147483647 h 58"/>
                      <a:gd name="T66" fmla="*/ 2147483647 w 66"/>
                      <a:gd name="T67" fmla="*/ 2147483647 h 58"/>
                      <a:gd name="T68" fmla="*/ 2147483647 w 66"/>
                      <a:gd name="T69" fmla="*/ 2147483647 h 58"/>
                      <a:gd name="T70" fmla="*/ 2147483647 w 66"/>
                      <a:gd name="T71" fmla="*/ 2147483647 h 58"/>
                      <a:gd name="T72" fmla="*/ 2147483647 w 66"/>
                      <a:gd name="T73" fmla="*/ 0 h 58"/>
                      <a:gd name="T74" fmla="*/ 2147483647 w 66"/>
                      <a:gd name="T75" fmla="*/ 2147483647 h 58"/>
                      <a:gd name="T76" fmla="*/ 2147483647 w 66"/>
                      <a:gd name="T77" fmla="*/ 2147483647 h 58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66"/>
                      <a:gd name="T118" fmla="*/ 0 h 58"/>
                      <a:gd name="T119" fmla="*/ 66 w 66"/>
                      <a:gd name="T120" fmla="*/ 58 h 58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66" h="58">
                        <a:moveTo>
                          <a:pt x="18" y="2"/>
                        </a:moveTo>
                        <a:lnTo>
                          <a:pt x="24" y="8"/>
                        </a:lnTo>
                        <a:lnTo>
                          <a:pt x="28" y="10"/>
                        </a:lnTo>
                        <a:lnTo>
                          <a:pt x="32" y="12"/>
                        </a:lnTo>
                        <a:lnTo>
                          <a:pt x="40" y="12"/>
                        </a:lnTo>
                        <a:lnTo>
                          <a:pt x="46" y="10"/>
                        </a:lnTo>
                        <a:lnTo>
                          <a:pt x="58" y="6"/>
                        </a:lnTo>
                        <a:lnTo>
                          <a:pt x="66" y="6"/>
                        </a:lnTo>
                        <a:lnTo>
                          <a:pt x="66" y="8"/>
                        </a:lnTo>
                        <a:lnTo>
                          <a:pt x="64" y="12"/>
                        </a:lnTo>
                        <a:lnTo>
                          <a:pt x="60" y="16"/>
                        </a:lnTo>
                        <a:lnTo>
                          <a:pt x="56" y="24"/>
                        </a:lnTo>
                        <a:lnTo>
                          <a:pt x="54" y="32"/>
                        </a:lnTo>
                        <a:lnTo>
                          <a:pt x="50" y="34"/>
                        </a:lnTo>
                        <a:lnTo>
                          <a:pt x="46" y="36"/>
                        </a:lnTo>
                        <a:lnTo>
                          <a:pt x="42" y="42"/>
                        </a:lnTo>
                        <a:lnTo>
                          <a:pt x="38" y="48"/>
                        </a:lnTo>
                        <a:lnTo>
                          <a:pt x="34" y="50"/>
                        </a:lnTo>
                        <a:lnTo>
                          <a:pt x="32" y="52"/>
                        </a:lnTo>
                        <a:lnTo>
                          <a:pt x="30" y="50"/>
                        </a:lnTo>
                        <a:lnTo>
                          <a:pt x="28" y="46"/>
                        </a:lnTo>
                        <a:lnTo>
                          <a:pt x="18" y="54"/>
                        </a:lnTo>
                        <a:lnTo>
                          <a:pt x="16" y="56"/>
                        </a:lnTo>
                        <a:lnTo>
                          <a:pt x="10" y="58"/>
                        </a:lnTo>
                        <a:lnTo>
                          <a:pt x="4" y="56"/>
                        </a:lnTo>
                        <a:lnTo>
                          <a:pt x="0" y="52"/>
                        </a:lnTo>
                        <a:lnTo>
                          <a:pt x="0" y="48"/>
                        </a:lnTo>
                        <a:lnTo>
                          <a:pt x="0" y="42"/>
                        </a:lnTo>
                        <a:lnTo>
                          <a:pt x="0" y="38"/>
                        </a:lnTo>
                        <a:lnTo>
                          <a:pt x="2" y="36"/>
                        </a:lnTo>
                        <a:lnTo>
                          <a:pt x="6" y="32"/>
                        </a:lnTo>
                        <a:lnTo>
                          <a:pt x="8" y="32"/>
                        </a:lnTo>
                        <a:lnTo>
                          <a:pt x="8" y="28"/>
                        </a:lnTo>
                        <a:lnTo>
                          <a:pt x="6" y="20"/>
                        </a:lnTo>
                        <a:lnTo>
                          <a:pt x="8" y="16"/>
                        </a:lnTo>
                        <a:lnTo>
                          <a:pt x="12" y="8"/>
                        </a:lnTo>
                        <a:lnTo>
                          <a:pt x="18" y="0"/>
                        </a:lnTo>
                        <a:lnTo>
                          <a:pt x="18" y="4"/>
                        </a:lnTo>
                        <a:lnTo>
                          <a:pt x="18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44" name="íšḻiḍé">
                    <a:extLst>
                      <a:ext uri="{FF2B5EF4-FFF2-40B4-BE49-F238E27FC236}">
                        <a16:creationId xmlns:a16="http://schemas.microsoft.com/office/drawing/2014/main" xmlns="" id="{77C09F89-41B9-4550-B55D-948379AD82A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02922" y="5097802"/>
                    <a:ext cx="319514" cy="189143"/>
                  </a:xfrm>
                  <a:custGeom>
                    <a:avLst/>
                    <a:gdLst>
                      <a:gd name="T0" fmla="*/ 2147483647 w 184"/>
                      <a:gd name="T1" fmla="*/ 2147483647 h 114"/>
                      <a:gd name="T2" fmla="*/ 2147483647 w 184"/>
                      <a:gd name="T3" fmla="*/ 2147483647 h 114"/>
                      <a:gd name="T4" fmla="*/ 2147483647 w 184"/>
                      <a:gd name="T5" fmla="*/ 2147483647 h 114"/>
                      <a:gd name="T6" fmla="*/ 2147483647 w 184"/>
                      <a:gd name="T7" fmla="*/ 2147483647 h 114"/>
                      <a:gd name="T8" fmla="*/ 2147483647 w 184"/>
                      <a:gd name="T9" fmla="*/ 2147483647 h 114"/>
                      <a:gd name="T10" fmla="*/ 2147483647 w 184"/>
                      <a:gd name="T11" fmla="*/ 2147483647 h 114"/>
                      <a:gd name="T12" fmla="*/ 2147483647 w 184"/>
                      <a:gd name="T13" fmla="*/ 2147483647 h 114"/>
                      <a:gd name="T14" fmla="*/ 2147483647 w 184"/>
                      <a:gd name="T15" fmla="*/ 0 h 114"/>
                      <a:gd name="T16" fmla="*/ 2147483647 w 184"/>
                      <a:gd name="T17" fmla="*/ 2147483647 h 114"/>
                      <a:gd name="T18" fmla="*/ 2147483647 w 184"/>
                      <a:gd name="T19" fmla="*/ 2147483647 h 114"/>
                      <a:gd name="T20" fmla="*/ 2147483647 w 184"/>
                      <a:gd name="T21" fmla="*/ 2147483647 h 114"/>
                      <a:gd name="T22" fmla="*/ 2147483647 w 184"/>
                      <a:gd name="T23" fmla="*/ 2147483647 h 114"/>
                      <a:gd name="T24" fmla="*/ 2147483647 w 184"/>
                      <a:gd name="T25" fmla="*/ 2147483647 h 114"/>
                      <a:gd name="T26" fmla="*/ 2147483647 w 184"/>
                      <a:gd name="T27" fmla="*/ 2147483647 h 114"/>
                      <a:gd name="T28" fmla="*/ 2147483647 w 184"/>
                      <a:gd name="T29" fmla="*/ 2147483647 h 114"/>
                      <a:gd name="T30" fmla="*/ 2147483647 w 184"/>
                      <a:gd name="T31" fmla="*/ 2147483647 h 114"/>
                      <a:gd name="T32" fmla="*/ 2147483647 w 184"/>
                      <a:gd name="T33" fmla="*/ 2147483647 h 114"/>
                      <a:gd name="T34" fmla="*/ 2147483647 w 184"/>
                      <a:gd name="T35" fmla="*/ 2147483647 h 114"/>
                      <a:gd name="T36" fmla="*/ 2147483647 w 184"/>
                      <a:gd name="T37" fmla="*/ 2147483647 h 114"/>
                      <a:gd name="T38" fmla="*/ 2147483647 w 184"/>
                      <a:gd name="T39" fmla="*/ 2147483647 h 114"/>
                      <a:gd name="T40" fmla="*/ 2147483647 w 184"/>
                      <a:gd name="T41" fmla="*/ 2147483647 h 114"/>
                      <a:gd name="T42" fmla="*/ 2147483647 w 184"/>
                      <a:gd name="T43" fmla="*/ 2147483647 h 114"/>
                      <a:gd name="T44" fmla="*/ 2147483647 w 184"/>
                      <a:gd name="T45" fmla="*/ 2147483647 h 114"/>
                      <a:gd name="T46" fmla="*/ 2147483647 w 184"/>
                      <a:gd name="T47" fmla="*/ 2147483647 h 114"/>
                      <a:gd name="T48" fmla="*/ 2147483647 w 184"/>
                      <a:gd name="T49" fmla="*/ 2147483647 h 114"/>
                      <a:gd name="T50" fmla="*/ 2147483647 w 184"/>
                      <a:gd name="T51" fmla="*/ 2147483647 h 114"/>
                      <a:gd name="T52" fmla="*/ 2147483647 w 184"/>
                      <a:gd name="T53" fmla="*/ 2147483647 h 114"/>
                      <a:gd name="T54" fmla="*/ 2147483647 w 184"/>
                      <a:gd name="T55" fmla="*/ 2147483647 h 114"/>
                      <a:gd name="T56" fmla="*/ 2147483647 w 184"/>
                      <a:gd name="T57" fmla="*/ 2147483647 h 114"/>
                      <a:gd name="T58" fmla="*/ 2147483647 w 184"/>
                      <a:gd name="T59" fmla="*/ 2147483647 h 114"/>
                      <a:gd name="T60" fmla="*/ 2147483647 w 184"/>
                      <a:gd name="T61" fmla="*/ 2147483647 h 114"/>
                      <a:gd name="T62" fmla="*/ 2147483647 w 184"/>
                      <a:gd name="T63" fmla="*/ 2147483647 h 114"/>
                      <a:gd name="T64" fmla="*/ 2147483647 w 184"/>
                      <a:gd name="T65" fmla="*/ 2147483647 h 114"/>
                      <a:gd name="T66" fmla="*/ 2147483647 w 184"/>
                      <a:gd name="T67" fmla="*/ 2147483647 h 114"/>
                      <a:gd name="T68" fmla="*/ 2147483647 w 184"/>
                      <a:gd name="T69" fmla="*/ 2147483647 h 114"/>
                      <a:gd name="T70" fmla="*/ 2147483647 w 184"/>
                      <a:gd name="T71" fmla="*/ 2147483647 h 114"/>
                      <a:gd name="T72" fmla="*/ 2147483647 w 184"/>
                      <a:gd name="T73" fmla="*/ 2147483647 h 114"/>
                      <a:gd name="T74" fmla="*/ 2147483647 w 184"/>
                      <a:gd name="T75" fmla="*/ 2147483647 h 114"/>
                      <a:gd name="T76" fmla="*/ 2147483647 w 184"/>
                      <a:gd name="T77" fmla="*/ 2147483647 h 114"/>
                      <a:gd name="T78" fmla="*/ 2147483647 w 184"/>
                      <a:gd name="T79" fmla="*/ 2147483647 h 114"/>
                      <a:gd name="T80" fmla="*/ 2147483647 w 184"/>
                      <a:gd name="T81" fmla="*/ 2147483647 h 114"/>
                      <a:gd name="T82" fmla="*/ 2147483647 w 184"/>
                      <a:gd name="T83" fmla="*/ 2147483647 h 114"/>
                      <a:gd name="T84" fmla="*/ 0 w 184"/>
                      <a:gd name="T85" fmla="*/ 2147483647 h 114"/>
                      <a:gd name="T86" fmla="*/ 0 w 184"/>
                      <a:gd name="T87" fmla="*/ 2147483647 h 114"/>
                      <a:gd name="T88" fmla="*/ 2147483647 w 184"/>
                      <a:gd name="T89" fmla="*/ 2147483647 h 114"/>
                      <a:gd name="T90" fmla="*/ 2147483647 w 184"/>
                      <a:gd name="T91" fmla="*/ 2147483647 h 114"/>
                      <a:gd name="T92" fmla="*/ 2147483647 w 184"/>
                      <a:gd name="T93" fmla="*/ 2147483647 h 114"/>
                      <a:gd name="T94" fmla="*/ 2147483647 w 184"/>
                      <a:gd name="T95" fmla="*/ 2147483647 h 114"/>
                      <a:gd name="T96" fmla="*/ 2147483647 w 184"/>
                      <a:gd name="T97" fmla="*/ 2147483647 h 114"/>
                      <a:gd name="T98" fmla="*/ 2147483647 w 184"/>
                      <a:gd name="T99" fmla="*/ 2147483647 h 114"/>
                      <a:gd name="T100" fmla="*/ 2147483647 w 184"/>
                      <a:gd name="T101" fmla="*/ 2147483647 h 114"/>
                      <a:gd name="T102" fmla="*/ 2147483647 w 184"/>
                      <a:gd name="T103" fmla="*/ 2147483647 h 114"/>
                      <a:gd name="T104" fmla="*/ 2147483647 w 184"/>
                      <a:gd name="T105" fmla="*/ 2147483647 h 114"/>
                      <a:gd name="T106" fmla="*/ 2147483647 w 184"/>
                      <a:gd name="T107" fmla="*/ 2147483647 h 114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w 184"/>
                      <a:gd name="T163" fmla="*/ 0 h 114"/>
                      <a:gd name="T164" fmla="*/ 184 w 184"/>
                      <a:gd name="T165" fmla="*/ 114 h 114"/>
                    </a:gdLst>
                    <a:ahLst/>
                    <a:cxnLst>
                      <a:cxn ang="T108">
                        <a:pos x="T0" y="T1"/>
                      </a:cxn>
                      <a:cxn ang="T109">
                        <a:pos x="T2" y="T3"/>
                      </a:cxn>
                      <a:cxn ang="T110">
                        <a:pos x="T4" y="T5"/>
                      </a:cxn>
                      <a:cxn ang="T111">
                        <a:pos x="T6" y="T7"/>
                      </a:cxn>
                      <a:cxn ang="T112">
                        <a:pos x="T8" y="T9"/>
                      </a:cxn>
                      <a:cxn ang="T113">
                        <a:pos x="T10" y="T11"/>
                      </a:cxn>
                      <a:cxn ang="T114">
                        <a:pos x="T12" y="T13"/>
                      </a:cxn>
                      <a:cxn ang="T115">
                        <a:pos x="T14" y="T15"/>
                      </a:cxn>
                      <a:cxn ang="T116">
                        <a:pos x="T16" y="T17"/>
                      </a:cxn>
                      <a:cxn ang="T117">
                        <a:pos x="T18" y="T19"/>
                      </a:cxn>
                      <a:cxn ang="T118">
                        <a:pos x="T20" y="T21"/>
                      </a:cxn>
                      <a:cxn ang="T119">
                        <a:pos x="T22" y="T23"/>
                      </a:cxn>
                      <a:cxn ang="T120">
                        <a:pos x="T24" y="T25"/>
                      </a:cxn>
                      <a:cxn ang="T121">
                        <a:pos x="T26" y="T27"/>
                      </a:cxn>
                      <a:cxn ang="T122">
                        <a:pos x="T28" y="T29"/>
                      </a:cxn>
                      <a:cxn ang="T123">
                        <a:pos x="T30" y="T31"/>
                      </a:cxn>
                      <a:cxn ang="T124">
                        <a:pos x="T32" y="T33"/>
                      </a:cxn>
                      <a:cxn ang="T125">
                        <a:pos x="T34" y="T35"/>
                      </a:cxn>
                      <a:cxn ang="T126">
                        <a:pos x="T36" y="T37"/>
                      </a:cxn>
                      <a:cxn ang="T127">
                        <a:pos x="T38" y="T39"/>
                      </a:cxn>
                      <a:cxn ang="T128">
                        <a:pos x="T40" y="T41"/>
                      </a:cxn>
                      <a:cxn ang="T129">
                        <a:pos x="T42" y="T43"/>
                      </a:cxn>
                      <a:cxn ang="T130">
                        <a:pos x="T44" y="T45"/>
                      </a:cxn>
                      <a:cxn ang="T131">
                        <a:pos x="T46" y="T47"/>
                      </a:cxn>
                      <a:cxn ang="T132">
                        <a:pos x="T48" y="T49"/>
                      </a:cxn>
                      <a:cxn ang="T133">
                        <a:pos x="T50" y="T51"/>
                      </a:cxn>
                      <a:cxn ang="T134">
                        <a:pos x="T52" y="T53"/>
                      </a:cxn>
                      <a:cxn ang="T135">
                        <a:pos x="T54" y="T55"/>
                      </a:cxn>
                      <a:cxn ang="T136">
                        <a:pos x="T56" y="T57"/>
                      </a:cxn>
                      <a:cxn ang="T137">
                        <a:pos x="T58" y="T59"/>
                      </a:cxn>
                      <a:cxn ang="T138">
                        <a:pos x="T60" y="T61"/>
                      </a:cxn>
                      <a:cxn ang="T139">
                        <a:pos x="T62" y="T63"/>
                      </a:cxn>
                      <a:cxn ang="T140">
                        <a:pos x="T64" y="T65"/>
                      </a:cxn>
                      <a:cxn ang="T141">
                        <a:pos x="T66" y="T67"/>
                      </a:cxn>
                      <a:cxn ang="T142">
                        <a:pos x="T68" y="T69"/>
                      </a:cxn>
                      <a:cxn ang="T143">
                        <a:pos x="T70" y="T71"/>
                      </a:cxn>
                      <a:cxn ang="T144">
                        <a:pos x="T72" y="T73"/>
                      </a:cxn>
                      <a:cxn ang="T145">
                        <a:pos x="T74" y="T75"/>
                      </a:cxn>
                      <a:cxn ang="T146">
                        <a:pos x="T76" y="T77"/>
                      </a:cxn>
                      <a:cxn ang="T147">
                        <a:pos x="T78" y="T79"/>
                      </a:cxn>
                      <a:cxn ang="T148">
                        <a:pos x="T80" y="T81"/>
                      </a:cxn>
                      <a:cxn ang="T149">
                        <a:pos x="T82" y="T83"/>
                      </a:cxn>
                      <a:cxn ang="T150">
                        <a:pos x="T84" y="T85"/>
                      </a:cxn>
                      <a:cxn ang="T151">
                        <a:pos x="T86" y="T87"/>
                      </a:cxn>
                      <a:cxn ang="T152">
                        <a:pos x="T88" y="T89"/>
                      </a:cxn>
                      <a:cxn ang="T153">
                        <a:pos x="T90" y="T91"/>
                      </a:cxn>
                      <a:cxn ang="T154">
                        <a:pos x="T92" y="T93"/>
                      </a:cxn>
                      <a:cxn ang="T155">
                        <a:pos x="T94" y="T95"/>
                      </a:cxn>
                      <a:cxn ang="T156">
                        <a:pos x="T96" y="T97"/>
                      </a:cxn>
                      <a:cxn ang="T157">
                        <a:pos x="T98" y="T99"/>
                      </a:cxn>
                      <a:cxn ang="T158">
                        <a:pos x="T100" y="T101"/>
                      </a:cxn>
                      <a:cxn ang="T159">
                        <a:pos x="T102" y="T103"/>
                      </a:cxn>
                      <a:cxn ang="T160">
                        <a:pos x="T104" y="T105"/>
                      </a:cxn>
                      <a:cxn ang="T161">
                        <a:pos x="T106" y="T107"/>
                      </a:cxn>
                    </a:cxnLst>
                    <a:rect l="T162" t="T163" r="T164" b="T165"/>
                    <a:pathLst>
                      <a:path w="184" h="114">
                        <a:moveTo>
                          <a:pt x="110" y="42"/>
                        </a:moveTo>
                        <a:lnTo>
                          <a:pt x="120" y="32"/>
                        </a:lnTo>
                        <a:lnTo>
                          <a:pt x="132" y="24"/>
                        </a:lnTo>
                        <a:lnTo>
                          <a:pt x="138" y="22"/>
                        </a:lnTo>
                        <a:lnTo>
                          <a:pt x="144" y="18"/>
                        </a:lnTo>
                        <a:lnTo>
                          <a:pt x="154" y="6"/>
                        </a:lnTo>
                        <a:lnTo>
                          <a:pt x="162" y="2"/>
                        </a:lnTo>
                        <a:lnTo>
                          <a:pt x="166" y="0"/>
                        </a:lnTo>
                        <a:lnTo>
                          <a:pt x="172" y="2"/>
                        </a:lnTo>
                        <a:lnTo>
                          <a:pt x="168" y="6"/>
                        </a:lnTo>
                        <a:lnTo>
                          <a:pt x="166" y="14"/>
                        </a:lnTo>
                        <a:lnTo>
                          <a:pt x="172" y="12"/>
                        </a:lnTo>
                        <a:lnTo>
                          <a:pt x="176" y="10"/>
                        </a:lnTo>
                        <a:lnTo>
                          <a:pt x="184" y="6"/>
                        </a:lnTo>
                        <a:lnTo>
                          <a:pt x="184" y="16"/>
                        </a:lnTo>
                        <a:lnTo>
                          <a:pt x="178" y="18"/>
                        </a:lnTo>
                        <a:lnTo>
                          <a:pt x="176" y="22"/>
                        </a:lnTo>
                        <a:lnTo>
                          <a:pt x="172" y="28"/>
                        </a:lnTo>
                        <a:lnTo>
                          <a:pt x="168" y="32"/>
                        </a:lnTo>
                        <a:lnTo>
                          <a:pt x="164" y="34"/>
                        </a:lnTo>
                        <a:lnTo>
                          <a:pt x="158" y="36"/>
                        </a:lnTo>
                        <a:lnTo>
                          <a:pt x="140" y="46"/>
                        </a:lnTo>
                        <a:lnTo>
                          <a:pt x="132" y="52"/>
                        </a:lnTo>
                        <a:lnTo>
                          <a:pt x="130" y="54"/>
                        </a:lnTo>
                        <a:lnTo>
                          <a:pt x="128" y="56"/>
                        </a:lnTo>
                        <a:lnTo>
                          <a:pt x="128" y="60"/>
                        </a:lnTo>
                        <a:lnTo>
                          <a:pt x="122" y="64"/>
                        </a:lnTo>
                        <a:lnTo>
                          <a:pt x="114" y="64"/>
                        </a:lnTo>
                        <a:lnTo>
                          <a:pt x="102" y="66"/>
                        </a:lnTo>
                        <a:lnTo>
                          <a:pt x="94" y="70"/>
                        </a:lnTo>
                        <a:lnTo>
                          <a:pt x="86" y="78"/>
                        </a:lnTo>
                        <a:lnTo>
                          <a:pt x="74" y="90"/>
                        </a:lnTo>
                        <a:lnTo>
                          <a:pt x="70" y="94"/>
                        </a:lnTo>
                        <a:lnTo>
                          <a:pt x="66" y="98"/>
                        </a:lnTo>
                        <a:lnTo>
                          <a:pt x="54" y="100"/>
                        </a:lnTo>
                        <a:lnTo>
                          <a:pt x="50" y="104"/>
                        </a:lnTo>
                        <a:lnTo>
                          <a:pt x="42" y="110"/>
                        </a:lnTo>
                        <a:lnTo>
                          <a:pt x="36" y="112"/>
                        </a:lnTo>
                        <a:lnTo>
                          <a:pt x="28" y="114"/>
                        </a:lnTo>
                        <a:lnTo>
                          <a:pt x="20" y="112"/>
                        </a:lnTo>
                        <a:lnTo>
                          <a:pt x="10" y="108"/>
                        </a:lnTo>
                        <a:lnTo>
                          <a:pt x="2" y="102"/>
                        </a:lnTo>
                        <a:lnTo>
                          <a:pt x="0" y="100"/>
                        </a:lnTo>
                        <a:lnTo>
                          <a:pt x="0" y="96"/>
                        </a:lnTo>
                        <a:lnTo>
                          <a:pt x="8" y="90"/>
                        </a:lnTo>
                        <a:lnTo>
                          <a:pt x="20" y="84"/>
                        </a:lnTo>
                        <a:lnTo>
                          <a:pt x="30" y="78"/>
                        </a:lnTo>
                        <a:lnTo>
                          <a:pt x="40" y="72"/>
                        </a:lnTo>
                        <a:lnTo>
                          <a:pt x="62" y="60"/>
                        </a:lnTo>
                        <a:lnTo>
                          <a:pt x="68" y="58"/>
                        </a:lnTo>
                        <a:lnTo>
                          <a:pt x="72" y="58"/>
                        </a:lnTo>
                        <a:lnTo>
                          <a:pt x="82" y="58"/>
                        </a:lnTo>
                        <a:lnTo>
                          <a:pt x="96" y="52"/>
                        </a:lnTo>
                        <a:lnTo>
                          <a:pt x="110" y="4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45" name="ïSḷîḓè">
                    <a:extLst>
                      <a:ext uri="{FF2B5EF4-FFF2-40B4-BE49-F238E27FC236}">
                        <a16:creationId xmlns:a16="http://schemas.microsoft.com/office/drawing/2014/main" xmlns="" id="{38D21D05-D6E7-4F33-8270-FE062E1D4D9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830700" y="4914262"/>
                    <a:ext cx="183170" cy="219967"/>
                  </a:xfrm>
                  <a:custGeom>
                    <a:avLst/>
                    <a:gdLst>
                      <a:gd name="T0" fmla="*/ 2147483647 w 106"/>
                      <a:gd name="T1" fmla="*/ 2147483647 h 132"/>
                      <a:gd name="T2" fmla="*/ 0 w 106"/>
                      <a:gd name="T3" fmla="*/ 2147483647 h 132"/>
                      <a:gd name="T4" fmla="*/ 2147483647 w 106"/>
                      <a:gd name="T5" fmla="*/ 2147483647 h 132"/>
                      <a:gd name="T6" fmla="*/ 2147483647 w 106"/>
                      <a:gd name="T7" fmla="*/ 2147483647 h 132"/>
                      <a:gd name="T8" fmla="*/ 2147483647 w 106"/>
                      <a:gd name="T9" fmla="*/ 2147483647 h 132"/>
                      <a:gd name="T10" fmla="*/ 2147483647 w 106"/>
                      <a:gd name="T11" fmla="*/ 2147483647 h 132"/>
                      <a:gd name="T12" fmla="*/ 2147483647 w 106"/>
                      <a:gd name="T13" fmla="*/ 2147483647 h 132"/>
                      <a:gd name="T14" fmla="*/ 2147483647 w 106"/>
                      <a:gd name="T15" fmla="*/ 2147483647 h 132"/>
                      <a:gd name="T16" fmla="*/ 2147483647 w 106"/>
                      <a:gd name="T17" fmla="*/ 2147483647 h 132"/>
                      <a:gd name="T18" fmla="*/ 2147483647 w 106"/>
                      <a:gd name="T19" fmla="*/ 2147483647 h 132"/>
                      <a:gd name="T20" fmla="*/ 2147483647 w 106"/>
                      <a:gd name="T21" fmla="*/ 2147483647 h 132"/>
                      <a:gd name="T22" fmla="*/ 2147483647 w 106"/>
                      <a:gd name="T23" fmla="*/ 2147483647 h 132"/>
                      <a:gd name="T24" fmla="*/ 2147483647 w 106"/>
                      <a:gd name="T25" fmla="*/ 2147483647 h 132"/>
                      <a:gd name="T26" fmla="*/ 2147483647 w 106"/>
                      <a:gd name="T27" fmla="*/ 2147483647 h 132"/>
                      <a:gd name="T28" fmla="*/ 2147483647 w 106"/>
                      <a:gd name="T29" fmla="*/ 2147483647 h 132"/>
                      <a:gd name="T30" fmla="*/ 2147483647 w 106"/>
                      <a:gd name="T31" fmla="*/ 2147483647 h 132"/>
                      <a:gd name="T32" fmla="*/ 2147483647 w 106"/>
                      <a:gd name="T33" fmla="*/ 2147483647 h 132"/>
                      <a:gd name="T34" fmla="*/ 2147483647 w 106"/>
                      <a:gd name="T35" fmla="*/ 0 h 132"/>
                      <a:gd name="T36" fmla="*/ 2147483647 w 106"/>
                      <a:gd name="T37" fmla="*/ 2147483647 h 132"/>
                      <a:gd name="T38" fmla="*/ 2147483647 w 106"/>
                      <a:gd name="T39" fmla="*/ 2147483647 h 132"/>
                      <a:gd name="T40" fmla="*/ 2147483647 w 106"/>
                      <a:gd name="T41" fmla="*/ 2147483647 h 132"/>
                      <a:gd name="T42" fmla="*/ 2147483647 w 106"/>
                      <a:gd name="T43" fmla="*/ 2147483647 h 132"/>
                      <a:gd name="T44" fmla="*/ 2147483647 w 106"/>
                      <a:gd name="T45" fmla="*/ 2147483647 h 132"/>
                      <a:gd name="T46" fmla="*/ 2147483647 w 106"/>
                      <a:gd name="T47" fmla="*/ 2147483647 h 132"/>
                      <a:gd name="T48" fmla="*/ 2147483647 w 106"/>
                      <a:gd name="T49" fmla="*/ 2147483647 h 132"/>
                      <a:gd name="T50" fmla="*/ 2147483647 w 106"/>
                      <a:gd name="T51" fmla="*/ 2147483647 h 132"/>
                      <a:gd name="T52" fmla="*/ 2147483647 w 106"/>
                      <a:gd name="T53" fmla="*/ 2147483647 h 132"/>
                      <a:gd name="T54" fmla="*/ 2147483647 w 106"/>
                      <a:gd name="T55" fmla="*/ 2147483647 h 132"/>
                      <a:gd name="T56" fmla="*/ 2147483647 w 106"/>
                      <a:gd name="T57" fmla="*/ 2147483647 h 132"/>
                      <a:gd name="T58" fmla="*/ 2147483647 w 106"/>
                      <a:gd name="T59" fmla="*/ 2147483647 h 132"/>
                      <a:gd name="T60" fmla="*/ 2147483647 w 106"/>
                      <a:gd name="T61" fmla="*/ 2147483647 h 132"/>
                      <a:gd name="T62" fmla="*/ 2147483647 w 106"/>
                      <a:gd name="T63" fmla="*/ 2147483647 h 132"/>
                      <a:gd name="T64" fmla="*/ 2147483647 w 106"/>
                      <a:gd name="T65" fmla="*/ 2147483647 h 132"/>
                      <a:gd name="T66" fmla="*/ 2147483647 w 106"/>
                      <a:gd name="T67" fmla="*/ 2147483647 h 132"/>
                      <a:gd name="T68" fmla="*/ 2147483647 w 106"/>
                      <a:gd name="T69" fmla="*/ 2147483647 h 132"/>
                      <a:gd name="T70" fmla="*/ 2147483647 w 106"/>
                      <a:gd name="T71" fmla="*/ 2147483647 h 132"/>
                      <a:gd name="T72" fmla="*/ 2147483647 w 106"/>
                      <a:gd name="T73" fmla="*/ 2147483647 h 132"/>
                      <a:gd name="T74" fmla="*/ 2147483647 w 106"/>
                      <a:gd name="T75" fmla="*/ 2147483647 h 132"/>
                      <a:gd name="T76" fmla="*/ 2147483647 w 106"/>
                      <a:gd name="T77" fmla="*/ 2147483647 h 132"/>
                      <a:gd name="T78" fmla="*/ 2147483647 w 106"/>
                      <a:gd name="T79" fmla="*/ 2147483647 h 132"/>
                      <a:gd name="T80" fmla="*/ 2147483647 w 106"/>
                      <a:gd name="T81" fmla="*/ 2147483647 h 132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106"/>
                      <a:gd name="T124" fmla="*/ 0 h 132"/>
                      <a:gd name="T125" fmla="*/ 106 w 106"/>
                      <a:gd name="T126" fmla="*/ 132 h 132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106" h="132">
                        <a:moveTo>
                          <a:pt x="6" y="132"/>
                        </a:moveTo>
                        <a:lnTo>
                          <a:pt x="2" y="130"/>
                        </a:lnTo>
                        <a:lnTo>
                          <a:pt x="0" y="126"/>
                        </a:lnTo>
                        <a:lnTo>
                          <a:pt x="0" y="122"/>
                        </a:lnTo>
                        <a:lnTo>
                          <a:pt x="2" y="120"/>
                        </a:lnTo>
                        <a:lnTo>
                          <a:pt x="6" y="120"/>
                        </a:lnTo>
                        <a:lnTo>
                          <a:pt x="12" y="116"/>
                        </a:lnTo>
                        <a:lnTo>
                          <a:pt x="18" y="114"/>
                        </a:lnTo>
                        <a:lnTo>
                          <a:pt x="22" y="110"/>
                        </a:lnTo>
                        <a:lnTo>
                          <a:pt x="24" y="104"/>
                        </a:lnTo>
                        <a:lnTo>
                          <a:pt x="16" y="98"/>
                        </a:lnTo>
                        <a:lnTo>
                          <a:pt x="12" y="94"/>
                        </a:lnTo>
                        <a:lnTo>
                          <a:pt x="12" y="90"/>
                        </a:lnTo>
                        <a:lnTo>
                          <a:pt x="14" y="86"/>
                        </a:lnTo>
                        <a:lnTo>
                          <a:pt x="16" y="84"/>
                        </a:lnTo>
                        <a:lnTo>
                          <a:pt x="18" y="84"/>
                        </a:lnTo>
                        <a:lnTo>
                          <a:pt x="20" y="84"/>
                        </a:lnTo>
                        <a:lnTo>
                          <a:pt x="26" y="84"/>
                        </a:lnTo>
                        <a:lnTo>
                          <a:pt x="30" y="82"/>
                        </a:lnTo>
                        <a:lnTo>
                          <a:pt x="34" y="78"/>
                        </a:lnTo>
                        <a:lnTo>
                          <a:pt x="40" y="70"/>
                        </a:lnTo>
                        <a:lnTo>
                          <a:pt x="44" y="68"/>
                        </a:lnTo>
                        <a:lnTo>
                          <a:pt x="48" y="62"/>
                        </a:lnTo>
                        <a:lnTo>
                          <a:pt x="52" y="54"/>
                        </a:lnTo>
                        <a:lnTo>
                          <a:pt x="54" y="44"/>
                        </a:lnTo>
                        <a:lnTo>
                          <a:pt x="58" y="34"/>
                        </a:lnTo>
                        <a:lnTo>
                          <a:pt x="54" y="32"/>
                        </a:lnTo>
                        <a:lnTo>
                          <a:pt x="52" y="30"/>
                        </a:lnTo>
                        <a:lnTo>
                          <a:pt x="52" y="24"/>
                        </a:lnTo>
                        <a:lnTo>
                          <a:pt x="52" y="22"/>
                        </a:lnTo>
                        <a:lnTo>
                          <a:pt x="54" y="20"/>
                        </a:lnTo>
                        <a:lnTo>
                          <a:pt x="52" y="16"/>
                        </a:lnTo>
                        <a:lnTo>
                          <a:pt x="52" y="14"/>
                        </a:lnTo>
                        <a:lnTo>
                          <a:pt x="54" y="4"/>
                        </a:lnTo>
                        <a:lnTo>
                          <a:pt x="56" y="2"/>
                        </a:lnTo>
                        <a:lnTo>
                          <a:pt x="58" y="0"/>
                        </a:lnTo>
                        <a:lnTo>
                          <a:pt x="60" y="4"/>
                        </a:lnTo>
                        <a:lnTo>
                          <a:pt x="64" y="8"/>
                        </a:lnTo>
                        <a:lnTo>
                          <a:pt x="68" y="14"/>
                        </a:lnTo>
                        <a:lnTo>
                          <a:pt x="70" y="20"/>
                        </a:lnTo>
                        <a:lnTo>
                          <a:pt x="70" y="24"/>
                        </a:lnTo>
                        <a:lnTo>
                          <a:pt x="68" y="26"/>
                        </a:lnTo>
                        <a:lnTo>
                          <a:pt x="64" y="28"/>
                        </a:lnTo>
                        <a:lnTo>
                          <a:pt x="62" y="30"/>
                        </a:lnTo>
                        <a:lnTo>
                          <a:pt x="62" y="34"/>
                        </a:lnTo>
                        <a:lnTo>
                          <a:pt x="60" y="38"/>
                        </a:lnTo>
                        <a:lnTo>
                          <a:pt x="58" y="44"/>
                        </a:lnTo>
                        <a:lnTo>
                          <a:pt x="60" y="46"/>
                        </a:lnTo>
                        <a:lnTo>
                          <a:pt x="62" y="48"/>
                        </a:lnTo>
                        <a:lnTo>
                          <a:pt x="66" y="46"/>
                        </a:lnTo>
                        <a:lnTo>
                          <a:pt x="68" y="44"/>
                        </a:lnTo>
                        <a:lnTo>
                          <a:pt x="74" y="38"/>
                        </a:lnTo>
                        <a:lnTo>
                          <a:pt x="74" y="40"/>
                        </a:lnTo>
                        <a:lnTo>
                          <a:pt x="74" y="44"/>
                        </a:lnTo>
                        <a:lnTo>
                          <a:pt x="72" y="48"/>
                        </a:lnTo>
                        <a:lnTo>
                          <a:pt x="70" y="52"/>
                        </a:lnTo>
                        <a:lnTo>
                          <a:pt x="70" y="56"/>
                        </a:lnTo>
                        <a:lnTo>
                          <a:pt x="72" y="60"/>
                        </a:lnTo>
                        <a:lnTo>
                          <a:pt x="76" y="62"/>
                        </a:lnTo>
                        <a:lnTo>
                          <a:pt x="78" y="64"/>
                        </a:lnTo>
                        <a:lnTo>
                          <a:pt x="84" y="62"/>
                        </a:lnTo>
                        <a:lnTo>
                          <a:pt x="88" y="60"/>
                        </a:lnTo>
                        <a:lnTo>
                          <a:pt x="92" y="58"/>
                        </a:lnTo>
                        <a:lnTo>
                          <a:pt x="96" y="56"/>
                        </a:lnTo>
                        <a:lnTo>
                          <a:pt x="102" y="58"/>
                        </a:lnTo>
                        <a:lnTo>
                          <a:pt x="104" y="60"/>
                        </a:lnTo>
                        <a:lnTo>
                          <a:pt x="106" y="62"/>
                        </a:lnTo>
                        <a:lnTo>
                          <a:pt x="104" y="64"/>
                        </a:lnTo>
                        <a:lnTo>
                          <a:pt x="102" y="68"/>
                        </a:lnTo>
                        <a:lnTo>
                          <a:pt x="96" y="70"/>
                        </a:lnTo>
                        <a:lnTo>
                          <a:pt x="80" y="86"/>
                        </a:lnTo>
                        <a:lnTo>
                          <a:pt x="76" y="88"/>
                        </a:lnTo>
                        <a:lnTo>
                          <a:pt x="72" y="86"/>
                        </a:lnTo>
                        <a:lnTo>
                          <a:pt x="68" y="86"/>
                        </a:lnTo>
                        <a:lnTo>
                          <a:pt x="64" y="86"/>
                        </a:lnTo>
                        <a:lnTo>
                          <a:pt x="58" y="92"/>
                        </a:lnTo>
                        <a:lnTo>
                          <a:pt x="54" y="98"/>
                        </a:lnTo>
                        <a:lnTo>
                          <a:pt x="44" y="108"/>
                        </a:lnTo>
                        <a:lnTo>
                          <a:pt x="30" y="118"/>
                        </a:lnTo>
                        <a:lnTo>
                          <a:pt x="18" y="128"/>
                        </a:lnTo>
                        <a:lnTo>
                          <a:pt x="12" y="130"/>
                        </a:lnTo>
                        <a:lnTo>
                          <a:pt x="6" y="13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46" name="íṧľîḍe">
                    <a:extLst>
                      <a:ext uri="{FF2B5EF4-FFF2-40B4-BE49-F238E27FC236}">
                        <a16:creationId xmlns:a16="http://schemas.microsoft.com/office/drawing/2014/main" xmlns="" id="{237212B7-5FB5-4CAA-89D2-7BE389E23CB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863753" y="4477133"/>
                    <a:ext cx="67484" cy="74256"/>
                  </a:xfrm>
                  <a:custGeom>
                    <a:avLst/>
                    <a:gdLst>
                      <a:gd name="T0" fmla="*/ 2147483647 w 38"/>
                      <a:gd name="T1" fmla="*/ 2147483647 h 44"/>
                      <a:gd name="T2" fmla="*/ 2147483647 w 38"/>
                      <a:gd name="T3" fmla="*/ 2147483647 h 44"/>
                      <a:gd name="T4" fmla="*/ 2147483647 w 38"/>
                      <a:gd name="T5" fmla="*/ 2147483647 h 44"/>
                      <a:gd name="T6" fmla="*/ 2147483647 w 38"/>
                      <a:gd name="T7" fmla="*/ 2147483647 h 44"/>
                      <a:gd name="T8" fmla="*/ 2147483647 w 38"/>
                      <a:gd name="T9" fmla="*/ 2147483647 h 44"/>
                      <a:gd name="T10" fmla="*/ 2147483647 w 38"/>
                      <a:gd name="T11" fmla="*/ 2147483647 h 44"/>
                      <a:gd name="T12" fmla="*/ 0 w 38"/>
                      <a:gd name="T13" fmla="*/ 2147483647 h 44"/>
                      <a:gd name="T14" fmla="*/ 0 w 38"/>
                      <a:gd name="T15" fmla="*/ 0 h 44"/>
                      <a:gd name="T16" fmla="*/ 2147483647 w 38"/>
                      <a:gd name="T17" fmla="*/ 2147483647 h 44"/>
                      <a:gd name="T18" fmla="*/ 2147483647 w 38"/>
                      <a:gd name="T19" fmla="*/ 2147483647 h 44"/>
                      <a:gd name="T20" fmla="*/ 2147483647 w 38"/>
                      <a:gd name="T21" fmla="*/ 2147483647 h 44"/>
                      <a:gd name="T22" fmla="*/ 2147483647 w 38"/>
                      <a:gd name="T23" fmla="*/ 2147483647 h 44"/>
                      <a:gd name="T24" fmla="*/ 2147483647 w 38"/>
                      <a:gd name="T25" fmla="*/ 2147483647 h 44"/>
                      <a:gd name="T26" fmla="*/ 2147483647 w 38"/>
                      <a:gd name="T27" fmla="*/ 2147483647 h 44"/>
                      <a:gd name="T28" fmla="*/ 2147483647 w 38"/>
                      <a:gd name="T29" fmla="*/ 2147483647 h 44"/>
                      <a:gd name="T30" fmla="*/ 2147483647 w 38"/>
                      <a:gd name="T31" fmla="*/ 2147483647 h 44"/>
                      <a:gd name="T32" fmla="*/ 2147483647 w 38"/>
                      <a:gd name="T33" fmla="*/ 2147483647 h 44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38"/>
                      <a:gd name="T52" fmla="*/ 0 h 44"/>
                      <a:gd name="T53" fmla="*/ 38 w 38"/>
                      <a:gd name="T54" fmla="*/ 44 h 44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38" h="44">
                        <a:moveTo>
                          <a:pt x="38" y="42"/>
                        </a:moveTo>
                        <a:lnTo>
                          <a:pt x="36" y="44"/>
                        </a:lnTo>
                        <a:lnTo>
                          <a:pt x="32" y="42"/>
                        </a:lnTo>
                        <a:lnTo>
                          <a:pt x="26" y="40"/>
                        </a:lnTo>
                        <a:lnTo>
                          <a:pt x="14" y="32"/>
                        </a:lnTo>
                        <a:lnTo>
                          <a:pt x="6" y="20"/>
                        </a:lnTo>
                        <a:lnTo>
                          <a:pt x="0" y="12"/>
                        </a:lnTo>
                        <a:lnTo>
                          <a:pt x="0" y="0"/>
                        </a:lnTo>
                        <a:lnTo>
                          <a:pt x="8" y="4"/>
                        </a:lnTo>
                        <a:lnTo>
                          <a:pt x="12" y="10"/>
                        </a:lnTo>
                        <a:lnTo>
                          <a:pt x="16" y="16"/>
                        </a:lnTo>
                        <a:lnTo>
                          <a:pt x="20" y="22"/>
                        </a:lnTo>
                        <a:lnTo>
                          <a:pt x="24" y="24"/>
                        </a:lnTo>
                        <a:lnTo>
                          <a:pt x="28" y="26"/>
                        </a:lnTo>
                        <a:lnTo>
                          <a:pt x="32" y="28"/>
                        </a:lnTo>
                        <a:lnTo>
                          <a:pt x="34" y="32"/>
                        </a:lnTo>
                        <a:lnTo>
                          <a:pt x="38" y="4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47" name="ísḷiḑê">
                    <a:extLst>
                      <a:ext uri="{FF2B5EF4-FFF2-40B4-BE49-F238E27FC236}">
                        <a16:creationId xmlns:a16="http://schemas.microsoft.com/office/drawing/2014/main" xmlns="" id="{E67DB032-2972-4E34-B1A6-CA5E705AC57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02922" y="3990966"/>
                    <a:ext cx="110178" cy="63047"/>
                  </a:xfrm>
                  <a:custGeom>
                    <a:avLst/>
                    <a:gdLst>
                      <a:gd name="T0" fmla="*/ 2147483647 w 64"/>
                      <a:gd name="T1" fmla="*/ 2147483647 h 38"/>
                      <a:gd name="T2" fmla="*/ 2147483647 w 64"/>
                      <a:gd name="T3" fmla="*/ 2147483647 h 38"/>
                      <a:gd name="T4" fmla="*/ 2147483647 w 64"/>
                      <a:gd name="T5" fmla="*/ 2147483647 h 38"/>
                      <a:gd name="T6" fmla="*/ 2147483647 w 64"/>
                      <a:gd name="T7" fmla="*/ 2147483647 h 38"/>
                      <a:gd name="T8" fmla="*/ 2147483647 w 64"/>
                      <a:gd name="T9" fmla="*/ 2147483647 h 38"/>
                      <a:gd name="T10" fmla="*/ 2147483647 w 64"/>
                      <a:gd name="T11" fmla="*/ 2147483647 h 38"/>
                      <a:gd name="T12" fmla="*/ 0 w 64"/>
                      <a:gd name="T13" fmla="*/ 2147483647 h 38"/>
                      <a:gd name="T14" fmla="*/ 0 w 64"/>
                      <a:gd name="T15" fmla="*/ 2147483647 h 38"/>
                      <a:gd name="T16" fmla="*/ 0 w 64"/>
                      <a:gd name="T17" fmla="*/ 2147483647 h 38"/>
                      <a:gd name="T18" fmla="*/ 2147483647 w 64"/>
                      <a:gd name="T19" fmla="*/ 2147483647 h 38"/>
                      <a:gd name="T20" fmla="*/ 2147483647 w 64"/>
                      <a:gd name="T21" fmla="*/ 2147483647 h 38"/>
                      <a:gd name="T22" fmla="*/ 2147483647 w 64"/>
                      <a:gd name="T23" fmla="*/ 2147483647 h 38"/>
                      <a:gd name="T24" fmla="*/ 2147483647 w 64"/>
                      <a:gd name="T25" fmla="*/ 2147483647 h 38"/>
                      <a:gd name="T26" fmla="*/ 2147483647 w 64"/>
                      <a:gd name="T27" fmla="*/ 2147483647 h 38"/>
                      <a:gd name="T28" fmla="*/ 2147483647 w 64"/>
                      <a:gd name="T29" fmla="*/ 2147483647 h 38"/>
                      <a:gd name="T30" fmla="*/ 2147483647 w 64"/>
                      <a:gd name="T31" fmla="*/ 2147483647 h 38"/>
                      <a:gd name="T32" fmla="*/ 2147483647 w 64"/>
                      <a:gd name="T33" fmla="*/ 2147483647 h 38"/>
                      <a:gd name="T34" fmla="*/ 2147483647 w 64"/>
                      <a:gd name="T35" fmla="*/ 2147483647 h 38"/>
                      <a:gd name="T36" fmla="*/ 2147483647 w 64"/>
                      <a:gd name="T37" fmla="*/ 0 h 38"/>
                      <a:gd name="T38" fmla="*/ 2147483647 w 64"/>
                      <a:gd name="T39" fmla="*/ 0 h 38"/>
                      <a:gd name="T40" fmla="*/ 2147483647 w 64"/>
                      <a:gd name="T41" fmla="*/ 2147483647 h 38"/>
                      <a:gd name="T42" fmla="*/ 2147483647 w 64"/>
                      <a:gd name="T43" fmla="*/ 2147483647 h 38"/>
                      <a:gd name="T44" fmla="*/ 2147483647 w 64"/>
                      <a:gd name="T45" fmla="*/ 2147483647 h 38"/>
                      <a:gd name="T46" fmla="*/ 2147483647 w 64"/>
                      <a:gd name="T47" fmla="*/ 2147483647 h 38"/>
                      <a:gd name="T48" fmla="*/ 2147483647 w 64"/>
                      <a:gd name="T49" fmla="*/ 2147483647 h 38"/>
                      <a:gd name="T50" fmla="*/ 2147483647 w 64"/>
                      <a:gd name="T51" fmla="*/ 2147483647 h 38"/>
                      <a:gd name="T52" fmla="*/ 2147483647 w 64"/>
                      <a:gd name="T53" fmla="*/ 2147483647 h 38"/>
                      <a:gd name="T54" fmla="*/ 2147483647 w 64"/>
                      <a:gd name="T55" fmla="*/ 2147483647 h 38"/>
                      <a:gd name="T56" fmla="*/ 2147483647 w 64"/>
                      <a:gd name="T57" fmla="*/ 2147483647 h 38"/>
                      <a:gd name="T58" fmla="*/ 2147483647 w 64"/>
                      <a:gd name="T59" fmla="*/ 2147483647 h 38"/>
                      <a:gd name="T60" fmla="*/ 2147483647 w 64"/>
                      <a:gd name="T61" fmla="*/ 2147483647 h 38"/>
                      <a:gd name="T62" fmla="*/ 2147483647 w 64"/>
                      <a:gd name="T63" fmla="*/ 2147483647 h 38"/>
                      <a:gd name="T64" fmla="*/ 2147483647 w 64"/>
                      <a:gd name="T65" fmla="*/ 2147483647 h 38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64"/>
                      <a:gd name="T100" fmla="*/ 0 h 38"/>
                      <a:gd name="T101" fmla="*/ 64 w 64"/>
                      <a:gd name="T102" fmla="*/ 38 h 38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64" h="38">
                        <a:moveTo>
                          <a:pt x="36" y="38"/>
                        </a:moveTo>
                        <a:lnTo>
                          <a:pt x="34" y="38"/>
                        </a:lnTo>
                        <a:lnTo>
                          <a:pt x="30" y="38"/>
                        </a:lnTo>
                        <a:lnTo>
                          <a:pt x="22" y="38"/>
                        </a:lnTo>
                        <a:lnTo>
                          <a:pt x="10" y="36"/>
                        </a:lnTo>
                        <a:lnTo>
                          <a:pt x="2" y="32"/>
                        </a:lnTo>
                        <a:lnTo>
                          <a:pt x="0" y="28"/>
                        </a:lnTo>
                        <a:lnTo>
                          <a:pt x="0" y="26"/>
                        </a:lnTo>
                        <a:lnTo>
                          <a:pt x="0" y="24"/>
                        </a:lnTo>
                        <a:lnTo>
                          <a:pt x="2" y="22"/>
                        </a:lnTo>
                        <a:lnTo>
                          <a:pt x="24" y="22"/>
                        </a:lnTo>
                        <a:lnTo>
                          <a:pt x="28" y="24"/>
                        </a:lnTo>
                        <a:lnTo>
                          <a:pt x="30" y="24"/>
                        </a:lnTo>
                        <a:lnTo>
                          <a:pt x="38" y="22"/>
                        </a:lnTo>
                        <a:lnTo>
                          <a:pt x="42" y="18"/>
                        </a:lnTo>
                        <a:lnTo>
                          <a:pt x="46" y="14"/>
                        </a:lnTo>
                        <a:lnTo>
                          <a:pt x="52" y="10"/>
                        </a:lnTo>
                        <a:lnTo>
                          <a:pt x="52" y="4"/>
                        </a:lnTo>
                        <a:lnTo>
                          <a:pt x="52" y="0"/>
                        </a:lnTo>
                        <a:lnTo>
                          <a:pt x="54" y="0"/>
                        </a:lnTo>
                        <a:lnTo>
                          <a:pt x="56" y="2"/>
                        </a:lnTo>
                        <a:lnTo>
                          <a:pt x="60" y="4"/>
                        </a:lnTo>
                        <a:lnTo>
                          <a:pt x="62" y="8"/>
                        </a:lnTo>
                        <a:lnTo>
                          <a:pt x="64" y="10"/>
                        </a:lnTo>
                        <a:lnTo>
                          <a:pt x="62" y="12"/>
                        </a:lnTo>
                        <a:lnTo>
                          <a:pt x="60" y="16"/>
                        </a:lnTo>
                        <a:lnTo>
                          <a:pt x="58" y="18"/>
                        </a:lnTo>
                        <a:lnTo>
                          <a:pt x="58" y="20"/>
                        </a:lnTo>
                        <a:lnTo>
                          <a:pt x="54" y="26"/>
                        </a:lnTo>
                        <a:lnTo>
                          <a:pt x="46" y="32"/>
                        </a:lnTo>
                        <a:lnTo>
                          <a:pt x="40" y="36"/>
                        </a:lnTo>
                        <a:lnTo>
                          <a:pt x="34" y="38"/>
                        </a:lnTo>
                        <a:lnTo>
                          <a:pt x="36" y="3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48" name="îš1îdê">
                    <a:extLst>
                      <a:ext uri="{FF2B5EF4-FFF2-40B4-BE49-F238E27FC236}">
                        <a16:creationId xmlns:a16="http://schemas.microsoft.com/office/drawing/2014/main" xmlns="" id="{06A3D0D7-7F66-4984-8322-15A28570401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099398" y="4027394"/>
                    <a:ext cx="20657" cy="26620"/>
                  </a:xfrm>
                  <a:custGeom>
                    <a:avLst/>
                    <a:gdLst>
                      <a:gd name="T0" fmla="*/ 2147483647 w 12"/>
                      <a:gd name="T1" fmla="*/ 2147483647 h 16"/>
                      <a:gd name="T2" fmla="*/ 2147483647 w 12"/>
                      <a:gd name="T3" fmla="*/ 2147483647 h 16"/>
                      <a:gd name="T4" fmla="*/ 2147483647 w 12"/>
                      <a:gd name="T5" fmla="*/ 2147483647 h 16"/>
                      <a:gd name="T6" fmla="*/ 2147483647 w 12"/>
                      <a:gd name="T7" fmla="*/ 2147483647 h 16"/>
                      <a:gd name="T8" fmla="*/ 2147483647 w 12"/>
                      <a:gd name="T9" fmla="*/ 2147483647 h 16"/>
                      <a:gd name="T10" fmla="*/ 0 w 12"/>
                      <a:gd name="T11" fmla="*/ 2147483647 h 16"/>
                      <a:gd name="T12" fmla="*/ 2147483647 w 12"/>
                      <a:gd name="T13" fmla="*/ 2147483647 h 16"/>
                      <a:gd name="T14" fmla="*/ 2147483647 w 12"/>
                      <a:gd name="T15" fmla="*/ 0 h 16"/>
                      <a:gd name="T16" fmla="*/ 2147483647 w 12"/>
                      <a:gd name="T17" fmla="*/ 2147483647 h 16"/>
                      <a:gd name="T18" fmla="*/ 2147483647 w 12"/>
                      <a:gd name="T19" fmla="*/ 2147483647 h 16"/>
                      <a:gd name="T20" fmla="*/ 2147483647 w 12"/>
                      <a:gd name="T21" fmla="*/ 2147483647 h 1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12"/>
                      <a:gd name="T34" fmla="*/ 0 h 16"/>
                      <a:gd name="T35" fmla="*/ 12 w 12"/>
                      <a:gd name="T36" fmla="*/ 16 h 1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12" h="16">
                        <a:moveTo>
                          <a:pt x="12" y="10"/>
                        </a:moveTo>
                        <a:lnTo>
                          <a:pt x="12" y="14"/>
                        </a:lnTo>
                        <a:lnTo>
                          <a:pt x="12" y="16"/>
                        </a:lnTo>
                        <a:lnTo>
                          <a:pt x="6" y="16"/>
                        </a:lnTo>
                        <a:lnTo>
                          <a:pt x="2" y="14"/>
                        </a:lnTo>
                        <a:lnTo>
                          <a:pt x="0" y="10"/>
                        </a:lnTo>
                        <a:lnTo>
                          <a:pt x="2" y="4"/>
                        </a:lnTo>
                        <a:lnTo>
                          <a:pt x="8" y="0"/>
                        </a:lnTo>
                        <a:lnTo>
                          <a:pt x="10" y="6"/>
                        </a:lnTo>
                        <a:lnTo>
                          <a:pt x="10" y="8"/>
                        </a:lnTo>
                        <a:lnTo>
                          <a:pt x="12" y="1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49" name="íṡḷíde">
                    <a:extLst>
                      <a:ext uri="{FF2B5EF4-FFF2-40B4-BE49-F238E27FC236}">
                        <a16:creationId xmlns:a16="http://schemas.microsoft.com/office/drawing/2014/main" xmlns="" id="{591C3520-5A06-4595-A49B-908016E33DD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009879" y="4077832"/>
                    <a:ext cx="20657" cy="30822"/>
                  </a:xfrm>
                  <a:custGeom>
                    <a:avLst/>
                    <a:gdLst>
                      <a:gd name="T0" fmla="*/ 2147483647 w 12"/>
                      <a:gd name="T1" fmla="*/ 2147483647 h 20"/>
                      <a:gd name="T2" fmla="*/ 2147483647 w 12"/>
                      <a:gd name="T3" fmla="*/ 2147483647 h 20"/>
                      <a:gd name="T4" fmla="*/ 2147483647 w 12"/>
                      <a:gd name="T5" fmla="*/ 0 h 20"/>
                      <a:gd name="T6" fmla="*/ 2147483647 w 12"/>
                      <a:gd name="T7" fmla="*/ 2147483647 h 20"/>
                      <a:gd name="T8" fmla="*/ 2147483647 w 12"/>
                      <a:gd name="T9" fmla="*/ 2147483647 h 20"/>
                      <a:gd name="T10" fmla="*/ 2147483647 w 12"/>
                      <a:gd name="T11" fmla="*/ 2147483647 h 20"/>
                      <a:gd name="T12" fmla="*/ 2147483647 w 12"/>
                      <a:gd name="T13" fmla="*/ 2147483647 h 20"/>
                      <a:gd name="T14" fmla="*/ 0 w 12"/>
                      <a:gd name="T15" fmla="*/ 2147483647 h 20"/>
                      <a:gd name="T16" fmla="*/ 0 w 12"/>
                      <a:gd name="T17" fmla="*/ 2147483647 h 20"/>
                      <a:gd name="T18" fmla="*/ 2147483647 w 12"/>
                      <a:gd name="T19" fmla="*/ 2147483647 h 20"/>
                      <a:gd name="T20" fmla="*/ 2147483647 w 12"/>
                      <a:gd name="T21" fmla="*/ 2147483647 h 20"/>
                      <a:gd name="T22" fmla="*/ 2147483647 w 12"/>
                      <a:gd name="T23" fmla="*/ 2147483647 h 20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12"/>
                      <a:gd name="T37" fmla="*/ 0 h 20"/>
                      <a:gd name="T38" fmla="*/ 12 w 12"/>
                      <a:gd name="T39" fmla="*/ 20 h 20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12" h="20">
                        <a:moveTo>
                          <a:pt x="6" y="2"/>
                        </a:moveTo>
                        <a:lnTo>
                          <a:pt x="8" y="2"/>
                        </a:lnTo>
                        <a:lnTo>
                          <a:pt x="8" y="0"/>
                        </a:lnTo>
                        <a:lnTo>
                          <a:pt x="10" y="2"/>
                        </a:lnTo>
                        <a:lnTo>
                          <a:pt x="12" y="4"/>
                        </a:lnTo>
                        <a:lnTo>
                          <a:pt x="10" y="6"/>
                        </a:lnTo>
                        <a:lnTo>
                          <a:pt x="8" y="12"/>
                        </a:lnTo>
                        <a:lnTo>
                          <a:pt x="0" y="20"/>
                        </a:lnTo>
                        <a:lnTo>
                          <a:pt x="0" y="10"/>
                        </a:lnTo>
                        <a:lnTo>
                          <a:pt x="2" y="6"/>
                        </a:lnTo>
                        <a:lnTo>
                          <a:pt x="4" y="4"/>
                        </a:lnTo>
                        <a:lnTo>
                          <a:pt x="6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50" name="i$lídê">
                    <a:extLst>
                      <a:ext uri="{FF2B5EF4-FFF2-40B4-BE49-F238E27FC236}">
                        <a16:creationId xmlns:a16="http://schemas.microsoft.com/office/drawing/2014/main" xmlns="" id="{1F5CF503-D03F-4B7D-8B65-75A34B77863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928624" y="3943330"/>
                    <a:ext cx="88142" cy="36427"/>
                  </a:xfrm>
                  <a:custGeom>
                    <a:avLst/>
                    <a:gdLst>
                      <a:gd name="T0" fmla="*/ 2147483647 w 50"/>
                      <a:gd name="T1" fmla="*/ 2147483647 h 22"/>
                      <a:gd name="T2" fmla="*/ 2147483647 w 50"/>
                      <a:gd name="T3" fmla="*/ 2147483647 h 22"/>
                      <a:gd name="T4" fmla="*/ 2147483647 w 50"/>
                      <a:gd name="T5" fmla="*/ 2147483647 h 22"/>
                      <a:gd name="T6" fmla="*/ 2147483647 w 50"/>
                      <a:gd name="T7" fmla="*/ 2147483647 h 22"/>
                      <a:gd name="T8" fmla="*/ 2147483647 w 50"/>
                      <a:gd name="T9" fmla="*/ 2147483647 h 22"/>
                      <a:gd name="T10" fmla="*/ 2147483647 w 50"/>
                      <a:gd name="T11" fmla="*/ 2147483647 h 22"/>
                      <a:gd name="T12" fmla="*/ 2147483647 w 50"/>
                      <a:gd name="T13" fmla="*/ 2147483647 h 22"/>
                      <a:gd name="T14" fmla="*/ 2147483647 w 50"/>
                      <a:gd name="T15" fmla="*/ 2147483647 h 22"/>
                      <a:gd name="T16" fmla="*/ 2147483647 w 50"/>
                      <a:gd name="T17" fmla="*/ 2147483647 h 22"/>
                      <a:gd name="T18" fmla="*/ 0 w 50"/>
                      <a:gd name="T19" fmla="*/ 2147483647 h 22"/>
                      <a:gd name="T20" fmla="*/ 2147483647 w 50"/>
                      <a:gd name="T21" fmla="*/ 2147483647 h 22"/>
                      <a:gd name="T22" fmla="*/ 2147483647 w 50"/>
                      <a:gd name="T23" fmla="*/ 2147483647 h 22"/>
                      <a:gd name="T24" fmla="*/ 2147483647 w 50"/>
                      <a:gd name="T25" fmla="*/ 2147483647 h 22"/>
                      <a:gd name="T26" fmla="*/ 2147483647 w 50"/>
                      <a:gd name="T27" fmla="*/ 2147483647 h 22"/>
                      <a:gd name="T28" fmla="*/ 2147483647 w 50"/>
                      <a:gd name="T29" fmla="*/ 0 h 22"/>
                      <a:gd name="T30" fmla="*/ 2147483647 w 50"/>
                      <a:gd name="T31" fmla="*/ 2147483647 h 22"/>
                      <a:gd name="T32" fmla="*/ 2147483647 w 50"/>
                      <a:gd name="T33" fmla="*/ 2147483647 h 22"/>
                      <a:gd name="T34" fmla="*/ 2147483647 w 50"/>
                      <a:gd name="T35" fmla="*/ 0 h 22"/>
                      <a:gd name="T36" fmla="*/ 2147483647 w 50"/>
                      <a:gd name="T37" fmla="*/ 2147483647 h 22"/>
                      <a:gd name="T38" fmla="*/ 2147483647 w 50"/>
                      <a:gd name="T39" fmla="*/ 2147483647 h 22"/>
                      <a:gd name="T40" fmla="*/ 2147483647 w 50"/>
                      <a:gd name="T41" fmla="*/ 2147483647 h 22"/>
                      <a:gd name="T42" fmla="*/ 2147483647 w 50"/>
                      <a:gd name="T43" fmla="*/ 2147483647 h 22"/>
                      <a:gd name="T44" fmla="*/ 2147483647 w 50"/>
                      <a:gd name="T45" fmla="*/ 2147483647 h 22"/>
                      <a:gd name="T46" fmla="*/ 2147483647 w 50"/>
                      <a:gd name="T47" fmla="*/ 2147483647 h 22"/>
                      <a:gd name="T48" fmla="*/ 2147483647 w 50"/>
                      <a:gd name="T49" fmla="*/ 2147483647 h 22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50"/>
                      <a:gd name="T76" fmla="*/ 0 h 22"/>
                      <a:gd name="T77" fmla="*/ 50 w 50"/>
                      <a:gd name="T78" fmla="*/ 22 h 22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50" h="22">
                        <a:moveTo>
                          <a:pt x="42" y="22"/>
                        </a:moveTo>
                        <a:lnTo>
                          <a:pt x="40" y="20"/>
                        </a:lnTo>
                        <a:lnTo>
                          <a:pt x="38" y="16"/>
                        </a:lnTo>
                        <a:lnTo>
                          <a:pt x="34" y="14"/>
                        </a:lnTo>
                        <a:lnTo>
                          <a:pt x="30" y="14"/>
                        </a:lnTo>
                        <a:lnTo>
                          <a:pt x="24" y="12"/>
                        </a:lnTo>
                        <a:lnTo>
                          <a:pt x="16" y="12"/>
                        </a:lnTo>
                        <a:lnTo>
                          <a:pt x="10" y="12"/>
                        </a:lnTo>
                        <a:lnTo>
                          <a:pt x="2" y="12"/>
                        </a:lnTo>
                        <a:lnTo>
                          <a:pt x="0" y="10"/>
                        </a:lnTo>
                        <a:lnTo>
                          <a:pt x="8" y="4"/>
                        </a:lnTo>
                        <a:lnTo>
                          <a:pt x="14" y="4"/>
                        </a:lnTo>
                        <a:lnTo>
                          <a:pt x="18" y="2"/>
                        </a:lnTo>
                        <a:lnTo>
                          <a:pt x="24" y="2"/>
                        </a:lnTo>
                        <a:lnTo>
                          <a:pt x="28" y="0"/>
                        </a:lnTo>
                        <a:lnTo>
                          <a:pt x="28" y="2"/>
                        </a:lnTo>
                        <a:lnTo>
                          <a:pt x="30" y="2"/>
                        </a:lnTo>
                        <a:lnTo>
                          <a:pt x="34" y="0"/>
                        </a:lnTo>
                        <a:lnTo>
                          <a:pt x="38" y="2"/>
                        </a:lnTo>
                        <a:lnTo>
                          <a:pt x="44" y="6"/>
                        </a:lnTo>
                        <a:lnTo>
                          <a:pt x="48" y="10"/>
                        </a:lnTo>
                        <a:lnTo>
                          <a:pt x="50" y="16"/>
                        </a:lnTo>
                        <a:lnTo>
                          <a:pt x="48" y="18"/>
                        </a:lnTo>
                        <a:lnTo>
                          <a:pt x="46" y="20"/>
                        </a:lnTo>
                        <a:lnTo>
                          <a:pt x="42" y="2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51" name="íşlíḑé">
                    <a:extLst>
                      <a:ext uri="{FF2B5EF4-FFF2-40B4-BE49-F238E27FC236}">
                        <a16:creationId xmlns:a16="http://schemas.microsoft.com/office/drawing/2014/main" xmlns="" id="{865DB103-704A-4FB9-9452-C00F42EFD1C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925869" y="3800422"/>
                    <a:ext cx="34431" cy="70053"/>
                  </a:xfrm>
                  <a:custGeom>
                    <a:avLst/>
                    <a:gdLst>
                      <a:gd name="T0" fmla="*/ 2147483647 w 20"/>
                      <a:gd name="T1" fmla="*/ 2147483647 h 42"/>
                      <a:gd name="T2" fmla="*/ 2147483647 w 20"/>
                      <a:gd name="T3" fmla="*/ 2147483647 h 42"/>
                      <a:gd name="T4" fmla="*/ 2147483647 w 20"/>
                      <a:gd name="T5" fmla="*/ 2147483647 h 42"/>
                      <a:gd name="T6" fmla="*/ 0 w 20"/>
                      <a:gd name="T7" fmla="*/ 2147483647 h 42"/>
                      <a:gd name="T8" fmla="*/ 2147483647 w 20"/>
                      <a:gd name="T9" fmla="*/ 2147483647 h 42"/>
                      <a:gd name="T10" fmla="*/ 0 w 20"/>
                      <a:gd name="T11" fmla="*/ 0 h 42"/>
                      <a:gd name="T12" fmla="*/ 2147483647 w 20"/>
                      <a:gd name="T13" fmla="*/ 0 h 42"/>
                      <a:gd name="T14" fmla="*/ 2147483647 w 20"/>
                      <a:gd name="T15" fmla="*/ 2147483647 h 42"/>
                      <a:gd name="T16" fmla="*/ 2147483647 w 20"/>
                      <a:gd name="T17" fmla="*/ 2147483647 h 42"/>
                      <a:gd name="T18" fmla="*/ 2147483647 w 20"/>
                      <a:gd name="T19" fmla="*/ 2147483647 h 42"/>
                      <a:gd name="T20" fmla="*/ 2147483647 w 20"/>
                      <a:gd name="T21" fmla="*/ 2147483647 h 42"/>
                      <a:gd name="T22" fmla="*/ 2147483647 w 20"/>
                      <a:gd name="T23" fmla="*/ 2147483647 h 42"/>
                      <a:gd name="T24" fmla="*/ 2147483647 w 20"/>
                      <a:gd name="T25" fmla="*/ 2147483647 h 42"/>
                      <a:gd name="T26" fmla="*/ 2147483647 w 20"/>
                      <a:gd name="T27" fmla="*/ 2147483647 h 42"/>
                      <a:gd name="T28" fmla="*/ 2147483647 w 20"/>
                      <a:gd name="T29" fmla="*/ 2147483647 h 42"/>
                      <a:gd name="T30" fmla="*/ 2147483647 w 20"/>
                      <a:gd name="T31" fmla="*/ 2147483647 h 42"/>
                      <a:gd name="T32" fmla="*/ 2147483647 w 20"/>
                      <a:gd name="T33" fmla="*/ 2147483647 h 42"/>
                      <a:gd name="T34" fmla="*/ 2147483647 w 20"/>
                      <a:gd name="T35" fmla="*/ 2147483647 h 42"/>
                      <a:gd name="T36" fmla="*/ 2147483647 w 20"/>
                      <a:gd name="T37" fmla="*/ 2147483647 h 42"/>
                      <a:gd name="T38" fmla="*/ 2147483647 w 20"/>
                      <a:gd name="T39" fmla="*/ 2147483647 h 42"/>
                      <a:gd name="T40" fmla="*/ 2147483647 w 20"/>
                      <a:gd name="T41" fmla="*/ 2147483647 h 42"/>
                      <a:gd name="T42" fmla="*/ 2147483647 w 20"/>
                      <a:gd name="T43" fmla="*/ 2147483647 h 42"/>
                      <a:gd name="T44" fmla="*/ 2147483647 w 20"/>
                      <a:gd name="T45" fmla="*/ 2147483647 h 42"/>
                      <a:gd name="T46" fmla="*/ 2147483647 w 20"/>
                      <a:gd name="T47" fmla="*/ 2147483647 h 42"/>
                      <a:gd name="T48" fmla="*/ 2147483647 w 20"/>
                      <a:gd name="T49" fmla="*/ 2147483647 h 42"/>
                      <a:gd name="T50" fmla="*/ 2147483647 w 20"/>
                      <a:gd name="T51" fmla="*/ 2147483647 h 42"/>
                      <a:gd name="T52" fmla="*/ 2147483647 w 20"/>
                      <a:gd name="T53" fmla="*/ 2147483647 h 42"/>
                      <a:gd name="T54" fmla="*/ 2147483647 w 20"/>
                      <a:gd name="T55" fmla="*/ 2147483647 h 42"/>
                      <a:gd name="T56" fmla="*/ 2147483647 w 20"/>
                      <a:gd name="T57" fmla="*/ 2147483647 h 42"/>
                      <a:gd name="T58" fmla="*/ 2147483647 w 20"/>
                      <a:gd name="T59" fmla="*/ 2147483647 h 42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w 20"/>
                      <a:gd name="T91" fmla="*/ 0 h 42"/>
                      <a:gd name="T92" fmla="*/ 20 w 20"/>
                      <a:gd name="T93" fmla="*/ 42 h 42"/>
                    </a:gdLst>
                    <a:ahLst/>
                    <a:cxnLst>
                      <a:cxn ang="T60">
                        <a:pos x="T0" y="T1"/>
                      </a:cxn>
                      <a:cxn ang="T61">
                        <a:pos x="T2" y="T3"/>
                      </a:cxn>
                      <a:cxn ang="T62">
                        <a:pos x="T4" y="T5"/>
                      </a:cxn>
                      <a:cxn ang="T63">
                        <a:pos x="T6" y="T7"/>
                      </a:cxn>
                      <a:cxn ang="T64">
                        <a:pos x="T8" y="T9"/>
                      </a:cxn>
                      <a:cxn ang="T65">
                        <a:pos x="T10" y="T11"/>
                      </a:cxn>
                      <a:cxn ang="T66">
                        <a:pos x="T12" y="T13"/>
                      </a:cxn>
                      <a:cxn ang="T67">
                        <a:pos x="T14" y="T15"/>
                      </a:cxn>
                      <a:cxn ang="T68">
                        <a:pos x="T16" y="T17"/>
                      </a:cxn>
                      <a:cxn ang="T69">
                        <a:pos x="T18" y="T19"/>
                      </a:cxn>
                      <a:cxn ang="T70">
                        <a:pos x="T20" y="T21"/>
                      </a:cxn>
                      <a:cxn ang="T71">
                        <a:pos x="T22" y="T23"/>
                      </a:cxn>
                      <a:cxn ang="T72">
                        <a:pos x="T24" y="T25"/>
                      </a:cxn>
                      <a:cxn ang="T73">
                        <a:pos x="T26" y="T27"/>
                      </a:cxn>
                      <a:cxn ang="T74">
                        <a:pos x="T28" y="T29"/>
                      </a:cxn>
                      <a:cxn ang="T75">
                        <a:pos x="T30" y="T31"/>
                      </a:cxn>
                      <a:cxn ang="T76">
                        <a:pos x="T32" y="T33"/>
                      </a:cxn>
                      <a:cxn ang="T77">
                        <a:pos x="T34" y="T35"/>
                      </a:cxn>
                      <a:cxn ang="T78">
                        <a:pos x="T36" y="T37"/>
                      </a:cxn>
                      <a:cxn ang="T79">
                        <a:pos x="T38" y="T39"/>
                      </a:cxn>
                      <a:cxn ang="T80">
                        <a:pos x="T40" y="T41"/>
                      </a:cxn>
                      <a:cxn ang="T81">
                        <a:pos x="T42" y="T43"/>
                      </a:cxn>
                      <a:cxn ang="T82">
                        <a:pos x="T44" y="T45"/>
                      </a:cxn>
                      <a:cxn ang="T83">
                        <a:pos x="T46" y="T47"/>
                      </a:cxn>
                      <a:cxn ang="T84">
                        <a:pos x="T48" y="T49"/>
                      </a:cxn>
                      <a:cxn ang="T85">
                        <a:pos x="T50" y="T51"/>
                      </a:cxn>
                      <a:cxn ang="T86">
                        <a:pos x="T52" y="T53"/>
                      </a:cxn>
                      <a:cxn ang="T87">
                        <a:pos x="T54" y="T55"/>
                      </a:cxn>
                      <a:cxn ang="T88">
                        <a:pos x="T56" y="T57"/>
                      </a:cxn>
                      <a:cxn ang="T89">
                        <a:pos x="T58" y="T59"/>
                      </a:cxn>
                    </a:cxnLst>
                    <a:rect l="T90" t="T91" r="T92" b="T93"/>
                    <a:pathLst>
                      <a:path w="20" h="42">
                        <a:moveTo>
                          <a:pt x="2" y="22"/>
                        </a:moveTo>
                        <a:lnTo>
                          <a:pt x="2" y="18"/>
                        </a:lnTo>
                        <a:lnTo>
                          <a:pt x="2" y="14"/>
                        </a:lnTo>
                        <a:lnTo>
                          <a:pt x="0" y="10"/>
                        </a:lnTo>
                        <a:lnTo>
                          <a:pt x="2" y="4"/>
                        </a:lnTo>
                        <a:lnTo>
                          <a:pt x="0" y="0"/>
                        </a:lnTo>
                        <a:lnTo>
                          <a:pt x="4" y="0"/>
                        </a:lnTo>
                        <a:lnTo>
                          <a:pt x="6" y="8"/>
                        </a:lnTo>
                        <a:lnTo>
                          <a:pt x="4" y="16"/>
                        </a:lnTo>
                        <a:lnTo>
                          <a:pt x="8" y="16"/>
                        </a:lnTo>
                        <a:lnTo>
                          <a:pt x="8" y="8"/>
                        </a:lnTo>
                        <a:lnTo>
                          <a:pt x="16" y="8"/>
                        </a:lnTo>
                        <a:lnTo>
                          <a:pt x="16" y="12"/>
                        </a:lnTo>
                        <a:lnTo>
                          <a:pt x="16" y="14"/>
                        </a:lnTo>
                        <a:lnTo>
                          <a:pt x="14" y="16"/>
                        </a:lnTo>
                        <a:lnTo>
                          <a:pt x="12" y="18"/>
                        </a:lnTo>
                        <a:lnTo>
                          <a:pt x="12" y="22"/>
                        </a:lnTo>
                        <a:lnTo>
                          <a:pt x="20" y="32"/>
                        </a:lnTo>
                        <a:lnTo>
                          <a:pt x="16" y="32"/>
                        </a:lnTo>
                        <a:lnTo>
                          <a:pt x="14" y="30"/>
                        </a:lnTo>
                        <a:lnTo>
                          <a:pt x="12" y="28"/>
                        </a:lnTo>
                        <a:lnTo>
                          <a:pt x="8" y="28"/>
                        </a:lnTo>
                        <a:lnTo>
                          <a:pt x="6" y="28"/>
                        </a:lnTo>
                        <a:lnTo>
                          <a:pt x="4" y="30"/>
                        </a:lnTo>
                        <a:lnTo>
                          <a:pt x="4" y="34"/>
                        </a:lnTo>
                        <a:lnTo>
                          <a:pt x="4" y="38"/>
                        </a:lnTo>
                        <a:lnTo>
                          <a:pt x="6" y="42"/>
                        </a:lnTo>
                        <a:lnTo>
                          <a:pt x="2" y="40"/>
                        </a:lnTo>
                        <a:lnTo>
                          <a:pt x="2" y="34"/>
                        </a:lnTo>
                        <a:lnTo>
                          <a:pt x="2" y="2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52" name="îŝḷiḑe">
                    <a:extLst>
                      <a:ext uri="{FF2B5EF4-FFF2-40B4-BE49-F238E27FC236}">
                        <a16:creationId xmlns:a16="http://schemas.microsoft.com/office/drawing/2014/main" xmlns="" id="{FD9AAF88-F286-44B0-AF67-12CAC10F091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881799" y="3953137"/>
                    <a:ext cx="28921" cy="26620"/>
                  </a:xfrm>
                  <a:custGeom>
                    <a:avLst/>
                    <a:gdLst>
                      <a:gd name="T0" fmla="*/ 2147483647 w 18"/>
                      <a:gd name="T1" fmla="*/ 2147483647 h 16"/>
                      <a:gd name="T2" fmla="*/ 2147483647 w 18"/>
                      <a:gd name="T3" fmla="*/ 2147483647 h 16"/>
                      <a:gd name="T4" fmla="*/ 2147483647 w 18"/>
                      <a:gd name="T5" fmla="*/ 2147483647 h 16"/>
                      <a:gd name="T6" fmla="*/ 2147483647 w 18"/>
                      <a:gd name="T7" fmla="*/ 2147483647 h 16"/>
                      <a:gd name="T8" fmla="*/ 2147483647 w 18"/>
                      <a:gd name="T9" fmla="*/ 2147483647 h 16"/>
                      <a:gd name="T10" fmla="*/ 2147483647 w 18"/>
                      <a:gd name="T11" fmla="*/ 2147483647 h 16"/>
                      <a:gd name="T12" fmla="*/ 2147483647 w 18"/>
                      <a:gd name="T13" fmla="*/ 2147483647 h 16"/>
                      <a:gd name="T14" fmla="*/ 0 w 18"/>
                      <a:gd name="T15" fmla="*/ 2147483647 h 16"/>
                      <a:gd name="T16" fmla="*/ 0 w 18"/>
                      <a:gd name="T17" fmla="*/ 2147483647 h 16"/>
                      <a:gd name="T18" fmla="*/ 2147483647 w 18"/>
                      <a:gd name="T19" fmla="*/ 0 h 16"/>
                      <a:gd name="T20" fmla="*/ 2147483647 w 18"/>
                      <a:gd name="T21" fmla="*/ 2147483647 h 16"/>
                      <a:gd name="T22" fmla="*/ 2147483647 w 18"/>
                      <a:gd name="T23" fmla="*/ 2147483647 h 1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18"/>
                      <a:gd name="T37" fmla="*/ 0 h 16"/>
                      <a:gd name="T38" fmla="*/ 18 w 18"/>
                      <a:gd name="T39" fmla="*/ 16 h 1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18" h="16">
                        <a:moveTo>
                          <a:pt x="16" y="4"/>
                        </a:moveTo>
                        <a:lnTo>
                          <a:pt x="18" y="6"/>
                        </a:lnTo>
                        <a:lnTo>
                          <a:pt x="18" y="10"/>
                        </a:lnTo>
                        <a:lnTo>
                          <a:pt x="18" y="12"/>
                        </a:lnTo>
                        <a:lnTo>
                          <a:pt x="16" y="14"/>
                        </a:lnTo>
                        <a:lnTo>
                          <a:pt x="10" y="16"/>
                        </a:lnTo>
                        <a:lnTo>
                          <a:pt x="2" y="12"/>
                        </a:lnTo>
                        <a:lnTo>
                          <a:pt x="0" y="8"/>
                        </a:lnTo>
                        <a:lnTo>
                          <a:pt x="0" y="4"/>
                        </a:lnTo>
                        <a:lnTo>
                          <a:pt x="10" y="0"/>
                        </a:lnTo>
                        <a:lnTo>
                          <a:pt x="18" y="4"/>
                        </a:lnTo>
                        <a:lnTo>
                          <a:pt x="16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53" name="îśliḍè">
                    <a:extLst>
                      <a:ext uri="{FF2B5EF4-FFF2-40B4-BE49-F238E27FC236}">
                        <a16:creationId xmlns:a16="http://schemas.microsoft.com/office/drawing/2014/main" xmlns="" id="{8C47CA70-B12D-4225-9468-932308BFBB9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587074" y="4104452"/>
                    <a:ext cx="88142" cy="26620"/>
                  </a:xfrm>
                  <a:custGeom>
                    <a:avLst/>
                    <a:gdLst>
                      <a:gd name="T0" fmla="*/ 2147483647 w 50"/>
                      <a:gd name="T1" fmla="*/ 2147483647 h 16"/>
                      <a:gd name="T2" fmla="*/ 2147483647 w 50"/>
                      <a:gd name="T3" fmla="*/ 2147483647 h 16"/>
                      <a:gd name="T4" fmla="*/ 2147483647 w 50"/>
                      <a:gd name="T5" fmla="*/ 2147483647 h 16"/>
                      <a:gd name="T6" fmla="*/ 2147483647 w 50"/>
                      <a:gd name="T7" fmla="*/ 2147483647 h 16"/>
                      <a:gd name="T8" fmla="*/ 2147483647 w 50"/>
                      <a:gd name="T9" fmla="*/ 2147483647 h 16"/>
                      <a:gd name="T10" fmla="*/ 2147483647 w 50"/>
                      <a:gd name="T11" fmla="*/ 2147483647 h 16"/>
                      <a:gd name="T12" fmla="*/ 2147483647 w 50"/>
                      <a:gd name="T13" fmla="*/ 2147483647 h 16"/>
                      <a:gd name="T14" fmla="*/ 2147483647 w 50"/>
                      <a:gd name="T15" fmla="*/ 2147483647 h 16"/>
                      <a:gd name="T16" fmla="*/ 2147483647 w 50"/>
                      <a:gd name="T17" fmla="*/ 2147483647 h 16"/>
                      <a:gd name="T18" fmla="*/ 2147483647 w 50"/>
                      <a:gd name="T19" fmla="*/ 2147483647 h 16"/>
                      <a:gd name="T20" fmla="*/ 2147483647 w 50"/>
                      <a:gd name="T21" fmla="*/ 2147483647 h 16"/>
                      <a:gd name="T22" fmla="*/ 2147483647 w 50"/>
                      <a:gd name="T23" fmla="*/ 2147483647 h 16"/>
                      <a:gd name="T24" fmla="*/ 2147483647 w 50"/>
                      <a:gd name="T25" fmla="*/ 2147483647 h 16"/>
                      <a:gd name="T26" fmla="*/ 0 w 50"/>
                      <a:gd name="T27" fmla="*/ 2147483647 h 16"/>
                      <a:gd name="T28" fmla="*/ 2147483647 w 50"/>
                      <a:gd name="T29" fmla="*/ 2147483647 h 16"/>
                      <a:gd name="T30" fmla="*/ 2147483647 w 50"/>
                      <a:gd name="T31" fmla="*/ 2147483647 h 16"/>
                      <a:gd name="T32" fmla="*/ 2147483647 w 50"/>
                      <a:gd name="T33" fmla="*/ 2147483647 h 16"/>
                      <a:gd name="T34" fmla="*/ 2147483647 w 50"/>
                      <a:gd name="T35" fmla="*/ 2147483647 h 16"/>
                      <a:gd name="T36" fmla="*/ 2147483647 w 50"/>
                      <a:gd name="T37" fmla="*/ 2147483647 h 16"/>
                      <a:gd name="T38" fmla="*/ 2147483647 w 50"/>
                      <a:gd name="T39" fmla="*/ 2147483647 h 16"/>
                      <a:gd name="T40" fmla="*/ 2147483647 w 50"/>
                      <a:gd name="T41" fmla="*/ 2147483647 h 16"/>
                      <a:gd name="T42" fmla="*/ 2147483647 w 50"/>
                      <a:gd name="T43" fmla="*/ 2147483647 h 16"/>
                      <a:gd name="T44" fmla="*/ 2147483647 w 50"/>
                      <a:gd name="T45" fmla="*/ 2147483647 h 16"/>
                      <a:gd name="T46" fmla="*/ 2147483647 w 50"/>
                      <a:gd name="T47" fmla="*/ 2147483647 h 16"/>
                      <a:gd name="T48" fmla="*/ 2147483647 w 50"/>
                      <a:gd name="T49" fmla="*/ 0 h 16"/>
                      <a:gd name="T50" fmla="*/ 2147483647 w 50"/>
                      <a:gd name="T51" fmla="*/ 2147483647 h 16"/>
                      <a:gd name="T52" fmla="*/ 2147483647 w 50"/>
                      <a:gd name="T53" fmla="*/ 2147483647 h 16"/>
                      <a:gd name="T54" fmla="*/ 2147483647 w 50"/>
                      <a:gd name="T55" fmla="*/ 2147483647 h 1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w 50"/>
                      <a:gd name="T85" fmla="*/ 0 h 16"/>
                      <a:gd name="T86" fmla="*/ 50 w 50"/>
                      <a:gd name="T87" fmla="*/ 16 h 16"/>
                    </a:gdLst>
                    <a:ahLst/>
                    <a:cxnLst>
                      <a:cxn ang="T56">
                        <a:pos x="T0" y="T1"/>
                      </a:cxn>
                      <a:cxn ang="T57">
                        <a:pos x="T2" y="T3"/>
                      </a:cxn>
                      <a:cxn ang="T58">
                        <a:pos x="T4" y="T5"/>
                      </a:cxn>
                      <a:cxn ang="T59">
                        <a:pos x="T6" y="T7"/>
                      </a:cxn>
                      <a:cxn ang="T60">
                        <a:pos x="T8" y="T9"/>
                      </a:cxn>
                      <a:cxn ang="T61">
                        <a:pos x="T10" y="T11"/>
                      </a:cxn>
                      <a:cxn ang="T62">
                        <a:pos x="T12" y="T13"/>
                      </a:cxn>
                      <a:cxn ang="T63">
                        <a:pos x="T14" y="T15"/>
                      </a:cxn>
                      <a:cxn ang="T64">
                        <a:pos x="T16" y="T17"/>
                      </a:cxn>
                      <a:cxn ang="T65">
                        <a:pos x="T18" y="T19"/>
                      </a:cxn>
                      <a:cxn ang="T66">
                        <a:pos x="T20" y="T21"/>
                      </a:cxn>
                      <a:cxn ang="T67">
                        <a:pos x="T22" y="T23"/>
                      </a:cxn>
                      <a:cxn ang="T68">
                        <a:pos x="T24" y="T25"/>
                      </a:cxn>
                      <a:cxn ang="T69">
                        <a:pos x="T26" y="T27"/>
                      </a:cxn>
                      <a:cxn ang="T70">
                        <a:pos x="T28" y="T29"/>
                      </a:cxn>
                      <a:cxn ang="T71">
                        <a:pos x="T30" y="T31"/>
                      </a:cxn>
                      <a:cxn ang="T72">
                        <a:pos x="T32" y="T33"/>
                      </a:cxn>
                      <a:cxn ang="T73">
                        <a:pos x="T34" y="T35"/>
                      </a:cxn>
                      <a:cxn ang="T74">
                        <a:pos x="T36" y="T37"/>
                      </a:cxn>
                      <a:cxn ang="T75">
                        <a:pos x="T38" y="T39"/>
                      </a:cxn>
                      <a:cxn ang="T76">
                        <a:pos x="T40" y="T41"/>
                      </a:cxn>
                      <a:cxn ang="T77">
                        <a:pos x="T42" y="T43"/>
                      </a:cxn>
                      <a:cxn ang="T78">
                        <a:pos x="T44" y="T45"/>
                      </a:cxn>
                      <a:cxn ang="T79">
                        <a:pos x="T46" y="T47"/>
                      </a:cxn>
                      <a:cxn ang="T80">
                        <a:pos x="T48" y="T49"/>
                      </a:cxn>
                      <a:cxn ang="T81">
                        <a:pos x="T50" y="T51"/>
                      </a:cxn>
                      <a:cxn ang="T82">
                        <a:pos x="T52" y="T53"/>
                      </a:cxn>
                      <a:cxn ang="T83">
                        <a:pos x="T54" y="T55"/>
                      </a:cxn>
                    </a:cxnLst>
                    <a:rect l="T84" t="T85" r="T86" b="T87"/>
                    <a:pathLst>
                      <a:path w="50" h="16">
                        <a:moveTo>
                          <a:pt x="50" y="12"/>
                        </a:moveTo>
                        <a:lnTo>
                          <a:pt x="48" y="12"/>
                        </a:lnTo>
                        <a:lnTo>
                          <a:pt x="42" y="12"/>
                        </a:lnTo>
                        <a:lnTo>
                          <a:pt x="38" y="10"/>
                        </a:lnTo>
                        <a:lnTo>
                          <a:pt x="34" y="14"/>
                        </a:lnTo>
                        <a:lnTo>
                          <a:pt x="30" y="16"/>
                        </a:lnTo>
                        <a:lnTo>
                          <a:pt x="20" y="16"/>
                        </a:lnTo>
                        <a:lnTo>
                          <a:pt x="16" y="16"/>
                        </a:lnTo>
                        <a:lnTo>
                          <a:pt x="14" y="14"/>
                        </a:lnTo>
                        <a:lnTo>
                          <a:pt x="12" y="10"/>
                        </a:lnTo>
                        <a:lnTo>
                          <a:pt x="8" y="12"/>
                        </a:lnTo>
                        <a:lnTo>
                          <a:pt x="6" y="14"/>
                        </a:lnTo>
                        <a:lnTo>
                          <a:pt x="2" y="12"/>
                        </a:lnTo>
                        <a:lnTo>
                          <a:pt x="0" y="10"/>
                        </a:lnTo>
                        <a:lnTo>
                          <a:pt x="2" y="6"/>
                        </a:lnTo>
                        <a:lnTo>
                          <a:pt x="6" y="4"/>
                        </a:lnTo>
                        <a:lnTo>
                          <a:pt x="10" y="2"/>
                        </a:lnTo>
                        <a:lnTo>
                          <a:pt x="14" y="2"/>
                        </a:lnTo>
                        <a:lnTo>
                          <a:pt x="14" y="6"/>
                        </a:lnTo>
                        <a:lnTo>
                          <a:pt x="32" y="10"/>
                        </a:lnTo>
                        <a:lnTo>
                          <a:pt x="38" y="10"/>
                        </a:lnTo>
                        <a:lnTo>
                          <a:pt x="34" y="6"/>
                        </a:lnTo>
                        <a:lnTo>
                          <a:pt x="32" y="4"/>
                        </a:lnTo>
                        <a:lnTo>
                          <a:pt x="34" y="2"/>
                        </a:lnTo>
                        <a:lnTo>
                          <a:pt x="38" y="0"/>
                        </a:lnTo>
                        <a:lnTo>
                          <a:pt x="42" y="4"/>
                        </a:lnTo>
                        <a:lnTo>
                          <a:pt x="50" y="8"/>
                        </a:lnTo>
                        <a:lnTo>
                          <a:pt x="50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54" name="îṡḻïdè">
                    <a:extLst>
                      <a:ext uri="{FF2B5EF4-FFF2-40B4-BE49-F238E27FC236}">
                        <a16:creationId xmlns:a16="http://schemas.microsoft.com/office/drawing/2014/main" xmlns="" id="{0796E99E-6BA4-4F70-9FC4-6C3950AA362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59226" y="3556637"/>
                    <a:ext cx="132212" cy="128898"/>
                  </a:xfrm>
                  <a:custGeom>
                    <a:avLst/>
                    <a:gdLst>
                      <a:gd name="T0" fmla="*/ 2147483647 w 76"/>
                      <a:gd name="T1" fmla="*/ 2147483647 h 78"/>
                      <a:gd name="T2" fmla="*/ 2147483647 w 76"/>
                      <a:gd name="T3" fmla="*/ 2147483647 h 78"/>
                      <a:gd name="T4" fmla="*/ 2147483647 w 76"/>
                      <a:gd name="T5" fmla="*/ 2147483647 h 78"/>
                      <a:gd name="T6" fmla="*/ 2147483647 w 76"/>
                      <a:gd name="T7" fmla="*/ 2147483647 h 78"/>
                      <a:gd name="T8" fmla="*/ 2147483647 w 76"/>
                      <a:gd name="T9" fmla="*/ 2147483647 h 78"/>
                      <a:gd name="T10" fmla="*/ 2147483647 w 76"/>
                      <a:gd name="T11" fmla="*/ 2147483647 h 78"/>
                      <a:gd name="T12" fmla="*/ 2147483647 w 76"/>
                      <a:gd name="T13" fmla="*/ 2147483647 h 78"/>
                      <a:gd name="T14" fmla="*/ 2147483647 w 76"/>
                      <a:gd name="T15" fmla="*/ 2147483647 h 78"/>
                      <a:gd name="T16" fmla="*/ 2147483647 w 76"/>
                      <a:gd name="T17" fmla="*/ 2147483647 h 78"/>
                      <a:gd name="T18" fmla="*/ 2147483647 w 76"/>
                      <a:gd name="T19" fmla="*/ 2147483647 h 78"/>
                      <a:gd name="T20" fmla="*/ 2147483647 w 76"/>
                      <a:gd name="T21" fmla="*/ 2147483647 h 78"/>
                      <a:gd name="T22" fmla="*/ 2147483647 w 76"/>
                      <a:gd name="T23" fmla="*/ 2147483647 h 78"/>
                      <a:gd name="T24" fmla="*/ 2147483647 w 76"/>
                      <a:gd name="T25" fmla="*/ 2147483647 h 78"/>
                      <a:gd name="T26" fmla="*/ 2147483647 w 76"/>
                      <a:gd name="T27" fmla="*/ 2147483647 h 78"/>
                      <a:gd name="T28" fmla="*/ 2147483647 w 76"/>
                      <a:gd name="T29" fmla="*/ 2147483647 h 78"/>
                      <a:gd name="T30" fmla="*/ 2147483647 w 76"/>
                      <a:gd name="T31" fmla="*/ 2147483647 h 78"/>
                      <a:gd name="T32" fmla="*/ 0 w 76"/>
                      <a:gd name="T33" fmla="*/ 2147483647 h 78"/>
                      <a:gd name="T34" fmla="*/ 2147483647 w 76"/>
                      <a:gd name="T35" fmla="*/ 2147483647 h 78"/>
                      <a:gd name="T36" fmla="*/ 0 w 76"/>
                      <a:gd name="T37" fmla="*/ 2147483647 h 78"/>
                      <a:gd name="T38" fmla="*/ 2147483647 w 76"/>
                      <a:gd name="T39" fmla="*/ 2147483647 h 78"/>
                      <a:gd name="T40" fmla="*/ 2147483647 w 76"/>
                      <a:gd name="T41" fmla="*/ 2147483647 h 78"/>
                      <a:gd name="T42" fmla="*/ 2147483647 w 76"/>
                      <a:gd name="T43" fmla="*/ 2147483647 h 78"/>
                      <a:gd name="T44" fmla="*/ 2147483647 w 76"/>
                      <a:gd name="T45" fmla="*/ 2147483647 h 78"/>
                      <a:gd name="T46" fmla="*/ 2147483647 w 76"/>
                      <a:gd name="T47" fmla="*/ 2147483647 h 78"/>
                      <a:gd name="T48" fmla="*/ 2147483647 w 76"/>
                      <a:gd name="T49" fmla="*/ 2147483647 h 78"/>
                      <a:gd name="T50" fmla="*/ 2147483647 w 76"/>
                      <a:gd name="T51" fmla="*/ 2147483647 h 78"/>
                      <a:gd name="T52" fmla="*/ 2147483647 w 76"/>
                      <a:gd name="T53" fmla="*/ 2147483647 h 78"/>
                      <a:gd name="T54" fmla="*/ 2147483647 w 76"/>
                      <a:gd name="T55" fmla="*/ 2147483647 h 78"/>
                      <a:gd name="T56" fmla="*/ 2147483647 w 76"/>
                      <a:gd name="T57" fmla="*/ 0 h 78"/>
                      <a:gd name="T58" fmla="*/ 2147483647 w 76"/>
                      <a:gd name="T59" fmla="*/ 2147483647 h 78"/>
                      <a:gd name="T60" fmla="*/ 2147483647 w 76"/>
                      <a:gd name="T61" fmla="*/ 2147483647 h 78"/>
                      <a:gd name="T62" fmla="*/ 2147483647 w 76"/>
                      <a:gd name="T63" fmla="*/ 2147483647 h 78"/>
                      <a:gd name="T64" fmla="*/ 2147483647 w 76"/>
                      <a:gd name="T65" fmla="*/ 2147483647 h 78"/>
                      <a:gd name="T66" fmla="*/ 2147483647 w 76"/>
                      <a:gd name="T67" fmla="*/ 2147483647 h 78"/>
                      <a:gd name="T68" fmla="*/ 2147483647 w 76"/>
                      <a:gd name="T69" fmla="*/ 2147483647 h 78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w 76"/>
                      <a:gd name="T106" fmla="*/ 0 h 78"/>
                      <a:gd name="T107" fmla="*/ 76 w 76"/>
                      <a:gd name="T108" fmla="*/ 78 h 78"/>
                    </a:gdLst>
                    <a:ahLst/>
                    <a:cxnLst>
                      <a:cxn ang="T70">
                        <a:pos x="T0" y="T1"/>
                      </a:cxn>
                      <a:cxn ang="T71">
                        <a:pos x="T2" y="T3"/>
                      </a:cxn>
                      <a:cxn ang="T72">
                        <a:pos x="T4" y="T5"/>
                      </a:cxn>
                      <a:cxn ang="T73">
                        <a:pos x="T6" y="T7"/>
                      </a:cxn>
                      <a:cxn ang="T74">
                        <a:pos x="T8" y="T9"/>
                      </a:cxn>
                      <a:cxn ang="T75">
                        <a:pos x="T10" y="T11"/>
                      </a:cxn>
                      <a:cxn ang="T76">
                        <a:pos x="T12" y="T13"/>
                      </a:cxn>
                      <a:cxn ang="T77">
                        <a:pos x="T14" y="T15"/>
                      </a:cxn>
                      <a:cxn ang="T78">
                        <a:pos x="T16" y="T17"/>
                      </a:cxn>
                      <a:cxn ang="T79">
                        <a:pos x="T18" y="T19"/>
                      </a:cxn>
                      <a:cxn ang="T80">
                        <a:pos x="T20" y="T21"/>
                      </a:cxn>
                      <a:cxn ang="T81">
                        <a:pos x="T22" y="T23"/>
                      </a:cxn>
                      <a:cxn ang="T82">
                        <a:pos x="T24" y="T25"/>
                      </a:cxn>
                      <a:cxn ang="T83">
                        <a:pos x="T26" y="T27"/>
                      </a:cxn>
                      <a:cxn ang="T84">
                        <a:pos x="T28" y="T29"/>
                      </a:cxn>
                      <a:cxn ang="T85">
                        <a:pos x="T30" y="T31"/>
                      </a:cxn>
                      <a:cxn ang="T86">
                        <a:pos x="T32" y="T33"/>
                      </a:cxn>
                      <a:cxn ang="T87">
                        <a:pos x="T34" y="T35"/>
                      </a:cxn>
                      <a:cxn ang="T88">
                        <a:pos x="T36" y="T37"/>
                      </a:cxn>
                      <a:cxn ang="T89">
                        <a:pos x="T38" y="T39"/>
                      </a:cxn>
                      <a:cxn ang="T90">
                        <a:pos x="T40" y="T41"/>
                      </a:cxn>
                      <a:cxn ang="T91">
                        <a:pos x="T42" y="T43"/>
                      </a:cxn>
                      <a:cxn ang="T92">
                        <a:pos x="T44" y="T45"/>
                      </a:cxn>
                      <a:cxn ang="T93">
                        <a:pos x="T46" y="T47"/>
                      </a:cxn>
                      <a:cxn ang="T94">
                        <a:pos x="T48" y="T49"/>
                      </a:cxn>
                      <a:cxn ang="T95">
                        <a:pos x="T50" y="T51"/>
                      </a:cxn>
                      <a:cxn ang="T96">
                        <a:pos x="T52" y="T53"/>
                      </a:cxn>
                      <a:cxn ang="T97">
                        <a:pos x="T54" y="T55"/>
                      </a:cxn>
                      <a:cxn ang="T98">
                        <a:pos x="T56" y="T57"/>
                      </a:cxn>
                      <a:cxn ang="T99">
                        <a:pos x="T58" y="T59"/>
                      </a:cxn>
                      <a:cxn ang="T100">
                        <a:pos x="T60" y="T61"/>
                      </a:cxn>
                      <a:cxn ang="T101">
                        <a:pos x="T62" y="T63"/>
                      </a:cxn>
                      <a:cxn ang="T102">
                        <a:pos x="T64" y="T65"/>
                      </a:cxn>
                      <a:cxn ang="T103">
                        <a:pos x="T66" y="T67"/>
                      </a:cxn>
                      <a:cxn ang="T104">
                        <a:pos x="T68" y="T69"/>
                      </a:cxn>
                    </a:cxnLst>
                    <a:rect l="T105" t="T106" r="T107" b="T108"/>
                    <a:pathLst>
                      <a:path w="76" h="78">
                        <a:moveTo>
                          <a:pt x="64" y="56"/>
                        </a:moveTo>
                        <a:lnTo>
                          <a:pt x="60" y="52"/>
                        </a:lnTo>
                        <a:lnTo>
                          <a:pt x="56" y="54"/>
                        </a:lnTo>
                        <a:lnTo>
                          <a:pt x="54" y="58"/>
                        </a:lnTo>
                        <a:lnTo>
                          <a:pt x="56" y="62"/>
                        </a:lnTo>
                        <a:lnTo>
                          <a:pt x="58" y="64"/>
                        </a:lnTo>
                        <a:lnTo>
                          <a:pt x="60" y="68"/>
                        </a:lnTo>
                        <a:lnTo>
                          <a:pt x="62" y="72"/>
                        </a:lnTo>
                        <a:lnTo>
                          <a:pt x="60" y="78"/>
                        </a:lnTo>
                        <a:lnTo>
                          <a:pt x="58" y="78"/>
                        </a:lnTo>
                        <a:lnTo>
                          <a:pt x="54" y="78"/>
                        </a:lnTo>
                        <a:lnTo>
                          <a:pt x="52" y="78"/>
                        </a:lnTo>
                        <a:lnTo>
                          <a:pt x="52" y="74"/>
                        </a:lnTo>
                        <a:lnTo>
                          <a:pt x="48" y="76"/>
                        </a:lnTo>
                        <a:lnTo>
                          <a:pt x="46" y="76"/>
                        </a:lnTo>
                        <a:lnTo>
                          <a:pt x="42" y="74"/>
                        </a:lnTo>
                        <a:lnTo>
                          <a:pt x="36" y="70"/>
                        </a:lnTo>
                        <a:lnTo>
                          <a:pt x="34" y="62"/>
                        </a:lnTo>
                        <a:lnTo>
                          <a:pt x="32" y="54"/>
                        </a:lnTo>
                        <a:lnTo>
                          <a:pt x="34" y="52"/>
                        </a:lnTo>
                        <a:lnTo>
                          <a:pt x="36" y="50"/>
                        </a:lnTo>
                        <a:lnTo>
                          <a:pt x="32" y="44"/>
                        </a:lnTo>
                        <a:lnTo>
                          <a:pt x="24" y="44"/>
                        </a:lnTo>
                        <a:lnTo>
                          <a:pt x="24" y="48"/>
                        </a:lnTo>
                        <a:lnTo>
                          <a:pt x="20" y="48"/>
                        </a:lnTo>
                        <a:lnTo>
                          <a:pt x="18" y="46"/>
                        </a:lnTo>
                        <a:lnTo>
                          <a:pt x="16" y="48"/>
                        </a:lnTo>
                        <a:lnTo>
                          <a:pt x="12" y="44"/>
                        </a:lnTo>
                        <a:lnTo>
                          <a:pt x="10" y="50"/>
                        </a:lnTo>
                        <a:lnTo>
                          <a:pt x="8" y="56"/>
                        </a:lnTo>
                        <a:lnTo>
                          <a:pt x="6" y="64"/>
                        </a:lnTo>
                        <a:lnTo>
                          <a:pt x="4" y="66"/>
                        </a:lnTo>
                        <a:lnTo>
                          <a:pt x="2" y="68"/>
                        </a:lnTo>
                        <a:lnTo>
                          <a:pt x="0" y="66"/>
                        </a:lnTo>
                        <a:lnTo>
                          <a:pt x="0" y="62"/>
                        </a:lnTo>
                        <a:lnTo>
                          <a:pt x="2" y="54"/>
                        </a:lnTo>
                        <a:lnTo>
                          <a:pt x="0" y="50"/>
                        </a:lnTo>
                        <a:lnTo>
                          <a:pt x="0" y="42"/>
                        </a:lnTo>
                        <a:lnTo>
                          <a:pt x="2" y="34"/>
                        </a:lnTo>
                        <a:lnTo>
                          <a:pt x="6" y="34"/>
                        </a:lnTo>
                        <a:lnTo>
                          <a:pt x="10" y="32"/>
                        </a:lnTo>
                        <a:lnTo>
                          <a:pt x="14" y="28"/>
                        </a:lnTo>
                        <a:lnTo>
                          <a:pt x="16" y="24"/>
                        </a:lnTo>
                        <a:lnTo>
                          <a:pt x="18" y="24"/>
                        </a:lnTo>
                        <a:lnTo>
                          <a:pt x="20" y="22"/>
                        </a:lnTo>
                        <a:lnTo>
                          <a:pt x="26" y="24"/>
                        </a:lnTo>
                        <a:lnTo>
                          <a:pt x="28" y="26"/>
                        </a:lnTo>
                        <a:lnTo>
                          <a:pt x="30" y="28"/>
                        </a:lnTo>
                        <a:lnTo>
                          <a:pt x="32" y="30"/>
                        </a:lnTo>
                        <a:lnTo>
                          <a:pt x="36" y="30"/>
                        </a:lnTo>
                        <a:lnTo>
                          <a:pt x="36" y="26"/>
                        </a:lnTo>
                        <a:lnTo>
                          <a:pt x="40" y="24"/>
                        </a:lnTo>
                        <a:lnTo>
                          <a:pt x="42" y="20"/>
                        </a:lnTo>
                        <a:lnTo>
                          <a:pt x="44" y="18"/>
                        </a:lnTo>
                        <a:lnTo>
                          <a:pt x="48" y="16"/>
                        </a:lnTo>
                        <a:lnTo>
                          <a:pt x="52" y="14"/>
                        </a:lnTo>
                        <a:lnTo>
                          <a:pt x="52" y="6"/>
                        </a:lnTo>
                        <a:lnTo>
                          <a:pt x="54" y="0"/>
                        </a:lnTo>
                        <a:lnTo>
                          <a:pt x="58" y="2"/>
                        </a:lnTo>
                        <a:lnTo>
                          <a:pt x="62" y="6"/>
                        </a:lnTo>
                        <a:lnTo>
                          <a:pt x="68" y="14"/>
                        </a:lnTo>
                        <a:lnTo>
                          <a:pt x="70" y="26"/>
                        </a:lnTo>
                        <a:lnTo>
                          <a:pt x="76" y="50"/>
                        </a:lnTo>
                        <a:lnTo>
                          <a:pt x="74" y="52"/>
                        </a:lnTo>
                        <a:lnTo>
                          <a:pt x="72" y="56"/>
                        </a:lnTo>
                        <a:lnTo>
                          <a:pt x="70" y="62"/>
                        </a:lnTo>
                        <a:lnTo>
                          <a:pt x="70" y="68"/>
                        </a:lnTo>
                        <a:lnTo>
                          <a:pt x="68" y="66"/>
                        </a:lnTo>
                        <a:lnTo>
                          <a:pt x="66" y="60"/>
                        </a:lnTo>
                        <a:lnTo>
                          <a:pt x="62" y="52"/>
                        </a:lnTo>
                        <a:lnTo>
                          <a:pt x="64" y="5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55" name="îšḷíḓe">
                    <a:extLst>
                      <a:ext uri="{FF2B5EF4-FFF2-40B4-BE49-F238E27FC236}">
                        <a16:creationId xmlns:a16="http://schemas.microsoft.com/office/drawing/2014/main" xmlns="" id="{ED371B04-2DAA-4BA8-A1CE-E6C8B365025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22882" y="3527215"/>
                    <a:ext cx="68861" cy="70053"/>
                  </a:xfrm>
                  <a:custGeom>
                    <a:avLst/>
                    <a:gdLst>
                      <a:gd name="T0" fmla="*/ 2147483647 w 38"/>
                      <a:gd name="T1" fmla="*/ 2147483647 h 42"/>
                      <a:gd name="T2" fmla="*/ 0 w 38"/>
                      <a:gd name="T3" fmla="*/ 2147483647 h 42"/>
                      <a:gd name="T4" fmla="*/ 2147483647 w 38"/>
                      <a:gd name="T5" fmla="*/ 2147483647 h 42"/>
                      <a:gd name="T6" fmla="*/ 2147483647 w 38"/>
                      <a:gd name="T7" fmla="*/ 2147483647 h 42"/>
                      <a:gd name="T8" fmla="*/ 2147483647 w 38"/>
                      <a:gd name="T9" fmla="*/ 2147483647 h 42"/>
                      <a:gd name="T10" fmla="*/ 2147483647 w 38"/>
                      <a:gd name="T11" fmla="*/ 2147483647 h 42"/>
                      <a:gd name="T12" fmla="*/ 2147483647 w 38"/>
                      <a:gd name="T13" fmla="*/ 2147483647 h 42"/>
                      <a:gd name="T14" fmla="*/ 2147483647 w 38"/>
                      <a:gd name="T15" fmla="*/ 2147483647 h 42"/>
                      <a:gd name="T16" fmla="*/ 2147483647 w 38"/>
                      <a:gd name="T17" fmla="*/ 0 h 42"/>
                      <a:gd name="T18" fmla="*/ 2147483647 w 38"/>
                      <a:gd name="T19" fmla="*/ 2147483647 h 42"/>
                      <a:gd name="T20" fmla="*/ 2147483647 w 38"/>
                      <a:gd name="T21" fmla="*/ 2147483647 h 42"/>
                      <a:gd name="T22" fmla="*/ 2147483647 w 38"/>
                      <a:gd name="T23" fmla="*/ 2147483647 h 42"/>
                      <a:gd name="T24" fmla="*/ 2147483647 w 38"/>
                      <a:gd name="T25" fmla="*/ 2147483647 h 42"/>
                      <a:gd name="T26" fmla="*/ 2147483647 w 38"/>
                      <a:gd name="T27" fmla="*/ 2147483647 h 42"/>
                      <a:gd name="T28" fmla="*/ 2147483647 w 38"/>
                      <a:gd name="T29" fmla="*/ 2147483647 h 42"/>
                      <a:gd name="T30" fmla="*/ 2147483647 w 38"/>
                      <a:gd name="T31" fmla="*/ 2147483647 h 42"/>
                      <a:gd name="T32" fmla="*/ 2147483647 w 38"/>
                      <a:gd name="T33" fmla="*/ 2147483647 h 42"/>
                      <a:gd name="T34" fmla="*/ 2147483647 w 38"/>
                      <a:gd name="T35" fmla="*/ 2147483647 h 42"/>
                      <a:gd name="T36" fmla="*/ 2147483647 w 38"/>
                      <a:gd name="T37" fmla="*/ 2147483647 h 42"/>
                      <a:gd name="T38" fmla="*/ 2147483647 w 38"/>
                      <a:gd name="T39" fmla="*/ 2147483647 h 42"/>
                      <a:gd name="T40" fmla="*/ 2147483647 w 38"/>
                      <a:gd name="T41" fmla="*/ 2147483647 h 42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38"/>
                      <a:gd name="T64" fmla="*/ 0 h 42"/>
                      <a:gd name="T65" fmla="*/ 38 w 38"/>
                      <a:gd name="T66" fmla="*/ 42 h 42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38" h="42">
                        <a:moveTo>
                          <a:pt x="4" y="42"/>
                        </a:moveTo>
                        <a:lnTo>
                          <a:pt x="0" y="42"/>
                        </a:lnTo>
                        <a:lnTo>
                          <a:pt x="2" y="38"/>
                        </a:lnTo>
                        <a:lnTo>
                          <a:pt x="6" y="34"/>
                        </a:lnTo>
                        <a:lnTo>
                          <a:pt x="14" y="24"/>
                        </a:lnTo>
                        <a:lnTo>
                          <a:pt x="24" y="16"/>
                        </a:lnTo>
                        <a:lnTo>
                          <a:pt x="30" y="8"/>
                        </a:lnTo>
                        <a:lnTo>
                          <a:pt x="32" y="4"/>
                        </a:lnTo>
                        <a:lnTo>
                          <a:pt x="34" y="0"/>
                        </a:lnTo>
                        <a:lnTo>
                          <a:pt x="34" y="4"/>
                        </a:lnTo>
                        <a:lnTo>
                          <a:pt x="36" y="6"/>
                        </a:lnTo>
                        <a:lnTo>
                          <a:pt x="38" y="10"/>
                        </a:lnTo>
                        <a:lnTo>
                          <a:pt x="36" y="12"/>
                        </a:lnTo>
                        <a:lnTo>
                          <a:pt x="32" y="14"/>
                        </a:lnTo>
                        <a:lnTo>
                          <a:pt x="32" y="16"/>
                        </a:lnTo>
                        <a:lnTo>
                          <a:pt x="30" y="18"/>
                        </a:lnTo>
                        <a:lnTo>
                          <a:pt x="22" y="18"/>
                        </a:lnTo>
                        <a:lnTo>
                          <a:pt x="20" y="28"/>
                        </a:lnTo>
                        <a:lnTo>
                          <a:pt x="14" y="36"/>
                        </a:lnTo>
                        <a:lnTo>
                          <a:pt x="10" y="40"/>
                        </a:lnTo>
                        <a:lnTo>
                          <a:pt x="4" y="4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56" name="ïS1ïḓé">
                    <a:extLst>
                      <a:ext uri="{FF2B5EF4-FFF2-40B4-BE49-F238E27FC236}">
                        <a16:creationId xmlns:a16="http://schemas.microsoft.com/office/drawing/2014/main" xmlns="" id="{0203973D-91C6-4242-80B1-B132C3FAC91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75216" y="3294640"/>
                    <a:ext cx="128081" cy="180736"/>
                  </a:xfrm>
                  <a:custGeom>
                    <a:avLst/>
                    <a:gdLst>
                      <a:gd name="T0" fmla="*/ 2147483647 w 74"/>
                      <a:gd name="T1" fmla="*/ 2147483647 h 110"/>
                      <a:gd name="T2" fmla="*/ 2147483647 w 74"/>
                      <a:gd name="T3" fmla="*/ 2147483647 h 110"/>
                      <a:gd name="T4" fmla="*/ 2147483647 w 74"/>
                      <a:gd name="T5" fmla="*/ 2147483647 h 110"/>
                      <a:gd name="T6" fmla="*/ 2147483647 w 74"/>
                      <a:gd name="T7" fmla="*/ 0 h 110"/>
                      <a:gd name="T8" fmla="*/ 2147483647 w 74"/>
                      <a:gd name="T9" fmla="*/ 2147483647 h 110"/>
                      <a:gd name="T10" fmla="*/ 2147483647 w 74"/>
                      <a:gd name="T11" fmla="*/ 2147483647 h 110"/>
                      <a:gd name="T12" fmla="*/ 2147483647 w 74"/>
                      <a:gd name="T13" fmla="*/ 2147483647 h 110"/>
                      <a:gd name="T14" fmla="*/ 2147483647 w 74"/>
                      <a:gd name="T15" fmla="*/ 2147483647 h 110"/>
                      <a:gd name="T16" fmla="*/ 2147483647 w 74"/>
                      <a:gd name="T17" fmla="*/ 2147483647 h 110"/>
                      <a:gd name="T18" fmla="*/ 2147483647 w 74"/>
                      <a:gd name="T19" fmla="*/ 2147483647 h 110"/>
                      <a:gd name="T20" fmla="*/ 2147483647 w 74"/>
                      <a:gd name="T21" fmla="*/ 2147483647 h 110"/>
                      <a:gd name="T22" fmla="*/ 2147483647 w 74"/>
                      <a:gd name="T23" fmla="*/ 2147483647 h 110"/>
                      <a:gd name="T24" fmla="*/ 2147483647 w 74"/>
                      <a:gd name="T25" fmla="*/ 2147483647 h 110"/>
                      <a:gd name="T26" fmla="*/ 2147483647 w 74"/>
                      <a:gd name="T27" fmla="*/ 2147483647 h 110"/>
                      <a:gd name="T28" fmla="*/ 2147483647 w 74"/>
                      <a:gd name="T29" fmla="*/ 2147483647 h 110"/>
                      <a:gd name="T30" fmla="*/ 2147483647 w 74"/>
                      <a:gd name="T31" fmla="*/ 2147483647 h 110"/>
                      <a:gd name="T32" fmla="*/ 2147483647 w 74"/>
                      <a:gd name="T33" fmla="*/ 2147483647 h 110"/>
                      <a:gd name="T34" fmla="*/ 2147483647 w 74"/>
                      <a:gd name="T35" fmla="*/ 2147483647 h 110"/>
                      <a:gd name="T36" fmla="*/ 2147483647 w 74"/>
                      <a:gd name="T37" fmla="*/ 2147483647 h 110"/>
                      <a:gd name="T38" fmla="*/ 2147483647 w 74"/>
                      <a:gd name="T39" fmla="*/ 2147483647 h 110"/>
                      <a:gd name="T40" fmla="*/ 2147483647 w 74"/>
                      <a:gd name="T41" fmla="*/ 2147483647 h 110"/>
                      <a:gd name="T42" fmla="*/ 2147483647 w 74"/>
                      <a:gd name="T43" fmla="*/ 2147483647 h 110"/>
                      <a:gd name="T44" fmla="*/ 2147483647 w 74"/>
                      <a:gd name="T45" fmla="*/ 2147483647 h 110"/>
                      <a:gd name="T46" fmla="*/ 2147483647 w 74"/>
                      <a:gd name="T47" fmla="*/ 2147483647 h 110"/>
                      <a:gd name="T48" fmla="*/ 2147483647 w 74"/>
                      <a:gd name="T49" fmla="*/ 2147483647 h 110"/>
                      <a:gd name="T50" fmla="*/ 2147483647 w 74"/>
                      <a:gd name="T51" fmla="*/ 2147483647 h 110"/>
                      <a:gd name="T52" fmla="*/ 2147483647 w 74"/>
                      <a:gd name="T53" fmla="*/ 2147483647 h 110"/>
                      <a:gd name="T54" fmla="*/ 2147483647 w 74"/>
                      <a:gd name="T55" fmla="*/ 2147483647 h 110"/>
                      <a:gd name="T56" fmla="*/ 2147483647 w 74"/>
                      <a:gd name="T57" fmla="*/ 2147483647 h 110"/>
                      <a:gd name="T58" fmla="*/ 2147483647 w 74"/>
                      <a:gd name="T59" fmla="*/ 2147483647 h 110"/>
                      <a:gd name="T60" fmla="*/ 2147483647 w 74"/>
                      <a:gd name="T61" fmla="*/ 2147483647 h 110"/>
                      <a:gd name="T62" fmla="*/ 2147483647 w 74"/>
                      <a:gd name="T63" fmla="*/ 2147483647 h 110"/>
                      <a:gd name="T64" fmla="*/ 2147483647 w 74"/>
                      <a:gd name="T65" fmla="*/ 2147483647 h 110"/>
                      <a:gd name="T66" fmla="*/ 2147483647 w 74"/>
                      <a:gd name="T67" fmla="*/ 2147483647 h 110"/>
                      <a:gd name="T68" fmla="*/ 2147483647 w 74"/>
                      <a:gd name="T69" fmla="*/ 2147483647 h 110"/>
                      <a:gd name="T70" fmla="*/ 2147483647 w 74"/>
                      <a:gd name="T71" fmla="*/ 2147483647 h 110"/>
                      <a:gd name="T72" fmla="*/ 2147483647 w 74"/>
                      <a:gd name="T73" fmla="*/ 2147483647 h 110"/>
                      <a:gd name="T74" fmla="*/ 0 w 74"/>
                      <a:gd name="T75" fmla="*/ 2147483647 h 110"/>
                      <a:gd name="T76" fmla="*/ 2147483647 w 74"/>
                      <a:gd name="T77" fmla="*/ 2147483647 h 110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74"/>
                      <a:gd name="T118" fmla="*/ 0 h 110"/>
                      <a:gd name="T119" fmla="*/ 74 w 74"/>
                      <a:gd name="T120" fmla="*/ 110 h 110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74" h="110">
                        <a:moveTo>
                          <a:pt x="4" y="46"/>
                        </a:moveTo>
                        <a:lnTo>
                          <a:pt x="8" y="38"/>
                        </a:lnTo>
                        <a:lnTo>
                          <a:pt x="8" y="30"/>
                        </a:lnTo>
                        <a:lnTo>
                          <a:pt x="6" y="20"/>
                        </a:lnTo>
                        <a:lnTo>
                          <a:pt x="4" y="12"/>
                        </a:lnTo>
                        <a:lnTo>
                          <a:pt x="6" y="4"/>
                        </a:lnTo>
                        <a:lnTo>
                          <a:pt x="8" y="2"/>
                        </a:lnTo>
                        <a:lnTo>
                          <a:pt x="10" y="0"/>
                        </a:lnTo>
                        <a:lnTo>
                          <a:pt x="12" y="2"/>
                        </a:lnTo>
                        <a:lnTo>
                          <a:pt x="14" y="6"/>
                        </a:lnTo>
                        <a:lnTo>
                          <a:pt x="16" y="10"/>
                        </a:lnTo>
                        <a:lnTo>
                          <a:pt x="20" y="10"/>
                        </a:lnTo>
                        <a:lnTo>
                          <a:pt x="22" y="10"/>
                        </a:lnTo>
                        <a:lnTo>
                          <a:pt x="24" y="8"/>
                        </a:lnTo>
                        <a:lnTo>
                          <a:pt x="28" y="4"/>
                        </a:lnTo>
                        <a:lnTo>
                          <a:pt x="28" y="8"/>
                        </a:lnTo>
                        <a:lnTo>
                          <a:pt x="30" y="12"/>
                        </a:lnTo>
                        <a:lnTo>
                          <a:pt x="32" y="18"/>
                        </a:lnTo>
                        <a:lnTo>
                          <a:pt x="34" y="22"/>
                        </a:lnTo>
                        <a:lnTo>
                          <a:pt x="36" y="30"/>
                        </a:lnTo>
                        <a:lnTo>
                          <a:pt x="36" y="36"/>
                        </a:lnTo>
                        <a:lnTo>
                          <a:pt x="36" y="44"/>
                        </a:lnTo>
                        <a:lnTo>
                          <a:pt x="32" y="48"/>
                        </a:lnTo>
                        <a:lnTo>
                          <a:pt x="28" y="54"/>
                        </a:lnTo>
                        <a:lnTo>
                          <a:pt x="26" y="62"/>
                        </a:lnTo>
                        <a:lnTo>
                          <a:pt x="28" y="70"/>
                        </a:lnTo>
                        <a:lnTo>
                          <a:pt x="32" y="76"/>
                        </a:lnTo>
                        <a:lnTo>
                          <a:pt x="36" y="82"/>
                        </a:lnTo>
                        <a:lnTo>
                          <a:pt x="40" y="86"/>
                        </a:lnTo>
                        <a:lnTo>
                          <a:pt x="40" y="84"/>
                        </a:lnTo>
                        <a:lnTo>
                          <a:pt x="42" y="80"/>
                        </a:lnTo>
                        <a:lnTo>
                          <a:pt x="46" y="80"/>
                        </a:lnTo>
                        <a:lnTo>
                          <a:pt x="50" y="82"/>
                        </a:lnTo>
                        <a:lnTo>
                          <a:pt x="54" y="86"/>
                        </a:lnTo>
                        <a:lnTo>
                          <a:pt x="56" y="90"/>
                        </a:lnTo>
                        <a:lnTo>
                          <a:pt x="60" y="92"/>
                        </a:lnTo>
                        <a:lnTo>
                          <a:pt x="62" y="90"/>
                        </a:lnTo>
                        <a:lnTo>
                          <a:pt x="64" y="88"/>
                        </a:lnTo>
                        <a:lnTo>
                          <a:pt x="66" y="90"/>
                        </a:lnTo>
                        <a:lnTo>
                          <a:pt x="64" y="94"/>
                        </a:lnTo>
                        <a:lnTo>
                          <a:pt x="64" y="96"/>
                        </a:lnTo>
                        <a:lnTo>
                          <a:pt x="64" y="98"/>
                        </a:lnTo>
                        <a:lnTo>
                          <a:pt x="66" y="96"/>
                        </a:lnTo>
                        <a:lnTo>
                          <a:pt x="68" y="100"/>
                        </a:lnTo>
                        <a:lnTo>
                          <a:pt x="74" y="102"/>
                        </a:lnTo>
                        <a:lnTo>
                          <a:pt x="74" y="106"/>
                        </a:lnTo>
                        <a:lnTo>
                          <a:pt x="74" y="110"/>
                        </a:lnTo>
                        <a:lnTo>
                          <a:pt x="72" y="110"/>
                        </a:lnTo>
                        <a:lnTo>
                          <a:pt x="70" y="108"/>
                        </a:lnTo>
                        <a:lnTo>
                          <a:pt x="68" y="106"/>
                        </a:lnTo>
                        <a:lnTo>
                          <a:pt x="64" y="100"/>
                        </a:lnTo>
                        <a:lnTo>
                          <a:pt x="60" y="98"/>
                        </a:lnTo>
                        <a:lnTo>
                          <a:pt x="54" y="94"/>
                        </a:lnTo>
                        <a:lnTo>
                          <a:pt x="50" y="90"/>
                        </a:lnTo>
                        <a:lnTo>
                          <a:pt x="48" y="92"/>
                        </a:lnTo>
                        <a:lnTo>
                          <a:pt x="48" y="96"/>
                        </a:lnTo>
                        <a:lnTo>
                          <a:pt x="50" y="100"/>
                        </a:lnTo>
                        <a:lnTo>
                          <a:pt x="44" y="100"/>
                        </a:lnTo>
                        <a:lnTo>
                          <a:pt x="42" y="94"/>
                        </a:lnTo>
                        <a:lnTo>
                          <a:pt x="38" y="90"/>
                        </a:lnTo>
                        <a:lnTo>
                          <a:pt x="34" y="88"/>
                        </a:lnTo>
                        <a:lnTo>
                          <a:pt x="30" y="90"/>
                        </a:lnTo>
                        <a:lnTo>
                          <a:pt x="26" y="92"/>
                        </a:lnTo>
                        <a:lnTo>
                          <a:pt x="22" y="90"/>
                        </a:lnTo>
                        <a:lnTo>
                          <a:pt x="20" y="88"/>
                        </a:lnTo>
                        <a:lnTo>
                          <a:pt x="16" y="84"/>
                        </a:lnTo>
                        <a:lnTo>
                          <a:pt x="18" y="80"/>
                        </a:lnTo>
                        <a:lnTo>
                          <a:pt x="20" y="76"/>
                        </a:lnTo>
                        <a:lnTo>
                          <a:pt x="20" y="72"/>
                        </a:lnTo>
                        <a:lnTo>
                          <a:pt x="16" y="72"/>
                        </a:lnTo>
                        <a:lnTo>
                          <a:pt x="14" y="74"/>
                        </a:lnTo>
                        <a:lnTo>
                          <a:pt x="12" y="74"/>
                        </a:lnTo>
                        <a:lnTo>
                          <a:pt x="6" y="72"/>
                        </a:lnTo>
                        <a:lnTo>
                          <a:pt x="2" y="70"/>
                        </a:lnTo>
                        <a:lnTo>
                          <a:pt x="0" y="66"/>
                        </a:lnTo>
                        <a:lnTo>
                          <a:pt x="0" y="52"/>
                        </a:lnTo>
                        <a:lnTo>
                          <a:pt x="2" y="46"/>
                        </a:lnTo>
                        <a:lnTo>
                          <a:pt x="4" y="4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57" name="îślîďè">
                    <a:extLst>
                      <a:ext uri="{FF2B5EF4-FFF2-40B4-BE49-F238E27FC236}">
                        <a16:creationId xmlns:a16="http://schemas.microsoft.com/office/drawing/2014/main" xmlns="" id="{E7B1639E-8DAC-4F57-BA6A-094494F8E68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810183" y="3479580"/>
                    <a:ext cx="41317" cy="68651"/>
                  </a:xfrm>
                  <a:custGeom>
                    <a:avLst/>
                    <a:gdLst>
                      <a:gd name="T0" fmla="*/ 2147483647 w 24"/>
                      <a:gd name="T1" fmla="*/ 2147483647 h 42"/>
                      <a:gd name="T2" fmla="*/ 2147483647 w 24"/>
                      <a:gd name="T3" fmla="*/ 2147483647 h 42"/>
                      <a:gd name="T4" fmla="*/ 2147483647 w 24"/>
                      <a:gd name="T5" fmla="*/ 2147483647 h 42"/>
                      <a:gd name="T6" fmla="*/ 2147483647 w 24"/>
                      <a:gd name="T7" fmla="*/ 2147483647 h 42"/>
                      <a:gd name="T8" fmla="*/ 2147483647 w 24"/>
                      <a:gd name="T9" fmla="*/ 2147483647 h 42"/>
                      <a:gd name="T10" fmla="*/ 2147483647 w 24"/>
                      <a:gd name="T11" fmla="*/ 2147483647 h 42"/>
                      <a:gd name="T12" fmla="*/ 2147483647 w 24"/>
                      <a:gd name="T13" fmla="*/ 2147483647 h 42"/>
                      <a:gd name="T14" fmla="*/ 2147483647 w 24"/>
                      <a:gd name="T15" fmla="*/ 2147483647 h 42"/>
                      <a:gd name="T16" fmla="*/ 2147483647 w 24"/>
                      <a:gd name="T17" fmla="*/ 2147483647 h 42"/>
                      <a:gd name="T18" fmla="*/ 2147483647 w 24"/>
                      <a:gd name="T19" fmla="*/ 2147483647 h 42"/>
                      <a:gd name="T20" fmla="*/ 2147483647 w 24"/>
                      <a:gd name="T21" fmla="*/ 2147483647 h 42"/>
                      <a:gd name="T22" fmla="*/ 2147483647 w 24"/>
                      <a:gd name="T23" fmla="*/ 2147483647 h 42"/>
                      <a:gd name="T24" fmla="*/ 2147483647 w 24"/>
                      <a:gd name="T25" fmla="*/ 2147483647 h 42"/>
                      <a:gd name="T26" fmla="*/ 2147483647 w 24"/>
                      <a:gd name="T27" fmla="*/ 2147483647 h 42"/>
                      <a:gd name="T28" fmla="*/ 2147483647 w 24"/>
                      <a:gd name="T29" fmla="*/ 2147483647 h 42"/>
                      <a:gd name="T30" fmla="*/ 2147483647 w 24"/>
                      <a:gd name="T31" fmla="*/ 2147483647 h 42"/>
                      <a:gd name="T32" fmla="*/ 2147483647 w 24"/>
                      <a:gd name="T33" fmla="*/ 2147483647 h 42"/>
                      <a:gd name="T34" fmla="*/ 2147483647 w 24"/>
                      <a:gd name="T35" fmla="*/ 2147483647 h 42"/>
                      <a:gd name="T36" fmla="*/ 2147483647 w 24"/>
                      <a:gd name="T37" fmla="*/ 2147483647 h 42"/>
                      <a:gd name="T38" fmla="*/ 2147483647 w 24"/>
                      <a:gd name="T39" fmla="*/ 2147483647 h 42"/>
                      <a:gd name="T40" fmla="*/ 2147483647 w 24"/>
                      <a:gd name="T41" fmla="*/ 2147483647 h 42"/>
                      <a:gd name="T42" fmla="*/ 0 w 24"/>
                      <a:gd name="T43" fmla="*/ 2147483647 h 42"/>
                      <a:gd name="T44" fmla="*/ 2147483647 w 24"/>
                      <a:gd name="T45" fmla="*/ 0 h 42"/>
                      <a:gd name="T46" fmla="*/ 2147483647 w 24"/>
                      <a:gd name="T47" fmla="*/ 0 h 42"/>
                      <a:gd name="T48" fmla="*/ 2147483647 w 24"/>
                      <a:gd name="T49" fmla="*/ 2147483647 h 42"/>
                      <a:gd name="T50" fmla="*/ 2147483647 w 24"/>
                      <a:gd name="T51" fmla="*/ 2147483647 h 42"/>
                      <a:gd name="T52" fmla="*/ 2147483647 w 24"/>
                      <a:gd name="T53" fmla="*/ 2147483647 h 42"/>
                      <a:gd name="T54" fmla="*/ 2147483647 w 24"/>
                      <a:gd name="T55" fmla="*/ 2147483647 h 42"/>
                      <a:gd name="T56" fmla="*/ 2147483647 w 24"/>
                      <a:gd name="T57" fmla="*/ 2147483647 h 42"/>
                      <a:gd name="T58" fmla="*/ 2147483647 w 24"/>
                      <a:gd name="T59" fmla="*/ 2147483647 h 42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w 24"/>
                      <a:gd name="T91" fmla="*/ 0 h 42"/>
                      <a:gd name="T92" fmla="*/ 24 w 24"/>
                      <a:gd name="T93" fmla="*/ 42 h 42"/>
                    </a:gdLst>
                    <a:ahLst/>
                    <a:cxnLst>
                      <a:cxn ang="T60">
                        <a:pos x="T0" y="T1"/>
                      </a:cxn>
                      <a:cxn ang="T61">
                        <a:pos x="T2" y="T3"/>
                      </a:cxn>
                      <a:cxn ang="T62">
                        <a:pos x="T4" y="T5"/>
                      </a:cxn>
                      <a:cxn ang="T63">
                        <a:pos x="T6" y="T7"/>
                      </a:cxn>
                      <a:cxn ang="T64">
                        <a:pos x="T8" y="T9"/>
                      </a:cxn>
                      <a:cxn ang="T65">
                        <a:pos x="T10" y="T11"/>
                      </a:cxn>
                      <a:cxn ang="T66">
                        <a:pos x="T12" y="T13"/>
                      </a:cxn>
                      <a:cxn ang="T67">
                        <a:pos x="T14" y="T15"/>
                      </a:cxn>
                      <a:cxn ang="T68">
                        <a:pos x="T16" y="T17"/>
                      </a:cxn>
                      <a:cxn ang="T69">
                        <a:pos x="T18" y="T19"/>
                      </a:cxn>
                      <a:cxn ang="T70">
                        <a:pos x="T20" y="T21"/>
                      </a:cxn>
                      <a:cxn ang="T71">
                        <a:pos x="T22" y="T23"/>
                      </a:cxn>
                      <a:cxn ang="T72">
                        <a:pos x="T24" y="T25"/>
                      </a:cxn>
                      <a:cxn ang="T73">
                        <a:pos x="T26" y="T27"/>
                      </a:cxn>
                      <a:cxn ang="T74">
                        <a:pos x="T28" y="T29"/>
                      </a:cxn>
                      <a:cxn ang="T75">
                        <a:pos x="T30" y="T31"/>
                      </a:cxn>
                      <a:cxn ang="T76">
                        <a:pos x="T32" y="T33"/>
                      </a:cxn>
                      <a:cxn ang="T77">
                        <a:pos x="T34" y="T35"/>
                      </a:cxn>
                      <a:cxn ang="T78">
                        <a:pos x="T36" y="T37"/>
                      </a:cxn>
                      <a:cxn ang="T79">
                        <a:pos x="T38" y="T39"/>
                      </a:cxn>
                      <a:cxn ang="T80">
                        <a:pos x="T40" y="T41"/>
                      </a:cxn>
                      <a:cxn ang="T81">
                        <a:pos x="T42" y="T43"/>
                      </a:cxn>
                      <a:cxn ang="T82">
                        <a:pos x="T44" y="T45"/>
                      </a:cxn>
                      <a:cxn ang="T83">
                        <a:pos x="T46" y="T47"/>
                      </a:cxn>
                      <a:cxn ang="T84">
                        <a:pos x="T48" y="T49"/>
                      </a:cxn>
                      <a:cxn ang="T85">
                        <a:pos x="T50" y="T51"/>
                      </a:cxn>
                      <a:cxn ang="T86">
                        <a:pos x="T52" y="T53"/>
                      </a:cxn>
                      <a:cxn ang="T87">
                        <a:pos x="T54" y="T55"/>
                      </a:cxn>
                      <a:cxn ang="T88">
                        <a:pos x="T56" y="T57"/>
                      </a:cxn>
                      <a:cxn ang="T89">
                        <a:pos x="T58" y="T59"/>
                      </a:cxn>
                    </a:cxnLst>
                    <a:rect l="T90" t="T91" r="T92" b="T93"/>
                    <a:pathLst>
                      <a:path w="24" h="42">
                        <a:moveTo>
                          <a:pt x="22" y="28"/>
                        </a:moveTo>
                        <a:lnTo>
                          <a:pt x="14" y="28"/>
                        </a:lnTo>
                        <a:lnTo>
                          <a:pt x="14" y="36"/>
                        </a:lnTo>
                        <a:lnTo>
                          <a:pt x="18" y="40"/>
                        </a:lnTo>
                        <a:lnTo>
                          <a:pt x="18" y="42"/>
                        </a:lnTo>
                        <a:lnTo>
                          <a:pt x="14" y="42"/>
                        </a:lnTo>
                        <a:lnTo>
                          <a:pt x="12" y="42"/>
                        </a:lnTo>
                        <a:lnTo>
                          <a:pt x="10" y="42"/>
                        </a:lnTo>
                        <a:lnTo>
                          <a:pt x="10" y="38"/>
                        </a:lnTo>
                        <a:lnTo>
                          <a:pt x="12" y="36"/>
                        </a:lnTo>
                        <a:lnTo>
                          <a:pt x="12" y="32"/>
                        </a:lnTo>
                        <a:lnTo>
                          <a:pt x="8" y="32"/>
                        </a:lnTo>
                        <a:lnTo>
                          <a:pt x="6" y="30"/>
                        </a:lnTo>
                        <a:lnTo>
                          <a:pt x="2" y="24"/>
                        </a:lnTo>
                        <a:lnTo>
                          <a:pt x="2" y="22"/>
                        </a:lnTo>
                        <a:lnTo>
                          <a:pt x="10" y="22"/>
                        </a:lnTo>
                        <a:lnTo>
                          <a:pt x="12" y="20"/>
                        </a:lnTo>
                        <a:lnTo>
                          <a:pt x="14" y="18"/>
                        </a:lnTo>
                        <a:lnTo>
                          <a:pt x="12" y="14"/>
                        </a:lnTo>
                        <a:lnTo>
                          <a:pt x="6" y="10"/>
                        </a:lnTo>
                        <a:lnTo>
                          <a:pt x="2" y="6"/>
                        </a:lnTo>
                        <a:lnTo>
                          <a:pt x="0" y="2"/>
                        </a:lnTo>
                        <a:lnTo>
                          <a:pt x="4" y="0"/>
                        </a:lnTo>
                        <a:lnTo>
                          <a:pt x="12" y="0"/>
                        </a:lnTo>
                        <a:lnTo>
                          <a:pt x="16" y="2"/>
                        </a:lnTo>
                        <a:lnTo>
                          <a:pt x="16" y="8"/>
                        </a:lnTo>
                        <a:lnTo>
                          <a:pt x="20" y="8"/>
                        </a:lnTo>
                        <a:lnTo>
                          <a:pt x="20" y="16"/>
                        </a:lnTo>
                        <a:lnTo>
                          <a:pt x="24" y="22"/>
                        </a:lnTo>
                        <a:lnTo>
                          <a:pt x="22" y="2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58" name="iṡḷîḓê">
                    <a:extLst>
                      <a:ext uri="{FF2B5EF4-FFF2-40B4-BE49-F238E27FC236}">
                        <a16:creationId xmlns:a16="http://schemas.microsoft.com/office/drawing/2014/main" xmlns="" id="{30306F8E-C294-420B-B990-EBC6EDCB79E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42699" y="3499195"/>
                    <a:ext cx="39939" cy="47636"/>
                  </a:xfrm>
                  <a:custGeom>
                    <a:avLst/>
                    <a:gdLst>
                      <a:gd name="T0" fmla="*/ 2147483647 w 22"/>
                      <a:gd name="T1" fmla="*/ 2147483647 h 28"/>
                      <a:gd name="T2" fmla="*/ 2147483647 w 22"/>
                      <a:gd name="T3" fmla="*/ 2147483647 h 28"/>
                      <a:gd name="T4" fmla="*/ 2147483647 w 22"/>
                      <a:gd name="T5" fmla="*/ 2147483647 h 28"/>
                      <a:gd name="T6" fmla="*/ 2147483647 w 22"/>
                      <a:gd name="T7" fmla="*/ 2147483647 h 28"/>
                      <a:gd name="T8" fmla="*/ 2147483647 w 22"/>
                      <a:gd name="T9" fmla="*/ 2147483647 h 28"/>
                      <a:gd name="T10" fmla="*/ 2147483647 w 22"/>
                      <a:gd name="T11" fmla="*/ 2147483647 h 28"/>
                      <a:gd name="T12" fmla="*/ 2147483647 w 22"/>
                      <a:gd name="T13" fmla="*/ 2147483647 h 28"/>
                      <a:gd name="T14" fmla="*/ 2147483647 w 22"/>
                      <a:gd name="T15" fmla="*/ 2147483647 h 28"/>
                      <a:gd name="T16" fmla="*/ 2147483647 w 22"/>
                      <a:gd name="T17" fmla="*/ 2147483647 h 28"/>
                      <a:gd name="T18" fmla="*/ 0 w 22"/>
                      <a:gd name="T19" fmla="*/ 2147483647 h 28"/>
                      <a:gd name="T20" fmla="*/ 2147483647 w 22"/>
                      <a:gd name="T21" fmla="*/ 2147483647 h 28"/>
                      <a:gd name="T22" fmla="*/ 2147483647 w 22"/>
                      <a:gd name="T23" fmla="*/ 0 h 28"/>
                      <a:gd name="T24" fmla="*/ 2147483647 w 22"/>
                      <a:gd name="T25" fmla="*/ 2147483647 h 28"/>
                      <a:gd name="T26" fmla="*/ 2147483647 w 22"/>
                      <a:gd name="T27" fmla="*/ 2147483647 h 28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22"/>
                      <a:gd name="T43" fmla="*/ 0 h 28"/>
                      <a:gd name="T44" fmla="*/ 22 w 22"/>
                      <a:gd name="T45" fmla="*/ 28 h 28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22" h="28">
                        <a:moveTo>
                          <a:pt x="10" y="4"/>
                        </a:moveTo>
                        <a:lnTo>
                          <a:pt x="12" y="4"/>
                        </a:lnTo>
                        <a:lnTo>
                          <a:pt x="14" y="4"/>
                        </a:lnTo>
                        <a:lnTo>
                          <a:pt x="20" y="6"/>
                        </a:lnTo>
                        <a:lnTo>
                          <a:pt x="22" y="10"/>
                        </a:lnTo>
                        <a:lnTo>
                          <a:pt x="20" y="16"/>
                        </a:lnTo>
                        <a:lnTo>
                          <a:pt x="14" y="22"/>
                        </a:lnTo>
                        <a:lnTo>
                          <a:pt x="2" y="28"/>
                        </a:lnTo>
                        <a:lnTo>
                          <a:pt x="2" y="14"/>
                        </a:lnTo>
                        <a:lnTo>
                          <a:pt x="0" y="4"/>
                        </a:lnTo>
                        <a:lnTo>
                          <a:pt x="2" y="2"/>
                        </a:lnTo>
                        <a:lnTo>
                          <a:pt x="4" y="0"/>
                        </a:lnTo>
                        <a:lnTo>
                          <a:pt x="8" y="4"/>
                        </a:lnTo>
                        <a:lnTo>
                          <a:pt x="10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59" name="ïşḷïďé">
                    <a:extLst>
                      <a:ext uri="{FF2B5EF4-FFF2-40B4-BE49-F238E27FC236}">
                        <a16:creationId xmlns:a16="http://schemas.microsoft.com/office/drawing/2014/main" xmlns="" id="{21023749-6D2E-49A2-B1F8-488645B1B74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679207" y="4023190"/>
                    <a:ext cx="28921" cy="50438"/>
                  </a:xfrm>
                  <a:custGeom>
                    <a:avLst/>
                    <a:gdLst>
                      <a:gd name="T0" fmla="*/ 2147483647 w 16"/>
                      <a:gd name="T1" fmla="*/ 2147483647 h 30"/>
                      <a:gd name="T2" fmla="*/ 2147483647 w 16"/>
                      <a:gd name="T3" fmla="*/ 2147483647 h 30"/>
                      <a:gd name="T4" fmla="*/ 2147483647 w 16"/>
                      <a:gd name="T5" fmla="*/ 2147483647 h 30"/>
                      <a:gd name="T6" fmla="*/ 2147483647 w 16"/>
                      <a:gd name="T7" fmla="*/ 2147483647 h 30"/>
                      <a:gd name="T8" fmla="*/ 2147483647 w 16"/>
                      <a:gd name="T9" fmla="*/ 2147483647 h 30"/>
                      <a:gd name="T10" fmla="*/ 2147483647 w 16"/>
                      <a:gd name="T11" fmla="*/ 2147483647 h 30"/>
                      <a:gd name="T12" fmla="*/ 2147483647 w 16"/>
                      <a:gd name="T13" fmla="*/ 2147483647 h 30"/>
                      <a:gd name="T14" fmla="*/ 2147483647 w 16"/>
                      <a:gd name="T15" fmla="*/ 2147483647 h 30"/>
                      <a:gd name="T16" fmla="*/ 2147483647 w 16"/>
                      <a:gd name="T17" fmla="*/ 2147483647 h 30"/>
                      <a:gd name="T18" fmla="*/ 0 w 16"/>
                      <a:gd name="T19" fmla="*/ 2147483647 h 30"/>
                      <a:gd name="T20" fmla="*/ 0 w 16"/>
                      <a:gd name="T21" fmla="*/ 0 h 30"/>
                      <a:gd name="T22" fmla="*/ 2147483647 w 16"/>
                      <a:gd name="T23" fmla="*/ 2147483647 h 30"/>
                      <a:gd name="T24" fmla="*/ 2147483647 w 16"/>
                      <a:gd name="T25" fmla="*/ 2147483647 h 30"/>
                      <a:gd name="T26" fmla="*/ 2147483647 w 16"/>
                      <a:gd name="T27" fmla="*/ 2147483647 h 30"/>
                      <a:gd name="T28" fmla="*/ 2147483647 w 16"/>
                      <a:gd name="T29" fmla="*/ 2147483647 h 30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w 16"/>
                      <a:gd name="T46" fmla="*/ 0 h 30"/>
                      <a:gd name="T47" fmla="*/ 16 w 16"/>
                      <a:gd name="T48" fmla="*/ 30 h 30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T45" t="T46" r="T47" b="T48"/>
                    <a:pathLst>
                      <a:path w="16" h="30">
                        <a:moveTo>
                          <a:pt x="16" y="18"/>
                        </a:moveTo>
                        <a:lnTo>
                          <a:pt x="16" y="24"/>
                        </a:lnTo>
                        <a:lnTo>
                          <a:pt x="14" y="28"/>
                        </a:lnTo>
                        <a:lnTo>
                          <a:pt x="12" y="30"/>
                        </a:lnTo>
                        <a:lnTo>
                          <a:pt x="10" y="30"/>
                        </a:lnTo>
                        <a:lnTo>
                          <a:pt x="8" y="30"/>
                        </a:lnTo>
                        <a:lnTo>
                          <a:pt x="6" y="26"/>
                        </a:lnTo>
                        <a:lnTo>
                          <a:pt x="4" y="18"/>
                        </a:lnTo>
                        <a:lnTo>
                          <a:pt x="2" y="12"/>
                        </a:lnTo>
                        <a:lnTo>
                          <a:pt x="0" y="6"/>
                        </a:lnTo>
                        <a:lnTo>
                          <a:pt x="0" y="0"/>
                        </a:lnTo>
                        <a:lnTo>
                          <a:pt x="8" y="12"/>
                        </a:lnTo>
                        <a:lnTo>
                          <a:pt x="10" y="18"/>
                        </a:lnTo>
                        <a:lnTo>
                          <a:pt x="14" y="18"/>
                        </a:lnTo>
                        <a:lnTo>
                          <a:pt x="16" y="1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60" name="ïṩḻïḓé">
                    <a:extLst>
                      <a:ext uri="{FF2B5EF4-FFF2-40B4-BE49-F238E27FC236}">
                        <a16:creationId xmlns:a16="http://schemas.microsoft.com/office/drawing/2014/main" xmlns="" id="{2810553C-72AB-495B-9CC3-190D2D4DE73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776988" y="4091842"/>
                    <a:ext cx="38562" cy="29422"/>
                  </a:xfrm>
                  <a:custGeom>
                    <a:avLst/>
                    <a:gdLst>
                      <a:gd name="T0" fmla="*/ 2147483647 w 22"/>
                      <a:gd name="T1" fmla="*/ 2147483647 h 16"/>
                      <a:gd name="T2" fmla="*/ 2147483647 w 22"/>
                      <a:gd name="T3" fmla="*/ 2147483647 h 16"/>
                      <a:gd name="T4" fmla="*/ 2147483647 w 22"/>
                      <a:gd name="T5" fmla="*/ 2147483647 h 16"/>
                      <a:gd name="T6" fmla="*/ 2147483647 w 22"/>
                      <a:gd name="T7" fmla="*/ 2147483647 h 16"/>
                      <a:gd name="T8" fmla="*/ 2147483647 w 22"/>
                      <a:gd name="T9" fmla="*/ 2147483647 h 16"/>
                      <a:gd name="T10" fmla="*/ 0 w 22"/>
                      <a:gd name="T11" fmla="*/ 2147483647 h 16"/>
                      <a:gd name="T12" fmla="*/ 0 w 22"/>
                      <a:gd name="T13" fmla="*/ 0 h 16"/>
                      <a:gd name="T14" fmla="*/ 2147483647 w 22"/>
                      <a:gd name="T15" fmla="*/ 2147483647 h 16"/>
                      <a:gd name="T16" fmla="*/ 2147483647 w 22"/>
                      <a:gd name="T17" fmla="*/ 2147483647 h 16"/>
                      <a:gd name="T18" fmla="*/ 2147483647 w 22"/>
                      <a:gd name="T19" fmla="*/ 2147483647 h 16"/>
                      <a:gd name="T20" fmla="*/ 2147483647 w 22"/>
                      <a:gd name="T21" fmla="*/ 2147483647 h 1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22"/>
                      <a:gd name="T34" fmla="*/ 0 h 16"/>
                      <a:gd name="T35" fmla="*/ 22 w 22"/>
                      <a:gd name="T36" fmla="*/ 16 h 1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22" h="16">
                        <a:moveTo>
                          <a:pt x="22" y="14"/>
                        </a:moveTo>
                        <a:lnTo>
                          <a:pt x="20" y="16"/>
                        </a:lnTo>
                        <a:lnTo>
                          <a:pt x="18" y="16"/>
                        </a:lnTo>
                        <a:lnTo>
                          <a:pt x="12" y="14"/>
                        </a:lnTo>
                        <a:lnTo>
                          <a:pt x="6" y="10"/>
                        </a:lnTo>
                        <a:lnTo>
                          <a:pt x="0" y="2"/>
                        </a:lnTo>
                        <a:lnTo>
                          <a:pt x="0" y="0"/>
                        </a:lnTo>
                        <a:lnTo>
                          <a:pt x="6" y="2"/>
                        </a:lnTo>
                        <a:lnTo>
                          <a:pt x="12" y="4"/>
                        </a:lnTo>
                        <a:lnTo>
                          <a:pt x="20" y="8"/>
                        </a:lnTo>
                        <a:lnTo>
                          <a:pt x="2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61" name="ïṡḻíḋé">
                    <a:extLst>
                      <a:ext uri="{FF2B5EF4-FFF2-40B4-BE49-F238E27FC236}">
                        <a16:creationId xmlns:a16="http://schemas.microsoft.com/office/drawing/2014/main" xmlns="" id="{1A65696F-FD98-4445-8A00-30DE8BAE51F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837586" y="4117060"/>
                    <a:ext cx="23413" cy="40630"/>
                  </a:xfrm>
                  <a:custGeom>
                    <a:avLst/>
                    <a:gdLst>
                      <a:gd name="T0" fmla="*/ 2147483647 w 14"/>
                      <a:gd name="T1" fmla="*/ 0 h 24"/>
                      <a:gd name="T2" fmla="*/ 2147483647 w 14"/>
                      <a:gd name="T3" fmla="*/ 2147483647 h 24"/>
                      <a:gd name="T4" fmla="*/ 2147483647 w 14"/>
                      <a:gd name="T5" fmla="*/ 2147483647 h 24"/>
                      <a:gd name="T6" fmla="*/ 2147483647 w 14"/>
                      <a:gd name="T7" fmla="*/ 2147483647 h 24"/>
                      <a:gd name="T8" fmla="*/ 2147483647 w 14"/>
                      <a:gd name="T9" fmla="*/ 2147483647 h 24"/>
                      <a:gd name="T10" fmla="*/ 2147483647 w 14"/>
                      <a:gd name="T11" fmla="*/ 2147483647 h 24"/>
                      <a:gd name="T12" fmla="*/ 2147483647 w 14"/>
                      <a:gd name="T13" fmla="*/ 2147483647 h 24"/>
                      <a:gd name="T14" fmla="*/ 2147483647 w 14"/>
                      <a:gd name="T15" fmla="*/ 2147483647 h 24"/>
                      <a:gd name="T16" fmla="*/ 0 w 14"/>
                      <a:gd name="T17" fmla="*/ 2147483647 h 24"/>
                      <a:gd name="T18" fmla="*/ 0 w 14"/>
                      <a:gd name="T19" fmla="*/ 2147483647 h 24"/>
                      <a:gd name="T20" fmla="*/ 0 w 14"/>
                      <a:gd name="T21" fmla="*/ 2147483647 h 24"/>
                      <a:gd name="T22" fmla="*/ 2147483647 w 14"/>
                      <a:gd name="T23" fmla="*/ 2147483647 h 24"/>
                      <a:gd name="T24" fmla="*/ 2147483647 w 14"/>
                      <a:gd name="T25" fmla="*/ 0 h 24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w 14"/>
                      <a:gd name="T40" fmla="*/ 0 h 24"/>
                      <a:gd name="T41" fmla="*/ 14 w 14"/>
                      <a:gd name="T42" fmla="*/ 24 h 24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T39" t="T40" r="T41" b="T42"/>
                    <a:pathLst>
                      <a:path w="14" h="24">
                        <a:moveTo>
                          <a:pt x="2" y="0"/>
                        </a:moveTo>
                        <a:lnTo>
                          <a:pt x="6" y="6"/>
                        </a:lnTo>
                        <a:lnTo>
                          <a:pt x="10" y="12"/>
                        </a:lnTo>
                        <a:lnTo>
                          <a:pt x="12" y="18"/>
                        </a:lnTo>
                        <a:lnTo>
                          <a:pt x="14" y="24"/>
                        </a:lnTo>
                        <a:lnTo>
                          <a:pt x="12" y="24"/>
                        </a:lnTo>
                        <a:lnTo>
                          <a:pt x="8" y="22"/>
                        </a:lnTo>
                        <a:lnTo>
                          <a:pt x="2" y="16"/>
                        </a:lnTo>
                        <a:lnTo>
                          <a:pt x="0" y="12"/>
                        </a:lnTo>
                        <a:lnTo>
                          <a:pt x="0" y="8"/>
                        </a:lnTo>
                        <a:lnTo>
                          <a:pt x="0" y="2"/>
                        </a:lnTo>
                        <a:lnTo>
                          <a:pt x="4" y="2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62" name="ïşļîḑe">
                    <a:extLst>
                      <a:ext uri="{FF2B5EF4-FFF2-40B4-BE49-F238E27FC236}">
                        <a16:creationId xmlns:a16="http://schemas.microsoft.com/office/drawing/2014/main" xmlns="" id="{6C6FC647-765F-4CA4-B18A-A9FC4483952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851358" y="4175905"/>
                    <a:ext cx="30299" cy="16812"/>
                  </a:xfrm>
                  <a:custGeom>
                    <a:avLst/>
                    <a:gdLst>
                      <a:gd name="T0" fmla="*/ 2147483647 w 18"/>
                      <a:gd name="T1" fmla="*/ 2147483647 h 10"/>
                      <a:gd name="T2" fmla="*/ 2147483647 w 18"/>
                      <a:gd name="T3" fmla="*/ 2147483647 h 10"/>
                      <a:gd name="T4" fmla="*/ 2147483647 w 18"/>
                      <a:gd name="T5" fmla="*/ 2147483647 h 10"/>
                      <a:gd name="T6" fmla="*/ 0 w 18"/>
                      <a:gd name="T7" fmla="*/ 2147483647 h 10"/>
                      <a:gd name="T8" fmla="*/ 0 w 18"/>
                      <a:gd name="T9" fmla="*/ 0 h 10"/>
                      <a:gd name="T10" fmla="*/ 2147483647 w 18"/>
                      <a:gd name="T11" fmla="*/ 0 h 10"/>
                      <a:gd name="T12" fmla="*/ 2147483647 w 18"/>
                      <a:gd name="T13" fmla="*/ 2147483647 h 10"/>
                      <a:gd name="T14" fmla="*/ 2147483647 w 18"/>
                      <a:gd name="T15" fmla="*/ 2147483647 h 10"/>
                      <a:gd name="T16" fmla="*/ 2147483647 w 18"/>
                      <a:gd name="T17" fmla="*/ 2147483647 h 10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18"/>
                      <a:gd name="T28" fmla="*/ 0 h 10"/>
                      <a:gd name="T29" fmla="*/ 18 w 18"/>
                      <a:gd name="T30" fmla="*/ 10 h 10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18" h="10">
                        <a:moveTo>
                          <a:pt x="18" y="10"/>
                        </a:moveTo>
                        <a:lnTo>
                          <a:pt x="10" y="10"/>
                        </a:lnTo>
                        <a:lnTo>
                          <a:pt x="4" y="8"/>
                        </a:lnTo>
                        <a:lnTo>
                          <a:pt x="0" y="2"/>
                        </a:lnTo>
                        <a:lnTo>
                          <a:pt x="0" y="0"/>
                        </a:lnTo>
                        <a:lnTo>
                          <a:pt x="6" y="0"/>
                        </a:lnTo>
                        <a:lnTo>
                          <a:pt x="12" y="4"/>
                        </a:lnTo>
                        <a:lnTo>
                          <a:pt x="16" y="6"/>
                        </a:lnTo>
                        <a:lnTo>
                          <a:pt x="18" y="1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63" name="işļíḓé">
                    <a:extLst>
                      <a:ext uri="{FF2B5EF4-FFF2-40B4-BE49-F238E27FC236}">
                        <a16:creationId xmlns:a16="http://schemas.microsoft.com/office/drawing/2014/main" xmlns="" id="{9131F5CD-00C3-4553-AD53-ACA6F82DE1C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724653" y="4096045"/>
                    <a:ext cx="41317" cy="35026"/>
                  </a:xfrm>
                  <a:custGeom>
                    <a:avLst/>
                    <a:gdLst>
                      <a:gd name="T0" fmla="*/ 2147483647 w 24"/>
                      <a:gd name="T1" fmla="*/ 0 h 20"/>
                      <a:gd name="T2" fmla="*/ 2147483647 w 24"/>
                      <a:gd name="T3" fmla="*/ 2147483647 h 20"/>
                      <a:gd name="T4" fmla="*/ 2147483647 w 24"/>
                      <a:gd name="T5" fmla="*/ 2147483647 h 20"/>
                      <a:gd name="T6" fmla="*/ 2147483647 w 24"/>
                      <a:gd name="T7" fmla="*/ 2147483647 h 20"/>
                      <a:gd name="T8" fmla="*/ 2147483647 w 24"/>
                      <a:gd name="T9" fmla="*/ 2147483647 h 20"/>
                      <a:gd name="T10" fmla="*/ 2147483647 w 24"/>
                      <a:gd name="T11" fmla="*/ 2147483647 h 20"/>
                      <a:gd name="T12" fmla="*/ 2147483647 w 24"/>
                      <a:gd name="T13" fmla="*/ 2147483647 h 20"/>
                      <a:gd name="T14" fmla="*/ 2147483647 w 24"/>
                      <a:gd name="T15" fmla="*/ 2147483647 h 20"/>
                      <a:gd name="T16" fmla="*/ 2147483647 w 24"/>
                      <a:gd name="T17" fmla="*/ 2147483647 h 20"/>
                      <a:gd name="T18" fmla="*/ 2147483647 w 24"/>
                      <a:gd name="T19" fmla="*/ 2147483647 h 20"/>
                      <a:gd name="T20" fmla="*/ 2147483647 w 24"/>
                      <a:gd name="T21" fmla="*/ 2147483647 h 20"/>
                      <a:gd name="T22" fmla="*/ 2147483647 w 24"/>
                      <a:gd name="T23" fmla="*/ 2147483647 h 20"/>
                      <a:gd name="T24" fmla="*/ 2147483647 w 24"/>
                      <a:gd name="T25" fmla="*/ 2147483647 h 20"/>
                      <a:gd name="T26" fmla="*/ 2147483647 w 24"/>
                      <a:gd name="T27" fmla="*/ 2147483647 h 20"/>
                      <a:gd name="T28" fmla="*/ 2147483647 w 24"/>
                      <a:gd name="T29" fmla="*/ 2147483647 h 20"/>
                      <a:gd name="T30" fmla="*/ 2147483647 w 24"/>
                      <a:gd name="T31" fmla="*/ 2147483647 h 20"/>
                      <a:gd name="T32" fmla="*/ 0 w 24"/>
                      <a:gd name="T33" fmla="*/ 2147483647 h 20"/>
                      <a:gd name="T34" fmla="*/ 0 w 24"/>
                      <a:gd name="T35" fmla="*/ 0 h 20"/>
                      <a:gd name="T36" fmla="*/ 2147483647 w 24"/>
                      <a:gd name="T37" fmla="*/ 0 h 20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w 24"/>
                      <a:gd name="T58" fmla="*/ 0 h 20"/>
                      <a:gd name="T59" fmla="*/ 24 w 24"/>
                      <a:gd name="T60" fmla="*/ 20 h 20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T57" t="T58" r="T59" b="T60"/>
                    <a:pathLst>
                      <a:path w="24" h="20">
                        <a:moveTo>
                          <a:pt x="6" y="0"/>
                        </a:moveTo>
                        <a:lnTo>
                          <a:pt x="6" y="2"/>
                        </a:lnTo>
                        <a:lnTo>
                          <a:pt x="8" y="4"/>
                        </a:lnTo>
                        <a:lnTo>
                          <a:pt x="14" y="8"/>
                        </a:lnTo>
                        <a:lnTo>
                          <a:pt x="20" y="12"/>
                        </a:lnTo>
                        <a:lnTo>
                          <a:pt x="24" y="14"/>
                        </a:lnTo>
                        <a:lnTo>
                          <a:pt x="24" y="16"/>
                        </a:lnTo>
                        <a:lnTo>
                          <a:pt x="22" y="20"/>
                        </a:lnTo>
                        <a:lnTo>
                          <a:pt x="20" y="20"/>
                        </a:lnTo>
                        <a:lnTo>
                          <a:pt x="16" y="18"/>
                        </a:lnTo>
                        <a:lnTo>
                          <a:pt x="14" y="14"/>
                        </a:lnTo>
                        <a:lnTo>
                          <a:pt x="10" y="14"/>
                        </a:lnTo>
                        <a:lnTo>
                          <a:pt x="10" y="12"/>
                        </a:lnTo>
                        <a:lnTo>
                          <a:pt x="8" y="8"/>
                        </a:lnTo>
                        <a:lnTo>
                          <a:pt x="6" y="8"/>
                        </a:lnTo>
                        <a:lnTo>
                          <a:pt x="6" y="4"/>
                        </a:lnTo>
                        <a:lnTo>
                          <a:pt x="0" y="4"/>
                        </a:lnTo>
                        <a:lnTo>
                          <a:pt x="0" y="0"/>
                        </a:lnTo>
                        <a:lnTo>
                          <a:pt x="6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64" name="îş1ïḍê">
                    <a:extLst>
                      <a:ext uri="{FF2B5EF4-FFF2-40B4-BE49-F238E27FC236}">
                        <a16:creationId xmlns:a16="http://schemas.microsoft.com/office/drawing/2014/main" xmlns="" id="{215EE428-7711-489F-8700-F4FAEEA848C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979439" y="4351038"/>
                    <a:ext cx="22036" cy="18214"/>
                  </a:xfrm>
                  <a:custGeom>
                    <a:avLst/>
                    <a:gdLst>
                      <a:gd name="T0" fmla="*/ 2147483647 w 12"/>
                      <a:gd name="T1" fmla="*/ 2147483647 h 12"/>
                      <a:gd name="T2" fmla="*/ 2147483647 w 12"/>
                      <a:gd name="T3" fmla="*/ 2147483647 h 12"/>
                      <a:gd name="T4" fmla="*/ 2147483647 w 12"/>
                      <a:gd name="T5" fmla="*/ 2147483647 h 12"/>
                      <a:gd name="T6" fmla="*/ 2147483647 w 12"/>
                      <a:gd name="T7" fmla="*/ 2147483647 h 12"/>
                      <a:gd name="T8" fmla="*/ 2147483647 w 12"/>
                      <a:gd name="T9" fmla="*/ 2147483647 h 12"/>
                      <a:gd name="T10" fmla="*/ 0 w 12"/>
                      <a:gd name="T11" fmla="*/ 0 h 12"/>
                      <a:gd name="T12" fmla="*/ 2147483647 w 12"/>
                      <a:gd name="T13" fmla="*/ 0 h 12"/>
                      <a:gd name="T14" fmla="*/ 2147483647 w 12"/>
                      <a:gd name="T15" fmla="*/ 2147483647 h 12"/>
                      <a:gd name="T16" fmla="*/ 2147483647 w 12"/>
                      <a:gd name="T17" fmla="*/ 2147483647 h 12"/>
                      <a:gd name="T18" fmla="*/ 2147483647 w 12"/>
                      <a:gd name="T19" fmla="*/ 2147483647 h 12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2"/>
                      <a:gd name="T31" fmla="*/ 0 h 12"/>
                      <a:gd name="T32" fmla="*/ 12 w 12"/>
                      <a:gd name="T33" fmla="*/ 12 h 12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2" h="12">
                        <a:moveTo>
                          <a:pt x="12" y="8"/>
                        </a:moveTo>
                        <a:lnTo>
                          <a:pt x="10" y="10"/>
                        </a:lnTo>
                        <a:lnTo>
                          <a:pt x="8" y="12"/>
                        </a:lnTo>
                        <a:lnTo>
                          <a:pt x="4" y="12"/>
                        </a:lnTo>
                        <a:lnTo>
                          <a:pt x="2" y="8"/>
                        </a:lnTo>
                        <a:lnTo>
                          <a:pt x="0" y="0"/>
                        </a:lnTo>
                        <a:lnTo>
                          <a:pt x="2" y="0"/>
                        </a:lnTo>
                        <a:lnTo>
                          <a:pt x="6" y="2"/>
                        </a:lnTo>
                        <a:lnTo>
                          <a:pt x="10" y="6"/>
                        </a:lnTo>
                        <a:lnTo>
                          <a:pt x="12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65" name="íS1íḓe">
                    <a:extLst>
                      <a:ext uri="{FF2B5EF4-FFF2-40B4-BE49-F238E27FC236}">
                        <a16:creationId xmlns:a16="http://schemas.microsoft.com/office/drawing/2014/main" xmlns="" id="{D5950664-C587-45F2-B33E-C39BA0F65F6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249374" y="4394470"/>
                    <a:ext cx="42693" cy="25219"/>
                  </a:xfrm>
                  <a:custGeom>
                    <a:avLst/>
                    <a:gdLst>
                      <a:gd name="T0" fmla="*/ 2147483647 w 24"/>
                      <a:gd name="T1" fmla="*/ 2147483647 h 16"/>
                      <a:gd name="T2" fmla="*/ 2147483647 w 24"/>
                      <a:gd name="T3" fmla="*/ 2147483647 h 16"/>
                      <a:gd name="T4" fmla="*/ 2147483647 w 24"/>
                      <a:gd name="T5" fmla="*/ 2147483647 h 16"/>
                      <a:gd name="T6" fmla="*/ 2147483647 w 24"/>
                      <a:gd name="T7" fmla="*/ 2147483647 h 16"/>
                      <a:gd name="T8" fmla="*/ 2147483647 w 24"/>
                      <a:gd name="T9" fmla="*/ 2147483647 h 16"/>
                      <a:gd name="T10" fmla="*/ 2147483647 w 24"/>
                      <a:gd name="T11" fmla="*/ 2147483647 h 16"/>
                      <a:gd name="T12" fmla="*/ 2147483647 w 24"/>
                      <a:gd name="T13" fmla="*/ 2147483647 h 16"/>
                      <a:gd name="T14" fmla="*/ 0 w 24"/>
                      <a:gd name="T15" fmla="*/ 2147483647 h 16"/>
                      <a:gd name="T16" fmla="*/ 2147483647 w 24"/>
                      <a:gd name="T17" fmla="*/ 2147483647 h 16"/>
                      <a:gd name="T18" fmla="*/ 2147483647 w 24"/>
                      <a:gd name="T19" fmla="*/ 2147483647 h 16"/>
                      <a:gd name="T20" fmla="*/ 2147483647 w 24"/>
                      <a:gd name="T21" fmla="*/ 2147483647 h 16"/>
                      <a:gd name="T22" fmla="*/ 2147483647 w 24"/>
                      <a:gd name="T23" fmla="*/ 0 h 16"/>
                      <a:gd name="T24" fmla="*/ 2147483647 w 24"/>
                      <a:gd name="T25" fmla="*/ 0 h 16"/>
                      <a:gd name="T26" fmla="*/ 2147483647 w 24"/>
                      <a:gd name="T27" fmla="*/ 2147483647 h 16"/>
                      <a:gd name="T28" fmla="*/ 2147483647 w 24"/>
                      <a:gd name="T29" fmla="*/ 2147483647 h 16"/>
                      <a:gd name="T30" fmla="*/ 2147483647 w 24"/>
                      <a:gd name="T31" fmla="*/ 2147483647 h 1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w 24"/>
                      <a:gd name="T49" fmla="*/ 0 h 16"/>
                      <a:gd name="T50" fmla="*/ 24 w 24"/>
                      <a:gd name="T51" fmla="*/ 16 h 16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T48" t="T49" r="T50" b="T51"/>
                    <a:pathLst>
                      <a:path w="24" h="16">
                        <a:moveTo>
                          <a:pt x="24" y="8"/>
                        </a:moveTo>
                        <a:lnTo>
                          <a:pt x="22" y="12"/>
                        </a:lnTo>
                        <a:lnTo>
                          <a:pt x="20" y="14"/>
                        </a:lnTo>
                        <a:lnTo>
                          <a:pt x="16" y="16"/>
                        </a:lnTo>
                        <a:lnTo>
                          <a:pt x="12" y="16"/>
                        </a:lnTo>
                        <a:lnTo>
                          <a:pt x="6" y="14"/>
                        </a:lnTo>
                        <a:lnTo>
                          <a:pt x="2" y="14"/>
                        </a:lnTo>
                        <a:lnTo>
                          <a:pt x="0" y="12"/>
                        </a:lnTo>
                        <a:lnTo>
                          <a:pt x="2" y="8"/>
                        </a:lnTo>
                        <a:lnTo>
                          <a:pt x="4" y="4"/>
                        </a:lnTo>
                        <a:lnTo>
                          <a:pt x="8" y="2"/>
                        </a:lnTo>
                        <a:lnTo>
                          <a:pt x="12" y="0"/>
                        </a:lnTo>
                        <a:lnTo>
                          <a:pt x="16" y="0"/>
                        </a:lnTo>
                        <a:lnTo>
                          <a:pt x="20" y="2"/>
                        </a:lnTo>
                        <a:lnTo>
                          <a:pt x="22" y="4"/>
                        </a:lnTo>
                        <a:lnTo>
                          <a:pt x="24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66" name="ïŝļîḓè">
                    <a:extLst>
                      <a:ext uri="{FF2B5EF4-FFF2-40B4-BE49-F238E27FC236}">
                        <a16:creationId xmlns:a16="http://schemas.microsoft.com/office/drawing/2014/main" xmlns="" id="{EC99F973-A607-4869-AE01-498C3CA7712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294821" y="4359444"/>
                    <a:ext cx="48203" cy="25219"/>
                  </a:xfrm>
                  <a:custGeom>
                    <a:avLst/>
                    <a:gdLst>
                      <a:gd name="T0" fmla="*/ 2147483647 w 28"/>
                      <a:gd name="T1" fmla="*/ 2147483647 h 14"/>
                      <a:gd name="T2" fmla="*/ 2147483647 w 28"/>
                      <a:gd name="T3" fmla="*/ 2147483647 h 14"/>
                      <a:gd name="T4" fmla="*/ 2147483647 w 28"/>
                      <a:gd name="T5" fmla="*/ 2147483647 h 14"/>
                      <a:gd name="T6" fmla="*/ 2147483647 w 28"/>
                      <a:gd name="T7" fmla="*/ 2147483647 h 14"/>
                      <a:gd name="T8" fmla="*/ 2147483647 w 28"/>
                      <a:gd name="T9" fmla="*/ 2147483647 h 14"/>
                      <a:gd name="T10" fmla="*/ 2147483647 w 28"/>
                      <a:gd name="T11" fmla="*/ 2147483647 h 14"/>
                      <a:gd name="T12" fmla="*/ 0 w 28"/>
                      <a:gd name="T13" fmla="*/ 2147483647 h 14"/>
                      <a:gd name="T14" fmla="*/ 0 w 28"/>
                      <a:gd name="T15" fmla="*/ 2147483647 h 14"/>
                      <a:gd name="T16" fmla="*/ 2147483647 w 28"/>
                      <a:gd name="T17" fmla="*/ 2147483647 h 14"/>
                      <a:gd name="T18" fmla="*/ 2147483647 w 28"/>
                      <a:gd name="T19" fmla="*/ 2147483647 h 14"/>
                      <a:gd name="T20" fmla="*/ 2147483647 w 28"/>
                      <a:gd name="T21" fmla="*/ 0 h 14"/>
                      <a:gd name="T22" fmla="*/ 2147483647 w 28"/>
                      <a:gd name="T23" fmla="*/ 0 h 14"/>
                      <a:gd name="T24" fmla="*/ 2147483647 w 28"/>
                      <a:gd name="T25" fmla="*/ 0 h 14"/>
                      <a:gd name="T26" fmla="*/ 2147483647 w 28"/>
                      <a:gd name="T27" fmla="*/ 2147483647 h 14"/>
                      <a:gd name="T28" fmla="*/ 2147483647 w 28"/>
                      <a:gd name="T29" fmla="*/ 2147483647 h 14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w 28"/>
                      <a:gd name="T46" fmla="*/ 0 h 14"/>
                      <a:gd name="T47" fmla="*/ 28 w 28"/>
                      <a:gd name="T48" fmla="*/ 14 h 14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T45" t="T46" r="T47" b="T48"/>
                    <a:pathLst>
                      <a:path w="28" h="14">
                        <a:moveTo>
                          <a:pt x="26" y="4"/>
                        </a:moveTo>
                        <a:lnTo>
                          <a:pt x="22" y="6"/>
                        </a:lnTo>
                        <a:lnTo>
                          <a:pt x="18" y="10"/>
                        </a:lnTo>
                        <a:lnTo>
                          <a:pt x="10" y="12"/>
                        </a:lnTo>
                        <a:lnTo>
                          <a:pt x="6" y="14"/>
                        </a:lnTo>
                        <a:lnTo>
                          <a:pt x="2" y="12"/>
                        </a:lnTo>
                        <a:lnTo>
                          <a:pt x="0" y="10"/>
                        </a:lnTo>
                        <a:lnTo>
                          <a:pt x="0" y="6"/>
                        </a:lnTo>
                        <a:lnTo>
                          <a:pt x="2" y="6"/>
                        </a:lnTo>
                        <a:lnTo>
                          <a:pt x="8" y="2"/>
                        </a:lnTo>
                        <a:lnTo>
                          <a:pt x="14" y="0"/>
                        </a:lnTo>
                        <a:lnTo>
                          <a:pt x="22" y="0"/>
                        </a:lnTo>
                        <a:lnTo>
                          <a:pt x="26" y="0"/>
                        </a:lnTo>
                        <a:lnTo>
                          <a:pt x="28" y="2"/>
                        </a:lnTo>
                        <a:lnTo>
                          <a:pt x="26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67" name="íŝ1iḓê">
                    <a:extLst>
                      <a:ext uri="{FF2B5EF4-FFF2-40B4-BE49-F238E27FC236}">
                        <a16:creationId xmlns:a16="http://schemas.microsoft.com/office/drawing/2014/main" xmlns="" id="{A5F5ADB0-50BD-438E-BB2D-BA5FE513334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80724" y="3806027"/>
                    <a:ext cx="173529" cy="226972"/>
                  </a:xfrm>
                  <a:custGeom>
                    <a:avLst/>
                    <a:gdLst>
                      <a:gd name="T0" fmla="*/ 2147483647 w 100"/>
                      <a:gd name="T1" fmla="*/ 2147483647 h 136"/>
                      <a:gd name="T2" fmla="*/ 2147483647 w 100"/>
                      <a:gd name="T3" fmla="*/ 2147483647 h 136"/>
                      <a:gd name="T4" fmla="*/ 2147483647 w 100"/>
                      <a:gd name="T5" fmla="*/ 2147483647 h 136"/>
                      <a:gd name="T6" fmla="*/ 2147483647 w 100"/>
                      <a:gd name="T7" fmla="*/ 2147483647 h 136"/>
                      <a:gd name="T8" fmla="*/ 2147483647 w 100"/>
                      <a:gd name="T9" fmla="*/ 2147483647 h 136"/>
                      <a:gd name="T10" fmla="*/ 2147483647 w 100"/>
                      <a:gd name="T11" fmla="*/ 2147483647 h 136"/>
                      <a:gd name="T12" fmla="*/ 2147483647 w 100"/>
                      <a:gd name="T13" fmla="*/ 2147483647 h 136"/>
                      <a:gd name="T14" fmla="*/ 2147483647 w 100"/>
                      <a:gd name="T15" fmla="*/ 2147483647 h 136"/>
                      <a:gd name="T16" fmla="*/ 2147483647 w 100"/>
                      <a:gd name="T17" fmla="*/ 0 h 136"/>
                      <a:gd name="T18" fmla="*/ 2147483647 w 100"/>
                      <a:gd name="T19" fmla="*/ 2147483647 h 136"/>
                      <a:gd name="T20" fmla="*/ 2147483647 w 100"/>
                      <a:gd name="T21" fmla="*/ 2147483647 h 136"/>
                      <a:gd name="T22" fmla="*/ 2147483647 w 100"/>
                      <a:gd name="T23" fmla="*/ 2147483647 h 136"/>
                      <a:gd name="T24" fmla="*/ 2147483647 w 100"/>
                      <a:gd name="T25" fmla="*/ 2147483647 h 136"/>
                      <a:gd name="T26" fmla="*/ 2147483647 w 100"/>
                      <a:gd name="T27" fmla="*/ 2147483647 h 136"/>
                      <a:gd name="T28" fmla="*/ 2147483647 w 100"/>
                      <a:gd name="T29" fmla="*/ 2147483647 h 136"/>
                      <a:gd name="T30" fmla="*/ 2147483647 w 100"/>
                      <a:gd name="T31" fmla="*/ 2147483647 h 136"/>
                      <a:gd name="T32" fmla="*/ 2147483647 w 100"/>
                      <a:gd name="T33" fmla="*/ 2147483647 h 136"/>
                      <a:gd name="T34" fmla="*/ 2147483647 w 100"/>
                      <a:gd name="T35" fmla="*/ 2147483647 h 136"/>
                      <a:gd name="T36" fmla="*/ 2147483647 w 100"/>
                      <a:gd name="T37" fmla="*/ 2147483647 h 136"/>
                      <a:gd name="T38" fmla="*/ 2147483647 w 100"/>
                      <a:gd name="T39" fmla="*/ 2147483647 h 136"/>
                      <a:gd name="T40" fmla="*/ 2147483647 w 100"/>
                      <a:gd name="T41" fmla="*/ 2147483647 h 136"/>
                      <a:gd name="T42" fmla="*/ 2147483647 w 100"/>
                      <a:gd name="T43" fmla="*/ 2147483647 h 136"/>
                      <a:gd name="T44" fmla="*/ 2147483647 w 100"/>
                      <a:gd name="T45" fmla="*/ 2147483647 h 136"/>
                      <a:gd name="T46" fmla="*/ 2147483647 w 100"/>
                      <a:gd name="T47" fmla="*/ 2147483647 h 136"/>
                      <a:gd name="T48" fmla="*/ 2147483647 w 100"/>
                      <a:gd name="T49" fmla="*/ 2147483647 h 136"/>
                      <a:gd name="T50" fmla="*/ 2147483647 w 100"/>
                      <a:gd name="T51" fmla="*/ 2147483647 h 136"/>
                      <a:gd name="T52" fmla="*/ 2147483647 w 100"/>
                      <a:gd name="T53" fmla="*/ 2147483647 h 136"/>
                      <a:gd name="T54" fmla="*/ 2147483647 w 100"/>
                      <a:gd name="T55" fmla="*/ 2147483647 h 136"/>
                      <a:gd name="T56" fmla="*/ 2147483647 w 100"/>
                      <a:gd name="T57" fmla="*/ 2147483647 h 136"/>
                      <a:gd name="T58" fmla="*/ 2147483647 w 100"/>
                      <a:gd name="T59" fmla="*/ 2147483647 h 136"/>
                      <a:gd name="T60" fmla="*/ 2147483647 w 100"/>
                      <a:gd name="T61" fmla="*/ 2147483647 h 136"/>
                      <a:gd name="T62" fmla="*/ 2147483647 w 100"/>
                      <a:gd name="T63" fmla="*/ 2147483647 h 136"/>
                      <a:gd name="T64" fmla="*/ 2147483647 w 100"/>
                      <a:gd name="T65" fmla="*/ 2147483647 h 136"/>
                      <a:gd name="T66" fmla="*/ 2147483647 w 100"/>
                      <a:gd name="T67" fmla="*/ 2147483647 h 136"/>
                      <a:gd name="T68" fmla="*/ 2147483647 w 100"/>
                      <a:gd name="T69" fmla="*/ 2147483647 h 136"/>
                      <a:gd name="T70" fmla="*/ 2147483647 w 100"/>
                      <a:gd name="T71" fmla="*/ 2147483647 h 136"/>
                      <a:gd name="T72" fmla="*/ 2147483647 w 100"/>
                      <a:gd name="T73" fmla="*/ 2147483647 h 136"/>
                      <a:gd name="T74" fmla="*/ 2147483647 w 100"/>
                      <a:gd name="T75" fmla="*/ 2147483647 h 136"/>
                      <a:gd name="T76" fmla="*/ 2147483647 w 100"/>
                      <a:gd name="T77" fmla="*/ 2147483647 h 136"/>
                      <a:gd name="T78" fmla="*/ 2147483647 w 100"/>
                      <a:gd name="T79" fmla="*/ 2147483647 h 136"/>
                      <a:gd name="T80" fmla="*/ 0 w 100"/>
                      <a:gd name="T81" fmla="*/ 2147483647 h 136"/>
                      <a:gd name="T82" fmla="*/ 2147483647 w 100"/>
                      <a:gd name="T83" fmla="*/ 2147483647 h 136"/>
                      <a:gd name="T84" fmla="*/ 2147483647 w 100"/>
                      <a:gd name="T85" fmla="*/ 2147483647 h 1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w 100"/>
                      <a:gd name="T130" fmla="*/ 0 h 136"/>
                      <a:gd name="T131" fmla="*/ 100 w 100"/>
                      <a:gd name="T132" fmla="*/ 136 h 136"/>
                    </a:gdLst>
                    <a:ahLst/>
                    <a:cxnLst>
                      <a:cxn ang="T86">
                        <a:pos x="T0" y="T1"/>
                      </a:cxn>
                      <a:cxn ang="T87">
                        <a:pos x="T2" y="T3"/>
                      </a:cxn>
                      <a:cxn ang="T88">
                        <a:pos x="T4" y="T5"/>
                      </a:cxn>
                      <a:cxn ang="T89">
                        <a:pos x="T6" y="T7"/>
                      </a:cxn>
                      <a:cxn ang="T90">
                        <a:pos x="T8" y="T9"/>
                      </a:cxn>
                      <a:cxn ang="T91">
                        <a:pos x="T10" y="T11"/>
                      </a:cxn>
                      <a:cxn ang="T92">
                        <a:pos x="T12" y="T13"/>
                      </a:cxn>
                      <a:cxn ang="T93">
                        <a:pos x="T14" y="T15"/>
                      </a:cxn>
                      <a:cxn ang="T94">
                        <a:pos x="T16" y="T17"/>
                      </a:cxn>
                      <a:cxn ang="T95">
                        <a:pos x="T18" y="T19"/>
                      </a:cxn>
                      <a:cxn ang="T96">
                        <a:pos x="T20" y="T21"/>
                      </a:cxn>
                      <a:cxn ang="T97">
                        <a:pos x="T22" y="T23"/>
                      </a:cxn>
                      <a:cxn ang="T98">
                        <a:pos x="T24" y="T25"/>
                      </a:cxn>
                      <a:cxn ang="T99">
                        <a:pos x="T26" y="T27"/>
                      </a:cxn>
                      <a:cxn ang="T100">
                        <a:pos x="T28" y="T29"/>
                      </a:cxn>
                      <a:cxn ang="T101">
                        <a:pos x="T30" y="T31"/>
                      </a:cxn>
                      <a:cxn ang="T102">
                        <a:pos x="T32" y="T33"/>
                      </a:cxn>
                      <a:cxn ang="T103">
                        <a:pos x="T34" y="T35"/>
                      </a:cxn>
                      <a:cxn ang="T104">
                        <a:pos x="T36" y="T37"/>
                      </a:cxn>
                      <a:cxn ang="T105">
                        <a:pos x="T38" y="T39"/>
                      </a:cxn>
                      <a:cxn ang="T106">
                        <a:pos x="T40" y="T41"/>
                      </a:cxn>
                      <a:cxn ang="T107">
                        <a:pos x="T42" y="T43"/>
                      </a:cxn>
                      <a:cxn ang="T108">
                        <a:pos x="T44" y="T45"/>
                      </a:cxn>
                      <a:cxn ang="T109">
                        <a:pos x="T46" y="T47"/>
                      </a:cxn>
                      <a:cxn ang="T110">
                        <a:pos x="T48" y="T49"/>
                      </a:cxn>
                      <a:cxn ang="T111">
                        <a:pos x="T50" y="T51"/>
                      </a:cxn>
                      <a:cxn ang="T112">
                        <a:pos x="T52" y="T53"/>
                      </a:cxn>
                      <a:cxn ang="T113">
                        <a:pos x="T54" y="T55"/>
                      </a:cxn>
                      <a:cxn ang="T114">
                        <a:pos x="T56" y="T57"/>
                      </a:cxn>
                      <a:cxn ang="T115">
                        <a:pos x="T58" y="T59"/>
                      </a:cxn>
                      <a:cxn ang="T116">
                        <a:pos x="T60" y="T61"/>
                      </a:cxn>
                      <a:cxn ang="T117">
                        <a:pos x="T62" y="T63"/>
                      </a:cxn>
                      <a:cxn ang="T118">
                        <a:pos x="T64" y="T65"/>
                      </a:cxn>
                      <a:cxn ang="T119">
                        <a:pos x="T66" y="T67"/>
                      </a:cxn>
                      <a:cxn ang="T120">
                        <a:pos x="T68" y="T69"/>
                      </a:cxn>
                      <a:cxn ang="T121">
                        <a:pos x="T70" y="T71"/>
                      </a:cxn>
                      <a:cxn ang="T122">
                        <a:pos x="T72" y="T73"/>
                      </a:cxn>
                      <a:cxn ang="T123">
                        <a:pos x="T74" y="T75"/>
                      </a:cxn>
                      <a:cxn ang="T124">
                        <a:pos x="T76" y="T77"/>
                      </a:cxn>
                      <a:cxn ang="T125">
                        <a:pos x="T78" y="T79"/>
                      </a:cxn>
                      <a:cxn ang="T126">
                        <a:pos x="T80" y="T81"/>
                      </a:cxn>
                      <a:cxn ang="T127">
                        <a:pos x="T82" y="T83"/>
                      </a:cxn>
                      <a:cxn ang="T128">
                        <a:pos x="T84" y="T85"/>
                      </a:cxn>
                    </a:cxnLst>
                    <a:rect l="T129" t="T130" r="T131" b="T132"/>
                    <a:pathLst>
                      <a:path w="100" h="136">
                        <a:moveTo>
                          <a:pt x="12" y="46"/>
                        </a:moveTo>
                        <a:lnTo>
                          <a:pt x="12" y="28"/>
                        </a:lnTo>
                        <a:lnTo>
                          <a:pt x="16" y="26"/>
                        </a:lnTo>
                        <a:lnTo>
                          <a:pt x="18" y="22"/>
                        </a:lnTo>
                        <a:lnTo>
                          <a:pt x="24" y="14"/>
                        </a:lnTo>
                        <a:lnTo>
                          <a:pt x="28" y="10"/>
                        </a:lnTo>
                        <a:lnTo>
                          <a:pt x="32" y="8"/>
                        </a:lnTo>
                        <a:lnTo>
                          <a:pt x="34" y="6"/>
                        </a:lnTo>
                        <a:lnTo>
                          <a:pt x="36" y="6"/>
                        </a:lnTo>
                        <a:lnTo>
                          <a:pt x="38" y="8"/>
                        </a:lnTo>
                        <a:lnTo>
                          <a:pt x="42" y="10"/>
                        </a:lnTo>
                        <a:lnTo>
                          <a:pt x="60" y="12"/>
                        </a:lnTo>
                        <a:lnTo>
                          <a:pt x="80" y="14"/>
                        </a:lnTo>
                        <a:lnTo>
                          <a:pt x="84" y="12"/>
                        </a:lnTo>
                        <a:lnTo>
                          <a:pt x="88" y="12"/>
                        </a:lnTo>
                        <a:lnTo>
                          <a:pt x="90" y="8"/>
                        </a:lnTo>
                        <a:lnTo>
                          <a:pt x="94" y="2"/>
                        </a:lnTo>
                        <a:lnTo>
                          <a:pt x="100" y="0"/>
                        </a:lnTo>
                        <a:lnTo>
                          <a:pt x="100" y="6"/>
                        </a:lnTo>
                        <a:lnTo>
                          <a:pt x="90" y="16"/>
                        </a:lnTo>
                        <a:lnTo>
                          <a:pt x="86" y="22"/>
                        </a:lnTo>
                        <a:lnTo>
                          <a:pt x="82" y="24"/>
                        </a:lnTo>
                        <a:lnTo>
                          <a:pt x="76" y="24"/>
                        </a:lnTo>
                        <a:lnTo>
                          <a:pt x="70" y="24"/>
                        </a:lnTo>
                        <a:lnTo>
                          <a:pt x="64" y="22"/>
                        </a:lnTo>
                        <a:lnTo>
                          <a:pt x="26" y="22"/>
                        </a:lnTo>
                        <a:lnTo>
                          <a:pt x="22" y="24"/>
                        </a:lnTo>
                        <a:lnTo>
                          <a:pt x="22" y="26"/>
                        </a:lnTo>
                        <a:lnTo>
                          <a:pt x="20" y="34"/>
                        </a:lnTo>
                        <a:lnTo>
                          <a:pt x="22" y="38"/>
                        </a:lnTo>
                        <a:lnTo>
                          <a:pt x="24" y="46"/>
                        </a:lnTo>
                        <a:lnTo>
                          <a:pt x="28" y="52"/>
                        </a:lnTo>
                        <a:lnTo>
                          <a:pt x="32" y="54"/>
                        </a:lnTo>
                        <a:lnTo>
                          <a:pt x="34" y="54"/>
                        </a:lnTo>
                        <a:lnTo>
                          <a:pt x="36" y="52"/>
                        </a:lnTo>
                        <a:lnTo>
                          <a:pt x="40" y="50"/>
                        </a:lnTo>
                        <a:lnTo>
                          <a:pt x="46" y="46"/>
                        </a:lnTo>
                        <a:lnTo>
                          <a:pt x="54" y="44"/>
                        </a:lnTo>
                        <a:lnTo>
                          <a:pt x="62" y="42"/>
                        </a:lnTo>
                        <a:lnTo>
                          <a:pt x="68" y="40"/>
                        </a:lnTo>
                        <a:lnTo>
                          <a:pt x="74" y="40"/>
                        </a:lnTo>
                        <a:lnTo>
                          <a:pt x="72" y="42"/>
                        </a:lnTo>
                        <a:lnTo>
                          <a:pt x="68" y="44"/>
                        </a:lnTo>
                        <a:lnTo>
                          <a:pt x="62" y="48"/>
                        </a:lnTo>
                        <a:lnTo>
                          <a:pt x="56" y="50"/>
                        </a:lnTo>
                        <a:lnTo>
                          <a:pt x="50" y="56"/>
                        </a:lnTo>
                        <a:lnTo>
                          <a:pt x="42" y="66"/>
                        </a:lnTo>
                        <a:lnTo>
                          <a:pt x="44" y="66"/>
                        </a:lnTo>
                        <a:lnTo>
                          <a:pt x="46" y="70"/>
                        </a:lnTo>
                        <a:lnTo>
                          <a:pt x="48" y="76"/>
                        </a:lnTo>
                        <a:lnTo>
                          <a:pt x="54" y="84"/>
                        </a:lnTo>
                        <a:lnTo>
                          <a:pt x="54" y="98"/>
                        </a:lnTo>
                        <a:lnTo>
                          <a:pt x="56" y="102"/>
                        </a:lnTo>
                        <a:lnTo>
                          <a:pt x="60" y="104"/>
                        </a:lnTo>
                        <a:lnTo>
                          <a:pt x="64" y="104"/>
                        </a:lnTo>
                        <a:lnTo>
                          <a:pt x="64" y="106"/>
                        </a:lnTo>
                        <a:lnTo>
                          <a:pt x="60" y="110"/>
                        </a:lnTo>
                        <a:lnTo>
                          <a:pt x="54" y="114"/>
                        </a:lnTo>
                        <a:lnTo>
                          <a:pt x="50" y="118"/>
                        </a:lnTo>
                        <a:lnTo>
                          <a:pt x="44" y="118"/>
                        </a:lnTo>
                        <a:lnTo>
                          <a:pt x="32" y="92"/>
                        </a:lnTo>
                        <a:lnTo>
                          <a:pt x="32" y="88"/>
                        </a:lnTo>
                        <a:lnTo>
                          <a:pt x="34" y="84"/>
                        </a:lnTo>
                        <a:lnTo>
                          <a:pt x="32" y="78"/>
                        </a:lnTo>
                        <a:lnTo>
                          <a:pt x="28" y="80"/>
                        </a:lnTo>
                        <a:lnTo>
                          <a:pt x="24" y="78"/>
                        </a:lnTo>
                        <a:lnTo>
                          <a:pt x="22" y="106"/>
                        </a:lnTo>
                        <a:lnTo>
                          <a:pt x="22" y="120"/>
                        </a:lnTo>
                        <a:lnTo>
                          <a:pt x="20" y="126"/>
                        </a:lnTo>
                        <a:lnTo>
                          <a:pt x="18" y="132"/>
                        </a:lnTo>
                        <a:lnTo>
                          <a:pt x="14" y="134"/>
                        </a:lnTo>
                        <a:lnTo>
                          <a:pt x="8" y="136"/>
                        </a:lnTo>
                        <a:lnTo>
                          <a:pt x="6" y="134"/>
                        </a:lnTo>
                        <a:lnTo>
                          <a:pt x="6" y="130"/>
                        </a:lnTo>
                        <a:lnTo>
                          <a:pt x="6" y="120"/>
                        </a:lnTo>
                        <a:lnTo>
                          <a:pt x="6" y="116"/>
                        </a:lnTo>
                        <a:lnTo>
                          <a:pt x="8" y="110"/>
                        </a:lnTo>
                        <a:lnTo>
                          <a:pt x="10" y="102"/>
                        </a:lnTo>
                        <a:lnTo>
                          <a:pt x="10" y="94"/>
                        </a:lnTo>
                        <a:lnTo>
                          <a:pt x="4" y="94"/>
                        </a:lnTo>
                        <a:lnTo>
                          <a:pt x="0" y="92"/>
                        </a:lnTo>
                        <a:lnTo>
                          <a:pt x="0" y="90"/>
                        </a:lnTo>
                        <a:lnTo>
                          <a:pt x="0" y="78"/>
                        </a:lnTo>
                        <a:lnTo>
                          <a:pt x="4" y="66"/>
                        </a:lnTo>
                        <a:lnTo>
                          <a:pt x="8" y="54"/>
                        </a:lnTo>
                        <a:lnTo>
                          <a:pt x="12" y="44"/>
                        </a:lnTo>
                        <a:lnTo>
                          <a:pt x="12" y="4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68" name="iśľîḑê">
                    <a:extLst>
                      <a:ext uri="{FF2B5EF4-FFF2-40B4-BE49-F238E27FC236}">
                        <a16:creationId xmlns:a16="http://schemas.microsoft.com/office/drawing/2014/main" xmlns="" id="{BF7D7B83-DB33-4BAE-8C60-7A0756E0B8A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427316" y="3642103"/>
                    <a:ext cx="264425" cy="187741"/>
                  </a:xfrm>
                  <a:custGeom>
                    <a:avLst/>
                    <a:gdLst>
                      <a:gd name="T0" fmla="*/ 2147483647 w 152"/>
                      <a:gd name="T1" fmla="*/ 2147483647 h 112"/>
                      <a:gd name="T2" fmla="*/ 2147483647 w 152"/>
                      <a:gd name="T3" fmla="*/ 2147483647 h 112"/>
                      <a:gd name="T4" fmla="*/ 2147483647 w 152"/>
                      <a:gd name="T5" fmla="*/ 2147483647 h 112"/>
                      <a:gd name="T6" fmla="*/ 2147483647 w 152"/>
                      <a:gd name="T7" fmla="*/ 2147483647 h 112"/>
                      <a:gd name="T8" fmla="*/ 2147483647 w 152"/>
                      <a:gd name="T9" fmla="*/ 2147483647 h 112"/>
                      <a:gd name="T10" fmla="*/ 2147483647 w 152"/>
                      <a:gd name="T11" fmla="*/ 2147483647 h 112"/>
                      <a:gd name="T12" fmla="*/ 2147483647 w 152"/>
                      <a:gd name="T13" fmla="*/ 2147483647 h 112"/>
                      <a:gd name="T14" fmla="*/ 2147483647 w 152"/>
                      <a:gd name="T15" fmla="*/ 2147483647 h 112"/>
                      <a:gd name="T16" fmla="*/ 2147483647 w 152"/>
                      <a:gd name="T17" fmla="*/ 2147483647 h 112"/>
                      <a:gd name="T18" fmla="*/ 2147483647 w 152"/>
                      <a:gd name="T19" fmla="*/ 0 h 112"/>
                      <a:gd name="T20" fmla="*/ 2147483647 w 152"/>
                      <a:gd name="T21" fmla="*/ 2147483647 h 112"/>
                      <a:gd name="T22" fmla="*/ 2147483647 w 152"/>
                      <a:gd name="T23" fmla="*/ 2147483647 h 112"/>
                      <a:gd name="T24" fmla="*/ 2147483647 w 152"/>
                      <a:gd name="T25" fmla="*/ 2147483647 h 112"/>
                      <a:gd name="T26" fmla="*/ 2147483647 w 152"/>
                      <a:gd name="T27" fmla="*/ 2147483647 h 112"/>
                      <a:gd name="T28" fmla="*/ 2147483647 w 152"/>
                      <a:gd name="T29" fmla="*/ 2147483647 h 112"/>
                      <a:gd name="T30" fmla="*/ 2147483647 w 152"/>
                      <a:gd name="T31" fmla="*/ 2147483647 h 112"/>
                      <a:gd name="T32" fmla="*/ 2147483647 w 152"/>
                      <a:gd name="T33" fmla="*/ 2147483647 h 112"/>
                      <a:gd name="T34" fmla="*/ 2147483647 w 152"/>
                      <a:gd name="T35" fmla="*/ 2147483647 h 112"/>
                      <a:gd name="T36" fmla="*/ 2147483647 w 152"/>
                      <a:gd name="T37" fmla="*/ 2147483647 h 112"/>
                      <a:gd name="T38" fmla="*/ 2147483647 w 152"/>
                      <a:gd name="T39" fmla="*/ 2147483647 h 112"/>
                      <a:gd name="T40" fmla="*/ 2147483647 w 152"/>
                      <a:gd name="T41" fmla="*/ 2147483647 h 112"/>
                      <a:gd name="T42" fmla="*/ 2147483647 w 152"/>
                      <a:gd name="T43" fmla="*/ 2147483647 h 112"/>
                      <a:gd name="T44" fmla="*/ 2147483647 w 152"/>
                      <a:gd name="T45" fmla="*/ 2147483647 h 112"/>
                      <a:gd name="T46" fmla="*/ 2147483647 w 152"/>
                      <a:gd name="T47" fmla="*/ 2147483647 h 112"/>
                      <a:gd name="T48" fmla="*/ 2147483647 w 152"/>
                      <a:gd name="T49" fmla="*/ 2147483647 h 112"/>
                      <a:gd name="T50" fmla="*/ 2147483647 w 152"/>
                      <a:gd name="T51" fmla="*/ 2147483647 h 112"/>
                      <a:gd name="T52" fmla="*/ 2147483647 w 152"/>
                      <a:gd name="T53" fmla="*/ 2147483647 h 112"/>
                      <a:gd name="T54" fmla="*/ 2147483647 w 152"/>
                      <a:gd name="T55" fmla="*/ 2147483647 h 112"/>
                      <a:gd name="T56" fmla="*/ 2147483647 w 152"/>
                      <a:gd name="T57" fmla="*/ 2147483647 h 112"/>
                      <a:gd name="T58" fmla="*/ 2147483647 w 152"/>
                      <a:gd name="T59" fmla="*/ 2147483647 h 112"/>
                      <a:gd name="T60" fmla="*/ 2147483647 w 152"/>
                      <a:gd name="T61" fmla="*/ 2147483647 h 112"/>
                      <a:gd name="T62" fmla="*/ 2147483647 w 152"/>
                      <a:gd name="T63" fmla="*/ 2147483647 h 112"/>
                      <a:gd name="T64" fmla="*/ 0 w 152"/>
                      <a:gd name="T65" fmla="*/ 2147483647 h 112"/>
                      <a:gd name="T66" fmla="*/ 0 w 152"/>
                      <a:gd name="T67" fmla="*/ 2147483647 h 112"/>
                      <a:gd name="T68" fmla="*/ 0 w 152"/>
                      <a:gd name="T69" fmla="*/ 2147483647 h 112"/>
                      <a:gd name="T70" fmla="*/ 2147483647 w 152"/>
                      <a:gd name="T71" fmla="*/ 2147483647 h 112"/>
                      <a:gd name="T72" fmla="*/ 2147483647 w 152"/>
                      <a:gd name="T73" fmla="*/ 2147483647 h 112"/>
                      <a:gd name="T74" fmla="*/ 2147483647 w 152"/>
                      <a:gd name="T75" fmla="*/ 2147483647 h 112"/>
                      <a:gd name="T76" fmla="*/ 2147483647 w 152"/>
                      <a:gd name="T77" fmla="*/ 2147483647 h 112"/>
                      <a:gd name="T78" fmla="*/ 2147483647 w 152"/>
                      <a:gd name="T79" fmla="*/ 2147483647 h 112"/>
                      <a:gd name="T80" fmla="*/ 2147483647 w 152"/>
                      <a:gd name="T81" fmla="*/ 2147483647 h 112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152"/>
                      <a:gd name="T124" fmla="*/ 0 h 112"/>
                      <a:gd name="T125" fmla="*/ 152 w 152"/>
                      <a:gd name="T126" fmla="*/ 112 h 112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152" h="112">
                        <a:moveTo>
                          <a:pt x="58" y="58"/>
                        </a:moveTo>
                        <a:lnTo>
                          <a:pt x="68" y="62"/>
                        </a:lnTo>
                        <a:lnTo>
                          <a:pt x="70" y="60"/>
                        </a:lnTo>
                        <a:lnTo>
                          <a:pt x="68" y="58"/>
                        </a:lnTo>
                        <a:lnTo>
                          <a:pt x="68" y="54"/>
                        </a:lnTo>
                        <a:lnTo>
                          <a:pt x="70" y="56"/>
                        </a:lnTo>
                        <a:lnTo>
                          <a:pt x="74" y="58"/>
                        </a:lnTo>
                        <a:lnTo>
                          <a:pt x="74" y="54"/>
                        </a:lnTo>
                        <a:lnTo>
                          <a:pt x="70" y="52"/>
                        </a:lnTo>
                        <a:lnTo>
                          <a:pt x="70" y="48"/>
                        </a:lnTo>
                        <a:lnTo>
                          <a:pt x="68" y="48"/>
                        </a:lnTo>
                        <a:lnTo>
                          <a:pt x="76" y="42"/>
                        </a:lnTo>
                        <a:lnTo>
                          <a:pt x="80" y="40"/>
                        </a:lnTo>
                        <a:lnTo>
                          <a:pt x="86" y="40"/>
                        </a:lnTo>
                        <a:lnTo>
                          <a:pt x="88" y="36"/>
                        </a:lnTo>
                        <a:lnTo>
                          <a:pt x="92" y="26"/>
                        </a:lnTo>
                        <a:lnTo>
                          <a:pt x="98" y="16"/>
                        </a:lnTo>
                        <a:lnTo>
                          <a:pt x="106" y="4"/>
                        </a:lnTo>
                        <a:lnTo>
                          <a:pt x="110" y="0"/>
                        </a:lnTo>
                        <a:lnTo>
                          <a:pt x="114" y="0"/>
                        </a:lnTo>
                        <a:lnTo>
                          <a:pt x="118" y="2"/>
                        </a:lnTo>
                        <a:lnTo>
                          <a:pt x="122" y="8"/>
                        </a:lnTo>
                        <a:lnTo>
                          <a:pt x="124" y="14"/>
                        </a:lnTo>
                        <a:lnTo>
                          <a:pt x="124" y="20"/>
                        </a:lnTo>
                        <a:lnTo>
                          <a:pt x="132" y="22"/>
                        </a:lnTo>
                        <a:lnTo>
                          <a:pt x="138" y="26"/>
                        </a:lnTo>
                        <a:lnTo>
                          <a:pt x="144" y="26"/>
                        </a:lnTo>
                        <a:lnTo>
                          <a:pt x="152" y="28"/>
                        </a:lnTo>
                        <a:lnTo>
                          <a:pt x="152" y="32"/>
                        </a:lnTo>
                        <a:lnTo>
                          <a:pt x="150" y="34"/>
                        </a:lnTo>
                        <a:lnTo>
                          <a:pt x="148" y="36"/>
                        </a:lnTo>
                        <a:lnTo>
                          <a:pt x="140" y="36"/>
                        </a:lnTo>
                        <a:lnTo>
                          <a:pt x="134" y="36"/>
                        </a:lnTo>
                        <a:lnTo>
                          <a:pt x="132" y="38"/>
                        </a:lnTo>
                        <a:lnTo>
                          <a:pt x="130" y="40"/>
                        </a:lnTo>
                        <a:lnTo>
                          <a:pt x="138" y="44"/>
                        </a:lnTo>
                        <a:lnTo>
                          <a:pt x="138" y="46"/>
                        </a:lnTo>
                        <a:lnTo>
                          <a:pt x="132" y="48"/>
                        </a:lnTo>
                        <a:lnTo>
                          <a:pt x="124" y="54"/>
                        </a:lnTo>
                        <a:lnTo>
                          <a:pt x="122" y="60"/>
                        </a:lnTo>
                        <a:lnTo>
                          <a:pt x="112" y="58"/>
                        </a:lnTo>
                        <a:lnTo>
                          <a:pt x="106" y="56"/>
                        </a:lnTo>
                        <a:lnTo>
                          <a:pt x="100" y="56"/>
                        </a:lnTo>
                        <a:lnTo>
                          <a:pt x="94" y="56"/>
                        </a:lnTo>
                        <a:lnTo>
                          <a:pt x="88" y="60"/>
                        </a:lnTo>
                        <a:lnTo>
                          <a:pt x="82" y="64"/>
                        </a:lnTo>
                        <a:lnTo>
                          <a:pt x="78" y="70"/>
                        </a:lnTo>
                        <a:lnTo>
                          <a:pt x="74" y="82"/>
                        </a:lnTo>
                        <a:lnTo>
                          <a:pt x="70" y="96"/>
                        </a:lnTo>
                        <a:lnTo>
                          <a:pt x="70" y="104"/>
                        </a:lnTo>
                        <a:lnTo>
                          <a:pt x="68" y="108"/>
                        </a:lnTo>
                        <a:lnTo>
                          <a:pt x="64" y="108"/>
                        </a:lnTo>
                        <a:lnTo>
                          <a:pt x="60" y="106"/>
                        </a:lnTo>
                        <a:lnTo>
                          <a:pt x="56" y="104"/>
                        </a:lnTo>
                        <a:lnTo>
                          <a:pt x="52" y="100"/>
                        </a:lnTo>
                        <a:lnTo>
                          <a:pt x="48" y="98"/>
                        </a:lnTo>
                        <a:lnTo>
                          <a:pt x="44" y="98"/>
                        </a:lnTo>
                        <a:lnTo>
                          <a:pt x="42" y="100"/>
                        </a:lnTo>
                        <a:lnTo>
                          <a:pt x="36" y="106"/>
                        </a:lnTo>
                        <a:lnTo>
                          <a:pt x="28" y="108"/>
                        </a:lnTo>
                        <a:lnTo>
                          <a:pt x="26" y="110"/>
                        </a:lnTo>
                        <a:lnTo>
                          <a:pt x="20" y="112"/>
                        </a:lnTo>
                        <a:lnTo>
                          <a:pt x="14" y="110"/>
                        </a:lnTo>
                        <a:lnTo>
                          <a:pt x="8" y="108"/>
                        </a:lnTo>
                        <a:lnTo>
                          <a:pt x="2" y="106"/>
                        </a:lnTo>
                        <a:lnTo>
                          <a:pt x="0" y="104"/>
                        </a:lnTo>
                        <a:lnTo>
                          <a:pt x="0" y="102"/>
                        </a:lnTo>
                        <a:lnTo>
                          <a:pt x="0" y="92"/>
                        </a:lnTo>
                        <a:lnTo>
                          <a:pt x="0" y="90"/>
                        </a:lnTo>
                        <a:lnTo>
                          <a:pt x="0" y="94"/>
                        </a:lnTo>
                        <a:lnTo>
                          <a:pt x="2" y="96"/>
                        </a:lnTo>
                        <a:lnTo>
                          <a:pt x="8" y="100"/>
                        </a:lnTo>
                        <a:lnTo>
                          <a:pt x="20" y="100"/>
                        </a:lnTo>
                        <a:lnTo>
                          <a:pt x="20" y="90"/>
                        </a:lnTo>
                        <a:lnTo>
                          <a:pt x="26" y="82"/>
                        </a:lnTo>
                        <a:lnTo>
                          <a:pt x="30" y="78"/>
                        </a:lnTo>
                        <a:lnTo>
                          <a:pt x="34" y="76"/>
                        </a:lnTo>
                        <a:lnTo>
                          <a:pt x="46" y="72"/>
                        </a:lnTo>
                        <a:lnTo>
                          <a:pt x="50" y="70"/>
                        </a:lnTo>
                        <a:lnTo>
                          <a:pt x="54" y="66"/>
                        </a:lnTo>
                        <a:lnTo>
                          <a:pt x="60" y="56"/>
                        </a:lnTo>
                        <a:lnTo>
                          <a:pt x="58" y="5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69" name="iṩḷiḋê">
                    <a:extLst>
                      <a:ext uri="{FF2B5EF4-FFF2-40B4-BE49-F238E27FC236}">
                        <a16:creationId xmlns:a16="http://schemas.microsoft.com/office/drawing/2014/main" xmlns="" id="{582F4F21-48FC-4E7B-A412-2AF2E3CB5D5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527854" y="3723363"/>
                    <a:ext cx="27544" cy="25219"/>
                  </a:xfrm>
                  <a:custGeom>
                    <a:avLst/>
                    <a:gdLst>
                      <a:gd name="T0" fmla="*/ 2147483647 w 16"/>
                      <a:gd name="T1" fmla="*/ 0 h 14"/>
                      <a:gd name="T2" fmla="*/ 2147483647 w 16"/>
                      <a:gd name="T3" fmla="*/ 2147483647 h 14"/>
                      <a:gd name="T4" fmla="*/ 2147483647 w 16"/>
                      <a:gd name="T5" fmla="*/ 2147483647 h 14"/>
                      <a:gd name="T6" fmla="*/ 2147483647 w 16"/>
                      <a:gd name="T7" fmla="*/ 2147483647 h 14"/>
                      <a:gd name="T8" fmla="*/ 2147483647 w 16"/>
                      <a:gd name="T9" fmla="*/ 2147483647 h 14"/>
                      <a:gd name="T10" fmla="*/ 2147483647 w 16"/>
                      <a:gd name="T11" fmla="*/ 2147483647 h 14"/>
                      <a:gd name="T12" fmla="*/ 2147483647 w 16"/>
                      <a:gd name="T13" fmla="*/ 2147483647 h 14"/>
                      <a:gd name="T14" fmla="*/ 2147483647 w 16"/>
                      <a:gd name="T15" fmla="*/ 2147483647 h 14"/>
                      <a:gd name="T16" fmla="*/ 2147483647 w 16"/>
                      <a:gd name="T17" fmla="*/ 2147483647 h 14"/>
                      <a:gd name="T18" fmla="*/ 0 w 16"/>
                      <a:gd name="T19" fmla="*/ 2147483647 h 14"/>
                      <a:gd name="T20" fmla="*/ 2147483647 w 16"/>
                      <a:gd name="T21" fmla="*/ 0 h 14"/>
                      <a:gd name="T22" fmla="*/ 2147483647 w 16"/>
                      <a:gd name="T23" fmla="*/ 0 h 14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16"/>
                      <a:gd name="T37" fmla="*/ 0 h 14"/>
                      <a:gd name="T38" fmla="*/ 16 w 16"/>
                      <a:gd name="T39" fmla="*/ 14 h 14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16" h="14">
                        <a:moveTo>
                          <a:pt x="12" y="0"/>
                        </a:moveTo>
                        <a:lnTo>
                          <a:pt x="12" y="4"/>
                        </a:lnTo>
                        <a:lnTo>
                          <a:pt x="16" y="6"/>
                        </a:lnTo>
                        <a:lnTo>
                          <a:pt x="16" y="10"/>
                        </a:lnTo>
                        <a:lnTo>
                          <a:pt x="12" y="8"/>
                        </a:lnTo>
                        <a:lnTo>
                          <a:pt x="10" y="6"/>
                        </a:lnTo>
                        <a:lnTo>
                          <a:pt x="10" y="10"/>
                        </a:lnTo>
                        <a:lnTo>
                          <a:pt x="12" y="12"/>
                        </a:lnTo>
                        <a:lnTo>
                          <a:pt x="10" y="14"/>
                        </a:lnTo>
                        <a:lnTo>
                          <a:pt x="0" y="10"/>
                        </a:lnTo>
                        <a:lnTo>
                          <a:pt x="10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70" name="îşḻiďè">
                    <a:extLst>
                      <a:ext uri="{FF2B5EF4-FFF2-40B4-BE49-F238E27FC236}">
                        <a16:creationId xmlns:a16="http://schemas.microsoft.com/office/drawing/2014/main" xmlns="" id="{8BE4A2C3-C643-4CBC-B6EF-7CDA747E058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014011" y="3870475"/>
                    <a:ext cx="278197" cy="274608"/>
                  </a:xfrm>
                  <a:custGeom>
                    <a:avLst/>
                    <a:gdLst>
                      <a:gd name="T0" fmla="*/ 2147483647 w 160"/>
                      <a:gd name="T1" fmla="*/ 2147483647 h 164"/>
                      <a:gd name="T2" fmla="*/ 2147483647 w 160"/>
                      <a:gd name="T3" fmla="*/ 2147483647 h 164"/>
                      <a:gd name="T4" fmla="*/ 2147483647 w 160"/>
                      <a:gd name="T5" fmla="*/ 2147483647 h 164"/>
                      <a:gd name="T6" fmla="*/ 2147483647 w 160"/>
                      <a:gd name="T7" fmla="*/ 2147483647 h 164"/>
                      <a:gd name="T8" fmla="*/ 2147483647 w 160"/>
                      <a:gd name="T9" fmla="*/ 2147483647 h 164"/>
                      <a:gd name="T10" fmla="*/ 2147483647 w 160"/>
                      <a:gd name="T11" fmla="*/ 2147483647 h 164"/>
                      <a:gd name="T12" fmla="*/ 2147483647 w 160"/>
                      <a:gd name="T13" fmla="*/ 2147483647 h 164"/>
                      <a:gd name="T14" fmla="*/ 2147483647 w 160"/>
                      <a:gd name="T15" fmla="*/ 2147483647 h 164"/>
                      <a:gd name="T16" fmla="*/ 2147483647 w 160"/>
                      <a:gd name="T17" fmla="*/ 2147483647 h 164"/>
                      <a:gd name="T18" fmla="*/ 2147483647 w 160"/>
                      <a:gd name="T19" fmla="*/ 2147483647 h 164"/>
                      <a:gd name="T20" fmla="*/ 2147483647 w 160"/>
                      <a:gd name="T21" fmla="*/ 2147483647 h 164"/>
                      <a:gd name="T22" fmla="*/ 2147483647 w 160"/>
                      <a:gd name="T23" fmla="*/ 2147483647 h 164"/>
                      <a:gd name="T24" fmla="*/ 2147483647 w 160"/>
                      <a:gd name="T25" fmla="*/ 2147483647 h 164"/>
                      <a:gd name="T26" fmla="*/ 2147483647 w 160"/>
                      <a:gd name="T27" fmla="*/ 2147483647 h 164"/>
                      <a:gd name="T28" fmla="*/ 2147483647 w 160"/>
                      <a:gd name="T29" fmla="*/ 2147483647 h 164"/>
                      <a:gd name="T30" fmla="*/ 2147483647 w 160"/>
                      <a:gd name="T31" fmla="*/ 2147483647 h 164"/>
                      <a:gd name="T32" fmla="*/ 2147483647 w 160"/>
                      <a:gd name="T33" fmla="*/ 2147483647 h 164"/>
                      <a:gd name="T34" fmla="*/ 2147483647 w 160"/>
                      <a:gd name="T35" fmla="*/ 2147483647 h 164"/>
                      <a:gd name="T36" fmla="*/ 2147483647 w 160"/>
                      <a:gd name="T37" fmla="*/ 2147483647 h 164"/>
                      <a:gd name="T38" fmla="*/ 2147483647 w 160"/>
                      <a:gd name="T39" fmla="*/ 2147483647 h 164"/>
                      <a:gd name="T40" fmla="*/ 2147483647 w 160"/>
                      <a:gd name="T41" fmla="*/ 2147483647 h 164"/>
                      <a:gd name="T42" fmla="*/ 2147483647 w 160"/>
                      <a:gd name="T43" fmla="*/ 2147483647 h 164"/>
                      <a:gd name="T44" fmla="*/ 2147483647 w 160"/>
                      <a:gd name="T45" fmla="*/ 2147483647 h 164"/>
                      <a:gd name="T46" fmla="*/ 2147483647 w 160"/>
                      <a:gd name="T47" fmla="*/ 2147483647 h 164"/>
                      <a:gd name="T48" fmla="*/ 2147483647 w 160"/>
                      <a:gd name="T49" fmla="*/ 2147483647 h 164"/>
                      <a:gd name="T50" fmla="*/ 2147483647 w 160"/>
                      <a:gd name="T51" fmla="*/ 2147483647 h 164"/>
                      <a:gd name="T52" fmla="*/ 2147483647 w 160"/>
                      <a:gd name="T53" fmla="*/ 2147483647 h 164"/>
                      <a:gd name="T54" fmla="*/ 2147483647 w 160"/>
                      <a:gd name="T55" fmla="*/ 2147483647 h 164"/>
                      <a:gd name="T56" fmla="*/ 2147483647 w 160"/>
                      <a:gd name="T57" fmla="*/ 2147483647 h 164"/>
                      <a:gd name="T58" fmla="*/ 2147483647 w 160"/>
                      <a:gd name="T59" fmla="*/ 2147483647 h 164"/>
                      <a:gd name="T60" fmla="*/ 2147483647 w 160"/>
                      <a:gd name="T61" fmla="*/ 2147483647 h 164"/>
                      <a:gd name="T62" fmla="*/ 2147483647 w 160"/>
                      <a:gd name="T63" fmla="*/ 2147483647 h 164"/>
                      <a:gd name="T64" fmla="*/ 0 w 160"/>
                      <a:gd name="T65" fmla="*/ 2147483647 h 164"/>
                      <a:gd name="T66" fmla="*/ 2147483647 w 160"/>
                      <a:gd name="T67" fmla="*/ 2147483647 h 164"/>
                      <a:gd name="T68" fmla="*/ 2147483647 w 160"/>
                      <a:gd name="T69" fmla="*/ 0 h 164"/>
                      <a:gd name="T70" fmla="*/ 2147483647 w 160"/>
                      <a:gd name="T71" fmla="*/ 2147483647 h 164"/>
                      <a:gd name="T72" fmla="*/ 2147483647 w 160"/>
                      <a:gd name="T73" fmla="*/ 2147483647 h 164"/>
                      <a:gd name="T74" fmla="*/ 2147483647 w 160"/>
                      <a:gd name="T75" fmla="*/ 2147483647 h 164"/>
                      <a:gd name="T76" fmla="*/ 2147483647 w 160"/>
                      <a:gd name="T77" fmla="*/ 2147483647 h 164"/>
                      <a:gd name="T78" fmla="*/ 2147483647 w 160"/>
                      <a:gd name="T79" fmla="*/ 2147483647 h 164"/>
                      <a:gd name="T80" fmla="*/ 2147483647 w 160"/>
                      <a:gd name="T81" fmla="*/ 2147483647 h 164"/>
                      <a:gd name="T82" fmla="*/ 2147483647 w 160"/>
                      <a:gd name="T83" fmla="*/ 2147483647 h 164"/>
                      <a:gd name="T84" fmla="*/ 2147483647 w 160"/>
                      <a:gd name="T85" fmla="*/ 2147483647 h 164"/>
                      <a:gd name="T86" fmla="*/ 2147483647 w 160"/>
                      <a:gd name="T87" fmla="*/ 2147483647 h 164"/>
                      <a:gd name="T88" fmla="*/ 2147483647 w 160"/>
                      <a:gd name="T89" fmla="*/ 2147483647 h 164"/>
                      <a:gd name="T90" fmla="*/ 2147483647 w 160"/>
                      <a:gd name="T91" fmla="*/ 2147483647 h 164"/>
                      <a:gd name="T92" fmla="*/ 2147483647 w 160"/>
                      <a:gd name="T93" fmla="*/ 2147483647 h 164"/>
                      <a:gd name="T94" fmla="*/ 2147483647 w 160"/>
                      <a:gd name="T95" fmla="*/ 2147483647 h 164"/>
                      <a:gd name="T96" fmla="*/ 2147483647 w 160"/>
                      <a:gd name="T97" fmla="*/ 2147483647 h 164"/>
                      <a:gd name="T98" fmla="*/ 2147483647 w 160"/>
                      <a:gd name="T99" fmla="*/ 2147483647 h 164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160"/>
                      <a:gd name="T151" fmla="*/ 0 h 164"/>
                      <a:gd name="T152" fmla="*/ 160 w 160"/>
                      <a:gd name="T153" fmla="*/ 164 h 164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160" h="164">
                        <a:moveTo>
                          <a:pt x="160" y="38"/>
                        </a:moveTo>
                        <a:lnTo>
                          <a:pt x="160" y="114"/>
                        </a:lnTo>
                        <a:lnTo>
                          <a:pt x="156" y="118"/>
                        </a:lnTo>
                        <a:lnTo>
                          <a:pt x="156" y="122"/>
                        </a:lnTo>
                        <a:lnTo>
                          <a:pt x="160" y="126"/>
                        </a:lnTo>
                        <a:lnTo>
                          <a:pt x="160" y="164"/>
                        </a:lnTo>
                        <a:lnTo>
                          <a:pt x="154" y="164"/>
                        </a:lnTo>
                        <a:lnTo>
                          <a:pt x="148" y="158"/>
                        </a:lnTo>
                        <a:lnTo>
                          <a:pt x="144" y="152"/>
                        </a:lnTo>
                        <a:lnTo>
                          <a:pt x="144" y="144"/>
                        </a:lnTo>
                        <a:lnTo>
                          <a:pt x="126" y="144"/>
                        </a:lnTo>
                        <a:lnTo>
                          <a:pt x="120" y="148"/>
                        </a:lnTo>
                        <a:lnTo>
                          <a:pt x="112" y="148"/>
                        </a:lnTo>
                        <a:lnTo>
                          <a:pt x="104" y="148"/>
                        </a:lnTo>
                        <a:lnTo>
                          <a:pt x="102" y="146"/>
                        </a:lnTo>
                        <a:lnTo>
                          <a:pt x="102" y="144"/>
                        </a:lnTo>
                        <a:lnTo>
                          <a:pt x="104" y="138"/>
                        </a:lnTo>
                        <a:lnTo>
                          <a:pt x="110" y="134"/>
                        </a:lnTo>
                        <a:lnTo>
                          <a:pt x="116" y="128"/>
                        </a:lnTo>
                        <a:lnTo>
                          <a:pt x="120" y="126"/>
                        </a:lnTo>
                        <a:lnTo>
                          <a:pt x="118" y="118"/>
                        </a:lnTo>
                        <a:lnTo>
                          <a:pt x="118" y="112"/>
                        </a:lnTo>
                        <a:lnTo>
                          <a:pt x="116" y="106"/>
                        </a:lnTo>
                        <a:lnTo>
                          <a:pt x="116" y="100"/>
                        </a:lnTo>
                        <a:lnTo>
                          <a:pt x="112" y="94"/>
                        </a:lnTo>
                        <a:lnTo>
                          <a:pt x="104" y="90"/>
                        </a:lnTo>
                        <a:lnTo>
                          <a:pt x="90" y="84"/>
                        </a:lnTo>
                        <a:lnTo>
                          <a:pt x="74" y="80"/>
                        </a:lnTo>
                        <a:lnTo>
                          <a:pt x="68" y="74"/>
                        </a:lnTo>
                        <a:lnTo>
                          <a:pt x="62" y="70"/>
                        </a:lnTo>
                        <a:lnTo>
                          <a:pt x="58" y="68"/>
                        </a:lnTo>
                        <a:lnTo>
                          <a:pt x="54" y="66"/>
                        </a:lnTo>
                        <a:lnTo>
                          <a:pt x="44" y="66"/>
                        </a:lnTo>
                        <a:lnTo>
                          <a:pt x="46" y="60"/>
                        </a:lnTo>
                        <a:lnTo>
                          <a:pt x="48" y="58"/>
                        </a:lnTo>
                        <a:lnTo>
                          <a:pt x="42" y="66"/>
                        </a:lnTo>
                        <a:lnTo>
                          <a:pt x="38" y="70"/>
                        </a:lnTo>
                        <a:lnTo>
                          <a:pt x="34" y="72"/>
                        </a:lnTo>
                        <a:lnTo>
                          <a:pt x="32" y="72"/>
                        </a:lnTo>
                        <a:lnTo>
                          <a:pt x="32" y="66"/>
                        </a:lnTo>
                        <a:lnTo>
                          <a:pt x="32" y="64"/>
                        </a:lnTo>
                        <a:lnTo>
                          <a:pt x="26" y="54"/>
                        </a:lnTo>
                        <a:lnTo>
                          <a:pt x="24" y="50"/>
                        </a:lnTo>
                        <a:lnTo>
                          <a:pt x="20" y="48"/>
                        </a:lnTo>
                        <a:lnTo>
                          <a:pt x="20" y="44"/>
                        </a:lnTo>
                        <a:lnTo>
                          <a:pt x="20" y="42"/>
                        </a:lnTo>
                        <a:lnTo>
                          <a:pt x="24" y="42"/>
                        </a:lnTo>
                        <a:lnTo>
                          <a:pt x="28" y="42"/>
                        </a:lnTo>
                        <a:lnTo>
                          <a:pt x="32" y="44"/>
                        </a:lnTo>
                        <a:lnTo>
                          <a:pt x="34" y="42"/>
                        </a:lnTo>
                        <a:lnTo>
                          <a:pt x="38" y="38"/>
                        </a:lnTo>
                        <a:lnTo>
                          <a:pt x="46" y="40"/>
                        </a:lnTo>
                        <a:lnTo>
                          <a:pt x="50" y="38"/>
                        </a:lnTo>
                        <a:lnTo>
                          <a:pt x="54" y="36"/>
                        </a:lnTo>
                        <a:lnTo>
                          <a:pt x="50" y="36"/>
                        </a:lnTo>
                        <a:lnTo>
                          <a:pt x="40" y="36"/>
                        </a:lnTo>
                        <a:lnTo>
                          <a:pt x="32" y="38"/>
                        </a:lnTo>
                        <a:lnTo>
                          <a:pt x="26" y="38"/>
                        </a:lnTo>
                        <a:lnTo>
                          <a:pt x="22" y="36"/>
                        </a:lnTo>
                        <a:lnTo>
                          <a:pt x="18" y="32"/>
                        </a:lnTo>
                        <a:lnTo>
                          <a:pt x="18" y="28"/>
                        </a:lnTo>
                        <a:lnTo>
                          <a:pt x="16" y="28"/>
                        </a:lnTo>
                        <a:lnTo>
                          <a:pt x="14" y="26"/>
                        </a:lnTo>
                        <a:lnTo>
                          <a:pt x="6" y="22"/>
                        </a:lnTo>
                        <a:lnTo>
                          <a:pt x="0" y="16"/>
                        </a:lnTo>
                        <a:lnTo>
                          <a:pt x="0" y="12"/>
                        </a:lnTo>
                        <a:lnTo>
                          <a:pt x="6" y="8"/>
                        </a:lnTo>
                        <a:lnTo>
                          <a:pt x="14" y="4"/>
                        </a:lnTo>
                        <a:lnTo>
                          <a:pt x="22" y="0"/>
                        </a:lnTo>
                        <a:lnTo>
                          <a:pt x="30" y="0"/>
                        </a:lnTo>
                        <a:lnTo>
                          <a:pt x="34" y="0"/>
                        </a:lnTo>
                        <a:lnTo>
                          <a:pt x="36" y="2"/>
                        </a:lnTo>
                        <a:lnTo>
                          <a:pt x="44" y="4"/>
                        </a:lnTo>
                        <a:lnTo>
                          <a:pt x="50" y="4"/>
                        </a:lnTo>
                        <a:lnTo>
                          <a:pt x="54" y="10"/>
                        </a:lnTo>
                        <a:lnTo>
                          <a:pt x="56" y="16"/>
                        </a:lnTo>
                        <a:lnTo>
                          <a:pt x="56" y="32"/>
                        </a:lnTo>
                        <a:lnTo>
                          <a:pt x="58" y="38"/>
                        </a:lnTo>
                        <a:lnTo>
                          <a:pt x="60" y="40"/>
                        </a:lnTo>
                        <a:lnTo>
                          <a:pt x="62" y="40"/>
                        </a:lnTo>
                        <a:lnTo>
                          <a:pt x="64" y="48"/>
                        </a:lnTo>
                        <a:lnTo>
                          <a:pt x="66" y="54"/>
                        </a:lnTo>
                        <a:lnTo>
                          <a:pt x="70" y="54"/>
                        </a:lnTo>
                        <a:lnTo>
                          <a:pt x="72" y="54"/>
                        </a:lnTo>
                        <a:lnTo>
                          <a:pt x="76" y="52"/>
                        </a:lnTo>
                        <a:lnTo>
                          <a:pt x="78" y="48"/>
                        </a:lnTo>
                        <a:lnTo>
                          <a:pt x="84" y="42"/>
                        </a:lnTo>
                        <a:lnTo>
                          <a:pt x="88" y="38"/>
                        </a:lnTo>
                        <a:lnTo>
                          <a:pt x="94" y="34"/>
                        </a:lnTo>
                        <a:lnTo>
                          <a:pt x="100" y="28"/>
                        </a:lnTo>
                        <a:lnTo>
                          <a:pt x="106" y="22"/>
                        </a:lnTo>
                        <a:lnTo>
                          <a:pt x="108" y="20"/>
                        </a:lnTo>
                        <a:lnTo>
                          <a:pt x="112" y="18"/>
                        </a:lnTo>
                        <a:lnTo>
                          <a:pt x="116" y="20"/>
                        </a:lnTo>
                        <a:lnTo>
                          <a:pt x="120" y="22"/>
                        </a:lnTo>
                        <a:lnTo>
                          <a:pt x="128" y="26"/>
                        </a:lnTo>
                        <a:lnTo>
                          <a:pt x="136" y="30"/>
                        </a:lnTo>
                        <a:lnTo>
                          <a:pt x="142" y="34"/>
                        </a:lnTo>
                        <a:lnTo>
                          <a:pt x="150" y="36"/>
                        </a:lnTo>
                        <a:lnTo>
                          <a:pt x="160" y="3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71" name="íṩ1íḓê">
                    <a:extLst>
                      <a:ext uri="{FF2B5EF4-FFF2-40B4-BE49-F238E27FC236}">
                        <a16:creationId xmlns:a16="http://schemas.microsoft.com/office/drawing/2014/main" xmlns="" id="{26AAA831-41C7-4CE0-8EF6-3624AC33BD2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71084" y="4145082"/>
                    <a:ext cx="41317" cy="21015"/>
                  </a:xfrm>
                  <a:custGeom>
                    <a:avLst/>
                    <a:gdLst>
                      <a:gd name="T0" fmla="*/ 2147483647 w 24"/>
                      <a:gd name="T1" fmla="*/ 2147483647 h 14"/>
                      <a:gd name="T2" fmla="*/ 2147483647 w 24"/>
                      <a:gd name="T3" fmla="*/ 2147483647 h 14"/>
                      <a:gd name="T4" fmla="*/ 0 w 24"/>
                      <a:gd name="T5" fmla="*/ 2147483647 h 14"/>
                      <a:gd name="T6" fmla="*/ 2147483647 w 24"/>
                      <a:gd name="T7" fmla="*/ 0 h 14"/>
                      <a:gd name="T8" fmla="*/ 2147483647 w 24"/>
                      <a:gd name="T9" fmla="*/ 0 h 14"/>
                      <a:gd name="T10" fmla="*/ 2147483647 w 24"/>
                      <a:gd name="T11" fmla="*/ 0 h 14"/>
                      <a:gd name="T12" fmla="*/ 2147483647 w 24"/>
                      <a:gd name="T13" fmla="*/ 0 h 14"/>
                      <a:gd name="T14" fmla="*/ 2147483647 w 24"/>
                      <a:gd name="T15" fmla="*/ 2147483647 h 14"/>
                      <a:gd name="T16" fmla="*/ 2147483647 w 24"/>
                      <a:gd name="T17" fmla="*/ 2147483647 h 14"/>
                      <a:gd name="T18" fmla="*/ 2147483647 w 24"/>
                      <a:gd name="T19" fmla="*/ 2147483647 h 14"/>
                      <a:gd name="T20" fmla="*/ 2147483647 w 24"/>
                      <a:gd name="T21" fmla="*/ 2147483647 h 14"/>
                      <a:gd name="T22" fmla="*/ 2147483647 w 24"/>
                      <a:gd name="T23" fmla="*/ 2147483647 h 14"/>
                      <a:gd name="T24" fmla="*/ 2147483647 w 24"/>
                      <a:gd name="T25" fmla="*/ 2147483647 h 14"/>
                      <a:gd name="T26" fmla="*/ 2147483647 w 24"/>
                      <a:gd name="T27" fmla="*/ 2147483647 h 14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24"/>
                      <a:gd name="T43" fmla="*/ 0 h 14"/>
                      <a:gd name="T44" fmla="*/ 24 w 24"/>
                      <a:gd name="T45" fmla="*/ 14 h 14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24" h="14">
                        <a:moveTo>
                          <a:pt x="16" y="12"/>
                        </a:moveTo>
                        <a:lnTo>
                          <a:pt x="8" y="8"/>
                        </a:lnTo>
                        <a:lnTo>
                          <a:pt x="0" y="2"/>
                        </a:lnTo>
                        <a:lnTo>
                          <a:pt x="4" y="0"/>
                        </a:lnTo>
                        <a:lnTo>
                          <a:pt x="10" y="0"/>
                        </a:lnTo>
                        <a:lnTo>
                          <a:pt x="12" y="0"/>
                        </a:lnTo>
                        <a:lnTo>
                          <a:pt x="16" y="0"/>
                        </a:lnTo>
                        <a:lnTo>
                          <a:pt x="18" y="4"/>
                        </a:lnTo>
                        <a:lnTo>
                          <a:pt x="22" y="4"/>
                        </a:lnTo>
                        <a:lnTo>
                          <a:pt x="24" y="10"/>
                        </a:lnTo>
                        <a:lnTo>
                          <a:pt x="22" y="12"/>
                        </a:lnTo>
                        <a:lnTo>
                          <a:pt x="20" y="14"/>
                        </a:lnTo>
                        <a:lnTo>
                          <a:pt x="18" y="14"/>
                        </a:lnTo>
                        <a:lnTo>
                          <a:pt x="16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72" name="îṥlidê">
                    <a:extLst>
                      <a:ext uri="{FF2B5EF4-FFF2-40B4-BE49-F238E27FC236}">
                        <a16:creationId xmlns:a16="http://schemas.microsoft.com/office/drawing/2014/main" xmlns="" id="{600C6BB3-488A-40E1-B910-B33659BBE5C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939641" y="4947888"/>
                    <a:ext cx="37185" cy="12610"/>
                  </a:xfrm>
                  <a:custGeom>
                    <a:avLst/>
                    <a:gdLst>
                      <a:gd name="T0" fmla="*/ 2147483647 w 22"/>
                      <a:gd name="T1" fmla="*/ 2147483647 h 8"/>
                      <a:gd name="T2" fmla="*/ 2147483647 w 22"/>
                      <a:gd name="T3" fmla="*/ 2147483647 h 8"/>
                      <a:gd name="T4" fmla="*/ 2147483647 w 22"/>
                      <a:gd name="T5" fmla="*/ 2147483647 h 8"/>
                      <a:gd name="T6" fmla="*/ 0 w 22"/>
                      <a:gd name="T7" fmla="*/ 2147483647 h 8"/>
                      <a:gd name="T8" fmla="*/ 2147483647 w 22"/>
                      <a:gd name="T9" fmla="*/ 2147483647 h 8"/>
                      <a:gd name="T10" fmla="*/ 2147483647 w 22"/>
                      <a:gd name="T11" fmla="*/ 2147483647 h 8"/>
                      <a:gd name="T12" fmla="*/ 2147483647 w 22"/>
                      <a:gd name="T13" fmla="*/ 2147483647 h 8"/>
                      <a:gd name="T14" fmla="*/ 2147483647 w 22"/>
                      <a:gd name="T15" fmla="*/ 2147483647 h 8"/>
                      <a:gd name="T16" fmla="*/ 2147483647 w 22"/>
                      <a:gd name="T17" fmla="*/ 2147483647 h 8"/>
                      <a:gd name="T18" fmla="*/ 2147483647 w 22"/>
                      <a:gd name="T19" fmla="*/ 0 h 8"/>
                      <a:gd name="T20" fmla="*/ 2147483647 w 22"/>
                      <a:gd name="T21" fmla="*/ 0 h 8"/>
                      <a:gd name="T22" fmla="*/ 2147483647 w 22"/>
                      <a:gd name="T23" fmla="*/ 2147483647 h 8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22"/>
                      <a:gd name="T37" fmla="*/ 0 h 8"/>
                      <a:gd name="T38" fmla="*/ 22 w 22"/>
                      <a:gd name="T39" fmla="*/ 8 h 8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22" h="8">
                        <a:moveTo>
                          <a:pt x="8" y="2"/>
                        </a:moveTo>
                        <a:lnTo>
                          <a:pt x="4" y="2"/>
                        </a:lnTo>
                        <a:lnTo>
                          <a:pt x="2" y="4"/>
                        </a:lnTo>
                        <a:lnTo>
                          <a:pt x="0" y="6"/>
                        </a:lnTo>
                        <a:lnTo>
                          <a:pt x="4" y="8"/>
                        </a:lnTo>
                        <a:lnTo>
                          <a:pt x="8" y="8"/>
                        </a:lnTo>
                        <a:lnTo>
                          <a:pt x="12" y="8"/>
                        </a:lnTo>
                        <a:lnTo>
                          <a:pt x="16" y="6"/>
                        </a:lnTo>
                        <a:lnTo>
                          <a:pt x="22" y="2"/>
                        </a:lnTo>
                        <a:lnTo>
                          <a:pt x="20" y="0"/>
                        </a:lnTo>
                        <a:lnTo>
                          <a:pt x="16" y="0"/>
                        </a:lnTo>
                        <a:lnTo>
                          <a:pt x="8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73" name="îṩliḓe">
                    <a:extLst>
                      <a:ext uri="{FF2B5EF4-FFF2-40B4-BE49-F238E27FC236}">
                        <a16:creationId xmlns:a16="http://schemas.microsoft.com/office/drawing/2014/main" xmlns="" id="{762D81C2-FAB6-4ABA-B896-A7BBB7A00E2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86933" y="3946131"/>
                    <a:ext cx="50957" cy="61646"/>
                  </a:xfrm>
                  <a:custGeom>
                    <a:avLst/>
                    <a:gdLst>
                      <a:gd name="T0" fmla="*/ 2147483647 w 30"/>
                      <a:gd name="T1" fmla="*/ 2147483647 h 36"/>
                      <a:gd name="T2" fmla="*/ 2147483647 w 30"/>
                      <a:gd name="T3" fmla="*/ 2147483647 h 36"/>
                      <a:gd name="T4" fmla="*/ 2147483647 w 30"/>
                      <a:gd name="T5" fmla="*/ 2147483647 h 36"/>
                      <a:gd name="T6" fmla="*/ 2147483647 w 30"/>
                      <a:gd name="T7" fmla="*/ 2147483647 h 36"/>
                      <a:gd name="T8" fmla="*/ 2147483647 w 30"/>
                      <a:gd name="T9" fmla="*/ 2147483647 h 36"/>
                      <a:gd name="T10" fmla="*/ 2147483647 w 30"/>
                      <a:gd name="T11" fmla="*/ 2147483647 h 36"/>
                      <a:gd name="T12" fmla="*/ 2147483647 w 30"/>
                      <a:gd name="T13" fmla="*/ 2147483647 h 36"/>
                      <a:gd name="T14" fmla="*/ 2147483647 w 30"/>
                      <a:gd name="T15" fmla="*/ 2147483647 h 36"/>
                      <a:gd name="T16" fmla="*/ 0 w 30"/>
                      <a:gd name="T17" fmla="*/ 2147483647 h 36"/>
                      <a:gd name="T18" fmla="*/ 0 w 30"/>
                      <a:gd name="T19" fmla="*/ 0 h 36"/>
                      <a:gd name="T20" fmla="*/ 2147483647 w 30"/>
                      <a:gd name="T21" fmla="*/ 2147483647 h 36"/>
                      <a:gd name="T22" fmla="*/ 2147483647 w 30"/>
                      <a:gd name="T23" fmla="*/ 2147483647 h 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30"/>
                      <a:gd name="T37" fmla="*/ 0 h 36"/>
                      <a:gd name="T38" fmla="*/ 30 w 30"/>
                      <a:gd name="T39" fmla="*/ 36 h 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30" h="36">
                        <a:moveTo>
                          <a:pt x="30" y="26"/>
                        </a:moveTo>
                        <a:lnTo>
                          <a:pt x="30" y="36"/>
                        </a:lnTo>
                        <a:lnTo>
                          <a:pt x="26" y="36"/>
                        </a:lnTo>
                        <a:lnTo>
                          <a:pt x="22" y="32"/>
                        </a:lnTo>
                        <a:lnTo>
                          <a:pt x="20" y="26"/>
                        </a:lnTo>
                        <a:lnTo>
                          <a:pt x="18" y="18"/>
                        </a:lnTo>
                        <a:lnTo>
                          <a:pt x="14" y="14"/>
                        </a:lnTo>
                        <a:lnTo>
                          <a:pt x="6" y="8"/>
                        </a:lnTo>
                        <a:lnTo>
                          <a:pt x="0" y="6"/>
                        </a:lnTo>
                        <a:lnTo>
                          <a:pt x="0" y="0"/>
                        </a:lnTo>
                        <a:lnTo>
                          <a:pt x="14" y="12"/>
                        </a:lnTo>
                        <a:lnTo>
                          <a:pt x="30" y="2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74" name="íşľiḍè">
                    <a:extLst>
                      <a:ext uri="{FF2B5EF4-FFF2-40B4-BE49-F238E27FC236}">
                        <a16:creationId xmlns:a16="http://schemas.microsoft.com/office/drawing/2014/main" xmlns="" id="{E4B67B20-826F-4B09-97A2-42E24C27DDC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144847" y="3876078"/>
                    <a:ext cx="22036" cy="21015"/>
                  </a:xfrm>
                  <a:custGeom>
                    <a:avLst/>
                    <a:gdLst>
                      <a:gd name="T0" fmla="*/ 2147483647 w 12"/>
                      <a:gd name="T1" fmla="*/ 2147483647 h 12"/>
                      <a:gd name="T2" fmla="*/ 2147483647 w 12"/>
                      <a:gd name="T3" fmla="*/ 2147483647 h 12"/>
                      <a:gd name="T4" fmla="*/ 2147483647 w 12"/>
                      <a:gd name="T5" fmla="*/ 2147483647 h 12"/>
                      <a:gd name="T6" fmla="*/ 2147483647 w 12"/>
                      <a:gd name="T7" fmla="*/ 2147483647 h 12"/>
                      <a:gd name="T8" fmla="*/ 0 w 12"/>
                      <a:gd name="T9" fmla="*/ 2147483647 h 12"/>
                      <a:gd name="T10" fmla="*/ 0 w 12"/>
                      <a:gd name="T11" fmla="*/ 0 h 12"/>
                      <a:gd name="T12" fmla="*/ 2147483647 w 12"/>
                      <a:gd name="T13" fmla="*/ 2147483647 h 12"/>
                      <a:gd name="T14" fmla="*/ 2147483647 w 12"/>
                      <a:gd name="T15" fmla="*/ 2147483647 h 12"/>
                      <a:gd name="T16" fmla="*/ 2147483647 w 12"/>
                      <a:gd name="T17" fmla="*/ 2147483647 h 12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12"/>
                      <a:gd name="T28" fmla="*/ 0 h 12"/>
                      <a:gd name="T29" fmla="*/ 12 w 12"/>
                      <a:gd name="T30" fmla="*/ 12 h 12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12" h="12">
                        <a:moveTo>
                          <a:pt x="12" y="12"/>
                        </a:moveTo>
                        <a:lnTo>
                          <a:pt x="10" y="12"/>
                        </a:lnTo>
                        <a:lnTo>
                          <a:pt x="6" y="12"/>
                        </a:lnTo>
                        <a:lnTo>
                          <a:pt x="4" y="8"/>
                        </a:lnTo>
                        <a:lnTo>
                          <a:pt x="0" y="4"/>
                        </a:lnTo>
                        <a:lnTo>
                          <a:pt x="0" y="0"/>
                        </a:lnTo>
                        <a:lnTo>
                          <a:pt x="4" y="2"/>
                        </a:lnTo>
                        <a:lnTo>
                          <a:pt x="8" y="4"/>
                        </a:lnTo>
                        <a:lnTo>
                          <a:pt x="12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75" name="íŝľîďê">
                    <a:extLst>
                      <a:ext uri="{FF2B5EF4-FFF2-40B4-BE49-F238E27FC236}">
                        <a16:creationId xmlns:a16="http://schemas.microsoft.com/office/drawing/2014/main" xmlns="" id="{88BC5A73-39E7-42BD-BD30-0ADF0C5A5B7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148978" y="3913907"/>
                    <a:ext cx="24790" cy="5604"/>
                  </a:xfrm>
                  <a:custGeom>
                    <a:avLst/>
                    <a:gdLst>
                      <a:gd name="T0" fmla="*/ 2147483647 w 14"/>
                      <a:gd name="T1" fmla="*/ 0 h 4"/>
                      <a:gd name="T2" fmla="*/ 2147483647 w 14"/>
                      <a:gd name="T3" fmla="*/ 2147483647 h 4"/>
                      <a:gd name="T4" fmla="*/ 0 w 14"/>
                      <a:gd name="T5" fmla="*/ 2147483647 h 4"/>
                      <a:gd name="T6" fmla="*/ 0 w 14"/>
                      <a:gd name="T7" fmla="*/ 0 h 4"/>
                      <a:gd name="T8" fmla="*/ 2147483647 w 14"/>
                      <a:gd name="T9" fmla="*/ 0 h 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4"/>
                      <a:gd name="T16" fmla="*/ 0 h 4"/>
                      <a:gd name="T17" fmla="*/ 14 w 14"/>
                      <a:gd name="T18" fmla="*/ 4 h 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4" h="4">
                        <a:moveTo>
                          <a:pt x="14" y="0"/>
                        </a:moveTo>
                        <a:lnTo>
                          <a:pt x="14" y="4"/>
                        </a:lnTo>
                        <a:lnTo>
                          <a:pt x="0" y="2"/>
                        </a:lnTo>
                        <a:lnTo>
                          <a:pt x="0" y="0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76" name="î$ḷïḓè">
                    <a:extLst>
                      <a:ext uri="{FF2B5EF4-FFF2-40B4-BE49-F238E27FC236}">
                        <a16:creationId xmlns:a16="http://schemas.microsoft.com/office/drawing/2014/main" xmlns="" id="{FD863808-24E3-44F2-AE24-7CF3CA9DB48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092512" y="4054014"/>
                    <a:ext cx="17904" cy="19615"/>
                  </a:xfrm>
                  <a:custGeom>
                    <a:avLst/>
                    <a:gdLst>
                      <a:gd name="T0" fmla="*/ 2147483647 w 10"/>
                      <a:gd name="T1" fmla="*/ 2147483647 h 12"/>
                      <a:gd name="T2" fmla="*/ 2147483647 w 10"/>
                      <a:gd name="T3" fmla="*/ 2147483647 h 12"/>
                      <a:gd name="T4" fmla="*/ 2147483647 w 10"/>
                      <a:gd name="T5" fmla="*/ 2147483647 h 12"/>
                      <a:gd name="T6" fmla="*/ 2147483647 w 10"/>
                      <a:gd name="T7" fmla="*/ 2147483647 h 12"/>
                      <a:gd name="T8" fmla="*/ 0 w 10"/>
                      <a:gd name="T9" fmla="*/ 2147483647 h 12"/>
                      <a:gd name="T10" fmla="*/ 0 w 10"/>
                      <a:gd name="T11" fmla="*/ 2147483647 h 12"/>
                      <a:gd name="T12" fmla="*/ 2147483647 w 10"/>
                      <a:gd name="T13" fmla="*/ 0 h 12"/>
                      <a:gd name="T14" fmla="*/ 2147483647 w 10"/>
                      <a:gd name="T15" fmla="*/ 2147483647 h 12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0"/>
                      <a:gd name="T25" fmla="*/ 0 h 12"/>
                      <a:gd name="T26" fmla="*/ 10 w 10"/>
                      <a:gd name="T27" fmla="*/ 12 h 12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0" h="12">
                        <a:moveTo>
                          <a:pt x="10" y="6"/>
                        </a:moveTo>
                        <a:lnTo>
                          <a:pt x="8" y="10"/>
                        </a:lnTo>
                        <a:lnTo>
                          <a:pt x="4" y="12"/>
                        </a:lnTo>
                        <a:lnTo>
                          <a:pt x="2" y="12"/>
                        </a:lnTo>
                        <a:lnTo>
                          <a:pt x="0" y="10"/>
                        </a:lnTo>
                        <a:lnTo>
                          <a:pt x="0" y="6"/>
                        </a:lnTo>
                        <a:lnTo>
                          <a:pt x="2" y="0"/>
                        </a:lnTo>
                        <a:lnTo>
                          <a:pt x="10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77" name="îṧļîḓe">
                    <a:extLst>
                      <a:ext uri="{FF2B5EF4-FFF2-40B4-BE49-F238E27FC236}">
                        <a16:creationId xmlns:a16="http://schemas.microsoft.com/office/drawing/2014/main" xmlns="" id="{78F39584-CD34-4696-B2B4-2475FBD02CA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000239" y="3859267"/>
                    <a:ext cx="26167" cy="11209"/>
                  </a:xfrm>
                  <a:custGeom>
                    <a:avLst/>
                    <a:gdLst>
                      <a:gd name="T0" fmla="*/ 2147483647 w 16"/>
                      <a:gd name="T1" fmla="*/ 2147483647 h 6"/>
                      <a:gd name="T2" fmla="*/ 2147483647 w 16"/>
                      <a:gd name="T3" fmla="*/ 2147483647 h 6"/>
                      <a:gd name="T4" fmla="*/ 2147483647 w 16"/>
                      <a:gd name="T5" fmla="*/ 2147483647 h 6"/>
                      <a:gd name="T6" fmla="*/ 0 w 16"/>
                      <a:gd name="T7" fmla="*/ 2147483647 h 6"/>
                      <a:gd name="T8" fmla="*/ 2147483647 w 16"/>
                      <a:gd name="T9" fmla="*/ 2147483647 h 6"/>
                      <a:gd name="T10" fmla="*/ 2147483647 w 16"/>
                      <a:gd name="T11" fmla="*/ 0 h 6"/>
                      <a:gd name="T12" fmla="*/ 2147483647 w 16"/>
                      <a:gd name="T13" fmla="*/ 0 h 6"/>
                      <a:gd name="T14" fmla="*/ 2147483647 w 16"/>
                      <a:gd name="T15" fmla="*/ 2147483647 h 6"/>
                      <a:gd name="T16" fmla="*/ 2147483647 w 16"/>
                      <a:gd name="T17" fmla="*/ 2147483647 h 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16"/>
                      <a:gd name="T28" fmla="*/ 0 h 6"/>
                      <a:gd name="T29" fmla="*/ 16 w 16"/>
                      <a:gd name="T30" fmla="*/ 6 h 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16" h="6">
                        <a:moveTo>
                          <a:pt x="16" y="6"/>
                        </a:moveTo>
                        <a:lnTo>
                          <a:pt x="8" y="6"/>
                        </a:lnTo>
                        <a:lnTo>
                          <a:pt x="4" y="6"/>
                        </a:lnTo>
                        <a:lnTo>
                          <a:pt x="0" y="6"/>
                        </a:lnTo>
                        <a:lnTo>
                          <a:pt x="4" y="2"/>
                        </a:lnTo>
                        <a:lnTo>
                          <a:pt x="8" y="0"/>
                        </a:lnTo>
                        <a:lnTo>
                          <a:pt x="12" y="0"/>
                        </a:lnTo>
                        <a:lnTo>
                          <a:pt x="14" y="2"/>
                        </a:lnTo>
                        <a:lnTo>
                          <a:pt x="16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78" name="ïSľïḑé">
                    <a:extLst>
                      <a:ext uri="{FF2B5EF4-FFF2-40B4-BE49-F238E27FC236}">
                        <a16:creationId xmlns:a16="http://schemas.microsoft.com/office/drawing/2014/main" xmlns="" id="{8474D92B-9EE9-40D9-96DB-5863CE82498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834973" y="3918111"/>
                    <a:ext cx="16526" cy="5604"/>
                  </a:xfrm>
                  <a:custGeom>
                    <a:avLst/>
                    <a:gdLst>
                      <a:gd name="T0" fmla="*/ 2147483647 w 10"/>
                      <a:gd name="T1" fmla="*/ 0 h 4"/>
                      <a:gd name="T2" fmla="*/ 2147483647 w 10"/>
                      <a:gd name="T3" fmla="*/ 2147483647 h 4"/>
                      <a:gd name="T4" fmla="*/ 2147483647 w 10"/>
                      <a:gd name="T5" fmla="*/ 2147483647 h 4"/>
                      <a:gd name="T6" fmla="*/ 2147483647 w 10"/>
                      <a:gd name="T7" fmla="*/ 2147483647 h 4"/>
                      <a:gd name="T8" fmla="*/ 0 w 10"/>
                      <a:gd name="T9" fmla="*/ 0 h 4"/>
                      <a:gd name="T10" fmla="*/ 2147483647 w 10"/>
                      <a:gd name="T11" fmla="*/ 0 h 4"/>
                      <a:gd name="T12" fmla="*/ 2147483647 w 10"/>
                      <a:gd name="T13" fmla="*/ 0 h 4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10"/>
                      <a:gd name="T22" fmla="*/ 0 h 4"/>
                      <a:gd name="T23" fmla="*/ 10 w 10"/>
                      <a:gd name="T24" fmla="*/ 4 h 4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10" h="4">
                        <a:moveTo>
                          <a:pt x="10" y="0"/>
                        </a:moveTo>
                        <a:lnTo>
                          <a:pt x="8" y="2"/>
                        </a:lnTo>
                        <a:lnTo>
                          <a:pt x="4" y="4"/>
                        </a:lnTo>
                        <a:lnTo>
                          <a:pt x="2" y="2"/>
                        </a:lnTo>
                        <a:lnTo>
                          <a:pt x="0" y="0"/>
                        </a:lnTo>
                        <a:lnTo>
                          <a:pt x="6" y="0"/>
                        </a:lnTo>
                        <a:lnTo>
                          <a:pt x="1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79" name="îṩlîďe">
                    <a:extLst>
                      <a:ext uri="{FF2B5EF4-FFF2-40B4-BE49-F238E27FC236}">
                        <a16:creationId xmlns:a16="http://schemas.microsoft.com/office/drawing/2014/main" xmlns="" id="{852E296A-C86D-48B0-B69A-81B75287207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68867" y="3530018"/>
                    <a:ext cx="31675" cy="56043"/>
                  </a:xfrm>
                  <a:custGeom>
                    <a:avLst/>
                    <a:gdLst>
                      <a:gd name="T0" fmla="*/ 2147483647 w 18"/>
                      <a:gd name="T1" fmla="*/ 2147483647 h 34"/>
                      <a:gd name="T2" fmla="*/ 2147483647 w 18"/>
                      <a:gd name="T3" fmla="*/ 2147483647 h 34"/>
                      <a:gd name="T4" fmla="*/ 2147483647 w 18"/>
                      <a:gd name="T5" fmla="*/ 2147483647 h 34"/>
                      <a:gd name="T6" fmla="*/ 2147483647 w 18"/>
                      <a:gd name="T7" fmla="*/ 2147483647 h 34"/>
                      <a:gd name="T8" fmla="*/ 2147483647 w 18"/>
                      <a:gd name="T9" fmla="*/ 2147483647 h 34"/>
                      <a:gd name="T10" fmla="*/ 2147483647 w 18"/>
                      <a:gd name="T11" fmla="*/ 2147483647 h 34"/>
                      <a:gd name="T12" fmla="*/ 2147483647 w 18"/>
                      <a:gd name="T13" fmla="*/ 2147483647 h 34"/>
                      <a:gd name="T14" fmla="*/ 2147483647 w 18"/>
                      <a:gd name="T15" fmla="*/ 2147483647 h 34"/>
                      <a:gd name="T16" fmla="*/ 2147483647 w 18"/>
                      <a:gd name="T17" fmla="*/ 2147483647 h 34"/>
                      <a:gd name="T18" fmla="*/ 2147483647 w 18"/>
                      <a:gd name="T19" fmla="*/ 2147483647 h 34"/>
                      <a:gd name="T20" fmla="*/ 2147483647 w 18"/>
                      <a:gd name="T21" fmla="*/ 2147483647 h 34"/>
                      <a:gd name="T22" fmla="*/ 2147483647 w 18"/>
                      <a:gd name="T23" fmla="*/ 2147483647 h 34"/>
                      <a:gd name="T24" fmla="*/ 0 w 18"/>
                      <a:gd name="T25" fmla="*/ 2147483647 h 34"/>
                      <a:gd name="T26" fmla="*/ 2147483647 w 18"/>
                      <a:gd name="T27" fmla="*/ 2147483647 h 34"/>
                      <a:gd name="T28" fmla="*/ 2147483647 w 18"/>
                      <a:gd name="T29" fmla="*/ 2147483647 h 34"/>
                      <a:gd name="T30" fmla="*/ 2147483647 w 18"/>
                      <a:gd name="T31" fmla="*/ 2147483647 h 34"/>
                      <a:gd name="T32" fmla="*/ 2147483647 w 18"/>
                      <a:gd name="T33" fmla="*/ 2147483647 h 34"/>
                      <a:gd name="T34" fmla="*/ 2147483647 w 18"/>
                      <a:gd name="T35" fmla="*/ 0 h 34"/>
                      <a:gd name="T36" fmla="*/ 2147483647 w 18"/>
                      <a:gd name="T37" fmla="*/ 0 h 34"/>
                      <a:gd name="T38" fmla="*/ 2147483647 w 18"/>
                      <a:gd name="T39" fmla="*/ 2147483647 h 34"/>
                      <a:gd name="T40" fmla="*/ 2147483647 w 18"/>
                      <a:gd name="T41" fmla="*/ 2147483647 h 34"/>
                      <a:gd name="T42" fmla="*/ 2147483647 w 18"/>
                      <a:gd name="T43" fmla="*/ 2147483647 h 34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18"/>
                      <a:gd name="T67" fmla="*/ 0 h 34"/>
                      <a:gd name="T68" fmla="*/ 18 w 18"/>
                      <a:gd name="T69" fmla="*/ 34 h 34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18" h="34">
                        <a:moveTo>
                          <a:pt x="18" y="6"/>
                        </a:moveTo>
                        <a:lnTo>
                          <a:pt x="16" y="12"/>
                        </a:lnTo>
                        <a:lnTo>
                          <a:pt x="14" y="14"/>
                        </a:lnTo>
                        <a:lnTo>
                          <a:pt x="12" y="18"/>
                        </a:lnTo>
                        <a:lnTo>
                          <a:pt x="12" y="24"/>
                        </a:lnTo>
                        <a:lnTo>
                          <a:pt x="12" y="26"/>
                        </a:lnTo>
                        <a:lnTo>
                          <a:pt x="12" y="28"/>
                        </a:lnTo>
                        <a:lnTo>
                          <a:pt x="14" y="32"/>
                        </a:lnTo>
                        <a:lnTo>
                          <a:pt x="14" y="34"/>
                        </a:lnTo>
                        <a:lnTo>
                          <a:pt x="10" y="34"/>
                        </a:lnTo>
                        <a:lnTo>
                          <a:pt x="6" y="28"/>
                        </a:lnTo>
                        <a:lnTo>
                          <a:pt x="2" y="24"/>
                        </a:lnTo>
                        <a:lnTo>
                          <a:pt x="0" y="18"/>
                        </a:lnTo>
                        <a:lnTo>
                          <a:pt x="2" y="16"/>
                        </a:lnTo>
                        <a:lnTo>
                          <a:pt x="6" y="16"/>
                        </a:lnTo>
                        <a:lnTo>
                          <a:pt x="6" y="8"/>
                        </a:lnTo>
                        <a:lnTo>
                          <a:pt x="8" y="2"/>
                        </a:lnTo>
                        <a:lnTo>
                          <a:pt x="10" y="0"/>
                        </a:lnTo>
                        <a:lnTo>
                          <a:pt x="12" y="0"/>
                        </a:lnTo>
                        <a:lnTo>
                          <a:pt x="16" y="2"/>
                        </a:lnTo>
                        <a:lnTo>
                          <a:pt x="18" y="4"/>
                        </a:lnTo>
                        <a:lnTo>
                          <a:pt x="18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80" name="ïś1ïďe">
                    <a:extLst>
                      <a:ext uri="{FF2B5EF4-FFF2-40B4-BE49-F238E27FC236}">
                        <a16:creationId xmlns:a16="http://schemas.microsoft.com/office/drawing/2014/main" xmlns="" id="{F552EA65-AB5C-4847-B7E2-BCAF1C97787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803296" y="3552434"/>
                    <a:ext cx="23413" cy="21015"/>
                  </a:xfrm>
                  <a:custGeom>
                    <a:avLst/>
                    <a:gdLst>
                      <a:gd name="T0" fmla="*/ 2147483647 w 14"/>
                      <a:gd name="T1" fmla="*/ 0 h 12"/>
                      <a:gd name="T2" fmla="*/ 2147483647 w 14"/>
                      <a:gd name="T3" fmla="*/ 2147483647 h 12"/>
                      <a:gd name="T4" fmla="*/ 2147483647 w 14"/>
                      <a:gd name="T5" fmla="*/ 2147483647 h 12"/>
                      <a:gd name="T6" fmla="*/ 2147483647 w 14"/>
                      <a:gd name="T7" fmla="*/ 2147483647 h 12"/>
                      <a:gd name="T8" fmla="*/ 2147483647 w 14"/>
                      <a:gd name="T9" fmla="*/ 2147483647 h 12"/>
                      <a:gd name="T10" fmla="*/ 2147483647 w 14"/>
                      <a:gd name="T11" fmla="*/ 2147483647 h 12"/>
                      <a:gd name="T12" fmla="*/ 0 w 14"/>
                      <a:gd name="T13" fmla="*/ 2147483647 h 12"/>
                      <a:gd name="T14" fmla="*/ 2147483647 w 14"/>
                      <a:gd name="T15" fmla="*/ 2147483647 h 12"/>
                      <a:gd name="T16" fmla="*/ 2147483647 w 14"/>
                      <a:gd name="T17" fmla="*/ 0 h 12"/>
                      <a:gd name="T18" fmla="*/ 2147483647 w 14"/>
                      <a:gd name="T19" fmla="*/ 0 h 12"/>
                      <a:gd name="T20" fmla="*/ 2147483647 w 14"/>
                      <a:gd name="T21" fmla="*/ 0 h 12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14"/>
                      <a:gd name="T34" fmla="*/ 0 h 12"/>
                      <a:gd name="T35" fmla="*/ 14 w 14"/>
                      <a:gd name="T36" fmla="*/ 12 h 12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14" h="12">
                        <a:moveTo>
                          <a:pt x="14" y="0"/>
                        </a:moveTo>
                        <a:lnTo>
                          <a:pt x="12" y="4"/>
                        </a:lnTo>
                        <a:lnTo>
                          <a:pt x="10" y="8"/>
                        </a:lnTo>
                        <a:lnTo>
                          <a:pt x="8" y="10"/>
                        </a:lnTo>
                        <a:lnTo>
                          <a:pt x="4" y="12"/>
                        </a:lnTo>
                        <a:lnTo>
                          <a:pt x="2" y="10"/>
                        </a:lnTo>
                        <a:lnTo>
                          <a:pt x="0" y="8"/>
                        </a:lnTo>
                        <a:lnTo>
                          <a:pt x="2" y="4"/>
                        </a:lnTo>
                        <a:lnTo>
                          <a:pt x="6" y="0"/>
                        </a:lnTo>
                        <a:lnTo>
                          <a:pt x="10" y="0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81" name="íşļíḍê">
                    <a:extLst>
                      <a:ext uri="{FF2B5EF4-FFF2-40B4-BE49-F238E27FC236}">
                        <a16:creationId xmlns:a16="http://schemas.microsoft.com/office/drawing/2014/main" xmlns="" id="{1FA051E3-641C-4483-AE29-68D339993FE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82639" y="3479580"/>
                    <a:ext cx="20657" cy="26620"/>
                  </a:xfrm>
                  <a:custGeom>
                    <a:avLst/>
                    <a:gdLst>
                      <a:gd name="T0" fmla="*/ 0 w 12"/>
                      <a:gd name="T1" fmla="*/ 2147483647 h 16"/>
                      <a:gd name="T2" fmla="*/ 0 w 12"/>
                      <a:gd name="T3" fmla="*/ 0 h 16"/>
                      <a:gd name="T4" fmla="*/ 2147483647 w 12"/>
                      <a:gd name="T5" fmla="*/ 0 h 16"/>
                      <a:gd name="T6" fmla="*/ 2147483647 w 12"/>
                      <a:gd name="T7" fmla="*/ 2147483647 h 16"/>
                      <a:gd name="T8" fmla="*/ 2147483647 w 12"/>
                      <a:gd name="T9" fmla="*/ 2147483647 h 16"/>
                      <a:gd name="T10" fmla="*/ 2147483647 w 12"/>
                      <a:gd name="T11" fmla="*/ 2147483647 h 16"/>
                      <a:gd name="T12" fmla="*/ 2147483647 w 12"/>
                      <a:gd name="T13" fmla="*/ 2147483647 h 16"/>
                      <a:gd name="T14" fmla="*/ 2147483647 w 12"/>
                      <a:gd name="T15" fmla="*/ 2147483647 h 16"/>
                      <a:gd name="T16" fmla="*/ 2147483647 w 12"/>
                      <a:gd name="T17" fmla="*/ 2147483647 h 16"/>
                      <a:gd name="T18" fmla="*/ 2147483647 w 12"/>
                      <a:gd name="T19" fmla="*/ 2147483647 h 16"/>
                      <a:gd name="T20" fmla="*/ 0 w 12"/>
                      <a:gd name="T21" fmla="*/ 2147483647 h 1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12"/>
                      <a:gd name="T34" fmla="*/ 0 h 16"/>
                      <a:gd name="T35" fmla="*/ 12 w 12"/>
                      <a:gd name="T36" fmla="*/ 16 h 1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12" h="16">
                        <a:moveTo>
                          <a:pt x="0" y="8"/>
                        </a:moveTo>
                        <a:lnTo>
                          <a:pt x="0" y="0"/>
                        </a:lnTo>
                        <a:lnTo>
                          <a:pt x="2" y="0"/>
                        </a:lnTo>
                        <a:lnTo>
                          <a:pt x="6" y="4"/>
                        </a:lnTo>
                        <a:lnTo>
                          <a:pt x="8" y="6"/>
                        </a:lnTo>
                        <a:lnTo>
                          <a:pt x="12" y="10"/>
                        </a:lnTo>
                        <a:lnTo>
                          <a:pt x="12" y="14"/>
                        </a:lnTo>
                        <a:lnTo>
                          <a:pt x="12" y="16"/>
                        </a:lnTo>
                        <a:lnTo>
                          <a:pt x="10" y="14"/>
                        </a:lnTo>
                        <a:lnTo>
                          <a:pt x="6" y="8"/>
                        </a:lnTo>
                        <a:lnTo>
                          <a:pt x="0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82" name="iṧḷïḍê">
                    <a:extLst>
                      <a:ext uri="{FF2B5EF4-FFF2-40B4-BE49-F238E27FC236}">
                        <a16:creationId xmlns:a16="http://schemas.microsoft.com/office/drawing/2014/main" xmlns="" id="{1E2EEA9C-19B5-4999-ABDB-C898EDE4A09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97251" y="3451559"/>
                    <a:ext cx="35808" cy="33626"/>
                  </a:xfrm>
                  <a:custGeom>
                    <a:avLst/>
                    <a:gdLst>
                      <a:gd name="T0" fmla="*/ 2147483647 w 20"/>
                      <a:gd name="T1" fmla="*/ 2147483647 h 20"/>
                      <a:gd name="T2" fmla="*/ 2147483647 w 20"/>
                      <a:gd name="T3" fmla="*/ 2147483647 h 20"/>
                      <a:gd name="T4" fmla="*/ 2147483647 w 20"/>
                      <a:gd name="T5" fmla="*/ 2147483647 h 20"/>
                      <a:gd name="T6" fmla="*/ 0 w 20"/>
                      <a:gd name="T7" fmla="*/ 0 h 20"/>
                      <a:gd name="T8" fmla="*/ 2147483647 w 20"/>
                      <a:gd name="T9" fmla="*/ 0 h 20"/>
                      <a:gd name="T10" fmla="*/ 2147483647 w 20"/>
                      <a:gd name="T11" fmla="*/ 2147483647 h 20"/>
                      <a:gd name="T12" fmla="*/ 2147483647 w 20"/>
                      <a:gd name="T13" fmla="*/ 2147483647 h 20"/>
                      <a:gd name="T14" fmla="*/ 2147483647 w 20"/>
                      <a:gd name="T15" fmla="*/ 2147483647 h 20"/>
                      <a:gd name="T16" fmla="*/ 2147483647 w 20"/>
                      <a:gd name="T17" fmla="*/ 2147483647 h 20"/>
                      <a:gd name="T18" fmla="*/ 2147483647 w 20"/>
                      <a:gd name="T19" fmla="*/ 2147483647 h 20"/>
                      <a:gd name="T20" fmla="*/ 2147483647 w 20"/>
                      <a:gd name="T21" fmla="*/ 2147483647 h 20"/>
                      <a:gd name="T22" fmla="*/ 2147483647 w 20"/>
                      <a:gd name="T23" fmla="*/ 2147483647 h 20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20"/>
                      <a:gd name="T37" fmla="*/ 0 h 20"/>
                      <a:gd name="T38" fmla="*/ 20 w 20"/>
                      <a:gd name="T39" fmla="*/ 20 h 20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20" h="20">
                        <a:moveTo>
                          <a:pt x="16" y="20"/>
                        </a:moveTo>
                        <a:lnTo>
                          <a:pt x="12" y="16"/>
                        </a:lnTo>
                        <a:lnTo>
                          <a:pt x="6" y="10"/>
                        </a:lnTo>
                        <a:lnTo>
                          <a:pt x="0" y="0"/>
                        </a:lnTo>
                        <a:lnTo>
                          <a:pt x="6" y="0"/>
                        </a:lnTo>
                        <a:lnTo>
                          <a:pt x="14" y="4"/>
                        </a:lnTo>
                        <a:lnTo>
                          <a:pt x="18" y="4"/>
                        </a:lnTo>
                        <a:lnTo>
                          <a:pt x="20" y="8"/>
                        </a:lnTo>
                        <a:lnTo>
                          <a:pt x="20" y="12"/>
                        </a:lnTo>
                        <a:lnTo>
                          <a:pt x="20" y="16"/>
                        </a:lnTo>
                        <a:lnTo>
                          <a:pt x="18" y="20"/>
                        </a:lnTo>
                        <a:lnTo>
                          <a:pt x="16" y="2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83" name="îṧ1íḍè">
                    <a:extLst>
                      <a:ext uri="{FF2B5EF4-FFF2-40B4-BE49-F238E27FC236}">
                        <a16:creationId xmlns:a16="http://schemas.microsoft.com/office/drawing/2014/main" xmlns="" id="{A6F8EAAB-54A0-4EAA-881D-1BE9CE2B37A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724653" y="4063821"/>
                    <a:ext cx="24790" cy="26620"/>
                  </a:xfrm>
                  <a:custGeom>
                    <a:avLst/>
                    <a:gdLst>
                      <a:gd name="T0" fmla="*/ 2147483647 w 14"/>
                      <a:gd name="T1" fmla="*/ 2147483647 h 16"/>
                      <a:gd name="T2" fmla="*/ 2147483647 w 14"/>
                      <a:gd name="T3" fmla="*/ 2147483647 h 16"/>
                      <a:gd name="T4" fmla="*/ 2147483647 w 14"/>
                      <a:gd name="T5" fmla="*/ 2147483647 h 16"/>
                      <a:gd name="T6" fmla="*/ 2147483647 w 14"/>
                      <a:gd name="T7" fmla="*/ 2147483647 h 16"/>
                      <a:gd name="T8" fmla="*/ 2147483647 w 14"/>
                      <a:gd name="T9" fmla="*/ 2147483647 h 16"/>
                      <a:gd name="T10" fmla="*/ 0 w 14"/>
                      <a:gd name="T11" fmla="*/ 2147483647 h 16"/>
                      <a:gd name="T12" fmla="*/ 0 w 14"/>
                      <a:gd name="T13" fmla="*/ 0 h 16"/>
                      <a:gd name="T14" fmla="*/ 2147483647 w 14"/>
                      <a:gd name="T15" fmla="*/ 2147483647 h 16"/>
                      <a:gd name="T16" fmla="*/ 2147483647 w 14"/>
                      <a:gd name="T17" fmla="*/ 2147483647 h 16"/>
                      <a:gd name="T18" fmla="*/ 2147483647 w 14"/>
                      <a:gd name="T19" fmla="*/ 2147483647 h 1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4"/>
                      <a:gd name="T31" fmla="*/ 0 h 16"/>
                      <a:gd name="T32" fmla="*/ 14 w 14"/>
                      <a:gd name="T33" fmla="*/ 16 h 1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4" h="16">
                        <a:moveTo>
                          <a:pt x="14" y="12"/>
                        </a:moveTo>
                        <a:lnTo>
                          <a:pt x="12" y="14"/>
                        </a:lnTo>
                        <a:lnTo>
                          <a:pt x="10" y="16"/>
                        </a:lnTo>
                        <a:lnTo>
                          <a:pt x="8" y="14"/>
                        </a:lnTo>
                        <a:lnTo>
                          <a:pt x="4" y="12"/>
                        </a:lnTo>
                        <a:lnTo>
                          <a:pt x="0" y="4"/>
                        </a:lnTo>
                        <a:lnTo>
                          <a:pt x="0" y="0"/>
                        </a:lnTo>
                        <a:lnTo>
                          <a:pt x="8" y="4"/>
                        </a:lnTo>
                        <a:lnTo>
                          <a:pt x="12" y="8"/>
                        </a:lnTo>
                        <a:lnTo>
                          <a:pt x="14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84" name="ïŝ1ïḋé">
                    <a:extLst>
                      <a:ext uri="{FF2B5EF4-FFF2-40B4-BE49-F238E27FC236}">
                        <a16:creationId xmlns:a16="http://schemas.microsoft.com/office/drawing/2014/main" xmlns="" id="{D18D944F-0AFF-493B-848A-ADDFC415F9D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803155" y="4147885"/>
                    <a:ext cx="34431" cy="18214"/>
                  </a:xfrm>
                  <a:custGeom>
                    <a:avLst/>
                    <a:gdLst>
                      <a:gd name="T0" fmla="*/ 2147483647 w 20"/>
                      <a:gd name="T1" fmla="*/ 2147483647 h 12"/>
                      <a:gd name="T2" fmla="*/ 2147483647 w 20"/>
                      <a:gd name="T3" fmla="*/ 2147483647 h 12"/>
                      <a:gd name="T4" fmla="*/ 2147483647 w 20"/>
                      <a:gd name="T5" fmla="*/ 2147483647 h 12"/>
                      <a:gd name="T6" fmla="*/ 2147483647 w 20"/>
                      <a:gd name="T7" fmla="*/ 2147483647 h 12"/>
                      <a:gd name="T8" fmla="*/ 2147483647 w 20"/>
                      <a:gd name="T9" fmla="*/ 2147483647 h 12"/>
                      <a:gd name="T10" fmla="*/ 0 w 20"/>
                      <a:gd name="T11" fmla="*/ 2147483647 h 12"/>
                      <a:gd name="T12" fmla="*/ 0 w 20"/>
                      <a:gd name="T13" fmla="*/ 0 h 12"/>
                      <a:gd name="T14" fmla="*/ 2147483647 w 20"/>
                      <a:gd name="T15" fmla="*/ 0 h 12"/>
                      <a:gd name="T16" fmla="*/ 2147483647 w 20"/>
                      <a:gd name="T17" fmla="*/ 2147483647 h 12"/>
                      <a:gd name="T18" fmla="*/ 2147483647 w 20"/>
                      <a:gd name="T19" fmla="*/ 2147483647 h 12"/>
                      <a:gd name="T20" fmla="*/ 2147483647 w 20"/>
                      <a:gd name="T21" fmla="*/ 2147483647 h 12"/>
                      <a:gd name="T22" fmla="*/ 2147483647 w 20"/>
                      <a:gd name="T23" fmla="*/ 2147483647 h 12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20"/>
                      <a:gd name="T37" fmla="*/ 0 h 12"/>
                      <a:gd name="T38" fmla="*/ 20 w 20"/>
                      <a:gd name="T39" fmla="*/ 12 h 12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20" h="12">
                        <a:moveTo>
                          <a:pt x="20" y="8"/>
                        </a:moveTo>
                        <a:lnTo>
                          <a:pt x="20" y="12"/>
                        </a:lnTo>
                        <a:lnTo>
                          <a:pt x="16" y="12"/>
                        </a:lnTo>
                        <a:lnTo>
                          <a:pt x="6" y="10"/>
                        </a:lnTo>
                        <a:lnTo>
                          <a:pt x="2" y="6"/>
                        </a:lnTo>
                        <a:lnTo>
                          <a:pt x="0" y="2"/>
                        </a:lnTo>
                        <a:lnTo>
                          <a:pt x="0" y="0"/>
                        </a:lnTo>
                        <a:lnTo>
                          <a:pt x="2" y="0"/>
                        </a:lnTo>
                        <a:lnTo>
                          <a:pt x="10" y="2"/>
                        </a:lnTo>
                        <a:lnTo>
                          <a:pt x="18" y="4"/>
                        </a:lnTo>
                        <a:lnTo>
                          <a:pt x="20" y="6"/>
                        </a:lnTo>
                        <a:lnTo>
                          <a:pt x="20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85" name="íšľîďè">
                    <a:extLst>
                      <a:ext uri="{FF2B5EF4-FFF2-40B4-BE49-F238E27FC236}">
                        <a16:creationId xmlns:a16="http://schemas.microsoft.com/office/drawing/2014/main" xmlns="" id="{FB4D0B0F-1A1B-4A95-AD51-95F103EB71A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972554" y="4314610"/>
                    <a:ext cx="13772" cy="22417"/>
                  </a:xfrm>
                  <a:custGeom>
                    <a:avLst/>
                    <a:gdLst>
                      <a:gd name="T0" fmla="*/ 2147483647 w 8"/>
                      <a:gd name="T1" fmla="*/ 0 h 14"/>
                      <a:gd name="T2" fmla="*/ 2147483647 w 8"/>
                      <a:gd name="T3" fmla="*/ 2147483647 h 14"/>
                      <a:gd name="T4" fmla="*/ 2147483647 w 8"/>
                      <a:gd name="T5" fmla="*/ 2147483647 h 14"/>
                      <a:gd name="T6" fmla="*/ 2147483647 w 8"/>
                      <a:gd name="T7" fmla="*/ 2147483647 h 14"/>
                      <a:gd name="T8" fmla="*/ 2147483647 w 8"/>
                      <a:gd name="T9" fmla="*/ 2147483647 h 14"/>
                      <a:gd name="T10" fmla="*/ 2147483647 w 8"/>
                      <a:gd name="T11" fmla="*/ 2147483647 h 14"/>
                      <a:gd name="T12" fmla="*/ 2147483647 w 8"/>
                      <a:gd name="T13" fmla="*/ 2147483647 h 14"/>
                      <a:gd name="T14" fmla="*/ 2147483647 w 8"/>
                      <a:gd name="T15" fmla="*/ 2147483647 h 14"/>
                      <a:gd name="T16" fmla="*/ 0 w 8"/>
                      <a:gd name="T17" fmla="*/ 2147483647 h 14"/>
                      <a:gd name="T18" fmla="*/ 0 w 8"/>
                      <a:gd name="T19" fmla="*/ 2147483647 h 14"/>
                      <a:gd name="T20" fmla="*/ 0 w 8"/>
                      <a:gd name="T21" fmla="*/ 0 h 14"/>
                      <a:gd name="T22" fmla="*/ 2147483647 w 8"/>
                      <a:gd name="T23" fmla="*/ 0 h 14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8"/>
                      <a:gd name="T37" fmla="*/ 0 h 14"/>
                      <a:gd name="T38" fmla="*/ 8 w 8"/>
                      <a:gd name="T39" fmla="*/ 14 h 14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8" h="14">
                        <a:moveTo>
                          <a:pt x="4" y="0"/>
                        </a:moveTo>
                        <a:lnTo>
                          <a:pt x="4" y="4"/>
                        </a:lnTo>
                        <a:lnTo>
                          <a:pt x="6" y="6"/>
                        </a:lnTo>
                        <a:lnTo>
                          <a:pt x="8" y="6"/>
                        </a:lnTo>
                        <a:lnTo>
                          <a:pt x="8" y="8"/>
                        </a:lnTo>
                        <a:lnTo>
                          <a:pt x="6" y="12"/>
                        </a:lnTo>
                        <a:lnTo>
                          <a:pt x="4" y="14"/>
                        </a:lnTo>
                        <a:lnTo>
                          <a:pt x="2" y="14"/>
                        </a:lnTo>
                        <a:lnTo>
                          <a:pt x="0" y="10"/>
                        </a:lnTo>
                        <a:lnTo>
                          <a:pt x="0" y="6"/>
                        </a:lnTo>
                        <a:lnTo>
                          <a:pt x="0" y="0"/>
                        </a:lnTo>
                        <a:lnTo>
                          <a:pt x="4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86" name="işḻíḋê">
                    <a:extLst>
                      <a:ext uri="{FF2B5EF4-FFF2-40B4-BE49-F238E27FC236}">
                        <a16:creationId xmlns:a16="http://schemas.microsoft.com/office/drawing/2014/main" xmlns="" id="{6162AF52-36D1-4367-BB63-32F4E3DA387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252552" y="2235441"/>
                    <a:ext cx="1432304" cy="1000355"/>
                  </a:xfrm>
                  <a:custGeom>
                    <a:avLst/>
                    <a:gdLst>
                      <a:gd name="T0" fmla="*/ 2147483647 w 820"/>
                      <a:gd name="T1" fmla="*/ 2147483647 h 600"/>
                      <a:gd name="T2" fmla="*/ 2147483647 w 820"/>
                      <a:gd name="T3" fmla="*/ 2147483647 h 600"/>
                      <a:gd name="T4" fmla="*/ 2147483647 w 820"/>
                      <a:gd name="T5" fmla="*/ 2147483647 h 600"/>
                      <a:gd name="T6" fmla="*/ 2147483647 w 820"/>
                      <a:gd name="T7" fmla="*/ 2147483647 h 600"/>
                      <a:gd name="T8" fmla="*/ 2147483647 w 820"/>
                      <a:gd name="T9" fmla="*/ 2147483647 h 600"/>
                      <a:gd name="T10" fmla="*/ 2147483647 w 820"/>
                      <a:gd name="T11" fmla="*/ 2147483647 h 600"/>
                      <a:gd name="T12" fmla="*/ 2147483647 w 820"/>
                      <a:gd name="T13" fmla="*/ 2147483647 h 600"/>
                      <a:gd name="T14" fmla="*/ 2147483647 w 820"/>
                      <a:gd name="T15" fmla="*/ 2147483647 h 600"/>
                      <a:gd name="T16" fmla="*/ 2147483647 w 820"/>
                      <a:gd name="T17" fmla="*/ 2147483647 h 600"/>
                      <a:gd name="T18" fmla="*/ 2147483647 w 820"/>
                      <a:gd name="T19" fmla="*/ 2147483647 h 600"/>
                      <a:gd name="T20" fmla="*/ 2147483647 w 820"/>
                      <a:gd name="T21" fmla="*/ 2147483647 h 600"/>
                      <a:gd name="T22" fmla="*/ 2147483647 w 820"/>
                      <a:gd name="T23" fmla="*/ 2147483647 h 600"/>
                      <a:gd name="T24" fmla="*/ 2147483647 w 820"/>
                      <a:gd name="T25" fmla="*/ 2147483647 h 600"/>
                      <a:gd name="T26" fmla="*/ 2147483647 w 820"/>
                      <a:gd name="T27" fmla="*/ 2147483647 h 600"/>
                      <a:gd name="T28" fmla="*/ 2147483647 w 820"/>
                      <a:gd name="T29" fmla="*/ 2147483647 h 600"/>
                      <a:gd name="T30" fmla="*/ 2147483647 w 820"/>
                      <a:gd name="T31" fmla="*/ 2147483647 h 600"/>
                      <a:gd name="T32" fmla="*/ 2147483647 w 820"/>
                      <a:gd name="T33" fmla="*/ 2147483647 h 600"/>
                      <a:gd name="T34" fmla="*/ 2147483647 w 820"/>
                      <a:gd name="T35" fmla="*/ 2147483647 h 600"/>
                      <a:gd name="T36" fmla="*/ 2147483647 w 820"/>
                      <a:gd name="T37" fmla="*/ 2147483647 h 600"/>
                      <a:gd name="T38" fmla="*/ 2147483647 w 820"/>
                      <a:gd name="T39" fmla="*/ 2147483647 h 600"/>
                      <a:gd name="T40" fmla="*/ 2147483647 w 820"/>
                      <a:gd name="T41" fmla="*/ 2147483647 h 600"/>
                      <a:gd name="T42" fmla="*/ 2147483647 w 820"/>
                      <a:gd name="T43" fmla="*/ 2147483647 h 600"/>
                      <a:gd name="T44" fmla="*/ 2147483647 w 820"/>
                      <a:gd name="T45" fmla="*/ 2147483647 h 600"/>
                      <a:gd name="T46" fmla="*/ 2147483647 w 820"/>
                      <a:gd name="T47" fmla="*/ 2147483647 h 600"/>
                      <a:gd name="T48" fmla="*/ 2147483647 w 820"/>
                      <a:gd name="T49" fmla="*/ 2147483647 h 600"/>
                      <a:gd name="T50" fmla="*/ 2147483647 w 820"/>
                      <a:gd name="T51" fmla="*/ 2147483647 h 600"/>
                      <a:gd name="T52" fmla="*/ 2147483647 w 820"/>
                      <a:gd name="T53" fmla="*/ 2147483647 h 600"/>
                      <a:gd name="T54" fmla="*/ 2147483647 w 820"/>
                      <a:gd name="T55" fmla="*/ 2147483647 h 600"/>
                      <a:gd name="T56" fmla="*/ 2147483647 w 820"/>
                      <a:gd name="T57" fmla="*/ 2147483647 h 600"/>
                      <a:gd name="T58" fmla="*/ 2147483647 w 820"/>
                      <a:gd name="T59" fmla="*/ 2147483647 h 600"/>
                      <a:gd name="T60" fmla="*/ 2147483647 w 820"/>
                      <a:gd name="T61" fmla="*/ 2147483647 h 600"/>
                      <a:gd name="T62" fmla="*/ 2147483647 w 820"/>
                      <a:gd name="T63" fmla="*/ 2147483647 h 600"/>
                      <a:gd name="T64" fmla="*/ 2147483647 w 820"/>
                      <a:gd name="T65" fmla="*/ 2147483647 h 600"/>
                      <a:gd name="T66" fmla="*/ 2147483647 w 820"/>
                      <a:gd name="T67" fmla="*/ 2147483647 h 600"/>
                      <a:gd name="T68" fmla="*/ 2147483647 w 820"/>
                      <a:gd name="T69" fmla="*/ 2147483647 h 600"/>
                      <a:gd name="T70" fmla="*/ 2147483647 w 820"/>
                      <a:gd name="T71" fmla="*/ 2147483647 h 600"/>
                      <a:gd name="T72" fmla="*/ 2147483647 w 820"/>
                      <a:gd name="T73" fmla="*/ 2147483647 h 600"/>
                      <a:gd name="T74" fmla="*/ 2147483647 w 820"/>
                      <a:gd name="T75" fmla="*/ 2147483647 h 600"/>
                      <a:gd name="T76" fmla="*/ 2147483647 w 820"/>
                      <a:gd name="T77" fmla="*/ 2147483647 h 600"/>
                      <a:gd name="T78" fmla="*/ 2147483647 w 820"/>
                      <a:gd name="T79" fmla="*/ 2147483647 h 600"/>
                      <a:gd name="T80" fmla="*/ 2147483647 w 820"/>
                      <a:gd name="T81" fmla="*/ 2147483647 h 600"/>
                      <a:gd name="T82" fmla="*/ 2147483647 w 820"/>
                      <a:gd name="T83" fmla="*/ 2147483647 h 600"/>
                      <a:gd name="T84" fmla="*/ 2147483647 w 820"/>
                      <a:gd name="T85" fmla="*/ 2147483647 h 600"/>
                      <a:gd name="T86" fmla="*/ 2147483647 w 820"/>
                      <a:gd name="T87" fmla="*/ 2147483647 h 600"/>
                      <a:gd name="T88" fmla="*/ 0 w 820"/>
                      <a:gd name="T89" fmla="*/ 2147483647 h 600"/>
                      <a:gd name="T90" fmla="*/ 2147483647 w 820"/>
                      <a:gd name="T91" fmla="*/ 2147483647 h 600"/>
                      <a:gd name="T92" fmla="*/ 2147483647 w 820"/>
                      <a:gd name="T93" fmla="*/ 2147483647 h 600"/>
                      <a:gd name="T94" fmla="*/ 2147483647 w 820"/>
                      <a:gd name="T95" fmla="*/ 2147483647 h 600"/>
                      <a:gd name="T96" fmla="*/ 2147483647 w 820"/>
                      <a:gd name="T97" fmla="*/ 2147483647 h 600"/>
                      <a:gd name="T98" fmla="*/ 2147483647 w 820"/>
                      <a:gd name="T99" fmla="*/ 2147483647 h 600"/>
                      <a:gd name="T100" fmla="*/ 2147483647 w 820"/>
                      <a:gd name="T101" fmla="*/ 2147483647 h 600"/>
                      <a:gd name="T102" fmla="*/ 2147483647 w 820"/>
                      <a:gd name="T103" fmla="*/ 2147483647 h 600"/>
                      <a:gd name="T104" fmla="*/ 2147483647 w 820"/>
                      <a:gd name="T105" fmla="*/ 2147483647 h 600"/>
                      <a:gd name="T106" fmla="*/ 2147483647 w 820"/>
                      <a:gd name="T107" fmla="*/ 2147483647 h 600"/>
                      <a:gd name="T108" fmla="*/ 2147483647 w 820"/>
                      <a:gd name="T109" fmla="*/ 2147483647 h 600"/>
                      <a:gd name="T110" fmla="*/ 2147483647 w 820"/>
                      <a:gd name="T111" fmla="*/ 2147483647 h 600"/>
                      <a:gd name="T112" fmla="*/ 2147483647 w 820"/>
                      <a:gd name="T113" fmla="*/ 2147483647 h 600"/>
                      <a:gd name="T114" fmla="*/ 2147483647 w 820"/>
                      <a:gd name="T115" fmla="*/ 2147483647 h 600"/>
                      <a:gd name="T116" fmla="*/ 2147483647 w 820"/>
                      <a:gd name="T117" fmla="*/ 2147483647 h 600"/>
                      <a:gd name="T118" fmla="*/ 2147483647 w 820"/>
                      <a:gd name="T119" fmla="*/ 2147483647 h 600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w 820"/>
                      <a:gd name="T181" fmla="*/ 0 h 600"/>
                      <a:gd name="T182" fmla="*/ 820 w 820"/>
                      <a:gd name="T183" fmla="*/ 600 h 600"/>
                    </a:gdLst>
                    <a:ahLst/>
                    <a:cxnLst>
                      <a:cxn ang="T120">
                        <a:pos x="T0" y="T1"/>
                      </a:cxn>
                      <a:cxn ang="T121">
                        <a:pos x="T2" y="T3"/>
                      </a:cxn>
                      <a:cxn ang="T122">
                        <a:pos x="T4" y="T5"/>
                      </a:cxn>
                      <a:cxn ang="T123">
                        <a:pos x="T6" y="T7"/>
                      </a:cxn>
                      <a:cxn ang="T124">
                        <a:pos x="T8" y="T9"/>
                      </a:cxn>
                      <a:cxn ang="T125">
                        <a:pos x="T10" y="T11"/>
                      </a:cxn>
                      <a:cxn ang="T126">
                        <a:pos x="T12" y="T13"/>
                      </a:cxn>
                      <a:cxn ang="T127">
                        <a:pos x="T14" y="T15"/>
                      </a:cxn>
                      <a:cxn ang="T128">
                        <a:pos x="T16" y="T17"/>
                      </a:cxn>
                      <a:cxn ang="T129">
                        <a:pos x="T18" y="T19"/>
                      </a:cxn>
                      <a:cxn ang="T130">
                        <a:pos x="T20" y="T21"/>
                      </a:cxn>
                      <a:cxn ang="T131">
                        <a:pos x="T22" y="T23"/>
                      </a:cxn>
                      <a:cxn ang="T132">
                        <a:pos x="T24" y="T25"/>
                      </a:cxn>
                      <a:cxn ang="T133">
                        <a:pos x="T26" y="T27"/>
                      </a:cxn>
                      <a:cxn ang="T134">
                        <a:pos x="T28" y="T29"/>
                      </a:cxn>
                      <a:cxn ang="T135">
                        <a:pos x="T30" y="T31"/>
                      </a:cxn>
                      <a:cxn ang="T136">
                        <a:pos x="T32" y="T33"/>
                      </a:cxn>
                      <a:cxn ang="T137">
                        <a:pos x="T34" y="T35"/>
                      </a:cxn>
                      <a:cxn ang="T138">
                        <a:pos x="T36" y="T37"/>
                      </a:cxn>
                      <a:cxn ang="T139">
                        <a:pos x="T38" y="T39"/>
                      </a:cxn>
                      <a:cxn ang="T140">
                        <a:pos x="T40" y="T41"/>
                      </a:cxn>
                      <a:cxn ang="T141">
                        <a:pos x="T42" y="T43"/>
                      </a:cxn>
                      <a:cxn ang="T142">
                        <a:pos x="T44" y="T45"/>
                      </a:cxn>
                      <a:cxn ang="T143">
                        <a:pos x="T46" y="T47"/>
                      </a:cxn>
                      <a:cxn ang="T144">
                        <a:pos x="T48" y="T49"/>
                      </a:cxn>
                      <a:cxn ang="T145">
                        <a:pos x="T50" y="T51"/>
                      </a:cxn>
                      <a:cxn ang="T146">
                        <a:pos x="T52" y="T53"/>
                      </a:cxn>
                      <a:cxn ang="T147">
                        <a:pos x="T54" y="T55"/>
                      </a:cxn>
                      <a:cxn ang="T148">
                        <a:pos x="T56" y="T57"/>
                      </a:cxn>
                      <a:cxn ang="T149">
                        <a:pos x="T58" y="T59"/>
                      </a:cxn>
                      <a:cxn ang="T150">
                        <a:pos x="T60" y="T61"/>
                      </a:cxn>
                      <a:cxn ang="T151">
                        <a:pos x="T62" y="T63"/>
                      </a:cxn>
                      <a:cxn ang="T152">
                        <a:pos x="T64" y="T65"/>
                      </a:cxn>
                      <a:cxn ang="T153">
                        <a:pos x="T66" y="T67"/>
                      </a:cxn>
                      <a:cxn ang="T154">
                        <a:pos x="T68" y="T69"/>
                      </a:cxn>
                      <a:cxn ang="T155">
                        <a:pos x="T70" y="T71"/>
                      </a:cxn>
                      <a:cxn ang="T156">
                        <a:pos x="T72" y="T73"/>
                      </a:cxn>
                      <a:cxn ang="T157">
                        <a:pos x="T74" y="T75"/>
                      </a:cxn>
                      <a:cxn ang="T158">
                        <a:pos x="T76" y="T77"/>
                      </a:cxn>
                      <a:cxn ang="T159">
                        <a:pos x="T78" y="T79"/>
                      </a:cxn>
                      <a:cxn ang="T160">
                        <a:pos x="T80" y="T81"/>
                      </a:cxn>
                      <a:cxn ang="T161">
                        <a:pos x="T82" y="T83"/>
                      </a:cxn>
                      <a:cxn ang="T162">
                        <a:pos x="T84" y="T85"/>
                      </a:cxn>
                      <a:cxn ang="T163">
                        <a:pos x="T86" y="T87"/>
                      </a:cxn>
                      <a:cxn ang="T164">
                        <a:pos x="T88" y="T89"/>
                      </a:cxn>
                      <a:cxn ang="T165">
                        <a:pos x="T90" y="T91"/>
                      </a:cxn>
                      <a:cxn ang="T166">
                        <a:pos x="T92" y="T93"/>
                      </a:cxn>
                      <a:cxn ang="T167">
                        <a:pos x="T94" y="T95"/>
                      </a:cxn>
                      <a:cxn ang="T168">
                        <a:pos x="T96" y="T97"/>
                      </a:cxn>
                      <a:cxn ang="T169">
                        <a:pos x="T98" y="T99"/>
                      </a:cxn>
                      <a:cxn ang="T170">
                        <a:pos x="T100" y="T101"/>
                      </a:cxn>
                      <a:cxn ang="T171">
                        <a:pos x="T102" y="T103"/>
                      </a:cxn>
                      <a:cxn ang="T172">
                        <a:pos x="T104" y="T105"/>
                      </a:cxn>
                      <a:cxn ang="T173">
                        <a:pos x="T106" y="T107"/>
                      </a:cxn>
                      <a:cxn ang="T174">
                        <a:pos x="T108" y="T109"/>
                      </a:cxn>
                      <a:cxn ang="T175">
                        <a:pos x="T110" y="T111"/>
                      </a:cxn>
                      <a:cxn ang="T176">
                        <a:pos x="T112" y="T113"/>
                      </a:cxn>
                      <a:cxn ang="T177">
                        <a:pos x="T114" y="T115"/>
                      </a:cxn>
                      <a:cxn ang="T178">
                        <a:pos x="T116" y="T117"/>
                      </a:cxn>
                      <a:cxn ang="T179">
                        <a:pos x="T118" y="T119"/>
                      </a:cxn>
                    </a:cxnLst>
                    <a:rect l="T180" t="T181" r="T182" b="T183"/>
                    <a:pathLst>
                      <a:path w="820" h="600">
                        <a:moveTo>
                          <a:pt x="414" y="452"/>
                        </a:moveTo>
                        <a:lnTo>
                          <a:pt x="420" y="452"/>
                        </a:lnTo>
                        <a:lnTo>
                          <a:pt x="424" y="454"/>
                        </a:lnTo>
                        <a:lnTo>
                          <a:pt x="426" y="456"/>
                        </a:lnTo>
                        <a:lnTo>
                          <a:pt x="430" y="462"/>
                        </a:lnTo>
                        <a:lnTo>
                          <a:pt x="430" y="464"/>
                        </a:lnTo>
                        <a:lnTo>
                          <a:pt x="434" y="466"/>
                        </a:lnTo>
                        <a:lnTo>
                          <a:pt x="438" y="466"/>
                        </a:lnTo>
                        <a:lnTo>
                          <a:pt x="440" y="470"/>
                        </a:lnTo>
                        <a:lnTo>
                          <a:pt x="442" y="480"/>
                        </a:lnTo>
                        <a:lnTo>
                          <a:pt x="446" y="496"/>
                        </a:lnTo>
                        <a:lnTo>
                          <a:pt x="444" y="500"/>
                        </a:lnTo>
                        <a:lnTo>
                          <a:pt x="446" y="502"/>
                        </a:lnTo>
                        <a:lnTo>
                          <a:pt x="440" y="504"/>
                        </a:lnTo>
                        <a:lnTo>
                          <a:pt x="436" y="510"/>
                        </a:lnTo>
                        <a:lnTo>
                          <a:pt x="434" y="516"/>
                        </a:lnTo>
                        <a:lnTo>
                          <a:pt x="434" y="520"/>
                        </a:lnTo>
                        <a:lnTo>
                          <a:pt x="436" y="528"/>
                        </a:lnTo>
                        <a:lnTo>
                          <a:pt x="438" y="532"/>
                        </a:lnTo>
                        <a:lnTo>
                          <a:pt x="442" y="534"/>
                        </a:lnTo>
                        <a:lnTo>
                          <a:pt x="448" y="534"/>
                        </a:lnTo>
                        <a:lnTo>
                          <a:pt x="452" y="534"/>
                        </a:lnTo>
                        <a:lnTo>
                          <a:pt x="454" y="536"/>
                        </a:lnTo>
                        <a:lnTo>
                          <a:pt x="456" y="542"/>
                        </a:lnTo>
                        <a:lnTo>
                          <a:pt x="458" y="546"/>
                        </a:lnTo>
                        <a:lnTo>
                          <a:pt x="462" y="548"/>
                        </a:lnTo>
                        <a:lnTo>
                          <a:pt x="466" y="550"/>
                        </a:lnTo>
                        <a:lnTo>
                          <a:pt x="468" y="554"/>
                        </a:lnTo>
                        <a:lnTo>
                          <a:pt x="468" y="558"/>
                        </a:lnTo>
                        <a:lnTo>
                          <a:pt x="466" y="568"/>
                        </a:lnTo>
                        <a:lnTo>
                          <a:pt x="472" y="570"/>
                        </a:lnTo>
                        <a:lnTo>
                          <a:pt x="478" y="574"/>
                        </a:lnTo>
                        <a:lnTo>
                          <a:pt x="484" y="578"/>
                        </a:lnTo>
                        <a:lnTo>
                          <a:pt x="490" y="580"/>
                        </a:lnTo>
                        <a:lnTo>
                          <a:pt x="492" y="582"/>
                        </a:lnTo>
                        <a:lnTo>
                          <a:pt x="496" y="578"/>
                        </a:lnTo>
                        <a:lnTo>
                          <a:pt x="500" y="582"/>
                        </a:lnTo>
                        <a:lnTo>
                          <a:pt x="502" y="582"/>
                        </a:lnTo>
                        <a:lnTo>
                          <a:pt x="506" y="580"/>
                        </a:lnTo>
                        <a:lnTo>
                          <a:pt x="502" y="574"/>
                        </a:lnTo>
                        <a:lnTo>
                          <a:pt x="500" y="568"/>
                        </a:lnTo>
                        <a:lnTo>
                          <a:pt x="500" y="566"/>
                        </a:lnTo>
                        <a:lnTo>
                          <a:pt x="502" y="562"/>
                        </a:lnTo>
                        <a:lnTo>
                          <a:pt x="506" y="560"/>
                        </a:lnTo>
                        <a:lnTo>
                          <a:pt x="518" y="560"/>
                        </a:lnTo>
                        <a:lnTo>
                          <a:pt x="524" y="560"/>
                        </a:lnTo>
                        <a:lnTo>
                          <a:pt x="534" y="558"/>
                        </a:lnTo>
                        <a:lnTo>
                          <a:pt x="542" y="552"/>
                        </a:lnTo>
                        <a:lnTo>
                          <a:pt x="550" y="548"/>
                        </a:lnTo>
                        <a:lnTo>
                          <a:pt x="558" y="546"/>
                        </a:lnTo>
                        <a:lnTo>
                          <a:pt x="564" y="548"/>
                        </a:lnTo>
                        <a:lnTo>
                          <a:pt x="568" y="550"/>
                        </a:lnTo>
                        <a:lnTo>
                          <a:pt x="574" y="552"/>
                        </a:lnTo>
                        <a:lnTo>
                          <a:pt x="578" y="552"/>
                        </a:lnTo>
                        <a:lnTo>
                          <a:pt x="580" y="558"/>
                        </a:lnTo>
                        <a:lnTo>
                          <a:pt x="582" y="562"/>
                        </a:lnTo>
                        <a:lnTo>
                          <a:pt x="590" y="570"/>
                        </a:lnTo>
                        <a:lnTo>
                          <a:pt x="598" y="574"/>
                        </a:lnTo>
                        <a:lnTo>
                          <a:pt x="606" y="576"/>
                        </a:lnTo>
                        <a:lnTo>
                          <a:pt x="620" y="576"/>
                        </a:lnTo>
                        <a:lnTo>
                          <a:pt x="626" y="576"/>
                        </a:lnTo>
                        <a:lnTo>
                          <a:pt x="630" y="578"/>
                        </a:lnTo>
                        <a:lnTo>
                          <a:pt x="638" y="582"/>
                        </a:lnTo>
                        <a:lnTo>
                          <a:pt x="638" y="588"/>
                        </a:lnTo>
                        <a:lnTo>
                          <a:pt x="638" y="594"/>
                        </a:lnTo>
                        <a:lnTo>
                          <a:pt x="640" y="598"/>
                        </a:lnTo>
                        <a:lnTo>
                          <a:pt x="646" y="600"/>
                        </a:lnTo>
                        <a:lnTo>
                          <a:pt x="650" y="596"/>
                        </a:lnTo>
                        <a:lnTo>
                          <a:pt x="648" y="594"/>
                        </a:lnTo>
                        <a:lnTo>
                          <a:pt x="648" y="590"/>
                        </a:lnTo>
                        <a:lnTo>
                          <a:pt x="646" y="584"/>
                        </a:lnTo>
                        <a:lnTo>
                          <a:pt x="662" y="580"/>
                        </a:lnTo>
                        <a:lnTo>
                          <a:pt x="674" y="572"/>
                        </a:lnTo>
                        <a:lnTo>
                          <a:pt x="696" y="558"/>
                        </a:lnTo>
                        <a:lnTo>
                          <a:pt x="696" y="568"/>
                        </a:lnTo>
                        <a:lnTo>
                          <a:pt x="708" y="568"/>
                        </a:lnTo>
                        <a:lnTo>
                          <a:pt x="712" y="562"/>
                        </a:lnTo>
                        <a:lnTo>
                          <a:pt x="714" y="560"/>
                        </a:lnTo>
                        <a:lnTo>
                          <a:pt x="724" y="556"/>
                        </a:lnTo>
                        <a:lnTo>
                          <a:pt x="734" y="554"/>
                        </a:lnTo>
                        <a:lnTo>
                          <a:pt x="738" y="552"/>
                        </a:lnTo>
                        <a:lnTo>
                          <a:pt x="742" y="548"/>
                        </a:lnTo>
                        <a:lnTo>
                          <a:pt x="742" y="550"/>
                        </a:lnTo>
                        <a:lnTo>
                          <a:pt x="746" y="540"/>
                        </a:lnTo>
                        <a:lnTo>
                          <a:pt x="752" y="532"/>
                        </a:lnTo>
                        <a:lnTo>
                          <a:pt x="770" y="518"/>
                        </a:lnTo>
                        <a:lnTo>
                          <a:pt x="772" y="514"/>
                        </a:lnTo>
                        <a:lnTo>
                          <a:pt x="774" y="508"/>
                        </a:lnTo>
                        <a:lnTo>
                          <a:pt x="774" y="498"/>
                        </a:lnTo>
                        <a:lnTo>
                          <a:pt x="774" y="488"/>
                        </a:lnTo>
                        <a:lnTo>
                          <a:pt x="778" y="478"/>
                        </a:lnTo>
                        <a:lnTo>
                          <a:pt x="786" y="466"/>
                        </a:lnTo>
                        <a:lnTo>
                          <a:pt x="792" y="454"/>
                        </a:lnTo>
                        <a:lnTo>
                          <a:pt x="794" y="448"/>
                        </a:lnTo>
                        <a:lnTo>
                          <a:pt x="794" y="442"/>
                        </a:lnTo>
                        <a:lnTo>
                          <a:pt x="792" y="432"/>
                        </a:lnTo>
                        <a:lnTo>
                          <a:pt x="790" y="426"/>
                        </a:lnTo>
                        <a:lnTo>
                          <a:pt x="782" y="420"/>
                        </a:lnTo>
                        <a:lnTo>
                          <a:pt x="772" y="418"/>
                        </a:lnTo>
                        <a:lnTo>
                          <a:pt x="778" y="410"/>
                        </a:lnTo>
                        <a:lnTo>
                          <a:pt x="786" y="406"/>
                        </a:lnTo>
                        <a:lnTo>
                          <a:pt x="778" y="400"/>
                        </a:lnTo>
                        <a:lnTo>
                          <a:pt x="774" y="396"/>
                        </a:lnTo>
                        <a:lnTo>
                          <a:pt x="772" y="392"/>
                        </a:lnTo>
                        <a:lnTo>
                          <a:pt x="776" y="392"/>
                        </a:lnTo>
                        <a:lnTo>
                          <a:pt x="768" y="378"/>
                        </a:lnTo>
                        <a:lnTo>
                          <a:pt x="760" y="366"/>
                        </a:lnTo>
                        <a:lnTo>
                          <a:pt x="750" y="352"/>
                        </a:lnTo>
                        <a:lnTo>
                          <a:pt x="738" y="342"/>
                        </a:lnTo>
                        <a:lnTo>
                          <a:pt x="726" y="338"/>
                        </a:lnTo>
                        <a:lnTo>
                          <a:pt x="720" y="334"/>
                        </a:lnTo>
                        <a:lnTo>
                          <a:pt x="718" y="332"/>
                        </a:lnTo>
                        <a:lnTo>
                          <a:pt x="718" y="328"/>
                        </a:lnTo>
                        <a:lnTo>
                          <a:pt x="718" y="324"/>
                        </a:lnTo>
                        <a:lnTo>
                          <a:pt x="720" y="316"/>
                        </a:lnTo>
                        <a:lnTo>
                          <a:pt x="724" y="312"/>
                        </a:lnTo>
                        <a:lnTo>
                          <a:pt x="728" y="308"/>
                        </a:lnTo>
                        <a:lnTo>
                          <a:pt x="748" y="294"/>
                        </a:lnTo>
                        <a:lnTo>
                          <a:pt x="734" y="286"/>
                        </a:lnTo>
                        <a:lnTo>
                          <a:pt x="726" y="282"/>
                        </a:lnTo>
                        <a:lnTo>
                          <a:pt x="718" y="280"/>
                        </a:lnTo>
                        <a:lnTo>
                          <a:pt x="714" y="282"/>
                        </a:lnTo>
                        <a:lnTo>
                          <a:pt x="710" y="286"/>
                        </a:lnTo>
                        <a:lnTo>
                          <a:pt x="706" y="290"/>
                        </a:lnTo>
                        <a:lnTo>
                          <a:pt x="702" y="290"/>
                        </a:lnTo>
                        <a:lnTo>
                          <a:pt x="662" y="266"/>
                        </a:lnTo>
                        <a:lnTo>
                          <a:pt x="662" y="262"/>
                        </a:lnTo>
                        <a:lnTo>
                          <a:pt x="666" y="260"/>
                        </a:lnTo>
                        <a:lnTo>
                          <a:pt x="670" y="256"/>
                        </a:lnTo>
                        <a:lnTo>
                          <a:pt x="676" y="254"/>
                        </a:lnTo>
                        <a:lnTo>
                          <a:pt x="682" y="250"/>
                        </a:lnTo>
                        <a:lnTo>
                          <a:pt x="686" y="240"/>
                        </a:lnTo>
                        <a:lnTo>
                          <a:pt x="694" y="228"/>
                        </a:lnTo>
                        <a:lnTo>
                          <a:pt x="698" y="224"/>
                        </a:lnTo>
                        <a:lnTo>
                          <a:pt x="704" y="224"/>
                        </a:lnTo>
                        <a:lnTo>
                          <a:pt x="708" y="224"/>
                        </a:lnTo>
                        <a:lnTo>
                          <a:pt x="712" y="228"/>
                        </a:lnTo>
                        <a:lnTo>
                          <a:pt x="714" y="236"/>
                        </a:lnTo>
                        <a:lnTo>
                          <a:pt x="714" y="262"/>
                        </a:lnTo>
                        <a:lnTo>
                          <a:pt x="718" y="262"/>
                        </a:lnTo>
                        <a:lnTo>
                          <a:pt x="724" y="258"/>
                        </a:lnTo>
                        <a:lnTo>
                          <a:pt x="732" y="250"/>
                        </a:lnTo>
                        <a:lnTo>
                          <a:pt x="740" y="242"/>
                        </a:lnTo>
                        <a:lnTo>
                          <a:pt x="742" y="242"/>
                        </a:lnTo>
                        <a:lnTo>
                          <a:pt x="748" y="242"/>
                        </a:lnTo>
                        <a:lnTo>
                          <a:pt x="752" y="234"/>
                        </a:lnTo>
                        <a:lnTo>
                          <a:pt x="760" y="222"/>
                        </a:lnTo>
                        <a:lnTo>
                          <a:pt x="770" y="210"/>
                        </a:lnTo>
                        <a:lnTo>
                          <a:pt x="774" y="212"/>
                        </a:lnTo>
                        <a:lnTo>
                          <a:pt x="780" y="214"/>
                        </a:lnTo>
                        <a:lnTo>
                          <a:pt x="792" y="214"/>
                        </a:lnTo>
                        <a:lnTo>
                          <a:pt x="790" y="208"/>
                        </a:lnTo>
                        <a:lnTo>
                          <a:pt x="792" y="204"/>
                        </a:lnTo>
                        <a:lnTo>
                          <a:pt x="796" y="198"/>
                        </a:lnTo>
                        <a:lnTo>
                          <a:pt x="802" y="188"/>
                        </a:lnTo>
                        <a:lnTo>
                          <a:pt x="806" y="190"/>
                        </a:lnTo>
                        <a:lnTo>
                          <a:pt x="810" y="192"/>
                        </a:lnTo>
                        <a:lnTo>
                          <a:pt x="814" y="190"/>
                        </a:lnTo>
                        <a:lnTo>
                          <a:pt x="818" y="188"/>
                        </a:lnTo>
                        <a:lnTo>
                          <a:pt x="818" y="186"/>
                        </a:lnTo>
                        <a:lnTo>
                          <a:pt x="820" y="188"/>
                        </a:lnTo>
                        <a:lnTo>
                          <a:pt x="814" y="172"/>
                        </a:lnTo>
                        <a:lnTo>
                          <a:pt x="808" y="164"/>
                        </a:lnTo>
                        <a:lnTo>
                          <a:pt x="800" y="158"/>
                        </a:lnTo>
                        <a:lnTo>
                          <a:pt x="800" y="142"/>
                        </a:lnTo>
                        <a:lnTo>
                          <a:pt x="812" y="146"/>
                        </a:lnTo>
                        <a:lnTo>
                          <a:pt x="820" y="152"/>
                        </a:lnTo>
                        <a:lnTo>
                          <a:pt x="820" y="142"/>
                        </a:lnTo>
                        <a:lnTo>
                          <a:pt x="820" y="136"/>
                        </a:lnTo>
                        <a:lnTo>
                          <a:pt x="820" y="124"/>
                        </a:lnTo>
                        <a:lnTo>
                          <a:pt x="818" y="110"/>
                        </a:lnTo>
                        <a:lnTo>
                          <a:pt x="814" y="100"/>
                        </a:lnTo>
                        <a:lnTo>
                          <a:pt x="806" y="86"/>
                        </a:lnTo>
                        <a:lnTo>
                          <a:pt x="798" y="92"/>
                        </a:lnTo>
                        <a:lnTo>
                          <a:pt x="792" y="98"/>
                        </a:lnTo>
                        <a:lnTo>
                          <a:pt x="786" y="102"/>
                        </a:lnTo>
                        <a:lnTo>
                          <a:pt x="774" y="104"/>
                        </a:lnTo>
                        <a:lnTo>
                          <a:pt x="770" y="104"/>
                        </a:lnTo>
                        <a:lnTo>
                          <a:pt x="764" y="102"/>
                        </a:lnTo>
                        <a:lnTo>
                          <a:pt x="756" y="96"/>
                        </a:lnTo>
                        <a:lnTo>
                          <a:pt x="750" y="88"/>
                        </a:lnTo>
                        <a:lnTo>
                          <a:pt x="744" y="80"/>
                        </a:lnTo>
                        <a:lnTo>
                          <a:pt x="732" y="76"/>
                        </a:lnTo>
                        <a:lnTo>
                          <a:pt x="718" y="72"/>
                        </a:lnTo>
                        <a:lnTo>
                          <a:pt x="704" y="68"/>
                        </a:lnTo>
                        <a:lnTo>
                          <a:pt x="690" y="62"/>
                        </a:lnTo>
                        <a:lnTo>
                          <a:pt x="680" y="54"/>
                        </a:lnTo>
                        <a:lnTo>
                          <a:pt x="668" y="46"/>
                        </a:lnTo>
                        <a:lnTo>
                          <a:pt x="646" y="24"/>
                        </a:lnTo>
                        <a:lnTo>
                          <a:pt x="634" y="16"/>
                        </a:lnTo>
                        <a:lnTo>
                          <a:pt x="622" y="8"/>
                        </a:lnTo>
                        <a:lnTo>
                          <a:pt x="606" y="2"/>
                        </a:lnTo>
                        <a:lnTo>
                          <a:pt x="584" y="0"/>
                        </a:lnTo>
                        <a:lnTo>
                          <a:pt x="572" y="0"/>
                        </a:lnTo>
                        <a:lnTo>
                          <a:pt x="562" y="2"/>
                        </a:lnTo>
                        <a:lnTo>
                          <a:pt x="556" y="4"/>
                        </a:lnTo>
                        <a:lnTo>
                          <a:pt x="552" y="8"/>
                        </a:lnTo>
                        <a:lnTo>
                          <a:pt x="550" y="12"/>
                        </a:lnTo>
                        <a:lnTo>
                          <a:pt x="550" y="18"/>
                        </a:lnTo>
                        <a:lnTo>
                          <a:pt x="552" y="20"/>
                        </a:lnTo>
                        <a:lnTo>
                          <a:pt x="556" y="24"/>
                        </a:lnTo>
                        <a:lnTo>
                          <a:pt x="562" y="30"/>
                        </a:lnTo>
                        <a:lnTo>
                          <a:pt x="564" y="40"/>
                        </a:lnTo>
                        <a:lnTo>
                          <a:pt x="566" y="50"/>
                        </a:lnTo>
                        <a:lnTo>
                          <a:pt x="566" y="56"/>
                        </a:lnTo>
                        <a:lnTo>
                          <a:pt x="566" y="62"/>
                        </a:lnTo>
                        <a:lnTo>
                          <a:pt x="562" y="66"/>
                        </a:lnTo>
                        <a:lnTo>
                          <a:pt x="560" y="68"/>
                        </a:lnTo>
                        <a:lnTo>
                          <a:pt x="550" y="68"/>
                        </a:lnTo>
                        <a:lnTo>
                          <a:pt x="536" y="66"/>
                        </a:lnTo>
                        <a:lnTo>
                          <a:pt x="538" y="88"/>
                        </a:lnTo>
                        <a:lnTo>
                          <a:pt x="538" y="94"/>
                        </a:lnTo>
                        <a:lnTo>
                          <a:pt x="542" y="98"/>
                        </a:lnTo>
                        <a:lnTo>
                          <a:pt x="544" y="102"/>
                        </a:lnTo>
                        <a:lnTo>
                          <a:pt x="550" y="102"/>
                        </a:lnTo>
                        <a:lnTo>
                          <a:pt x="568" y="102"/>
                        </a:lnTo>
                        <a:lnTo>
                          <a:pt x="576" y="100"/>
                        </a:lnTo>
                        <a:lnTo>
                          <a:pt x="582" y="98"/>
                        </a:lnTo>
                        <a:lnTo>
                          <a:pt x="592" y="100"/>
                        </a:lnTo>
                        <a:lnTo>
                          <a:pt x="602" y="106"/>
                        </a:lnTo>
                        <a:lnTo>
                          <a:pt x="610" y="112"/>
                        </a:lnTo>
                        <a:lnTo>
                          <a:pt x="616" y="120"/>
                        </a:lnTo>
                        <a:lnTo>
                          <a:pt x="596" y="122"/>
                        </a:lnTo>
                        <a:lnTo>
                          <a:pt x="578" y="124"/>
                        </a:lnTo>
                        <a:lnTo>
                          <a:pt x="576" y="128"/>
                        </a:lnTo>
                        <a:lnTo>
                          <a:pt x="576" y="132"/>
                        </a:lnTo>
                        <a:lnTo>
                          <a:pt x="574" y="134"/>
                        </a:lnTo>
                        <a:lnTo>
                          <a:pt x="574" y="140"/>
                        </a:lnTo>
                        <a:lnTo>
                          <a:pt x="570" y="142"/>
                        </a:lnTo>
                        <a:lnTo>
                          <a:pt x="566" y="142"/>
                        </a:lnTo>
                        <a:lnTo>
                          <a:pt x="556" y="144"/>
                        </a:lnTo>
                        <a:lnTo>
                          <a:pt x="552" y="146"/>
                        </a:lnTo>
                        <a:lnTo>
                          <a:pt x="550" y="150"/>
                        </a:lnTo>
                        <a:lnTo>
                          <a:pt x="544" y="152"/>
                        </a:lnTo>
                        <a:lnTo>
                          <a:pt x="538" y="154"/>
                        </a:lnTo>
                        <a:lnTo>
                          <a:pt x="532" y="154"/>
                        </a:lnTo>
                        <a:lnTo>
                          <a:pt x="528" y="152"/>
                        </a:lnTo>
                        <a:lnTo>
                          <a:pt x="524" y="150"/>
                        </a:lnTo>
                        <a:lnTo>
                          <a:pt x="522" y="150"/>
                        </a:lnTo>
                        <a:lnTo>
                          <a:pt x="518" y="152"/>
                        </a:lnTo>
                        <a:lnTo>
                          <a:pt x="516" y="156"/>
                        </a:lnTo>
                        <a:lnTo>
                          <a:pt x="516" y="160"/>
                        </a:lnTo>
                        <a:lnTo>
                          <a:pt x="518" y="160"/>
                        </a:lnTo>
                        <a:lnTo>
                          <a:pt x="524" y="164"/>
                        </a:lnTo>
                        <a:lnTo>
                          <a:pt x="528" y="166"/>
                        </a:lnTo>
                        <a:lnTo>
                          <a:pt x="530" y="168"/>
                        </a:lnTo>
                        <a:lnTo>
                          <a:pt x="530" y="172"/>
                        </a:lnTo>
                        <a:lnTo>
                          <a:pt x="530" y="176"/>
                        </a:lnTo>
                        <a:lnTo>
                          <a:pt x="526" y="182"/>
                        </a:lnTo>
                        <a:lnTo>
                          <a:pt x="518" y="188"/>
                        </a:lnTo>
                        <a:lnTo>
                          <a:pt x="508" y="194"/>
                        </a:lnTo>
                        <a:lnTo>
                          <a:pt x="496" y="198"/>
                        </a:lnTo>
                        <a:lnTo>
                          <a:pt x="468" y="198"/>
                        </a:lnTo>
                        <a:lnTo>
                          <a:pt x="458" y="206"/>
                        </a:lnTo>
                        <a:lnTo>
                          <a:pt x="452" y="210"/>
                        </a:lnTo>
                        <a:lnTo>
                          <a:pt x="444" y="212"/>
                        </a:lnTo>
                        <a:lnTo>
                          <a:pt x="430" y="210"/>
                        </a:lnTo>
                        <a:lnTo>
                          <a:pt x="414" y="206"/>
                        </a:lnTo>
                        <a:lnTo>
                          <a:pt x="402" y="200"/>
                        </a:lnTo>
                        <a:lnTo>
                          <a:pt x="392" y="194"/>
                        </a:lnTo>
                        <a:lnTo>
                          <a:pt x="348" y="194"/>
                        </a:lnTo>
                        <a:lnTo>
                          <a:pt x="348" y="192"/>
                        </a:lnTo>
                        <a:lnTo>
                          <a:pt x="314" y="192"/>
                        </a:lnTo>
                        <a:lnTo>
                          <a:pt x="306" y="188"/>
                        </a:lnTo>
                        <a:lnTo>
                          <a:pt x="298" y="180"/>
                        </a:lnTo>
                        <a:lnTo>
                          <a:pt x="290" y="172"/>
                        </a:lnTo>
                        <a:lnTo>
                          <a:pt x="280" y="166"/>
                        </a:lnTo>
                        <a:lnTo>
                          <a:pt x="272" y="160"/>
                        </a:lnTo>
                        <a:lnTo>
                          <a:pt x="262" y="160"/>
                        </a:lnTo>
                        <a:lnTo>
                          <a:pt x="252" y="156"/>
                        </a:lnTo>
                        <a:lnTo>
                          <a:pt x="244" y="152"/>
                        </a:lnTo>
                        <a:lnTo>
                          <a:pt x="214" y="152"/>
                        </a:lnTo>
                        <a:lnTo>
                          <a:pt x="210" y="146"/>
                        </a:lnTo>
                        <a:lnTo>
                          <a:pt x="206" y="140"/>
                        </a:lnTo>
                        <a:lnTo>
                          <a:pt x="202" y="126"/>
                        </a:lnTo>
                        <a:lnTo>
                          <a:pt x="198" y="118"/>
                        </a:lnTo>
                        <a:lnTo>
                          <a:pt x="194" y="112"/>
                        </a:lnTo>
                        <a:lnTo>
                          <a:pt x="182" y="104"/>
                        </a:lnTo>
                        <a:lnTo>
                          <a:pt x="174" y="100"/>
                        </a:lnTo>
                        <a:lnTo>
                          <a:pt x="168" y="98"/>
                        </a:lnTo>
                        <a:lnTo>
                          <a:pt x="154" y="92"/>
                        </a:lnTo>
                        <a:lnTo>
                          <a:pt x="146" y="90"/>
                        </a:lnTo>
                        <a:lnTo>
                          <a:pt x="140" y="86"/>
                        </a:lnTo>
                        <a:lnTo>
                          <a:pt x="138" y="82"/>
                        </a:lnTo>
                        <a:lnTo>
                          <a:pt x="134" y="76"/>
                        </a:lnTo>
                        <a:lnTo>
                          <a:pt x="134" y="78"/>
                        </a:lnTo>
                        <a:lnTo>
                          <a:pt x="122" y="86"/>
                        </a:lnTo>
                        <a:lnTo>
                          <a:pt x="114" y="94"/>
                        </a:lnTo>
                        <a:lnTo>
                          <a:pt x="126" y="108"/>
                        </a:lnTo>
                        <a:lnTo>
                          <a:pt x="116" y="116"/>
                        </a:lnTo>
                        <a:lnTo>
                          <a:pt x="110" y="118"/>
                        </a:lnTo>
                        <a:lnTo>
                          <a:pt x="100" y="116"/>
                        </a:lnTo>
                        <a:lnTo>
                          <a:pt x="88" y="112"/>
                        </a:lnTo>
                        <a:lnTo>
                          <a:pt x="92" y="130"/>
                        </a:lnTo>
                        <a:lnTo>
                          <a:pt x="92" y="140"/>
                        </a:lnTo>
                        <a:lnTo>
                          <a:pt x="90" y="148"/>
                        </a:lnTo>
                        <a:lnTo>
                          <a:pt x="86" y="150"/>
                        </a:lnTo>
                        <a:lnTo>
                          <a:pt x="84" y="150"/>
                        </a:lnTo>
                        <a:lnTo>
                          <a:pt x="78" y="150"/>
                        </a:lnTo>
                        <a:lnTo>
                          <a:pt x="68" y="146"/>
                        </a:lnTo>
                        <a:lnTo>
                          <a:pt x="70" y="156"/>
                        </a:lnTo>
                        <a:lnTo>
                          <a:pt x="76" y="164"/>
                        </a:lnTo>
                        <a:lnTo>
                          <a:pt x="80" y="176"/>
                        </a:lnTo>
                        <a:lnTo>
                          <a:pt x="82" y="188"/>
                        </a:lnTo>
                        <a:lnTo>
                          <a:pt x="78" y="194"/>
                        </a:lnTo>
                        <a:lnTo>
                          <a:pt x="74" y="200"/>
                        </a:lnTo>
                        <a:lnTo>
                          <a:pt x="64" y="214"/>
                        </a:lnTo>
                        <a:lnTo>
                          <a:pt x="50" y="228"/>
                        </a:lnTo>
                        <a:lnTo>
                          <a:pt x="38" y="236"/>
                        </a:lnTo>
                        <a:lnTo>
                          <a:pt x="28" y="238"/>
                        </a:lnTo>
                        <a:lnTo>
                          <a:pt x="14" y="240"/>
                        </a:lnTo>
                        <a:lnTo>
                          <a:pt x="8" y="242"/>
                        </a:lnTo>
                        <a:lnTo>
                          <a:pt x="4" y="244"/>
                        </a:lnTo>
                        <a:lnTo>
                          <a:pt x="2" y="248"/>
                        </a:lnTo>
                        <a:lnTo>
                          <a:pt x="0" y="254"/>
                        </a:lnTo>
                        <a:lnTo>
                          <a:pt x="2" y="258"/>
                        </a:lnTo>
                        <a:lnTo>
                          <a:pt x="4" y="262"/>
                        </a:lnTo>
                        <a:lnTo>
                          <a:pt x="14" y="268"/>
                        </a:lnTo>
                        <a:lnTo>
                          <a:pt x="24" y="276"/>
                        </a:lnTo>
                        <a:lnTo>
                          <a:pt x="26" y="280"/>
                        </a:lnTo>
                        <a:lnTo>
                          <a:pt x="26" y="286"/>
                        </a:lnTo>
                        <a:lnTo>
                          <a:pt x="20" y="288"/>
                        </a:lnTo>
                        <a:lnTo>
                          <a:pt x="14" y="290"/>
                        </a:lnTo>
                        <a:lnTo>
                          <a:pt x="18" y="292"/>
                        </a:lnTo>
                        <a:lnTo>
                          <a:pt x="20" y="294"/>
                        </a:lnTo>
                        <a:lnTo>
                          <a:pt x="28" y="296"/>
                        </a:lnTo>
                        <a:lnTo>
                          <a:pt x="28" y="298"/>
                        </a:lnTo>
                        <a:lnTo>
                          <a:pt x="36" y="298"/>
                        </a:lnTo>
                        <a:lnTo>
                          <a:pt x="44" y="302"/>
                        </a:lnTo>
                        <a:lnTo>
                          <a:pt x="50" y="308"/>
                        </a:lnTo>
                        <a:lnTo>
                          <a:pt x="54" y="316"/>
                        </a:lnTo>
                        <a:lnTo>
                          <a:pt x="58" y="320"/>
                        </a:lnTo>
                        <a:lnTo>
                          <a:pt x="62" y="322"/>
                        </a:lnTo>
                        <a:lnTo>
                          <a:pt x="68" y="322"/>
                        </a:lnTo>
                        <a:lnTo>
                          <a:pt x="74" y="324"/>
                        </a:lnTo>
                        <a:lnTo>
                          <a:pt x="78" y="324"/>
                        </a:lnTo>
                        <a:lnTo>
                          <a:pt x="82" y="326"/>
                        </a:lnTo>
                        <a:lnTo>
                          <a:pt x="84" y="326"/>
                        </a:lnTo>
                        <a:lnTo>
                          <a:pt x="86" y="324"/>
                        </a:lnTo>
                        <a:lnTo>
                          <a:pt x="90" y="322"/>
                        </a:lnTo>
                        <a:lnTo>
                          <a:pt x="94" y="320"/>
                        </a:lnTo>
                        <a:lnTo>
                          <a:pt x="100" y="320"/>
                        </a:lnTo>
                        <a:lnTo>
                          <a:pt x="108" y="320"/>
                        </a:lnTo>
                        <a:lnTo>
                          <a:pt x="114" y="324"/>
                        </a:lnTo>
                        <a:lnTo>
                          <a:pt x="116" y="324"/>
                        </a:lnTo>
                        <a:lnTo>
                          <a:pt x="122" y="326"/>
                        </a:lnTo>
                        <a:lnTo>
                          <a:pt x="122" y="332"/>
                        </a:lnTo>
                        <a:lnTo>
                          <a:pt x="120" y="336"/>
                        </a:lnTo>
                        <a:lnTo>
                          <a:pt x="114" y="344"/>
                        </a:lnTo>
                        <a:lnTo>
                          <a:pt x="112" y="352"/>
                        </a:lnTo>
                        <a:lnTo>
                          <a:pt x="110" y="358"/>
                        </a:lnTo>
                        <a:lnTo>
                          <a:pt x="112" y="362"/>
                        </a:lnTo>
                        <a:lnTo>
                          <a:pt x="114" y="368"/>
                        </a:lnTo>
                        <a:lnTo>
                          <a:pt x="122" y="376"/>
                        </a:lnTo>
                        <a:lnTo>
                          <a:pt x="120" y="378"/>
                        </a:lnTo>
                        <a:lnTo>
                          <a:pt x="118" y="378"/>
                        </a:lnTo>
                        <a:lnTo>
                          <a:pt x="112" y="380"/>
                        </a:lnTo>
                        <a:lnTo>
                          <a:pt x="114" y="388"/>
                        </a:lnTo>
                        <a:lnTo>
                          <a:pt x="114" y="392"/>
                        </a:lnTo>
                        <a:lnTo>
                          <a:pt x="116" y="396"/>
                        </a:lnTo>
                        <a:lnTo>
                          <a:pt x="118" y="400"/>
                        </a:lnTo>
                        <a:lnTo>
                          <a:pt x="126" y="404"/>
                        </a:lnTo>
                        <a:lnTo>
                          <a:pt x="136" y="408"/>
                        </a:lnTo>
                        <a:lnTo>
                          <a:pt x="144" y="416"/>
                        </a:lnTo>
                        <a:lnTo>
                          <a:pt x="152" y="424"/>
                        </a:lnTo>
                        <a:lnTo>
                          <a:pt x="158" y="424"/>
                        </a:lnTo>
                        <a:lnTo>
                          <a:pt x="162" y="424"/>
                        </a:lnTo>
                        <a:lnTo>
                          <a:pt x="164" y="422"/>
                        </a:lnTo>
                        <a:lnTo>
                          <a:pt x="166" y="420"/>
                        </a:lnTo>
                        <a:lnTo>
                          <a:pt x="168" y="420"/>
                        </a:lnTo>
                        <a:lnTo>
                          <a:pt x="180" y="428"/>
                        </a:lnTo>
                        <a:lnTo>
                          <a:pt x="190" y="436"/>
                        </a:lnTo>
                        <a:lnTo>
                          <a:pt x="198" y="442"/>
                        </a:lnTo>
                        <a:lnTo>
                          <a:pt x="208" y="446"/>
                        </a:lnTo>
                        <a:lnTo>
                          <a:pt x="220" y="450"/>
                        </a:lnTo>
                        <a:lnTo>
                          <a:pt x="222" y="452"/>
                        </a:lnTo>
                        <a:lnTo>
                          <a:pt x="226" y="456"/>
                        </a:lnTo>
                        <a:lnTo>
                          <a:pt x="230" y="458"/>
                        </a:lnTo>
                        <a:lnTo>
                          <a:pt x="236" y="460"/>
                        </a:lnTo>
                        <a:lnTo>
                          <a:pt x="240" y="460"/>
                        </a:lnTo>
                        <a:lnTo>
                          <a:pt x="242" y="460"/>
                        </a:lnTo>
                        <a:lnTo>
                          <a:pt x="244" y="460"/>
                        </a:lnTo>
                        <a:lnTo>
                          <a:pt x="250" y="464"/>
                        </a:lnTo>
                        <a:lnTo>
                          <a:pt x="256" y="466"/>
                        </a:lnTo>
                        <a:lnTo>
                          <a:pt x="274" y="466"/>
                        </a:lnTo>
                        <a:lnTo>
                          <a:pt x="274" y="468"/>
                        </a:lnTo>
                        <a:lnTo>
                          <a:pt x="274" y="464"/>
                        </a:lnTo>
                        <a:lnTo>
                          <a:pt x="278" y="462"/>
                        </a:lnTo>
                        <a:lnTo>
                          <a:pt x="284" y="460"/>
                        </a:lnTo>
                        <a:lnTo>
                          <a:pt x="288" y="472"/>
                        </a:lnTo>
                        <a:lnTo>
                          <a:pt x="290" y="468"/>
                        </a:lnTo>
                        <a:lnTo>
                          <a:pt x="294" y="462"/>
                        </a:lnTo>
                        <a:lnTo>
                          <a:pt x="298" y="460"/>
                        </a:lnTo>
                        <a:lnTo>
                          <a:pt x="302" y="458"/>
                        </a:lnTo>
                        <a:lnTo>
                          <a:pt x="312" y="460"/>
                        </a:lnTo>
                        <a:lnTo>
                          <a:pt x="322" y="464"/>
                        </a:lnTo>
                        <a:lnTo>
                          <a:pt x="332" y="472"/>
                        </a:lnTo>
                        <a:lnTo>
                          <a:pt x="336" y="478"/>
                        </a:lnTo>
                        <a:lnTo>
                          <a:pt x="336" y="480"/>
                        </a:lnTo>
                        <a:lnTo>
                          <a:pt x="338" y="478"/>
                        </a:lnTo>
                        <a:lnTo>
                          <a:pt x="340" y="470"/>
                        </a:lnTo>
                        <a:lnTo>
                          <a:pt x="344" y="460"/>
                        </a:lnTo>
                        <a:lnTo>
                          <a:pt x="348" y="454"/>
                        </a:lnTo>
                        <a:lnTo>
                          <a:pt x="356" y="446"/>
                        </a:lnTo>
                        <a:lnTo>
                          <a:pt x="362" y="442"/>
                        </a:lnTo>
                        <a:lnTo>
                          <a:pt x="372" y="438"/>
                        </a:lnTo>
                        <a:lnTo>
                          <a:pt x="374" y="440"/>
                        </a:lnTo>
                        <a:lnTo>
                          <a:pt x="376" y="440"/>
                        </a:lnTo>
                        <a:lnTo>
                          <a:pt x="380" y="442"/>
                        </a:lnTo>
                        <a:lnTo>
                          <a:pt x="382" y="440"/>
                        </a:lnTo>
                        <a:lnTo>
                          <a:pt x="386" y="438"/>
                        </a:lnTo>
                        <a:lnTo>
                          <a:pt x="386" y="436"/>
                        </a:lnTo>
                        <a:lnTo>
                          <a:pt x="392" y="436"/>
                        </a:lnTo>
                        <a:lnTo>
                          <a:pt x="400" y="444"/>
                        </a:lnTo>
                        <a:lnTo>
                          <a:pt x="400" y="448"/>
                        </a:lnTo>
                        <a:lnTo>
                          <a:pt x="400" y="450"/>
                        </a:lnTo>
                        <a:lnTo>
                          <a:pt x="404" y="454"/>
                        </a:lnTo>
                        <a:lnTo>
                          <a:pt x="410" y="456"/>
                        </a:lnTo>
                        <a:lnTo>
                          <a:pt x="414" y="456"/>
                        </a:lnTo>
                        <a:lnTo>
                          <a:pt x="414" y="452"/>
                        </a:lnTo>
                        <a:close/>
                      </a:path>
                    </a:pathLst>
                  </a:custGeom>
                  <a:grpFill/>
                  <a:ln w="127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</p:grpSp>
            <p:grpSp>
              <p:nvGrpSpPr>
                <p:cNvPr id="23" name="íṣḻiḑè">
                  <a:extLst>
                    <a:ext uri="{FF2B5EF4-FFF2-40B4-BE49-F238E27FC236}">
                      <a16:creationId xmlns:a16="http://schemas.microsoft.com/office/drawing/2014/main" xmlns="" id="{A830BD98-48CA-4D38-9475-B5135BCAD33C}"/>
                    </a:ext>
                  </a:extLst>
                </p:cNvPr>
                <p:cNvGrpSpPr/>
                <p:nvPr/>
              </p:nvGrpSpPr>
              <p:grpSpPr>
                <a:xfrm>
                  <a:off x="1489576" y="1175752"/>
                  <a:ext cx="3799368" cy="4042773"/>
                  <a:chOff x="484774" y="1442442"/>
                  <a:chExt cx="3662016" cy="4113505"/>
                </a:xfrm>
                <a:grpFill/>
              </p:grpSpPr>
              <p:sp>
                <p:nvSpPr>
                  <p:cNvPr id="24" name="îṡļîḑê">
                    <a:extLst>
                      <a:ext uri="{FF2B5EF4-FFF2-40B4-BE49-F238E27FC236}">
                        <a16:creationId xmlns:a16="http://schemas.microsoft.com/office/drawing/2014/main" xmlns="" id="{14FC1D5D-8F96-4745-9257-BECE5F8F118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187154" y="1675017"/>
                    <a:ext cx="1844092" cy="899480"/>
                  </a:xfrm>
                  <a:custGeom>
                    <a:avLst/>
                    <a:gdLst>
                      <a:gd name="T0" fmla="*/ 2147483647 w 1056"/>
                      <a:gd name="T1" fmla="*/ 2147483647 h 540"/>
                      <a:gd name="T2" fmla="*/ 2147483647 w 1056"/>
                      <a:gd name="T3" fmla="*/ 2147483647 h 540"/>
                      <a:gd name="T4" fmla="*/ 2147483647 w 1056"/>
                      <a:gd name="T5" fmla="*/ 2147483647 h 540"/>
                      <a:gd name="T6" fmla="*/ 2147483647 w 1056"/>
                      <a:gd name="T7" fmla="*/ 2147483647 h 540"/>
                      <a:gd name="T8" fmla="*/ 2147483647 w 1056"/>
                      <a:gd name="T9" fmla="*/ 2147483647 h 540"/>
                      <a:gd name="T10" fmla="*/ 2147483647 w 1056"/>
                      <a:gd name="T11" fmla="*/ 2147483647 h 540"/>
                      <a:gd name="T12" fmla="*/ 2147483647 w 1056"/>
                      <a:gd name="T13" fmla="*/ 2147483647 h 540"/>
                      <a:gd name="T14" fmla="*/ 2147483647 w 1056"/>
                      <a:gd name="T15" fmla="*/ 2147483647 h 540"/>
                      <a:gd name="T16" fmla="*/ 2147483647 w 1056"/>
                      <a:gd name="T17" fmla="*/ 2147483647 h 540"/>
                      <a:gd name="T18" fmla="*/ 2147483647 w 1056"/>
                      <a:gd name="T19" fmla="*/ 2147483647 h 540"/>
                      <a:gd name="T20" fmla="*/ 2147483647 w 1056"/>
                      <a:gd name="T21" fmla="*/ 2147483647 h 540"/>
                      <a:gd name="T22" fmla="*/ 2147483647 w 1056"/>
                      <a:gd name="T23" fmla="*/ 2147483647 h 540"/>
                      <a:gd name="T24" fmla="*/ 2147483647 w 1056"/>
                      <a:gd name="T25" fmla="*/ 2147483647 h 540"/>
                      <a:gd name="T26" fmla="*/ 2147483647 w 1056"/>
                      <a:gd name="T27" fmla="*/ 2147483647 h 540"/>
                      <a:gd name="T28" fmla="*/ 2147483647 w 1056"/>
                      <a:gd name="T29" fmla="*/ 2147483647 h 540"/>
                      <a:gd name="T30" fmla="*/ 2147483647 w 1056"/>
                      <a:gd name="T31" fmla="*/ 2147483647 h 540"/>
                      <a:gd name="T32" fmla="*/ 2147483647 w 1056"/>
                      <a:gd name="T33" fmla="*/ 2147483647 h 540"/>
                      <a:gd name="T34" fmla="*/ 2147483647 w 1056"/>
                      <a:gd name="T35" fmla="*/ 2147483647 h 540"/>
                      <a:gd name="T36" fmla="*/ 2147483647 w 1056"/>
                      <a:gd name="T37" fmla="*/ 2147483647 h 540"/>
                      <a:gd name="T38" fmla="*/ 2147483647 w 1056"/>
                      <a:gd name="T39" fmla="*/ 2147483647 h 540"/>
                      <a:gd name="T40" fmla="*/ 2147483647 w 1056"/>
                      <a:gd name="T41" fmla="*/ 2147483647 h 540"/>
                      <a:gd name="T42" fmla="*/ 2147483647 w 1056"/>
                      <a:gd name="T43" fmla="*/ 2147483647 h 540"/>
                      <a:gd name="T44" fmla="*/ 2147483647 w 1056"/>
                      <a:gd name="T45" fmla="*/ 2147483647 h 540"/>
                      <a:gd name="T46" fmla="*/ 2147483647 w 1056"/>
                      <a:gd name="T47" fmla="*/ 2147483647 h 540"/>
                      <a:gd name="T48" fmla="*/ 2147483647 w 1056"/>
                      <a:gd name="T49" fmla="*/ 2147483647 h 540"/>
                      <a:gd name="T50" fmla="*/ 2147483647 w 1056"/>
                      <a:gd name="T51" fmla="*/ 2147483647 h 540"/>
                      <a:gd name="T52" fmla="*/ 2147483647 w 1056"/>
                      <a:gd name="T53" fmla="*/ 2147483647 h 540"/>
                      <a:gd name="T54" fmla="*/ 2147483647 w 1056"/>
                      <a:gd name="T55" fmla="*/ 2147483647 h 540"/>
                      <a:gd name="T56" fmla="*/ 2147483647 w 1056"/>
                      <a:gd name="T57" fmla="*/ 2147483647 h 540"/>
                      <a:gd name="T58" fmla="*/ 2147483647 w 1056"/>
                      <a:gd name="T59" fmla="*/ 2147483647 h 540"/>
                      <a:gd name="T60" fmla="*/ 2147483647 w 1056"/>
                      <a:gd name="T61" fmla="*/ 2147483647 h 540"/>
                      <a:gd name="T62" fmla="*/ 2147483647 w 1056"/>
                      <a:gd name="T63" fmla="*/ 2147483647 h 540"/>
                      <a:gd name="T64" fmla="*/ 2147483647 w 1056"/>
                      <a:gd name="T65" fmla="*/ 2147483647 h 540"/>
                      <a:gd name="T66" fmla="*/ 2147483647 w 1056"/>
                      <a:gd name="T67" fmla="*/ 2147483647 h 540"/>
                      <a:gd name="T68" fmla="*/ 2147483647 w 1056"/>
                      <a:gd name="T69" fmla="*/ 2147483647 h 540"/>
                      <a:gd name="T70" fmla="*/ 2147483647 w 1056"/>
                      <a:gd name="T71" fmla="*/ 2147483647 h 540"/>
                      <a:gd name="T72" fmla="*/ 2147483647 w 1056"/>
                      <a:gd name="T73" fmla="*/ 2147483647 h 540"/>
                      <a:gd name="T74" fmla="*/ 2147483647 w 1056"/>
                      <a:gd name="T75" fmla="*/ 2147483647 h 540"/>
                      <a:gd name="T76" fmla="*/ 2147483647 w 1056"/>
                      <a:gd name="T77" fmla="*/ 2147483647 h 540"/>
                      <a:gd name="T78" fmla="*/ 2147483647 w 1056"/>
                      <a:gd name="T79" fmla="*/ 2147483647 h 540"/>
                      <a:gd name="T80" fmla="*/ 2147483647 w 1056"/>
                      <a:gd name="T81" fmla="*/ 2147483647 h 540"/>
                      <a:gd name="T82" fmla="*/ 2147483647 w 1056"/>
                      <a:gd name="T83" fmla="*/ 2147483647 h 540"/>
                      <a:gd name="T84" fmla="*/ 2147483647 w 1056"/>
                      <a:gd name="T85" fmla="*/ 2147483647 h 540"/>
                      <a:gd name="T86" fmla="*/ 2147483647 w 1056"/>
                      <a:gd name="T87" fmla="*/ 2147483647 h 540"/>
                      <a:gd name="T88" fmla="*/ 2147483647 w 1056"/>
                      <a:gd name="T89" fmla="*/ 2147483647 h 540"/>
                      <a:gd name="T90" fmla="*/ 2147483647 w 1056"/>
                      <a:gd name="T91" fmla="*/ 2147483647 h 540"/>
                      <a:gd name="T92" fmla="*/ 2147483647 w 1056"/>
                      <a:gd name="T93" fmla="*/ 2147483647 h 540"/>
                      <a:gd name="T94" fmla="*/ 2147483647 w 1056"/>
                      <a:gd name="T95" fmla="*/ 2147483647 h 540"/>
                      <a:gd name="T96" fmla="*/ 2147483647 w 1056"/>
                      <a:gd name="T97" fmla="*/ 2147483647 h 540"/>
                      <a:gd name="T98" fmla="*/ 2147483647 w 1056"/>
                      <a:gd name="T99" fmla="*/ 2147483647 h 540"/>
                      <a:gd name="T100" fmla="*/ 2147483647 w 1056"/>
                      <a:gd name="T101" fmla="*/ 2147483647 h 540"/>
                      <a:gd name="T102" fmla="*/ 2147483647 w 1056"/>
                      <a:gd name="T103" fmla="*/ 2147483647 h 540"/>
                      <a:gd name="T104" fmla="*/ 2147483647 w 1056"/>
                      <a:gd name="T105" fmla="*/ 2147483647 h 540"/>
                      <a:gd name="T106" fmla="*/ 2147483647 w 1056"/>
                      <a:gd name="T107" fmla="*/ 2147483647 h 540"/>
                      <a:gd name="T108" fmla="*/ 2147483647 w 1056"/>
                      <a:gd name="T109" fmla="*/ 2147483647 h 540"/>
                      <a:gd name="T110" fmla="*/ 2147483647 w 1056"/>
                      <a:gd name="T111" fmla="*/ 2147483647 h 540"/>
                      <a:gd name="T112" fmla="*/ 2147483647 w 1056"/>
                      <a:gd name="T113" fmla="*/ 2147483647 h 540"/>
                      <a:gd name="T114" fmla="*/ 2147483647 w 1056"/>
                      <a:gd name="T115" fmla="*/ 2147483647 h 540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w 1056"/>
                      <a:gd name="T175" fmla="*/ 0 h 540"/>
                      <a:gd name="T176" fmla="*/ 1056 w 1056"/>
                      <a:gd name="T177" fmla="*/ 540 h 540"/>
                    </a:gdLst>
                    <a:ahLst/>
                    <a:cxnLst>
                      <a:cxn ang="T116">
                        <a:pos x="T0" y="T1"/>
                      </a:cxn>
                      <a:cxn ang="T117">
                        <a:pos x="T2" y="T3"/>
                      </a:cxn>
                      <a:cxn ang="T118">
                        <a:pos x="T4" y="T5"/>
                      </a:cxn>
                      <a:cxn ang="T119">
                        <a:pos x="T6" y="T7"/>
                      </a:cxn>
                      <a:cxn ang="T120">
                        <a:pos x="T8" y="T9"/>
                      </a:cxn>
                      <a:cxn ang="T121">
                        <a:pos x="T10" y="T11"/>
                      </a:cxn>
                      <a:cxn ang="T122">
                        <a:pos x="T12" y="T13"/>
                      </a:cxn>
                      <a:cxn ang="T123">
                        <a:pos x="T14" y="T15"/>
                      </a:cxn>
                      <a:cxn ang="T124">
                        <a:pos x="T16" y="T17"/>
                      </a:cxn>
                      <a:cxn ang="T125">
                        <a:pos x="T18" y="T19"/>
                      </a:cxn>
                      <a:cxn ang="T126">
                        <a:pos x="T20" y="T21"/>
                      </a:cxn>
                      <a:cxn ang="T127">
                        <a:pos x="T22" y="T23"/>
                      </a:cxn>
                      <a:cxn ang="T128">
                        <a:pos x="T24" y="T25"/>
                      </a:cxn>
                      <a:cxn ang="T129">
                        <a:pos x="T26" y="T27"/>
                      </a:cxn>
                      <a:cxn ang="T130">
                        <a:pos x="T28" y="T29"/>
                      </a:cxn>
                      <a:cxn ang="T131">
                        <a:pos x="T30" y="T31"/>
                      </a:cxn>
                      <a:cxn ang="T132">
                        <a:pos x="T32" y="T33"/>
                      </a:cxn>
                      <a:cxn ang="T133">
                        <a:pos x="T34" y="T35"/>
                      </a:cxn>
                      <a:cxn ang="T134">
                        <a:pos x="T36" y="T37"/>
                      </a:cxn>
                      <a:cxn ang="T135">
                        <a:pos x="T38" y="T39"/>
                      </a:cxn>
                      <a:cxn ang="T136">
                        <a:pos x="T40" y="T41"/>
                      </a:cxn>
                      <a:cxn ang="T137">
                        <a:pos x="T42" y="T43"/>
                      </a:cxn>
                      <a:cxn ang="T138">
                        <a:pos x="T44" y="T45"/>
                      </a:cxn>
                      <a:cxn ang="T139">
                        <a:pos x="T46" y="T47"/>
                      </a:cxn>
                      <a:cxn ang="T140">
                        <a:pos x="T48" y="T49"/>
                      </a:cxn>
                      <a:cxn ang="T141">
                        <a:pos x="T50" y="T51"/>
                      </a:cxn>
                      <a:cxn ang="T142">
                        <a:pos x="T52" y="T53"/>
                      </a:cxn>
                      <a:cxn ang="T143">
                        <a:pos x="T54" y="T55"/>
                      </a:cxn>
                      <a:cxn ang="T144">
                        <a:pos x="T56" y="T57"/>
                      </a:cxn>
                      <a:cxn ang="T145">
                        <a:pos x="T58" y="T59"/>
                      </a:cxn>
                      <a:cxn ang="T146">
                        <a:pos x="T60" y="T61"/>
                      </a:cxn>
                      <a:cxn ang="T147">
                        <a:pos x="T62" y="T63"/>
                      </a:cxn>
                      <a:cxn ang="T148">
                        <a:pos x="T64" y="T65"/>
                      </a:cxn>
                      <a:cxn ang="T149">
                        <a:pos x="T66" y="T67"/>
                      </a:cxn>
                      <a:cxn ang="T150">
                        <a:pos x="T68" y="T69"/>
                      </a:cxn>
                      <a:cxn ang="T151">
                        <a:pos x="T70" y="T71"/>
                      </a:cxn>
                      <a:cxn ang="T152">
                        <a:pos x="T72" y="T73"/>
                      </a:cxn>
                      <a:cxn ang="T153">
                        <a:pos x="T74" y="T75"/>
                      </a:cxn>
                      <a:cxn ang="T154">
                        <a:pos x="T76" y="T77"/>
                      </a:cxn>
                      <a:cxn ang="T155">
                        <a:pos x="T78" y="T79"/>
                      </a:cxn>
                      <a:cxn ang="T156">
                        <a:pos x="T80" y="T81"/>
                      </a:cxn>
                      <a:cxn ang="T157">
                        <a:pos x="T82" y="T83"/>
                      </a:cxn>
                      <a:cxn ang="T158">
                        <a:pos x="T84" y="T85"/>
                      </a:cxn>
                      <a:cxn ang="T159">
                        <a:pos x="T86" y="T87"/>
                      </a:cxn>
                      <a:cxn ang="T160">
                        <a:pos x="T88" y="T89"/>
                      </a:cxn>
                      <a:cxn ang="T161">
                        <a:pos x="T90" y="T91"/>
                      </a:cxn>
                      <a:cxn ang="T162">
                        <a:pos x="T92" y="T93"/>
                      </a:cxn>
                      <a:cxn ang="T163">
                        <a:pos x="T94" y="T95"/>
                      </a:cxn>
                      <a:cxn ang="T164">
                        <a:pos x="T96" y="T97"/>
                      </a:cxn>
                      <a:cxn ang="T165">
                        <a:pos x="T98" y="T99"/>
                      </a:cxn>
                      <a:cxn ang="T166">
                        <a:pos x="T100" y="T101"/>
                      </a:cxn>
                      <a:cxn ang="T167">
                        <a:pos x="T102" y="T103"/>
                      </a:cxn>
                      <a:cxn ang="T168">
                        <a:pos x="T104" y="T105"/>
                      </a:cxn>
                      <a:cxn ang="T169">
                        <a:pos x="T106" y="T107"/>
                      </a:cxn>
                      <a:cxn ang="T170">
                        <a:pos x="T108" y="T109"/>
                      </a:cxn>
                      <a:cxn ang="T171">
                        <a:pos x="T110" y="T111"/>
                      </a:cxn>
                      <a:cxn ang="T172">
                        <a:pos x="T112" y="T113"/>
                      </a:cxn>
                      <a:cxn ang="T173">
                        <a:pos x="T114" y="T115"/>
                      </a:cxn>
                    </a:cxnLst>
                    <a:rect l="T174" t="T175" r="T176" b="T177"/>
                    <a:pathLst>
                      <a:path w="1056" h="540">
                        <a:moveTo>
                          <a:pt x="806" y="236"/>
                        </a:moveTo>
                        <a:lnTo>
                          <a:pt x="812" y="232"/>
                        </a:lnTo>
                        <a:lnTo>
                          <a:pt x="818" y="226"/>
                        </a:lnTo>
                        <a:lnTo>
                          <a:pt x="824" y="220"/>
                        </a:lnTo>
                        <a:lnTo>
                          <a:pt x="826" y="212"/>
                        </a:lnTo>
                        <a:lnTo>
                          <a:pt x="826" y="202"/>
                        </a:lnTo>
                        <a:lnTo>
                          <a:pt x="828" y="194"/>
                        </a:lnTo>
                        <a:lnTo>
                          <a:pt x="830" y="190"/>
                        </a:lnTo>
                        <a:lnTo>
                          <a:pt x="834" y="186"/>
                        </a:lnTo>
                        <a:lnTo>
                          <a:pt x="840" y="184"/>
                        </a:lnTo>
                        <a:lnTo>
                          <a:pt x="848" y="184"/>
                        </a:lnTo>
                        <a:lnTo>
                          <a:pt x="856" y="186"/>
                        </a:lnTo>
                        <a:lnTo>
                          <a:pt x="864" y="186"/>
                        </a:lnTo>
                        <a:lnTo>
                          <a:pt x="880" y="186"/>
                        </a:lnTo>
                        <a:lnTo>
                          <a:pt x="882" y="186"/>
                        </a:lnTo>
                        <a:lnTo>
                          <a:pt x="882" y="184"/>
                        </a:lnTo>
                        <a:lnTo>
                          <a:pt x="884" y="184"/>
                        </a:lnTo>
                        <a:lnTo>
                          <a:pt x="888" y="182"/>
                        </a:lnTo>
                        <a:lnTo>
                          <a:pt x="892" y="184"/>
                        </a:lnTo>
                        <a:lnTo>
                          <a:pt x="898" y="186"/>
                        </a:lnTo>
                        <a:lnTo>
                          <a:pt x="902" y="190"/>
                        </a:lnTo>
                        <a:lnTo>
                          <a:pt x="904" y="196"/>
                        </a:lnTo>
                        <a:lnTo>
                          <a:pt x="906" y="200"/>
                        </a:lnTo>
                        <a:lnTo>
                          <a:pt x="908" y="202"/>
                        </a:lnTo>
                        <a:lnTo>
                          <a:pt x="910" y="204"/>
                        </a:lnTo>
                        <a:lnTo>
                          <a:pt x="914" y="204"/>
                        </a:lnTo>
                        <a:lnTo>
                          <a:pt x="922" y="206"/>
                        </a:lnTo>
                        <a:lnTo>
                          <a:pt x="928" y="210"/>
                        </a:lnTo>
                        <a:lnTo>
                          <a:pt x="930" y="214"/>
                        </a:lnTo>
                        <a:lnTo>
                          <a:pt x="932" y="218"/>
                        </a:lnTo>
                        <a:lnTo>
                          <a:pt x="930" y="222"/>
                        </a:lnTo>
                        <a:lnTo>
                          <a:pt x="926" y="228"/>
                        </a:lnTo>
                        <a:lnTo>
                          <a:pt x="922" y="236"/>
                        </a:lnTo>
                        <a:lnTo>
                          <a:pt x="920" y="244"/>
                        </a:lnTo>
                        <a:lnTo>
                          <a:pt x="920" y="246"/>
                        </a:lnTo>
                        <a:lnTo>
                          <a:pt x="922" y="248"/>
                        </a:lnTo>
                        <a:lnTo>
                          <a:pt x="926" y="250"/>
                        </a:lnTo>
                        <a:lnTo>
                          <a:pt x="932" y="250"/>
                        </a:lnTo>
                        <a:lnTo>
                          <a:pt x="934" y="250"/>
                        </a:lnTo>
                        <a:lnTo>
                          <a:pt x="936" y="254"/>
                        </a:lnTo>
                        <a:lnTo>
                          <a:pt x="936" y="256"/>
                        </a:lnTo>
                        <a:lnTo>
                          <a:pt x="936" y="258"/>
                        </a:lnTo>
                        <a:lnTo>
                          <a:pt x="942" y="256"/>
                        </a:lnTo>
                        <a:lnTo>
                          <a:pt x="948" y="252"/>
                        </a:lnTo>
                        <a:lnTo>
                          <a:pt x="954" y="246"/>
                        </a:lnTo>
                        <a:lnTo>
                          <a:pt x="960" y="244"/>
                        </a:lnTo>
                        <a:lnTo>
                          <a:pt x="964" y="242"/>
                        </a:lnTo>
                        <a:lnTo>
                          <a:pt x="972" y="234"/>
                        </a:lnTo>
                        <a:lnTo>
                          <a:pt x="978" y="226"/>
                        </a:lnTo>
                        <a:lnTo>
                          <a:pt x="984" y="220"/>
                        </a:lnTo>
                        <a:lnTo>
                          <a:pt x="988" y="218"/>
                        </a:lnTo>
                        <a:lnTo>
                          <a:pt x="992" y="218"/>
                        </a:lnTo>
                        <a:lnTo>
                          <a:pt x="992" y="224"/>
                        </a:lnTo>
                        <a:lnTo>
                          <a:pt x="994" y="230"/>
                        </a:lnTo>
                        <a:lnTo>
                          <a:pt x="1000" y="246"/>
                        </a:lnTo>
                        <a:lnTo>
                          <a:pt x="1002" y="250"/>
                        </a:lnTo>
                        <a:lnTo>
                          <a:pt x="1000" y="252"/>
                        </a:lnTo>
                        <a:lnTo>
                          <a:pt x="1000" y="256"/>
                        </a:lnTo>
                        <a:lnTo>
                          <a:pt x="1002" y="260"/>
                        </a:lnTo>
                        <a:lnTo>
                          <a:pt x="1006" y="266"/>
                        </a:lnTo>
                        <a:lnTo>
                          <a:pt x="1008" y="272"/>
                        </a:lnTo>
                        <a:lnTo>
                          <a:pt x="1006" y="278"/>
                        </a:lnTo>
                        <a:lnTo>
                          <a:pt x="1004" y="280"/>
                        </a:lnTo>
                        <a:lnTo>
                          <a:pt x="1002" y="284"/>
                        </a:lnTo>
                        <a:lnTo>
                          <a:pt x="1000" y="286"/>
                        </a:lnTo>
                        <a:lnTo>
                          <a:pt x="998" y="288"/>
                        </a:lnTo>
                        <a:lnTo>
                          <a:pt x="1000" y="292"/>
                        </a:lnTo>
                        <a:lnTo>
                          <a:pt x="1004" y="294"/>
                        </a:lnTo>
                        <a:lnTo>
                          <a:pt x="1008" y="296"/>
                        </a:lnTo>
                        <a:lnTo>
                          <a:pt x="1010" y="300"/>
                        </a:lnTo>
                        <a:lnTo>
                          <a:pt x="1010" y="302"/>
                        </a:lnTo>
                        <a:lnTo>
                          <a:pt x="1010" y="304"/>
                        </a:lnTo>
                        <a:lnTo>
                          <a:pt x="1016" y="308"/>
                        </a:lnTo>
                        <a:lnTo>
                          <a:pt x="1020" y="308"/>
                        </a:lnTo>
                        <a:lnTo>
                          <a:pt x="1028" y="310"/>
                        </a:lnTo>
                        <a:lnTo>
                          <a:pt x="1036" y="314"/>
                        </a:lnTo>
                        <a:lnTo>
                          <a:pt x="1040" y="316"/>
                        </a:lnTo>
                        <a:lnTo>
                          <a:pt x="1042" y="318"/>
                        </a:lnTo>
                        <a:lnTo>
                          <a:pt x="1042" y="320"/>
                        </a:lnTo>
                        <a:lnTo>
                          <a:pt x="1040" y="324"/>
                        </a:lnTo>
                        <a:lnTo>
                          <a:pt x="1038" y="328"/>
                        </a:lnTo>
                        <a:lnTo>
                          <a:pt x="1040" y="332"/>
                        </a:lnTo>
                        <a:lnTo>
                          <a:pt x="1044" y="332"/>
                        </a:lnTo>
                        <a:lnTo>
                          <a:pt x="1044" y="336"/>
                        </a:lnTo>
                        <a:lnTo>
                          <a:pt x="1056" y="336"/>
                        </a:lnTo>
                        <a:lnTo>
                          <a:pt x="1056" y="342"/>
                        </a:lnTo>
                        <a:lnTo>
                          <a:pt x="1054" y="352"/>
                        </a:lnTo>
                        <a:lnTo>
                          <a:pt x="1050" y="360"/>
                        </a:lnTo>
                        <a:lnTo>
                          <a:pt x="1048" y="366"/>
                        </a:lnTo>
                        <a:lnTo>
                          <a:pt x="1044" y="368"/>
                        </a:lnTo>
                        <a:lnTo>
                          <a:pt x="1032" y="370"/>
                        </a:lnTo>
                        <a:lnTo>
                          <a:pt x="1024" y="370"/>
                        </a:lnTo>
                        <a:lnTo>
                          <a:pt x="1016" y="372"/>
                        </a:lnTo>
                        <a:lnTo>
                          <a:pt x="1008" y="376"/>
                        </a:lnTo>
                        <a:lnTo>
                          <a:pt x="994" y="386"/>
                        </a:lnTo>
                        <a:lnTo>
                          <a:pt x="988" y="388"/>
                        </a:lnTo>
                        <a:lnTo>
                          <a:pt x="980" y="394"/>
                        </a:lnTo>
                        <a:lnTo>
                          <a:pt x="970" y="396"/>
                        </a:lnTo>
                        <a:lnTo>
                          <a:pt x="960" y="398"/>
                        </a:lnTo>
                        <a:lnTo>
                          <a:pt x="934" y="390"/>
                        </a:lnTo>
                        <a:lnTo>
                          <a:pt x="908" y="388"/>
                        </a:lnTo>
                        <a:lnTo>
                          <a:pt x="894" y="390"/>
                        </a:lnTo>
                        <a:lnTo>
                          <a:pt x="886" y="396"/>
                        </a:lnTo>
                        <a:lnTo>
                          <a:pt x="876" y="402"/>
                        </a:lnTo>
                        <a:lnTo>
                          <a:pt x="862" y="410"/>
                        </a:lnTo>
                        <a:lnTo>
                          <a:pt x="852" y="418"/>
                        </a:lnTo>
                        <a:lnTo>
                          <a:pt x="842" y="430"/>
                        </a:lnTo>
                        <a:lnTo>
                          <a:pt x="828" y="440"/>
                        </a:lnTo>
                        <a:lnTo>
                          <a:pt x="840" y="432"/>
                        </a:lnTo>
                        <a:lnTo>
                          <a:pt x="856" y="422"/>
                        </a:lnTo>
                        <a:lnTo>
                          <a:pt x="876" y="414"/>
                        </a:lnTo>
                        <a:lnTo>
                          <a:pt x="884" y="414"/>
                        </a:lnTo>
                        <a:lnTo>
                          <a:pt x="892" y="414"/>
                        </a:lnTo>
                        <a:lnTo>
                          <a:pt x="898" y="414"/>
                        </a:lnTo>
                        <a:lnTo>
                          <a:pt x="906" y="414"/>
                        </a:lnTo>
                        <a:lnTo>
                          <a:pt x="910" y="418"/>
                        </a:lnTo>
                        <a:lnTo>
                          <a:pt x="910" y="420"/>
                        </a:lnTo>
                        <a:lnTo>
                          <a:pt x="912" y="422"/>
                        </a:lnTo>
                        <a:lnTo>
                          <a:pt x="910" y="426"/>
                        </a:lnTo>
                        <a:lnTo>
                          <a:pt x="910" y="430"/>
                        </a:lnTo>
                        <a:lnTo>
                          <a:pt x="904" y="432"/>
                        </a:lnTo>
                        <a:lnTo>
                          <a:pt x="896" y="436"/>
                        </a:lnTo>
                        <a:lnTo>
                          <a:pt x="892" y="438"/>
                        </a:lnTo>
                        <a:lnTo>
                          <a:pt x="890" y="442"/>
                        </a:lnTo>
                        <a:lnTo>
                          <a:pt x="904" y="442"/>
                        </a:lnTo>
                        <a:lnTo>
                          <a:pt x="898" y="448"/>
                        </a:lnTo>
                        <a:lnTo>
                          <a:pt x="894" y="454"/>
                        </a:lnTo>
                        <a:lnTo>
                          <a:pt x="892" y="460"/>
                        </a:lnTo>
                        <a:lnTo>
                          <a:pt x="892" y="464"/>
                        </a:lnTo>
                        <a:lnTo>
                          <a:pt x="894" y="468"/>
                        </a:lnTo>
                        <a:lnTo>
                          <a:pt x="902" y="472"/>
                        </a:lnTo>
                        <a:lnTo>
                          <a:pt x="910" y="476"/>
                        </a:lnTo>
                        <a:lnTo>
                          <a:pt x="920" y="476"/>
                        </a:lnTo>
                        <a:lnTo>
                          <a:pt x="928" y="476"/>
                        </a:lnTo>
                        <a:lnTo>
                          <a:pt x="936" y="472"/>
                        </a:lnTo>
                        <a:lnTo>
                          <a:pt x="940" y="468"/>
                        </a:lnTo>
                        <a:lnTo>
                          <a:pt x="944" y="462"/>
                        </a:lnTo>
                        <a:lnTo>
                          <a:pt x="948" y="458"/>
                        </a:lnTo>
                        <a:lnTo>
                          <a:pt x="950" y="454"/>
                        </a:lnTo>
                        <a:lnTo>
                          <a:pt x="954" y="454"/>
                        </a:lnTo>
                        <a:lnTo>
                          <a:pt x="958" y="454"/>
                        </a:lnTo>
                        <a:lnTo>
                          <a:pt x="958" y="456"/>
                        </a:lnTo>
                        <a:lnTo>
                          <a:pt x="956" y="460"/>
                        </a:lnTo>
                        <a:lnTo>
                          <a:pt x="954" y="464"/>
                        </a:lnTo>
                        <a:lnTo>
                          <a:pt x="958" y="464"/>
                        </a:lnTo>
                        <a:lnTo>
                          <a:pt x="960" y="466"/>
                        </a:lnTo>
                        <a:lnTo>
                          <a:pt x="960" y="468"/>
                        </a:lnTo>
                        <a:lnTo>
                          <a:pt x="958" y="470"/>
                        </a:lnTo>
                        <a:lnTo>
                          <a:pt x="954" y="474"/>
                        </a:lnTo>
                        <a:lnTo>
                          <a:pt x="946" y="478"/>
                        </a:lnTo>
                        <a:lnTo>
                          <a:pt x="938" y="486"/>
                        </a:lnTo>
                        <a:lnTo>
                          <a:pt x="930" y="490"/>
                        </a:lnTo>
                        <a:lnTo>
                          <a:pt x="910" y="496"/>
                        </a:lnTo>
                        <a:lnTo>
                          <a:pt x="904" y="496"/>
                        </a:lnTo>
                        <a:lnTo>
                          <a:pt x="898" y="496"/>
                        </a:lnTo>
                        <a:lnTo>
                          <a:pt x="890" y="496"/>
                        </a:lnTo>
                        <a:lnTo>
                          <a:pt x="884" y="498"/>
                        </a:lnTo>
                        <a:lnTo>
                          <a:pt x="880" y="504"/>
                        </a:lnTo>
                        <a:lnTo>
                          <a:pt x="876" y="510"/>
                        </a:lnTo>
                        <a:lnTo>
                          <a:pt x="870" y="514"/>
                        </a:lnTo>
                        <a:lnTo>
                          <a:pt x="866" y="516"/>
                        </a:lnTo>
                        <a:lnTo>
                          <a:pt x="862" y="516"/>
                        </a:lnTo>
                        <a:lnTo>
                          <a:pt x="856" y="516"/>
                        </a:lnTo>
                        <a:lnTo>
                          <a:pt x="854" y="512"/>
                        </a:lnTo>
                        <a:lnTo>
                          <a:pt x="854" y="510"/>
                        </a:lnTo>
                        <a:lnTo>
                          <a:pt x="854" y="504"/>
                        </a:lnTo>
                        <a:lnTo>
                          <a:pt x="858" y="500"/>
                        </a:lnTo>
                        <a:lnTo>
                          <a:pt x="866" y="496"/>
                        </a:lnTo>
                        <a:lnTo>
                          <a:pt x="876" y="492"/>
                        </a:lnTo>
                        <a:lnTo>
                          <a:pt x="880" y="488"/>
                        </a:lnTo>
                        <a:lnTo>
                          <a:pt x="882" y="484"/>
                        </a:lnTo>
                        <a:lnTo>
                          <a:pt x="846" y="490"/>
                        </a:lnTo>
                        <a:lnTo>
                          <a:pt x="840" y="470"/>
                        </a:lnTo>
                        <a:lnTo>
                          <a:pt x="840" y="466"/>
                        </a:lnTo>
                        <a:lnTo>
                          <a:pt x="842" y="462"/>
                        </a:lnTo>
                        <a:lnTo>
                          <a:pt x="848" y="454"/>
                        </a:lnTo>
                        <a:lnTo>
                          <a:pt x="828" y="448"/>
                        </a:lnTo>
                        <a:lnTo>
                          <a:pt x="822" y="450"/>
                        </a:lnTo>
                        <a:lnTo>
                          <a:pt x="816" y="454"/>
                        </a:lnTo>
                        <a:lnTo>
                          <a:pt x="806" y="468"/>
                        </a:lnTo>
                        <a:lnTo>
                          <a:pt x="800" y="474"/>
                        </a:lnTo>
                        <a:lnTo>
                          <a:pt x="796" y="482"/>
                        </a:lnTo>
                        <a:lnTo>
                          <a:pt x="790" y="486"/>
                        </a:lnTo>
                        <a:lnTo>
                          <a:pt x="780" y="488"/>
                        </a:lnTo>
                        <a:lnTo>
                          <a:pt x="774" y="490"/>
                        </a:lnTo>
                        <a:lnTo>
                          <a:pt x="742" y="490"/>
                        </a:lnTo>
                        <a:lnTo>
                          <a:pt x="734" y="494"/>
                        </a:lnTo>
                        <a:lnTo>
                          <a:pt x="726" y="496"/>
                        </a:lnTo>
                        <a:lnTo>
                          <a:pt x="722" y="500"/>
                        </a:lnTo>
                        <a:lnTo>
                          <a:pt x="718" y="502"/>
                        </a:lnTo>
                        <a:lnTo>
                          <a:pt x="706" y="504"/>
                        </a:lnTo>
                        <a:lnTo>
                          <a:pt x="690" y="504"/>
                        </a:lnTo>
                        <a:lnTo>
                          <a:pt x="682" y="504"/>
                        </a:lnTo>
                        <a:lnTo>
                          <a:pt x="672" y="506"/>
                        </a:lnTo>
                        <a:lnTo>
                          <a:pt x="664" y="512"/>
                        </a:lnTo>
                        <a:lnTo>
                          <a:pt x="664" y="514"/>
                        </a:lnTo>
                        <a:lnTo>
                          <a:pt x="664" y="520"/>
                        </a:lnTo>
                        <a:lnTo>
                          <a:pt x="654" y="524"/>
                        </a:lnTo>
                        <a:lnTo>
                          <a:pt x="648" y="526"/>
                        </a:lnTo>
                        <a:lnTo>
                          <a:pt x="646" y="530"/>
                        </a:lnTo>
                        <a:lnTo>
                          <a:pt x="642" y="530"/>
                        </a:lnTo>
                        <a:lnTo>
                          <a:pt x="642" y="526"/>
                        </a:lnTo>
                        <a:lnTo>
                          <a:pt x="636" y="528"/>
                        </a:lnTo>
                        <a:lnTo>
                          <a:pt x="634" y="526"/>
                        </a:lnTo>
                        <a:lnTo>
                          <a:pt x="630" y="526"/>
                        </a:lnTo>
                        <a:lnTo>
                          <a:pt x="624" y="528"/>
                        </a:lnTo>
                        <a:lnTo>
                          <a:pt x="616" y="534"/>
                        </a:lnTo>
                        <a:lnTo>
                          <a:pt x="608" y="538"/>
                        </a:lnTo>
                        <a:lnTo>
                          <a:pt x="606" y="540"/>
                        </a:lnTo>
                        <a:lnTo>
                          <a:pt x="600" y="540"/>
                        </a:lnTo>
                        <a:lnTo>
                          <a:pt x="596" y="540"/>
                        </a:lnTo>
                        <a:lnTo>
                          <a:pt x="602" y="536"/>
                        </a:lnTo>
                        <a:lnTo>
                          <a:pt x="608" y="532"/>
                        </a:lnTo>
                        <a:lnTo>
                          <a:pt x="614" y="528"/>
                        </a:lnTo>
                        <a:lnTo>
                          <a:pt x="616" y="524"/>
                        </a:lnTo>
                        <a:lnTo>
                          <a:pt x="616" y="522"/>
                        </a:lnTo>
                        <a:lnTo>
                          <a:pt x="616" y="524"/>
                        </a:lnTo>
                        <a:lnTo>
                          <a:pt x="626" y="518"/>
                        </a:lnTo>
                        <a:lnTo>
                          <a:pt x="632" y="508"/>
                        </a:lnTo>
                        <a:lnTo>
                          <a:pt x="644" y="486"/>
                        </a:lnTo>
                        <a:lnTo>
                          <a:pt x="644" y="492"/>
                        </a:lnTo>
                        <a:lnTo>
                          <a:pt x="648" y="496"/>
                        </a:lnTo>
                        <a:lnTo>
                          <a:pt x="652" y="496"/>
                        </a:lnTo>
                        <a:lnTo>
                          <a:pt x="658" y="496"/>
                        </a:lnTo>
                        <a:lnTo>
                          <a:pt x="664" y="496"/>
                        </a:lnTo>
                        <a:lnTo>
                          <a:pt x="664" y="494"/>
                        </a:lnTo>
                        <a:lnTo>
                          <a:pt x="664" y="490"/>
                        </a:lnTo>
                        <a:lnTo>
                          <a:pt x="664" y="482"/>
                        </a:lnTo>
                        <a:lnTo>
                          <a:pt x="658" y="472"/>
                        </a:lnTo>
                        <a:lnTo>
                          <a:pt x="650" y="466"/>
                        </a:lnTo>
                        <a:lnTo>
                          <a:pt x="648" y="464"/>
                        </a:lnTo>
                        <a:lnTo>
                          <a:pt x="644" y="464"/>
                        </a:lnTo>
                        <a:lnTo>
                          <a:pt x="630" y="464"/>
                        </a:lnTo>
                        <a:lnTo>
                          <a:pt x="612" y="462"/>
                        </a:lnTo>
                        <a:lnTo>
                          <a:pt x="616" y="458"/>
                        </a:lnTo>
                        <a:lnTo>
                          <a:pt x="618" y="452"/>
                        </a:lnTo>
                        <a:lnTo>
                          <a:pt x="618" y="450"/>
                        </a:lnTo>
                        <a:lnTo>
                          <a:pt x="616" y="448"/>
                        </a:lnTo>
                        <a:lnTo>
                          <a:pt x="614" y="446"/>
                        </a:lnTo>
                        <a:lnTo>
                          <a:pt x="612" y="442"/>
                        </a:lnTo>
                        <a:lnTo>
                          <a:pt x="614" y="438"/>
                        </a:lnTo>
                        <a:lnTo>
                          <a:pt x="610" y="436"/>
                        </a:lnTo>
                        <a:lnTo>
                          <a:pt x="608" y="432"/>
                        </a:lnTo>
                        <a:lnTo>
                          <a:pt x="606" y="428"/>
                        </a:lnTo>
                        <a:lnTo>
                          <a:pt x="606" y="424"/>
                        </a:lnTo>
                        <a:lnTo>
                          <a:pt x="604" y="422"/>
                        </a:lnTo>
                        <a:lnTo>
                          <a:pt x="606" y="418"/>
                        </a:lnTo>
                        <a:lnTo>
                          <a:pt x="602" y="416"/>
                        </a:lnTo>
                        <a:lnTo>
                          <a:pt x="598" y="414"/>
                        </a:lnTo>
                        <a:lnTo>
                          <a:pt x="588" y="414"/>
                        </a:lnTo>
                        <a:lnTo>
                          <a:pt x="580" y="416"/>
                        </a:lnTo>
                        <a:lnTo>
                          <a:pt x="566" y="422"/>
                        </a:lnTo>
                        <a:lnTo>
                          <a:pt x="554" y="430"/>
                        </a:lnTo>
                        <a:lnTo>
                          <a:pt x="538" y="438"/>
                        </a:lnTo>
                        <a:lnTo>
                          <a:pt x="526" y="436"/>
                        </a:lnTo>
                        <a:lnTo>
                          <a:pt x="516" y="432"/>
                        </a:lnTo>
                        <a:lnTo>
                          <a:pt x="516" y="434"/>
                        </a:lnTo>
                        <a:lnTo>
                          <a:pt x="510" y="432"/>
                        </a:lnTo>
                        <a:lnTo>
                          <a:pt x="504" y="430"/>
                        </a:lnTo>
                        <a:lnTo>
                          <a:pt x="498" y="430"/>
                        </a:lnTo>
                        <a:lnTo>
                          <a:pt x="492" y="428"/>
                        </a:lnTo>
                        <a:lnTo>
                          <a:pt x="486" y="426"/>
                        </a:lnTo>
                        <a:lnTo>
                          <a:pt x="482" y="422"/>
                        </a:lnTo>
                        <a:lnTo>
                          <a:pt x="482" y="416"/>
                        </a:lnTo>
                        <a:lnTo>
                          <a:pt x="88" y="416"/>
                        </a:lnTo>
                        <a:lnTo>
                          <a:pt x="88" y="414"/>
                        </a:lnTo>
                        <a:lnTo>
                          <a:pt x="86" y="414"/>
                        </a:lnTo>
                        <a:lnTo>
                          <a:pt x="88" y="412"/>
                        </a:lnTo>
                        <a:lnTo>
                          <a:pt x="90" y="410"/>
                        </a:lnTo>
                        <a:lnTo>
                          <a:pt x="80" y="402"/>
                        </a:lnTo>
                        <a:lnTo>
                          <a:pt x="72" y="394"/>
                        </a:lnTo>
                        <a:lnTo>
                          <a:pt x="62" y="386"/>
                        </a:lnTo>
                        <a:lnTo>
                          <a:pt x="58" y="386"/>
                        </a:lnTo>
                        <a:lnTo>
                          <a:pt x="54" y="384"/>
                        </a:lnTo>
                        <a:lnTo>
                          <a:pt x="52" y="378"/>
                        </a:lnTo>
                        <a:lnTo>
                          <a:pt x="50" y="372"/>
                        </a:lnTo>
                        <a:lnTo>
                          <a:pt x="52" y="366"/>
                        </a:lnTo>
                        <a:lnTo>
                          <a:pt x="56" y="360"/>
                        </a:lnTo>
                        <a:lnTo>
                          <a:pt x="56" y="358"/>
                        </a:lnTo>
                        <a:lnTo>
                          <a:pt x="54" y="354"/>
                        </a:lnTo>
                        <a:lnTo>
                          <a:pt x="48" y="352"/>
                        </a:lnTo>
                        <a:lnTo>
                          <a:pt x="48" y="350"/>
                        </a:lnTo>
                        <a:lnTo>
                          <a:pt x="50" y="348"/>
                        </a:lnTo>
                        <a:lnTo>
                          <a:pt x="52" y="346"/>
                        </a:lnTo>
                        <a:lnTo>
                          <a:pt x="50" y="342"/>
                        </a:lnTo>
                        <a:lnTo>
                          <a:pt x="48" y="340"/>
                        </a:lnTo>
                        <a:lnTo>
                          <a:pt x="42" y="336"/>
                        </a:lnTo>
                        <a:lnTo>
                          <a:pt x="42" y="334"/>
                        </a:lnTo>
                        <a:lnTo>
                          <a:pt x="44" y="330"/>
                        </a:lnTo>
                        <a:lnTo>
                          <a:pt x="48" y="326"/>
                        </a:lnTo>
                        <a:lnTo>
                          <a:pt x="52" y="320"/>
                        </a:lnTo>
                        <a:lnTo>
                          <a:pt x="50" y="316"/>
                        </a:lnTo>
                        <a:lnTo>
                          <a:pt x="44" y="316"/>
                        </a:lnTo>
                        <a:lnTo>
                          <a:pt x="34" y="314"/>
                        </a:lnTo>
                        <a:lnTo>
                          <a:pt x="34" y="310"/>
                        </a:lnTo>
                        <a:lnTo>
                          <a:pt x="38" y="308"/>
                        </a:lnTo>
                        <a:lnTo>
                          <a:pt x="40" y="308"/>
                        </a:lnTo>
                        <a:lnTo>
                          <a:pt x="38" y="304"/>
                        </a:lnTo>
                        <a:lnTo>
                          <a:pt x="38" y="300"/>
                        </a:lnTo>
                        <a:lnTo>
                          <a:pt x="36" y="290"/>
                        </a:lnTo>
                        <a:lnTo>
                          <a:pt x="34" y="284"/>
                        </a:lnTo>
                        <a:lnTo>
                          <a:pt x="26" y="276"/>
                        </a:lnTo>
                        <a:lnTo>
                          <a:pt x="24" y="272"/>
                        </a:lnTo>
                        <a:lnTo>
                          <a:pt x="24" y="268"/>
                        </a:lnTo>
                        <a:lnTo>
                          <a:pt x="26" y="262"/>
                        </a:lnTo>
                        <a:lnTo>
                          <a:pt x="30" y="254"/>
                        </a:lnTo>
                        <a:lnTo>
                          <a:pt x="34" y="248"/>
                        </a:lnTo>
                        <a:lnTo>
                          <a:pt x="30" y="246"/>
                        </a:lnTo>
                        <a:lnTo>
                          <a:pt x="30" y="242"/>
                        </a:lnTo>
                        <a:lnTo>
                          <a:pt x="28" y="236"/>
                        </a:lnTo>
                        <a:lnTo>
                          <a:pt x="26" y="232"/>
                        </a:lnTo>
                        <a:lnTo>
                          <a:pt x="20" y="230"/>
                        </a:lnTo>
                        <a:lnTo>
                          <a:pt x="14" y="230"/>
                        </a:lnTo>
                        <a:lnTo>
                          <a:pt x="8" y="230"/>
                        </a:lnTo>
                        <a:lnTo>
                          <a:pt x="8" y="228"/>
                        </a:lnTo>
                        <a:lnTo>
                          <a:pt x="2" y="226"/>
                        </a:lnTo>
                        <a:lnTo>
                          <a:pt x="0" y="222"/>
                        </a:lnTo>
                        <a:lnTo>
                          <a:pt x="172" y="64"/>
                        </a:lnTo>
                        <a:lnTo>
                          <a:pt x="178" y="68"/>
                        </a:lnTo>
                        <a:lnTo>
                          <a:pt x="186" y="68"/>
                        </a:lnTo>
                        <a:lnTo>
                          <a:pt x="196" y="70"/>
                        </a:lnTo>
                        <a:lnTo>
                          <a:pt x="204" y="72"/>
                        </a:lnTo>
                        <a:lnTo>
                          <a:pt x="206" y="74"/>
                        </a:lnTo>
                        <a:lnTo>
                          <a:pt x="210" y="76"/>
                        </a:lnTo>
                        <a:lnTo>
                          <a:pt x="212" y="78"/>
                        </a:lnTo>
                        <a:lnTo>
                          <a:pt x="216" y="78"/>
                        </a:lnTo>
                        <a:lnTo>
                          <a:pt x="226" y="78"/>
                        </a:lnTo>
                        <a:lnTo>
                          <a:pt x="234" y="74"/>
                        </a:lnTo>
                        <a:lnTo>
                          <a:pt x="242" y="72"/>
                        </a:lnTo>
                        <a:lnTo>
                          <a:pt x="252" y="70"/>
                        </a:lnTo>
                        <a:lnTo>
                          <a:pt x="258" y="70"/>
                        </a:lnTo>
                        <a:lnTo>
                          <a:pt x="268" y="70"/>
                        </a:lnTo>
                        <a:lnTo>
                          <a:pt x="280" y="66"/>
                        </a:lnTo>
                        <a:lnTo>
                          <a:pt x="288" y="62"/>
                        </a:lnTo>
                        <a:lnTo>
                          <a:pt x="296" y="60"/>
                        </a:lnTo>
                        <a:lnTo>
                          <a:pt x="316" y="60"/>
                        </a:lnTo>
                        <a:lnTo>
                          <a:pt x="334" y="58"/>
                        </a:lnTo>
                        <a:lnTo>
                          <a:pt x="346" y="58"/>
                        </a:lnTo>
                        <a:lnTo>
                          <a:pt x="352" y="58"/>
                        </a:lnTo>
                        <a:lnTo>
                          <a:pt x="352" y="64"/>
                        </a:lnTo>
                        <a:lnTo>
                          <a:pt x="354" y="68"/>
                        </a:lnTo>
                        <a:lnTo>
                          <a:pt x="358" y="68"/>
                        </a:lnTo>
                        <a:lnTo>
                          <a:pt x="362" y="68"/>
                        </a:lnTo>
                        <a:lnTo>
                          <a:pt x="366" y="64"/>
                        </a:lnTo>
                        <a:lnTo>
                          <a:pt x="374" y="58"/>
                        </a:lnTo>
                        <a:lnTo>
                          <a:pt x="378" y="60"/>
                        </a:lnTo>
                        <a:lnTo>
                          <a:pt x="380" y="64"/>
                        </a:lnTo>
                        <a:lnTo>
                          <a:pt x="380" y="70"/>
                        </a:lnTo>
                        <a:lnTo>
                          <a:pt x="380" y="72"/>
                        </a:lnTo>
                        <a:lnTo>
                          <a:pt x="382" y="72"/>
                        </a:lnTo>
                        <a:lnTo>
                          <a:pt x="386" y="70"/>
                        </a:lnTo>
                        <a:lnTo>
                          <a:pt x="392" y="66"/>
                        </a:lnTo>
                        <a:lnTo>
                          <a:pt x="398" y="64"/>
                        </a:lnTo>
                        <a:lnTo>
                          <a:pt x="410" y="66"/>
                        </a:lnTo>
                        <a:lnTo>
                          <a:pt x="418" y="68"/>
                        </a:lnTo>
                        <a:lnTo>
                          <a:pt x="426" y="72"/>
                        </a:lnTo>
                        <a:lnTo>
                          <a:pt x="436" y="74"/>
                        </a:lnTo>
                        <a:lnTo>
                          <a:pt x="444" y="78"/>
                        </a:lnTo>
                        <a:lnTo>
                          <a:pt x="454" y="82"/>
                        </a:lnTo>
                        <a:lnTo>
                          <a:pt x="458" y="80"/>
                        </a:lnTo>
                        <a:lnTo>
                          <a:pt x="466" y="78"/>
                        </a:lnTo>
                        <a:lnTo>
                          <a:pt x="470" y="80"/>
                        </a:lnTo>
                        <a:lnTo>
                          <a:pt x="472" y="80"/>
                        </a:lnTo>
                        <a:lnTo>
                          <a:pt x="474" y="82"/>
                        </a:lnTo>
                        <a:lnTo>
                          <a:pt x="474" y="86"/>
                        </a:lnTo>
                        <a:lnTo>
                          <a:pt x="472" y="88"/>
                        </a:lnTo>
                        <a:lnTo>
                          <a:pt x="466" y="90"/>
                        </a:lnTo>
                        <a:lnTo>
                          <a:pt x="462" y="94"/>
                        </a:lnTo>
                        <a:lnTo>
                          <a:pt x="460" y="94"/>
                        </a:lnTo>
                        <a:lnTo>
                          <a:pt x="460" y="98"/>
                        </a:lnTo>
                        <a:lnTo>
                          <a:pt x="460" y="100"/>
                        </a:lnTo>
                        <a:lnTo>
                          <a:pt x="462" y="100"/>
                        </a:lnTo>
                        <a:lnTo>
                          <a:pt x="470" y="102"/>
                        </a:lnTo>
                        <a:lnTo>
                          <a:pt x="482" y="100"/>
                        </a:lnTo>
                        <a:lnTo>
                          <a:pt x="492" y="98"/>
                        </a:lnTo>
                        <a:lnTo>
                          <a:pt x="502" y="96"/>
                        </a:lnTo>
                        <a:lnTo>
                          <a:pt x="514" y="94"/>
                        </a:lnTo>
                        <a:lnTo>
                          <a:pt x="518" y="96"/>
                        </a:lnTo>
                        <a:lnTo>
                          <a:pt x="522" y="98"/>
                        </a:lnTo>
                        <a:lnTo>
                          <a:pt x="526" y="102"/>
                        </a:lnTo>
                        <a:lnTo>
                          <a:pt x="528" y="104"/>
                        </a:lnTo>
                        <a:lnTo>
                          <a:pt x="532" y="102"/>
                        </a:lnTo>
                        <a:lnTo>
                          <a:pt x="536" y="100"/>
                        </a:lnTo>
                        <a:lnTo>
                          <a:pt x="538" y="92"/>
                        </a:lnTo>
                        <a:lnTo>
                          <a:pt x="538" y="88"/>
                        </a:lnTo>
                        <a:lnTo>
                          <a:pt x="554" y="84"/>
                        </a:lnTo>
                        <a:lnTo>
                          <a:pt x="562" y="82"/>
                        </a:lnTo>
                        <a:lnTo>
                          <a:pt x="572" y="80"/>
                        </a:lnTo>
                        <a:lnTo>
                          <a:pt x="578" y="82"/>
                        </a:lnTo>
                        <a:lnTo>
                          <a:pt x="582" y="84"/>
                        </a:lnTo>
                        <a:lnTo>
                          <a:pt x="582" y="86"/>
                        </a:lnTo>
                        <a:lnTo>
                          <a:pt x="586" y="88"/>
                        </a:lnTo>
                        <a:lnTo>
                          <a:pt x="594" y="92"/>
                        </a:lnTo>
                        <a:lnTo>
                          <a:pt x="606" y="96"/>
                        </a:lnTo>
                        <a:lnTo>
                          <a:pt x="638" y="96"/>
                        </a:lnTo>
                        <a:lnTo>
                          <a:pt x="642" y="96"/>
                        </a:lnTo>
                        <a:lnTo>
                          <a:pt x="646" y="96"/>
                        </a:lnTo>
                        <a:lnTo>
                          <a:pt x="652" y="92"/>
                        </a:lnTo>
                        <a:lnTo>
                          <a:pt x="656" y="88"/>
                        </a:lnTo>
                        <a:lnTo>
                          <a:pt x="662" y="86"/>
                        </a:lnTo>
                        <a:lnTo>
                          <a:pt x="670" y="88"/>
                        </a:lnTo>
                        <a:lnTo>
                          <a:pt x="682" y="88"/>
                        </a:lnTo>
                        <a:lnTo>
                          <a:pt x="678" y="94"/>
                        </a:lnTo>
                        <a:lnTo>
                          <a:pt x="676" y="98"/>
                        </a:lnTo>
                        <a:lnTo>
                          <a:pt x="674" y="102"/>
                        </a:lnTo>
                        <a:lnTo>
                          <a:pt x="674" y="104"/>
                        </a:lnTo>
                        <a:lnTo>
                          <a:pt x="676" y="106"/>
                        </a:lnTo>
                        <a:lnTo>
                          <a:pt x="680" y="104"/>
                        </a:lnTo>
                        <a:lnTo>
                          <a:pt x="690" y="92"/>
                        </a:lnTo>
                        <a:lnTo>
                          <a:pt x="694" y="88"/>
                        </a:lnTo>
                        <a:lnTo>
                          <a:pt x="702" y="86"/>
                        </a:lnTo>
                        <a:lnTo>
                          <a:pt x="708" y="82"/>
                        </a:lnTo>
                        <a:lnTo>
                          <a:pt x="714" y="78"/>
                        </a:lnTo>
                        <a:lnTo>
                          <a:pt x="716" y="72"/>
                        </a:lnTo>
                        <a:lnTo>
                          <a:pt x="716" y="70"/>
                        </a:lnTo>
                        <a:lnTo>
                          <a:pt x="716" y="68"/>
                        </a:lnTo>
                        <a:lnTo>
                          <a:pt x="714" y="66"/>
                        </a:lnTo>
                        <a:lnTo>
                          <a:pt x="708" y="64"/>
                        </a:lnTo>
                        <a:lnTo>
                          <a:pt x="706" y="64"/>
                        </a:lnTo>
                        <a:lnTo>
                          <a:pt x="706" y="62"/>
                        </a:lnTo>
                        <a:lnTo>
                          <a:pt x="706" y="58"/>
                        </a:lnTo>
                        <a:lnTo>
                          <a:pt x="710" y="54"/>
                        </a:lnTo>
                        <a:lnTo>
                          <a:pt x="718" y="44"/>
                        </a:lnTo>
                        <a:lnTo>
                          <a:pt x="732" y="36"/>
                        </a:lnTo>
                        <a:lnTo>
                          <a:pt x="742" y="32"/>
                        </a:lnTo>
                        <a:lnTo>
                          <a:pt x="746" y="30"/>
                        </a:lnTo>
                        <a:lnTo>
                          <a:pt x="746" y="26"/>
                        </a:lnTo>
                        <a:lnTo>
                          <a:pt x="748" y="20"/>
                        </a:lnTo>
                        <a:lnTo>
                          <a:pt x="752" y="14"/>
                        </a:lnTo>
                        <a:lnTo>
                          <a:pt x="760" y="8"/>
                        </a:lnTo>
                        <a:lnTo>
                          <a:pt x="768" y="4"/>
                        </a:lnTo>
                        <a:lnTo>
                          <a:pt x="776" y="2"/>
                        </a:lnTo>
                        <a:lnTo>
                          <a:pt x="790" y="0"/>
                        </a:lnTo>
                        <a:lnTo>
                          <a:pt x="806" y="0"/>
                        </a:lnTo>
                        <a:lnTo>
                          <a:pt x="816" y="2"/>
                        </a:lnTo>
                        <a:lnTo>
                          <a:pt x="820" y="4"/>
                        </a:lnTo>
                        <a:lnTo>
                          <a:pt x="820" y="6"/>
                        </a:lnTo>
                        <a:lnTo>
                          <a:pt x="810" y="10"/>
                        </a:lnTo>
                        <a:lnTo>
                          <a:pt x="800" y="16"/>
                        </a:lnTo>
                        <a:lnTo>
                          <a:pt x="790" y="20"/>
                        </a:lnTo>
                        <a:lnTo>
                          <a:pt x="778" y="22"/>
                        </a:lnTo>
                        <a:lnTo>
                          <a:pt x="772" y="22"/>
                        </a:lnTo>
                        <a:lnTo>
                          <a:pt x="764" y="26"/>
                        </a:lnTo>
                        <a:lnTo>
                          <a:pt x="758" y="30"/>
                        </a:lnTo>
                        <a:lnTo>
                          <a:pt x="756" y="34"/>
                        </a:lnTo>
                        <a:lnTo>
                          <a:pt x="756" y="52"/>
                        </a:lnTo>
                        <a:lnTo>
                          <a:pt x="754" y="58"/>
                        </a:lnTo>
                        <a:lnTo>
                          <a:pt x="752" y="60"/>
                        </a:lnTo>
                        <a:lnTo>
                          <a:pt x="748" y="64"/>
                        </a:lnTo>
                        <a:lnTo>
                          <a:pt x="750" y="66"/>
                        </a:lnTo>
                        <a:lnTo>
                          <a:pt x="752" y="68"/>
                        </a:lnTo>
                        <a:lnTo>
                          <a:pt x="756" y="70"/>
                        </a:lnTo>
                        <a:lnTo>
                          <a:pt x="758" y="72"/>
                        </a:lnTo>
                        <a:lnTo>
                          <a:pt x="758" y="78"/>
                        </a:lnTo>
                        <a:lnTo>
                          <a:pt x="758" y="80"/>
                        </a:lnTo>
                        <a:lnTo>
                          <a:pt x="762" y="82"/>
                        </a:lnTo>
                        <a:lnTo>
                          <a:pt x="766" y="80"/>
                        </a:lnTo>
                        <a:lnTo>
                          <a:pt x="770" y="78"/>
                        </a:lnTo>
                        <a:lnTo>
                          <a:pt x="772" y="76"/>
                        </a:lnTo>
                        <a:lnTo>
                          <a:pt x="776" y="76"/>
                        </a:lnTo>
                        <a:lnTo>
                          <a:pt x="782" y="76"/>
                        </a:lnTo>
                        <a:lnTo>
                          <a:pt x="784" y="78"/>
                        </a:lnTo>
                        <a:lnTo>
                          <a:pt x="784" y="82"/>
                        </a:lnTo>
                        <a:lnTo>
                          <a:pt x="780" y="86"/>
                        </a:lnTo>
                        <a:lnTo>
                          <a:pt x="774" y="88"/>
                        </a:lnTo>
                        <a:lnTo>
                          <a:pt x="772" y="92"/>
                        </a:lnTo>
                        <a:lnTo>
                          <a:pt x="770" y="98"/>
                        </a:lnTo>
                        <a:lnTo>
                          <a:pt x="772" y="102"/>
                        </a:lnTo>
                        <a:lnTo>
                          <a:pt x="774" y="106"/>
                        </a:lnTo>
                        <a:lnTo>
                          <a:pt x="780" y="104"/>
                        </a:lnTo>
                        <a:lnTo>
                          <a:pt x="786" y="100"/>
                        </a:lnTo>
                        <a:lnTo>
                          <a:pt x="794" y="88"/>
                        </a:lnTo>
                        <a:lnTo>
                          <a:pt x="798" y="92"/>
                        </a:lnTo>
                        <a:lnTo>
                          <a:pt x="808" y="86"/>
                        </a:lnTo>
                        <a:lnTo>
                          <a:pt x="816" y="82"/>
                        </a:lnTo>
                        <a:lnTo>
                          <a:pt x="822" y="80"/>
                        </a:lnTo>
                        <a:lnTo>
                          <a:pt x="822" y="74"/>
                        </a:lnTo>
                        <a:lnTo>
                          <a:pt x="822" y="70"/>
                        </a:lnTo>
                        <a:lnTo>
                          <a:pt x="824" y="68"/>
                        </a:lnTo>
                        <a:lnTo>
                          <a:pt x="828" y="66"/>
                        </a:lnTo>
                        <a:lnTo>
                          <a:pt x="850" y="66"/>
                        </a:lnTo>
                        <a:lnTo>
                          <a:pt x="858" y="70"/>
                        </a:lnTo>
                        <a:lnTo>
                          <a:pt x="862" y="72"/>
                        </a:lnTo>
                        <a:lnTo>
                          <a:pt x="864" y="78"/>
                        </a:lnTo>
                        <a:lnTo>
                          <a:pt x="862" y="80"/>
                        </a:lnTo>
                        <a:lnTo>
                          <a:pt x="860" y="82"/>
                        </a:lnTo>
                        <a:lnTo>
                          <a:pt x="854" y="84"/>
                        </a:lnTo>
                        <a:lnTo>
                          <a:pt x="848" y="86"/>
                        </a:lnTo>
                        <a:lnTo>
                          <a:pt x="846" y="86"/>
                        </a:lnTo>
                        <a:lnTo>
                          <a:pt x="846" y="90"/>
                        </a:lnTo>
                        <a:lnTo>
                          <a:pt x="846" y="94"/>
                        </a:lnTo>
                        <a:lnTo>
                          <a:pt x="848" y="100"/>
                        </a:lnTo>
                        <a:lnTo>
                          <a:pt x="846" y="104"/>
                        </a:lnTo>
                        <a:lnTo>
                          <a:pt x="842" y="108"/>
                        </a:lnTo>
                        <a:lnTo>
                          <a:pt x="830" y="112"/>
                        </a:lnTo>
                        <a:lnTo>
                          <a:pt x="816" y="116"/>
                        </a:lnTo>
                        <a:lnTo>
                          <a:pt x="808" y="122"/>
                        </a:lnTo>
                        <a:lnTo>
                          <a:pt x="802" y="126"/>
                        </a:lnTo>
                        <a:lnTo>
                          <a:pt x="798" y="124"/>
                        </a:lnTo>
                        <a:lnTo>
                          <a:pt x="790" y="122"/>
                        </a:lnTo>
                        <a:lnTo>
                          <a:pt x="780" y="122"/>
                        </a:lnTo>
                        <a:lnTo>
                          <a:pt x="772" y="132"/>
                        </a:lnTo>
                        <a:lnTo>
                          <a:pt x="758" y="140"/>
                        </a:lnTo>
                        <a:lnTo>
                          <a:pt x="732" y="156"/>
                        </a:lnTo>
                        <a:lnTo>
                          <a:pt x="726" y="160"/>
                        </a:lnTo>
                        <a:lnTo>
                          <a:pt x="722" y="164"/>
                        </a:lnTo>
                        <a:lnTo>
                          <a:pt x="718" y="164"/>
                        </a:lnTo>
                        <a:lnTo>
                          <a:pt x="712" y="164"/>
                        </a:lnTo>
                        <a:lnTo>
                          <a:pt x="708" y="166"/>
                        </a:lnTo>
                        <a:lnTo>
                          <a:pt x="704" y="168"/>
                        </a:lnTo>
                        <a:lnTo>
                          <a:pt x="698" y="172"/>
                        </a:lnTo>
                        <a:lnTo>
                          <a:pt x="690" y="176"/>
                        </a:lnTo>
                        <a:lnTo>
                          <a:pt x="684" y="178"/>
                        </a:lnTo>
                        <a:lnTo>
                          <a:pt x="674" y="180"/>
                        </a:lnTo>
                        <a:lnTo>
                          <a:pt x="656" y="184"/>
                        </a:lnTo>
                        <a:lnTo>
                          <a:pt x="648" y="188"/>
                        </a:lnTo>
                        <a:lnTo>
                          <a:pt x="640" y="192"/>
                        </a:lnTo>
                        <a:lnTo>
                          <a:pt x="632" y="198"/>
                        </a:lnTo>
                        <a:lnTo>
                          <a:pt x="622" y="206"/>
                        </a:lnTo>
                        <a:lnTo>
                          <a:pt x="612" y="214"/>
                        </a:lnTo>
                        <a:lnTo>
                          <a:pt x="606" y="222"/>
                        </a:lnTo>
                        <a:lnTo>
                          <a:pt x="600" y="234"/>
                        </a:lnTo>
                        <a:lnTo>
                          <a:pt x="594" y="244"/>
                        </a:lnTo>
                        <a:lnTo>
                          <a:pt x="602" y="244"/>
                        </a:lnTo>
                        <a:lnTo>
                          <a:pt x="606" y="246"/>
                        </a:lnTo>
                        <a:lnTo>
                          <a:pt x="606" y="248"/>
                        </a:lnTo>
                        <a:lnTo>
                          <a:pt x="604" y="260"/>
                        </a:lnTo>
                        <a:lnTo>
                          <a:pt x="602" y="266"/>
                        </a:lnTo>
                        <a:lnTo>
                          <a:pt x="602" y="274"/>
                        </a:lnTo>
                        <a:lnTo>
                          <a:pt x="604" y="274"/>
                        </a:lnTo>
                        <a:lnTo>
                          <a:pt x="606" y="276"/>
                        </a:lnTo>
                        <a:lnTo>
                          <a:pt x="608" y="276"/>
                        </a:lnTo>
                        <a:lnTo>
                          <a:pt x="614" y="272"/>
                        </a:lnTo>
                        <a:lnTo>
                          <a:pt x="622" y="272"/>
                        </a:lnTo>
                        <a:lnTo>
                          <a:pt x="630" y="274"/>
                        </a:lnTo>
                        <a:lnTo>
                          <a:pt x="636" y="276"/>
                        </a:lnTo>
                        <a:lnTo>
                          <a:pt x="642" y="280"/>
                        </a:lnTo>
                        <a:lnTo>
                          <a:pt x="648" y="288"/>
                        </a:lnTo>
                        <a:lnTo>
                          <a:pt x="652" y="292"/>
                        </a:lnTo>
                        <a:lnTo>
                          <a:pt x="656" y="294"/>
                        </a:lnTo>
                        <a:lnTo>
                          <a:pt x="662" y="294"/>
                        </a:lnTo>
                        <a:lnTo>
                          <a:pt x="666" y="296"/>
                        </a:lnTo>
                        <a:lnTo>
                          <a:pt x="670" y="300"/>
                        </a:lnTo>
                        <a:lnTo>
                          <a:pt x="674" y="304"/>
                        </a:lnTo>
                        <a:lnTo>
                          <a:pt x="680" y="306"/>
                        </a:lnTo>
                        <a:lnTo>
                          <a:pt x="688" y="308"/>
                        </a:lnTo>
                        <a:lnTo>
                          <a:pt x="698" y="306"/>
                        </a:lnTo>
                        <a:lnTo>
                          <a:pt x="712" y="308"/>
                        </a:lnTo>
                        <a:lnTo>
                          <a:pt x="712" y="310"/>
                        </a:lnTo>
                        <a:lnTo>
                          <a:pt x="712" y="314"/>
                        </a:lnTo>
                        <a:lnTo>
                          <a:pt x="710" y="322"/>
                        </a:lnTo>
                        <a:lnTo>
                          <a:pt x="704" y="332"/>
                        </a:lnTo>
                        <a:lnTo>
                          <a:pt x="700" y="344"/>
                        </a:lnTo>
                        <a:lnTo>
                          <a:pt x="698" y="350"/>
                        </a:lnTo>
                        <a:lnTo>
                          <a:pt x="698" y="356"/>
                        </a:lnTo>
                        <a:lnTo>
                          <a:pt x="700" y="360"/>
                        </a:lnTo>
                        <a:lnTo>
                          <a:pt x="704" y="366"/>
                        </a:lnTo>
                        <a:lnTo>
                          <a:pt x="712" y="376"/>
                        </a:lnTo>
                        <a:lnTo>
                          <a:pt x="714" y="374"/>
                        </a:lnTo>
                        <a:lnTo>
                          <a:pt x="718" y="370"/>
                        </a:lnTo>
                        <a:lnTo>
                          <a:pt x="724" y="366"/>
                        </a:lnTo>
                        <a:lnTo>
                          <a:pt x="730" y="362"/>
                        </a:lnTo>
                        <a:lnTo>
                          <a:pt x="734" y="356"/>
                        </a:lnTo>
                        <a:lnTo>
                          <a:pt x="738" y="350"/>
                        </a:lnTo>
                        <a:lnTo>
                          <a:pt x="742" y="332"/>
                        </a:lnTo>
                        <a:lnTo>
                          <a:pt x="746" y="314"/>
                        </a:lnTo>
                        <a:lnTo>
                          <a:pt x="748" y="312"/>
                        </a:lnTo>
                        <a:lnTo>
                          <a:pt x="754" y="308"/>
                        </a:lnTo>
                        <a:lnTo>
                          <a:pt x="766" y="306"/>
                        </a:lnTo>
                        <a:lnTo>
                          <a:pt x="772" y="304"/>
                        </a:lnTo>
                        <a:lnTo>
                          <a:pt x="788" y="296"/>
                        </a:lnTo>
                        <a:lnTo>
                          <a:pt x="796" y="290"/>
                        </a:lnTo>
                        <a:lnTo>
                          <a:pt x="800" y="284"/>
                        </a:lnTo>
                        <a:lnTo>
                          <a:pt x="804" y="276"/>
                        </a:lnTo>
                        <a:lnTo>
                          <a:pt x="806" y="266"/>
                        </a:lnTo>
                        <a:lnTo>
                          <a:pt x="804" y="264"/>
                        </a:lnTo>
                        <a:lnTo>
                          <a:pt x="802" y="262"/>
                        </a:lnTo>
                        <a:lnTo>
                          <a:pt x="800" y="258"/>
                        </a:lnTo>
                        <a:lnTo>
                          <a:pt x="794" y="256"/>
                        </a:lnTo>
                        <a:lnTo>
                          <a:pt x="794" y="254"/>
                        </a:lnTo>
                        <a:lnTo>
                          <a:pt x="792" y="250"/>
                        </a:lnTo>
                        <a:lnTo>
                          <a:pt x="794" y="246"/>
                        </a:lnTo>
                        <a:lnTo>
                          <a:pt x="798" y="244"/>
                        </a:lnTo>
                        <a:lnTo>
                          <a:pt x="804" y="238"/>
                        </a:lnTo>
                        <a:lnTo>
                          <a:pt x="806" y="23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5" name="ïṣḻíďe">
                    <a:extLst>
                      <a:ext uri="{FF2B5EF4-FFF2-40B4-BE49-F238E27FC236}">
                        <a16:creationId xmlns:a16="http://schemas.microsoft.com/office/drawing/2014/main" xmlns="" id="{6F65C3BC-49B1-4A65-9618-E90DFD0624C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783347" y="2341921"/>
                    <a:ext cx="64729" cy="29422"/>
                  </a:xfrm>
                  <a:custGeom>
                    <a:avLst/>
                    <a:gdLst>
                      <a:gd name="T0" fmla="*/ 2147483647 w 38"/>
                      <a:gd name="T1" fmla="*/ 2147483647 h 18"/>
                      <a:gd name="T2" fmla="*/ 2147483647 w 38"/>
                      <a:gd name="T3" fmla="*/ 2147483647 h 18"/>
                      <a:gd name="T4" fmla="*/ 2147483647 w 38"/>
                      <a:gd name="T5" fmla="*/ 2147483647 h 18"/>
                      <a:gd name="T6" fmla="*/ 2147483647 w 38"/>
                      <a:gd name="T7" fmla="*/ 2147483647 h 18"/>
                      <a:gd name="T8" fmla="*/ 2147483647 w 38"/>
                      <a:gd name="T9" fmla="*/ 2147483647 h 18"/>
                      <a:gd name="T10" fmla="*/ 0 w 38"/>
                      <a:gd name="T11" fmla="*/ 2147483647 h 18"/>
                      <a:gd name="T12" fmla="*/ 2147483647 w 38"/>
                      <a:gd name="T13" fmla="*/ 0 h 18"/>
                      <a:gd name="T14" fmla="*/ 2147483647 w 38"/>
                      <a:gd name="T15" fmla="*/ 0 h 18"/>
                      <a:gd name="T16" fmla="*/ 2147483647 w 38"/>
                      <a:gd name="T17" fmla="*/ 0 h 18"/>
                      <a:gd name="T18" fmla="*/ 2147483647 w 38"/>
                      <a:gd name="T19" fmla="*/ 2147483647 h 18"/>
                      <a:gd name="T20" fmla="*/ 2147483647 w 38"/>
                      <a:gd name="T21" fmla="*/ 2147483647 h 18"/>
                      <a:gd name="T22" fmla="*/ 2147483647 w 38"/>
                      <a:gd name="T23" fmla="*/ 2147483647 h 18"/>
                      <a:gd name="T24" fmla="*/ 2147483647 w 38"/>
                      <a:gd name="T25" fmla="*/ 2147483647 h 18"/>
                      <a:gd name="T26" fmla="*/ 2147483647 w 38"/>
                      <a:gd name="T27" fmla="*/ 2147483647 h 18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38"/>
                      <a:gd name="T43" fmla="*/ 0 h 18"/>
                      <a:gd name="T44" fmla="*/ 38 w 38"/>
                      <a:gd name="T45" fmla="*/ 18 h 18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38" h="18">
                        <a:moveTo>
                          <a:pt x="38" y="18"/>
                        </a:moveTo>
                        <a:lnTo>
                          <a:pt x="24" y="16"/>
                        </a:lnTo>
                        <a:lnTo>
                          <a:pt x="18" y="16"/>
                        </a:lnTo>
                        <a:lnTo>
                          <a:pt x="10" y="14"/>
                        </a:lnTo>
                        <a:lnTo>
                          <a:pt x="2" y="8"/>
                        </a:lnTo>
                        <a:lnTo>
                          <a:pt x="0" y="4"/>
                        </a:lnTo>
                        <a:lnTo>
                          <a:pt x="2" y="0"/>
                        </a:lnTo>
                        <a:lnTo>
                          <a:pt x="4" y="0"/>
                        </a:lnTo>
                        <a:lnTo>
                          <a:pt x="12" y="0"/>
                        </a:lnTo>
                        <a:lnTo>
                          <a:pt x="22" y="2"/>
                        </a:lnTo>
                        <a:lnTo>
                          <a:pt x="28" y="6"/>
                        </a:lnTo>
                        <a:lnTo>
                          <a:pt x="34" y="12"/>
                        </a:lnTo>
                        <a:lnTo>
                          <a:pt x="36" y="14"/>
                        </a:lnTo>
                        <a:lnTo>
                          <a:pt x="38" y="1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6" name="ïŝḻïďe">
                    <a:extLst>
                      <a:ext uri="{FF2B5EF4-FFF2-40B4-BE49-F238E27FC236}">
                        <a16:creationId xmlns:a16="http://schemas.microsoft.com/office/drawing/2014/main" xmlns="" id="{4C86CCD0-43F9-4F4E-BF59-8EEB10A6D6A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889393" y="2294285"/>
                    <a:ext cx="169397" cy="149914"/>
                  </a:xfrm>
                  <a:custGeom>
                    <a:avLst/>
                    <a:gdLst>
                      <a:gd name="T0" fmla="*/ 2147483647 w 96"/>
                      <a:gd name="T1" fmla="*/ 2147483647 h 90"/>
                      <a:gd name="T2" fmla="*/ 2147483647 w 96"/>
                      <a:gd name="T3" fmla="*/ 2147483647 h 90"/>
                      <a:gd name="T4" fmla="*/ 2147483647 w 96"/>
                      <a:gd name="T5" fmla="*/ 2147483647 h 90"/>
                      <a:gd name="T6" fmla="*/ 2147483647 w 96"/>
                      <a:gd name="T7" fmla="*/ 2147483647 h 90"/>
                      <a:gd name="T8" fmla="*/ 2147483647 w 96"/>
                      <a:gd name="T9" fmla="*/ 2147483647 h 90"/>
                      <a:gd name="T10" fmla="*/ 2147483647 w 96"/>
                      <a:gd name="T11" fmla="*/ 2147483647 h 90"/>
                      <a:gd name="T12" fmla="*/ 0 w 96"/>
                      <a:gd name="T13" fmla="*/ 2147483647 h 90"/>
                      <a:gd name="T14" fmla="*/ 2147483647 w 96"/>
                      <a:gd name="T15" fmla="*/ 2147483647 h 90"/>
                      <a:gd name="T16" fmla="*/ 2147483647 w 96"/>
                      <a:gd name="T17" fmla="*/ 2147483647 h 90"/>
                      <a:gd name="T18" fmla="*/ 2147483647 w 96"/>
                      <a:gd name="T19" fmla="*/ 2147483647 h 90"/>
                      <a:gd name="T20" fmla="*/ 2147483647 w 96"/>
                      <a:gd name="T21" fmla="*/ 2147483647 h 90"/>
                      <a:gd name="T22" fmla="*/ 2147483647 w 96"/>
                      <a:gd name="T23" fmla="*/ 2147483647 h 90"/>
                      <a:gd name="T24" fmla="*/ 2147483647 w 96"/>
                      <a:gd name="T25" fmla="*/ 2147483647 h 90"/>
                      <a:gd name="T26" fmla="*/ 2147483647 w 96"/>
                      <a:gd name="T27" fmla="*/ 2147483647 h 90"/>
                      <a:gd name="T28" fmla="*/ 2147483647 w 96"/>
                      <a:gd name="T29" fmla="*/ 0 h 90"/>
                      <a:gd name="T30" fmla="*/ 2147483647 w 96"/>
                      <a:gd name="T31" fmla="*/ 2147483647 h 90"/>
                      <a:gd name="T32" fmla="*/ 2147483647 w 96"/>
                      <a:gd name="T33" fmla="*/ 2147483647 h 90"/>
                      <a:gd name="T34" fmla="*/ 2147483647 w 96"/>
                      <a:gd name="T35" fmla="*/ 2147483647 h 90"/>
                      <a:gd name="T36" fmla="*/ 2147483647 w 96"/>
                      <a:gd name="T37" fmla="*/ 2147483647 h 90"/>
                      <a:gd name="T38" fmla="*/ 2147483647 w 96"/>
                      <a:gd name="T39" fmla="*/ 2147483647 h 90"/>
                      <a:gd name="T40" fmla="*/ 2147483647 w 96"/>
                      <a:gd name="T41" fmla="*/ 2147483647 h 90"/>
                      <a:gd name="T42" fmla="*/ 2147483647 w 96"/>
                      <a:gd name="T43" fmla="*/ 2147483647 h 90"/>
                      <a:gd name="T44" fmla="*/ 2147483647 w 96"/>
                      <a:gd name="T45" fmla="*/ 2147483647 h 90"/>
                      <a:gd name="T46" fmla="*/ 2147483647 w 96"/>
                      <a:gd name="T47" fmla="*/ 2147483647 h 90"/>
                      <a:gd name="T48" fmla="*/ 2147483647 w 96"/>
                      <a:gd name="T49" fmla="*/ 2147483647 h 90"/>
                      <a:gd name="T50" fmla="*/ 2147483647 w 96"/>
                      <a:gd name="T51" fmla="*/ 2147483647 h 90"/>
                      <a:gd name="T52" fmla="*/ 2147483647 w 96"/>
                      <a:gd name="T53" fmla="*/ 2147483647 h 90"/>
                      <a:gd name="T54" fmla="*/ 2147483647 w 96"/>
                      <a:gd name="T55" fmla="*/ 2147483647 h 90"/>
                      <a:gd name="T56" fmla="*/ 2147483647 w 96"/>
                      <a:gd name="T57" fmla="*/ 2147483647 h 90"/>
                      <a:gd name="T58" fmla="*/ 2147483647 w 96"/>
                      <a:gd name="T59" fmla="*/ 2147483647 h 90"/>
                      <a:gd name="T60" fmla="*/ 2147483647 w 96"/>
                      <a:gd name="T61" fmla="*/ 2147483647 h 90"/>
                      <a:gd name="T62" fmla="*/ 2147483647 w 96"/>
                      <a:gd name="T63" fmla="*/ 2147483647 h 90"/>
                      <a:gd name="T64" fmla="*/ 2147483647 w 96"/>
                      <a:gd name="T65" fmla="*/ 2147483647 h 90"/>
                      <a:gd name="T66" fmla="*/ 2147483647 w 96"/>
                      <a:gd name="T67" fmla="*/ 2147483647 h 90"/>
                      <a:gd name="T68" fmla="*/ 2147483647 w 96"/>
                      <a:gd name="T69" fmla="*/ 2147483647 h 90"/>
                      <a:gd name="T70" fmla="*/ 2147483647 w 96"/>
                      <a:gd name="T71" fmla="*/ 2147483647 h 90"/>
                      <a:gd name="T72" fmla="*/ 2147483647 w 96"/>
                      <a:gd name="T73" fmla="*/ 2147483647 h 90"/>
                      <a:gd name="T74" fmla="*/ 2147483647 w 96"/>
                      <a:gd name="T75" fmla="*/ 2147483647 h 90"/>
                      <a:gd name="T76" fmla="*/ 2147483647 w 96"/>
                      <a:gd name="T77" fmla="*/ 2147483647 h 90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96"/>
                      <a:gd name="T118" fmla="*/ 0 h 90"/>
                      <a:gd name="T119" fmla="*/ 96 w 96"/>
                      <a:gd name="T120" fmla="*/ 90 h 90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96" h="90">
                        <a:moveTo>
                          <a:pt x="76" y="74"/>
                        </a:moveTo>
                        <a:lnTo>
                          <a:pt x="70" y="74"/>
                        </a:lnTo>
                        <a:lnTo>
                          <a:pt x="66" y="76"/>
                        </a:lnTo>
                        <a:lnTo>
                          <a:pt x="58" y="80"/>
                        </a:lnTo>
                        <a:lnTo>
                          <a:pt x="52" y="84"/>
                        </a:lnTo>
                        <a:lnTo>
                          <a:pt x="48" y="84"/>
                        </a:lnTo>
                        <a:lnTo>
                          <a:pt x="44" y="84"/>
                        </a:lnTo>
                        <a:lnTo>
                          <a:pt x="50" y="76"/>
                        </a:lnTo>
                        <a:lnTo>
                          <a:pt x="46" y="72"/>
                        </a:lnTo>
                        <a:lnTo>
                          <a:pt x="42" y="70"/>
                        </a:lnTo>
                        <a:lnTo>
                          <a:pt x="14" y="70"/>
                        </a:lnTo>
                        <a:lnTo>
                          <a:pt x="6" y="70"/>
                        </a:lnTo>
                        <a:lnTo>
                          <a:pt x="2" y="70"/>
                        </a:lnTo>
                        <a:lnTo>
                          <a:pt x="0" y="68"/>
                        </a:lnTo>
                        <a:lnTo>
                          <a:pt x="2" y="66"/>
                        </a:lnTo>
                        <a:lnTo>
                          <a:pt x="4" y="64"/>
                        </a:lnTo>
                        <a:lnTo>
                          <a:pt x="8" y="64"/>
                        </a:lnTo>
                        <a:lnTo>
                          <a:pt x="10" y="54"/>
                        </a:lnTo>
                        <a:lnTo>
                          <a:pt x="16" y="50"/>
                        </a:lnTo>
                        <a:lnTo>
                          <a:pt x="22" y="48"/>
                        </a:lnTo>
                        <a:lnTo>
                          <a:pt x="22" y="46"/>
                        </a:lnTo>
                        <a:lnTo>
                          <a:pt x="24" y="42"/>
                        </a:lnTo>
                        <a:lnTo>
                          <a:pt x="28" y="32"/>
                        </a:lnTo>
                        <a:lnTo>
                          <a:pt x="34" y="30"/>
                        </a:lnTo>
                        <a:lnTo>
                          <a:pt x="38" y="28"/>
                        </a:lnTo>
                        <a:lnTo>
                          <a:pt x="44" y="20"/>
                        </a:lnTo>
                        <a:lnTo>
                          <a:pt x="52" y="14"/>
                        </a:lnTo>
                        <a:lnTo>
                          <a:pt x="62" y="6"/>
                        </a:lnTo>
                        <a:lnTo>
                          <a:pt x="66" y="2"/>
                        </a:lnTo>
                        <a:lnTo>
                          <a:pt x="70" y="0"/>
                        </a:lnTo>
                        <a:lnTo>
                          <a:pt x="74" y="0"/>
                        </a:lnTo>
                        <a:lnTo>
                          <a:pt x="74" y="4"/>
                        </a:lnTo>
                        <a:lnTo>
                          <a:pt x="70" y="4"/>
                        </a:lnTo>
                        <a:lnTo>
                          <a:pt x="72" y="8"/>
                        </a:lnTo>
                        <a:lnTo>
                          <a:pt x="62" y="16"/>
                        </a:lnTo>
                        <a:lnTo>
                          <a:pt x="56" y="24"/>
                        </a:lnTo>
                        <a:lnTo>
                          <a:pt x="54" y="30"/>
                        </a:lnTo>
                        <a:lnTo>
                          <a:pt x="56" y="30"/>
                        </a:lnTo>
                        <a:lnTo>
                          <a:pt x="60" y="24"/>
                        </a:lnTo>
                        <a:lnTo>
                          <a:pt x="64" y="24"/>
                        </a:lnTo>
                        <a:lnTo>
                          <a:pt x="64" y="30"/>
                        </a:lnTo>
                        <a:lnTo>
                          <a:pt x="66" y="32"/>
                        </a:lnTo>
                        <a:lnTo>
                          <a:pt x="68" y="34"/>
                        </a:lnTo>
                        <a:lnTo>
                          <a:pt x="70" y="40"/>
                        </a:lnTo>
                        <a:lnTo>
                          <a:pt x="70" y="42"/>
                        </a:lnTo>
                        <a:lnTo>
                          <a:pt x="72" y="42"/>
                        </a:lnTo>
                        <a:lnTo>
                          <a:pt x="74" y="40"/>
                        </a:lnTo>
                        <a:lnTo>
                          <a:pt x="78" y="38"/>
                        </a:lnTo>
                        <a:lnTo>
                          <a:pt x="80" y="38"/>
                        </a:lnTo>
                        <a:lnTo>
                          <a:pt x="88" y="40"/>
                        </a:lnTo>
                        <a:lnTo>
                          <a:pt x="92" y="42"/>
                        </a:lnTo>
                        <a:lnTo>
                          <a:pt x="94" y="42"/>
                        </a:lnTo>
                        <a:lnTo>
                          <a:pt x="92" y="46"/>
                        </a:lnTo>
                        <a:lnTo>
                          <a:pt x="88" y="48"/>
                        </a:lnTo>
                        <a:lnTo>
                          <a:pt x="82" y="50"/>
                        </a:lnTo>
                        <a:lnTo>
                          <a:pt x="84" y="52"/>
                        </a:lnTo>
                        <a:lnTo>
                          <a:pt x="86" y="52"/>
                        </a:lnTo>
                        <a:lnTo>
                          <a:pt x="92" y="50"/>
                        </a:lnTo>
                        <a:lnTo>
                          <a:pt x="94" y="54"/>
                        </a:lnTo>
                        <a:lnTo>
                          <a:pt x="90" y="56"/>
                        </a:lnTo>
                        <a:lnTo>
                          <a:pt x="90" y="58"/>
                        </a:lnTo>
                        <a:lnTo>
                          <a:pt x="96" y="58"/>
                        </a:lnTo>
                        <a:lnTo>
                          <a:pt x="92" y="64"/>
                        </a:lnTo>
                        <a:lnTo>
                          <a:pt x="88" y="68"/>
                        </a:lnTo>
                        <a:lnTo>
                          <a:pt x="84" y="70"/>
                        </a:lnTo>
                        <a:lnTo>
                          <a:pt x="88" y="70"/>
                        </a:lnTo>
                        <a:lnTo>
                          <a:pt x="92" y="70"/>
                        </a:lnTo>
                        <a:lnTo>
                          <a:pt x="96" y="70"/>
                        </a:lnTo>
                        <a:lnTo>
                          <a:pt x="94" y="74"/>
                        </a:lnTo>
                        <a:lnTo>
                          <a:pt x="90" y="82"/>
                        </a:lnTo>
                        <a:lnTo>
                          <a:pt x="84" y="88"/>
                        </a:lnTo>
                        <a:lnTo>
                          <a:pt x="80" y="90"/>
                        </a:lnTo>
                        <a:lnTo>
                          <a:pt x="76" y="88"/>
                        </a:lnTo>
                        <a:lnTo>
                          <a:pt x="76" y="86"/>
                        </a:lnTo>
                        <a:lnTo>
                          <a:pt x="78" y="82"/>
                        </a:lnTo>
                        <a:lnTo>
                          <a:pt x="80" y="80"/>
                        </a:lnTo>
                        <a:lnTo>
                          <a:pt x="74" y="82"/>
                        </a:lnTo>
                        <a:lnTo>
                          <a:pt x="70" y="82"/>
                        </a:lnTo>
                        <a:lnTo>
                          <a:pt x="76" y="7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7" name="ïṣḷïďé">
                    <a:extLst>
                      <a:ext uri="{FF2B5EF4-FFF2-40B4-BE49-F238E27FC236}">
                        <a16:creationId xmlns:a16="http://schemas.microsoft.com/office/drawing/2014/main" xmlns="" id="{06777A21-AAAC-454D-B811-DAA232F25B0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882648" y="1668012"/>
                    <a:ext cx="247898" cy="95272"/>
                  </a:xfrm>
                  <a:custGeom>
                    <a:avLst/>
                    <a:gdLst>
                      <a:gd name="T0" fmla="*/ 0 w 142"/>
                      <a:gd name="T1" fmla="*/ 2147483647 h 58"/>
                      <a:gd name="T2" fmla="*/ 2147483647 w 142"/>
                      <a:gd name="T3" fmla="*/ 2147483647 h 58"/>
                      <a:gd name="T4" fmla="*/ 2147483647 w 142"/>
                      <a:gd name="T5" fmla="*/ 2147483647 h 58"/>
                      <a:gd name="T6" fmla="*/ 2147483647 w 142"/>
                      <a:gd name="T7" fmla="*/ 2147483647 h 58"/>
                      <a:gd name="T8" fmla="*/ 2147483647 w 142"/>
                      <a:gd name="T9" fmla="*/ 2147483647 h 58"/>
                      <a:gd name="T10" fmla="*/ 2147483647 w 142"/>
                      <a:gd name="T11" fmla="*/ 2147483647 h 58"/>
                      <a:gd name="T12" fmla="*/ 2147483647 w 142"/>
                      <a:gd name="T13" fmla="*/ 2147483647 h 58"/>
                      <a:gd name="T14" fmla="*/ 2147483647 w 142"/>
                      <a:gd name="T15" fmla="*/ 2147483647 h 58"/>
                      <a:gd name="T16" fmla="*/ 2147483647 w 142"/>
                      <a:gd name="T17" fmla="*/ 2147483647 h 58"/>
                      <a:gd name="T18" fmla="*/ 2147483647 w 142"/>
                      <a:gd name="T19" fmla="*/ 2147483647 h 58"/>
                      <a:gd name="T20" fmla="*/ 2147483647 w 142"/>
                      <a:gd name="T21" fmla="*/ 2147483647 h 58"/>
                      <a:gd name="T22" fmla="*/ 2147483647 w 142"/>
                      <a:gd name="T23" fmla="*/ 2147483647 h 58"/>
                      <a:gd name="T24" fmla="*/ 2147483647 w 142"/>
                      <a:gd name="T25" fmla="*/ 2147483647 h 58"/>
                      <a:gd name="T26" fmla="*/ 2147483647 w 142"/>
                      <a:gd name="T27" fmla="*/ 2147483647 h 58"/>
                      <a:gd name="T28" fmla="*/ 2147483647 w 142"/>
                      <a:gd name="T29" fmla="*/ 2147483647 h 58"/>
                      <a:gd name="T30" fmla="*/ 2147483647 w 142"/>
                      <a:gd name="T31" fmla="*/ 2147483647 h 58"/>
                      <a:gd name="T32" fmla="*/ 2147483647 w 142"/>
                      <a:gd name="T33" fmla="*/ 2147483647 h 58"/>
                      <a:gd name="T34" fmla="*/ 2147483647 w 142"/>
                      <a:gd name="T35" fmla="*/ 2147483647 h 58"/>
                      <a:gd name="T36" fmla="*/ 2147483647 w 142"/>
                      <a:gd name="T37" fmla="*/ 2147483647 h 58"/>
                      <a:gd name="T38" fmla="*/ 2147483647 w 142"/>
                      <a:gd name="T39" fmla="*/ 2147483647 h 58"/>
                      <a:gd name="T40" fmla="*/ 2147483647 w 142"/>
                      <a:gd name="T41" fmla="*/ 2147483647 h 58"/>
                      <a:gd name="T42" fmla="*/ 2147483647 w 142"/>
                      <a:gd name="T43" fmla="*/ 2147483647 h 58"/>
                      <a:gd name="T44" fmla="*/ 2147483647 w 142"/>
                      <a:gd name="T45" fmla="*/ 2147483647 h 58"/>
                      <a:gd name="T46" fmla="*/ 2147483647 w 142"/>
                      <a:gd name="T47" fmla="*/ 2147483647 h 58"/>
                      <a:gd name="T48" fmla="*/ 2147483647 w 142"/>
                      <a:gd name="T49" fmla="*/ 2147483647 h 58"/>
                      <a:gd name="T50" fmla="*/ 2147483647 w 142"/>
                      <a:gd name="T51" fmla="*/ 2147483647 h 58"/>
                      <a:gd name="T52" fmla="*/ 2147483647 w 142"/>
                      <a:gd name="T53" fmla="*/ 2147483647 h 58"/>
                      <a:gd name="T54" fmla="*/ 2147483647 w 142"/>
                      <a:gd name="T55" fmla="*/ 2147483647 h 58"/>
                      <a:gd name="T56" fmla="*/ 2147483647 w 142"/>
                      <a:gd name="T57" fmla="*/ 0 h 58"/>
                      <a:gd name="T58" fmla="*/ 2147483647 w 142"/>
                      <a:gd name="T59" fmla="*/ 2147483647 h 58"/>
                      <a:gd name="T60" fmla="*/ 2147483647 w 142"/>
                      <a:gd name="T61" fmla="*/ 2147483647 h 58"/>
                      <a:gd name="T62" fmla="*/ 2147483647 w 142"/>
                      <a:gd name="T63" fmla="*/ 2147483647 h 58"/>
                      <a:gd name="T64" fmla="*/ 2147483647 w 142"/>
                      <a:gd name="T65" fmla="*/ 2147483647 h 58"/>
                      <a:gd name="T66" fmla="*/ 2147483647 w 142"/>
                      <a:gd name="T67" fmla="*/ 2147483647 h 58"/>
                      <a:gd name="T68" fmla="*/ 2147483647 w 142"/>
                      <a:gd name="T69" fmla="*/ 2147483647 h 58"/>
                      <a:gd name="T70" fmla="*/ 2147483647 w 142"/>
                      <a:gd name="T71" fmla="*/ 2147483647 h 58"/>
                      <a:gd name="T72" fmla="*/ 2147483647 w 142"/>
                      <a:gd name="T73" fmla="*/ 2147483647 h 58"/>
                      <a:gd name="T74" fmla="*/ 0 w 142"/>
                      <a:gd name="T75" fmla="*/ 2147483647 h 58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w 142"/>
                      <a:gd name="T115" fmla="*/ 0 h 58"/>
                      <a:gd name="T116" fmla="*/ 142 w 142"/>
                      <a:gd name="T117" fmla="*/ 58 h 58"/>
                    </a:gdLst>
                    <a:ahLst/>
                    <a:cxnLst>
                      <a:cxn ang="T76">
                        <a:pos x="T0" y="T1"/>
                      </a:cxn>
                      <a:cxn ang="T77">
                        <a:pos x="T2" y="T3"/>
                      </a:cxn>
                      <a:cxn ang="T78">
                        <a:pos x="T4" y="T5"/>
                      </a:cxn>
                      <a:cxn ang="T79">
                        <a:pos x="T6" y="T7"/>
                      </a:cxn>
                      <a:cxn ang="T80">
                        <a:pos x="T8" y="T9"/>
                      </a:cxn>
                      <a:cxn ang="T81">
                        <a:pos x="T10" y="T11"/>
                      </a:cxn>
                      <a:cxn ang="T82">
                        <a:pos x="T12" y="T13"/>
                      </a:cxn>
                      <a:cxn ang="T83">
                        <a:pos x="T14" y="T15"/>
                      </a:cxn>
                      <a:cxn ang="T84">
                        <a:pos x="T16" y="T17"/>
                      </a:cxn>
                      <a:cxn ang="T85">
                        <a:pos x="T18" y="T19"/>
                      </a:cxn>
                      <a:cxn ang="T86">
                        <a:pos x="T20" y="T21"/>
                      </a:cxn>
                      <a:cxn ang="T87">
                        <a:pos x="T22" y="T23"/>
                      </a:cxn>
                      <a:cxn ang="T88">
                        <a:pos x="T24" y="T25"/>
                      </a:cxn>
                      <a:cxn ang="T89">
                        <a:pos x="T26" y="T27"/>
                      </a:cxn>
                      <a:cxn ang="T90">
                        <a:pos x="T28" y="T29"/>
                      </a:cxn>
                      <a:cxn ang="T91">
                        <a:pos x="T30" y="T31"/>
                      </a:cxn>
                      <a:cxn ang="T92">
                        <a:pos x="T32" y="T33"/>
                      </a:cxn>
                      <a:cxn ang="T93">
                        <a:pos x="T34" y="T35"/>
                      </a:cxn>
                      <a:cxn ang="T94">
                        <a:pos x="T36" y="T37"/>
                      </a:cxn>
                      <a:cxn ang="T95">
                        <a:pos x="T38" y="T39"/>
                      </a:cxn>
                      <a:cxn ang="T96">
                        <a:pos x="T40" y="T41"/>
                      </a:cxn>
                      <a:cxn ang="T97">
                        <a:pos x="T42" y="T43"/>
                      </a:cxn>
                      <a:cxn ang="T98">
                        <a:pos x="T44" y="T45"/>
                      </a:cxn>
                      <a:cxn ang="T99">
                        <a:pos x="T46" y="T47"/>
                      </a:cxn>
                      <a:cxn ang="T100">
                        <a:pos x="T48" y="T49"/>
                      </a:cxn>
                      <a:cxn ang="T101">
                        <a:pos x="T50" y="T51"/>
                      </a:cxn>
                      <a:cxn ang="T102">
                        <a:pos x="T52" y="T53"/>
                      </a:cxn>
                      <a:cxn ang="T103">
                        <a:pos x="T54" y="T55"/>
                      </a:cxn>
                      <a:cxn ang="T104">
                        <a:pos x="T56" y="T57"/>
                      </a:cxn>
                      <a:cxn ang="T105">
                        <a:pos x="T58" y="T59"/>
                      </a:cxn>
                      <a:cxn ang="T106">
                        <a:pos x="T60" y="T61"/>
                      </a:cxn>
                      <a:cxn ang="T107">
                        <a:pos x="T62" y="T63"/>
                      </a:cxn>
                      <a:cxn ang="T108">
                        <a:pos x="T64" y="T65"/>
                      </a:cxn>
                      <a:cxn ang="T109">
                        <a:pos x="T66" y="T67"/>
                      </a:cxn>
                      <a:cxn ang="T110">
                        <a:pos x="T68" y="T69"/>
                      </a:cxn>
                      <a:cxn ang="T111">
                        <a:pos x="T70" y="T71"/>
                      </a:cxn>
                      <a:cxn ang="T112">
                        <a:pos x="T72" y="T73"/>
                      </a:cxn>
                      <a:cxn ang="T113">
                        <a:pos x="T74" y="T75"/>
                      </a:cxn>
                    </a:cxnLst>
                    <a:rect l="T114" t="T115" r="T116" b="T117"/>
                    <a:pathLst>
                      <a:path w="142" h="58">
                        <a:moveTo>
                          <a:pt x="0" y="40"/>
                        </a:moveTo>
                        <a:lnTo>
                          <a:pt x="4" y="40"/>
                        </a:lnTo>
                        <a:lnTo>
                          <a:pt x="10" y="40"/>
                        </a:lnTo>
                        <a:lnTo>
                          <a:pt x="14" y="40"/>
                        </a:lnTo>
                        <a:lnTo>
                          <a:pt x="18" y="44"/>
                        </a:lnTo>
                        <a:lnTo>
                          <a:pt x="20" y="48"/>
                        </a:lnTo>
                        <a:lnTo>
                          <a:pt x="18" y="56"/>
                        </a:lnTo>
                        <a:lnTo>
                          <a:pt x="20" y="58"/>
                        </a:lnTo>
                        <a:lnTo>
                          <a:pt x="24" y="54"/>
                        </a:lnTo>
                        <a:lnTo>
                          <a:pt x="32" y="48"/>
                        </a:lnTo>
                        <a:lnTo>
                          <a:pt x="38" y="44"/>
                        </a:lnTo>
                        <a:lnTo>
                          <a:pt x="48" y="44"/>
                        </a:lnTo>
                        <a:lnTo>
                          <a:pt x="54" y="44"/>
                        </a:lnTo>
                        <a:lnTo>
                          <a:pt x="60" y="42"/>
                        </a:lnTo>
                        <a:lnTo>
                          <a:pt x="70" y="36"/>
                        </a:lnTo>
                        <a:lnTo>
                          <a:pt x="78" y="34"/>
                        </a:lnTo>
                        <a:lnTo>
                          <a:pt x="100" y="30"/>
                        </a:lnTo>
                        <a:lnTo>
                          <a:pt x="122" y="24"/>
                        </a:lnTo>
                        <a:lnTo>
                          <a:pt x="132" y="20"/>
                        </a:lnTo>
                        <a:lnTo>
                          <a:pt x="142" y="14"/>
                        </a:lnTo>
                        <a:lnTo>
                          <a:pt x="134" y="8"/>
                        </a:lnTo>
                        <a:lnTo>
                          <a:pt x="128" y="4"/>
                        </a:lnTo>
                        <a:lnTo>
                          <a:pt x="124" y="4"/>
                        </a:lnTo>
                        <a:lnTo>
                          <a:pt x="118" y="4"/>
                        </a:lnTo>
                        <a:lnTo>
                          <a:pt x="118" y="8"/>
                        </a:lnTo>
                        <a:lnTo>
                          <a:pt x="112" y="8"/>
                        </a:lnTo>
                        <a:lnTo>
                          <a:pt x="106" y="6"/>
                        </a:lnTo>
                        <a:lnTo>
                          <a:pt x="102" y="2"/>
                        </a:lnTo>
                        <a:lnTo>
                          <a:pt x="96" y="0"/>
                        </a:lnTo>
                        <a:lnTo>
                          <a:pt x="76" y="2"/>
                        </a:lnTo>
                        <a:lnTo>
                          <a:pt x="60" y="4"/>
                        </a:lnTo>
                        <a:lnTo>
                          <a:pt x="48" y="14"/>
                        </a:lnTo>
                        <a:lnTo>
                          <a:pt x="44" y="18"/>
                        </a:lnTo>
                        <a:lnTo>
                          <a:pt x="38" y="22"/>
                        </a:lnTo>
                        <a:lnTo>
                          <a:pt x="24" y="28"/>
                        </a:lnTo>
                        <a:lnTo>
                          <a:pt x="12" y="34"/>
                        </a:lnTo>
                        <a:lnTo>
                          <a:pt x="6" y="36"/>
                        </a:lnTo>
                        <a:lnTo>
                          <a:pt x="0" y="4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8" name="íṥḻiḓé">
                    <a:extLst>
                      <a:ext uri="{FF2B5EF4-FFF2-40B4-BE49-F238E27FC236}">
                        <a16:creationId xmlns:a16="http://schemas.microsoft.com/office/drawing/2014/main" xmlns="" id="{1B5BC3B8-1B43-43A9-9108-F8EF83BE291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478983" y="1554526"/>
                    <a:ext cx="90897" cy="42031"/>
                  </a:xfrm>
                  <a:custGeom>
                    <a:avLst/>
                    <a:gdLst>
                      <a:gd name="T0" fmla="*/ 2147483647 w 52"/>
                      <a:gd name="T1" fmla="*/ 2147483647 h 26"/>
                      <a:gd name="T2" fmla="*/ 2147483647 w 52"/>
                      <a:gd name="T3" fmla="*/ 2147483647 h 26"/>
                      <a:gd name="T4" fmla="*/ 2147483647 w 52"/>
                      <a:gd name="T5" fmla="*/ 2147483647 h 26"/>
                      <a:gd name="T6" fmla="*/ 2147483647 w 52"/>
                      <a:gd name="T7" fmla="*/ 2147483647 h 26"/>
                      <a:gd name="T8" fmla="*/ 2147483647 w 52"/>
                      <a:gd name="T9" fmla="*/ 2147483647 h 26"/>
                      <a:gd name="T10" fmla="*/ 2147483647 w 52"/>
                      <a:gd name="T11" fmla="*/ 2147483647 h 26"/>
                      <a:gd name="T12" fmla="*/ 2147483647 w 52"/>
                      <a:gd name="T13" fmla="*/ 2147483647 h 26"/>
                      <a:gd name="T14" fmla="*/ 0 w 52"/>
                      <a:gd name="T15" fmla="*/ 2147483647 h 26"/>
                      <a:gd name="T16" fmla="*/ 2147483647 w 52"/>
                      <a:gd name="T17" fmla="*/ 2147483647 h 26"/>
                      <a:gd name="T18" fmla="*/ 2147483647 w 52"/>
                      <a:gd name="T19" fmla="*/ 2147483647 h 26"/>
                      <a:gd name="T20" fmla="*/ 2147483647 w 52"/>
                      <a:gd name="T21" fmla="*/ 0 h 26"/>
                      <a:gd name="T22" fmla="*/ 2147483647 w 52"/>
                      <a:gd name="T23" fmla="*/ 2147483647 h 26"/>
                      <a:gd name="T24" fmla="*/ 2147483647 w 52"/>
                      <a:gd name="T25" fmla="*/ 2147483647 h 26"/>
                      <a:gd name="T26" fmla="*/ 2147483647 w 52"/>
                      <a:gd name="T27" fmla="*/ 2147483647 h 26"/>
                      <a:gd name="T28" fmla="*/ 2147483647 w 52"/>
                      <a:gd name="T29" fmla="*/ 2147483647 h 26"/>
                      <a:gd name="T30" fmla="*/ 2147483647 w 52"/>
                      <a:gd name="T31" fmla="*/ 2147483647 h 26"/>
                      <a:gd name="T32" fmla="*/ 2147483647 w 52"/>
                      <a:gd name="T33" fmla="*/ 2147483647 h 26"/>
                      <a:gd name="T34" fmla="*/ 2147483647 w 52"/>
                      <a:gd name="T35" fmla="*/ 2147483647 h 26"/>
                      <a:gd name="T36" fmla="*/ 2147483647 w 52"/>
                      <a:gd name="T37" fmla="*/ 2147483647 h 26"/>
                      <a:gd name="T38" fmla="*/ 2147483647 w 52"/>
                      <a:gd name="T39" fmla="*/ 2147483647 h 26"/>
                      <a:gd name="T40" fmla="*/ 2147483647 w 52"/>
                      <a:gd name="T41" fmla="*/ 2147483647 h 26"/>
                      <a:gd name="T42" fmla="*/ 2147483647 w 52"/>
                      <a:gd name="T43" fmla="*/ 2147483647 h 26"/>
                      <a:gd name="T44" fmla="*/ 2147483647 w 52"/>
                      <a:gd name="T45" fmla="*/ 2147483647 h 2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w 52"/>
                      <a:gd name="T70" fmla="*/ 0 h 26"/>
                      <a:gd name="T71" fmla="*/ 52 w 52"/>
                      <a:gd name="T72" fmla="*/ 26 h 26"/>
                    </a:gdLst>
                    <a:ahLst/>
                    <a:cxnLst>
                      <a:cxn ang="T46">
                        <a:pos x="T0" y="T1"/>
                      </a:cxn>
                      <a:cxn ang="T47">
                        <a:pos x="T2" y="T3"/>
                      </a:cxn>
                      <a:cxn ang="T48">
                        <a:pos x="T4" y="T5"/>
                      </a:cxn>
                      <a:cxn ang="T49">
                        <a:pos x="T6" y="T7"/>
                      </a:cxn>
                      <a:cxn ang="T50">
                        <a:pos x="T8" y="T9"/>
                      </a:cxn>
                      <a:cxn ang="T51">
                        <a:pos x="T10" y="T11"/>
                      </a:cxn>
                      <a:cxn ang="T52">
                        <a:pos x="T12" y="T13"/>
                      </a:cxn>
                      <a:cxn ang="T53">
                        <a:pos x="T14" y="T15"/>
                      </a:cxn>
                      <a:cxn ang="T54">
                        <a:pos x="T16" y="T17"/>
                      </a:cxn>
                      <a:cxn ang="T55">
                        <a:pos x="T18" y="T19"/>
                      </a:cxn>
                      <a:cxn ang="T56">
                        <a:pos x="T20" y="T21"/>
                      </a:cxn>
                      <a:cxn ang="T57">
                        <a:pos x="T22" y="T23"/>
                      </a:cxn>
                      <a:cxn ang="T58">
                        <a:pos x="T24" y="T25"/>
                      </a:cxn>
                      <a:cxn ang="T59">
                        <a:pos x="T26" y="T27"/>
                      </a:cxn>
                      <a:cxn ang="T60">
                        <a:pos x="T28" y="T29"/>
                      </a:cxn>
                      <a:cxn ang="T61">
                        <a:pos x="T30" y="T31"/>
                      </a:cxn>
                      <a:cxn ang="T62">
                        <a:pos x="T32" y="T33"/>
                      </a:cxn>
                      <a:cxn ang="T63">
                        <a:pos x="T34" y="T35"/>
                      </a:cxn>
                      <a:cxn ang="T64">
                        <a:pos x="T36" y="T37"/>
                      </a:cxn>
                      <a:cxn ang="T65">
                        <a:pos x="T38" y="T39"/>
                      </a:cxn>
                      <a:cxn ang="T66">
                        <a:pos x="T40" y="T41"/>
                      </a:cxn>
                      <a:cxn ang="T67">
                        <a:pos x="T42" y="T43"/>
                      </a:cxn>
                      <a:cxn ang="T68">
                        <a:pos x="T44" y="T45"/>
                      </a:cxn>
                    </a:cxnLst>
                    <a:rect l="T69" t="T70" r="T71" b="T72"/>
                    <a:pathLst>
                      <a:path w="52" h="26">
                        <a:moveTo>
                          <a:pt x="34" y="26"/>
                        </a:moveTo>
                        <a:lnTo>
                          <a:pt x="32" y="24"/>
                        </a:lnTo>
                        <a:lnTo>
                          <a:pt x="30" y="22"/>
                        </a:lnTo>
                        <a:lnTo>
                          <a:pt x="26" y="18"/>
                        </a:lnTo>
                        <a:lnTo>
                          <a:pt x="20" y="18"/>
                        </a:lnTo>
                        <a:lnTo>
                          <a:pt x="12" y="18"/>
                        </a:lnTo>
                        <a:lnTo>
                          <a:pt x="6" y="18"/>
                        </a:lnTo>
                        <a:lnTo>
                          <a:pt x="0" y="16"/>
                        </a:lnTo>
                        <a:lnTo>
                          <a:pt x="8" y="6"/>
                        </a:lnTo>
                        <a:lnTo>
                          <a:pt x="14" y="2"/>
                        </a:lnTo>
                        <a:lnTo>
                          <a:pt x="24" y="0"/>
                        </a:lnTo>
                        <a:lnTo>
                          <a:pt x="28" y="2"/>
                        </a:lnTo>
                        <a:lnTo>
                          <a:pt x="30" y="4"/>
                        </a:lnTo>
                        <a:lnTo>
                          <a:pt x="32" y="6"/>
                        </a:lnTo>
                        <a:lnTo>
                          <a:pt x="34" y="8"/>
                        </a:lnTo>
                        <a:lnTo>
                          <a:pt x="40" y="8"/>
                        </a:lnTo>
                        <a:lnTo>
                          <a:pt x="48" y="10"/>
                        </a:lnTo>
                        <a:lnTo>
                          <a:pt x="52" y="12"/>
                        </a:lnTo>
                        <a:lnTo>
                          <a:pt x="52" y="16"/>
                        </a:lnTo>
                        <a:lnTo>
                          <a:pt x="52" y="22"/>
                        </a:lnTo>
                        <a:lnTo>
                          <a:pt x="48" y="24"/>
                        </a:lnTo>
                        <a:lnTo>
                          <a:pt x="42" y="26"/>
                        </a:lnTo>
                        <a:lnTo>
                          <a:pt x="34" y="2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9" name="iśļíḓê">
                    <a:extLst>
                      <a:ext uri="{FF2B5EF4-FFF2-40B4-BE49-F238E27FC236}">
                        <a16:creationId xmlns:a16="http://schemas.microsoft.com/office/drawing/2014/main" xmlns="" id="{B65AE100-9AE9-41E7-AC5F-2D32139309D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985940" y="1680622"/>
                    <a:ext cx="356700" cy="135904"/>
                  </a:xfrm>
                  <a:custGeom>
                    <a:avLst/>
                    <a:gdLst>
                      <a:gd name="T0" fmla="*/ 2147483647 w 204"/>
                      <a:gd name="T1" fmla="*/ 2147483647 h 82"/>
                      <a:gd name="T2" fmla="*/ 2147483647 w 204"/>
                      <a:gd name="T3" fmla="*/ 2147483647 h 82"/>
                      <a:gd name="T4" fmla="*/ 2147483647 w 204"/>
                      <a:gd name="T5" fmla="*/ 2147483647 h 82"/>
                      <a:gd name="T6" fmla="*/ 2147483647 w 204"/>
                      <a:gd name="T7" fmla="*/ 2147483647 h 82"/>
                      <a:gd name="T8" fmla="*/ 2147483647 w 204"/>
                      <a:gd name="T9" fmla="*/ 2147483647 h 82"/>
                      <a:gd name="T10" fmla="*/ 2147483647 w 204"/>
                      <a:gd name="T11" fmla="*/ 2147483647 h 82"/>
                      <a:gd name="T12" fmla="*/ 2147483647 w 204"/>
                      <a:gd name="T13" fmla="*/ 2147483647 h 82"/>
                      <a:gd name="T14" fmla="*/ 2147483647 w 204"/>
                      <a:gd name="T15" fmla="*/ 2147483647 h 82"/>
                      <a:gd name="T16" fmla="*/ 2147483647 w 204"/>
                      <a:gd name="T17" fmla="*/ 2147483647 h 82"/>
                      <a:gd name="T18" fmla="*/ 2147483647 w 204"/>
                      <a:gd name="T19" fmla="*/ 2147483647 h 82"/>
                      <a:gd name="T20" fmla="*/ 2147483647 w 204"/>
                      <a:gd name="T21" fmla="*/ 2147483647 h 82"/>
                      <a:gd name="T22" fmla="*/ 2147483647 w 204"/>
                      <a:gd name="T23" fmla="*/ 2147483647 h 82"/>
                      <a:gd name="T24" fmla="*/ 2147483647 w 204"/>
                      <a:gd name="T25" fmla="*/ 2147483647 h 82"/>
                      <a:gd name="T26" fmla="*/ 2147483647 w 204"/>
                      <a:gd name="T27" fmla="*/ 2147483647 h 82"/>
                      <a:gd name="T28" fmla="*/ 2147483647 w 204"/>
                      <a:gd name="T29" fmla="*/ 2147483647 h 82"/>
                      <a:gd name="T30" fmla="*/ 2147483647 w 204"/>
                      <a:gd name="T31" fmla="*/ 2147483647 h 82"/>
                      <a:gd name="T32" fmla="*/ 2147483647 w 204"/>
                      <a:gd name="T33" fmla="*/ 2147483647 h 82"/>
                      <a:gd name="T34" fmla="*/ 2147483647 w 204"/>
                      <a:gd name="T35" fmla="*/ 2147483647 h 82"/>
                      <a:gd name="T36" fmla="*/ 2147483647 w 204"/>
                      <a:gd name="T37" fmla="*/ 2147483647 h 82"/>
                      <a:gd name="T38" fmla="*/ 2147483647 w 204"/>
                      <a:gd name="T39" fmla="*/ 2147483647 h 82"/>
                      <a:gd name="T40" fmla="*/ 2147483647 w 204"/>
                      <a:gd name="T41" fmla="*/ 2147483647 h 82"/>
                      <a:gd name="T42" fmla="*/ 2147483647 w 204"/>
                      <a:gd name="T43" fmla="*/ 2147483647 h 82"/>
                      <a:gd name="T44" fmla="*/ 2147483647 w 204"/>
                      <a:gd name="T45" fmla="*/ 2147483647 h 82"/>
                      <a:gd name="T46" fmla="*/ 2147483647 w 204"/>
                      <a:gd name="T47" fmla="*/ 2147483647 h 82"/>
                      <a:gd name="T48" fmla="*/ 2147483647 w 204"/>
                      <a:gd name="T49" fmla="*/ 2147483647 h 82"/>
                      <a:gd name="T50" fmla="*/ 2147483647 w 204"/>
                      <a:gd name="T51" fmla="*/ 2147483647 h 82"/>
                      <a:gd name="T52" fmla="*/ 2147483647 w 204"/>
                      <a:gd name="T53" fmla="*/ 2147483647 h 82"/>
                      <a:gd name="T54" fmla="*/ 2147483647 w 204"/>
                      <a:gd name="T55" fmla="*/ 2147483647 h 82"/>
                      <a:gd name="T56" fmla="*/ 2147483647 w 204"/>
                      <a:gd name="T57" fmla="*/ 2147483647 h 82"/>
                      <a:gd name="T58" fmla="*/ 2147483647 w 204"/>
                      <a:gd name="T59" fmla="*/ 2147483647 h 82"/>
                      <a:gd name="T60" fmla="*/ 2147483647 w 204"/>
                      <a:gd name="T61" fmla="*/ 2147483647 h 82"/>
                      <a:gd name="T62" fmla="*/ 2147483647 w 204"/>
                      <a:gd name="T63" fmla="*/ 2147483647 h 82"/>
                      <a:gd name="T64" fmla="*/ 2147483647 w 204"/>
                      <a:gd name="T65" fmla="*/ 2147483647 h 82"/>
                      <a:gd name="T66" fmla="*/ 2147483647 w 204"/>
                      <a:gd name="T67" fmla="*/ 2147483647 h 82"/>
                      <a:gd name="T68" fmla="*/ 2147483647 w 204"/>
                      <a:gd name="T69" fmla="*/ 0 h 82"/>
                      <a:gd name="T70" fmla="*/ 2147483647 w 204"/>
                      <a:gd name="T71" fmla="*/ 2147483647 h 82"/>
                      <a:gd name="T72" fmla="*/ 2147483647 w 204"/>
                      <a:gd name="T73" fmla="*/ 2147483647 h 82"/>
                      <a:gd name="T74" fmla="*/ 2147483647 w 204"/>
                      <a:gd name="T75" fmla="*/ 2147483647 h 82"/>
                      <a:gd name="T76" fmla="*/ 2147483647 w 204"/>
                      <a:gd name="T77" fmla="*/ 2147483647 h 82"/>
                      <a:gd name="T78" fmla="*/ 2147483647 w 204"/>
                      <a:gd name="T79" fmla="*/ 2147483647 h 82"/>
                      <a:gd name="T80" fmla="*/ 2147483647 w 204"/>
                      <a:gd name="T81" fmla="*/ 2147483647 h 82"/>
                      <a:gd name="T82" fmla="*/ 2147483647 w 204"/>
                      <a:gd name="T83" fmla="*/ 2147483647 h 82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w 204"/>
                      <a:gd name="T127" fmla="*/ 0 h 82"/>
                      <a:gd name="T128" fmla="*/ 204 w 204"/>
                      <a:gd name="T129" fmla="*/ 82 h 82"/>
                    </a:gdLst>
                    <a:ahLst/>
                    <a:cxnLst>
                      <a:cxn ang="T84">
                        <a:pos x="T0" y="T1"/>
                      </a:cxn>
                      <a:cxn ang="T85">
                        <a:pos x="T2" y="T3"/>
                      </a:cxn>
                      <a:cxn ang="T86">
                        <a:pos x="T4" y="T5"/>
                      </a:cxn>
                      <a:cxn ang="T87">
                        <a:pos x="T6" y="T7"/>
                      </a:cxn>
                      <a:cxn ang="T88">
                        <a:pos x="T8" y="T9"/>
                      </a:cxn>
                      <a:cxn ang="T89">
                        <a:pos x="T10" y="T11"/>
                      </a:cxn>
                      <a:cxn ang="T90">
                        <a:pos x="T12" y="T13"/>
                      </a:cxn>
                      <a:cxn ang="T91">
                        <a:pos x="T14" y="T15"/>
                      </a:cxn>
                      <a:cxn ang="T92">
                        <a:pos x="T16" y="T17"/>
                      </a:cxn>
                      <a:cxn ang="T93">
                        <a:pos x="T18" y="T19"/>
                      </a:cxn>
                      <a:cxn ang="T94">
                        <a:pos x="T20" y="T21"/>
                      </a:cxn>
                      <a:cxn ang="T95">
                        <a:pos x="T22" y="T23"/>
                      </a:cxn>
                      <a:cxn ang="T96">
                        <a:pos x="T24" y="T25"/>
                      </a:cxn>
                      <a:cxn ang="T97">
                        <a:pos x="T26" y="T27"/>
                      </a:cxn>
                      <a:cxn ang="T98">
                        <a:pos x="T28" y="T29"/>
                      </a:cxn>
                      <a:cxn ang="T99">
                        <a:pos x="T30" y="T31"/>
                      </a:cxn>
                      <a:cxn ang="T100">
                        <a:pos x="T32" y="T33"/>
                      </a:cxn>
                      <a:cxn ang="T101">
                        <a:pos x="T34" y="T35"/>
                      </a:cxn>
                      <a:cxn ang="T102">
                        <a:pos x="T36" y="T37"/>
                      </a:cxn>
                      <a:cxn ang="T103">
                        <a:pos x="T38" y="T39"/>
                      </a:cxn>
                      <a:cxn ang="T104">
                        <a:pos x="T40" y="T41"/>
                      </a:cxn>
                      <a:cxn ang="T105">
                        <a:pos x="T42" y="T43"/>
                      </a:cxn>
                      <a:cxn ang="T106">
                        <a:pos x="T44" y="T45"/>
                      </a:cxn>
                      <a:cxn ang="T107">
                        <a:pos x="T46" y="T47"/>
                      </a:cxn>
                      <a:cxn ang="T108">
                        <a:pos x="T48" y="T49"/>
                      </a:cxn>
                      <a:cxn ang="T109">
                        <a:pos x="T50" y="T51"/>
                      </a:cxn>
                      <a:cxn ang="T110">
                        <a:pos x="T52" y="T53"/>
                      </a:cxn>
                      <a:cxn ang="T111">
                        <a:pos x="T54" y="T55"/>
                      </a:cxn>
                      <a:cxn ang="T112">
                        <a:pos x="T56" y="T57"/>
                      </a:cxn>
                      <a:cxn ang="T113">
                        <a:pos x="T58" y="T59"/>
                      </a:cxn>
                      <a:cxn ang="T114">
                        <a:pos x="T60" y="T61"/>
                      </a:cxn>
                      <a:cxn ang="T115">
                        <a:pos x="T62" y="T63"/>
                      </a:cxn>
                      <a:cxn ang="T116">
                        <a:pos x="T64" y="T65"/>
                      </a:cxn>
                      <a:cxn ang="T117">
                        <a:pos x="T66" y="T67"/>
                      </a:cxn>
                      <a:cxn ang="T118">
                        <a:pos x="T68" y="T69"/>
                      </a:cxn>
                      <a:cxn ang="T119">
                        <a:pos x="T70" y="T71"/>
                      </a:cxn>
                      <a:cxn ang="T120">
                        <a:pos x="T72" y="T73"/>
                      </a:cxn>
                      <a:cxn ang="T121">
                        <a:pos x="T74" y="T75"/>
                      </a:cxn>
                      <a:cxn ang="T122">
                        <a:pos x="T76" y="T77"/>
                      </a:cxn>
                      <a:cxn ang="T123">
                        <a:pos x="T78" y="T79"/>
                      </a:cxn>
                      <a:cxn ang="T124">
                        <a:pos x="T80" y="T81"/>
                      </a:cxn>
                      <a:cxn ang="T125">
                        <a:pos x="T82" y="T83"/>
                      </a:cxn>
                    </a:cxnLst>
                    <a:rect l="T126" t="T127" r="T128" b="T129"/>
                    <a:pathLst>
                      <a:path w="204" h="82">
                        <a:moveTo>
                          <a:pt x="176" y="62"/>
                        </a:moveTo>
                        <a:lnTo>
                          <a:pt x="172" y="62"/>
                        </a:lnTo>
                        <a:lnTo>
                          <a:pt x="170" y="64"/>
                        </a:lnTo>
                        <a:lnTo>
                          <a:pt x="166" y="70"/>
                        </a:lnTo>
                        <a:lnTo>
                          <a:pt x="160" y="76"/>
                        </a:lnTo>
                        <a:lnTo>
                          <a:pt x="158" y="78"/>
                        </a:lnTo>
                        <a:lnTo>
                          <a:pt x="154" y="80"/>
                        </a:lnTo>
                        <a:lnTo>
                          <a:pt x="146" y="78"/>
                        </a:lnTo>
                        <a:lnTo>
                          <a:pt x="132" y="76"/>
                        </a:lnTo>
                        <a:lnTo>
                          <a:pt x="124" y="70"/>
                        </a:lnTo>
                        <a:lnTo>
                          <a:pt x="120" y="68"/>
                        </a:lnTo>
                        <a:lnTo>
                          <a:pt x="120" y="64"/>
                        </a:lnTo>
                        <a:lnTo>
                          <a:pt x="98" y="64"/>
                        </a:lnTo>
                        <a:lnTo>
                          <a:pt x="94" y="66"/>
                        </a:lnTo>
                        <a:lnTo>
                          <a:pt x="90" y="68"/>
                        </a:lnTo>
                        <a:lnTo>
                          <a:pt x="78" y="74"/>
                        </a:lnTo>
                        <a:lnTo>
                          <a:pt x="68" y="80"/>
                        </a:lnTo>
                        <a:lnTo>
                          <a:pt x="60" y="82"/>
                        </a:lnTo>
                        <a:lnTo>
                          <a:pt x="52" y="82"/>
                        </a:lnTo>
                        <a:lnTo>
                          <a:pt x="40" y="80"/>
                        </a:lnTo>
                        <a:lnTo>
                          <a:pt x="34" y="80"/>
                        </a:lnTo>
                        <a:lnTo>
                          <a:pt x="28" y="82"/>
                        </a:lnTo>
                        <a:lnTo>
                          <a:pt x="28" y="74"/>
                        </a:lnTo>
                        <a:lnTo>
                          <a:pt x="32" y="72"/>
                        </a:lnTo>
                        <a:lnTo>
                          <a:pt x="34" y="68"/>
                        </a:lnTo>
                        <a:lnTo>
                          <a:pt x="22" y="70"/>
                        </a:lnTo>
                        <a:lnTo>
                          <a:pt x="14" y="68"/>
                        </a:lnTo>
                        <a:lnTo>
                          <a:pt x="6" y="64"/>
                        </a:lnTo>
                        <a:lnTo>
                          <a:pt x="0" y="60"/>
                        </a:lnTo>
                        <a:lnTo>
                          <a:pt x="14" y="56"/>
                        </a:lnTo>
                        <a:lnTo>
                          <a:pt x="26" y="54"/>
                        </a:lnTo>
                        <a:lnTo>
                          <a:pt x="70" y="54"/>
                        </a:lnTo>
                        <a:lnTo>
                          <a:pt x="70" y="52"/>
                        </a:lnTo>
                        <a:lnTo>
                          <a:pt x="72" y="50"/>
                        </a:lnTo>
                        <a:lnTo>
                          <a:pt x="12" y="50"/>
                        </a:lnTo>
                        <a:lnTo>
                          <a:pt x="12" y="44"/>
                        </a:lnTo>
                        <a:lnTo>
                          <a:pt x="14" y="42"/>
                        </a:lnTo>
                        <a:lnTo>
                          <a:pt x="18" y="36"/>
                        </a:lnTo>
                        <a:lnTo>
                          <a:pt x="18" y="34"/>
                        </a:lnTo>
                        <a:lnTo>
                          <a:pt x="20" y="30"/>
                        </a:lnTo>
                        <a:lnTo>
                          <a:pt x="26" y="28"/>
                        </a:lnTo>
                        <a:lnTo>
                          <a:pt x="42" y="26"/>
                        </a:lnTo>
                        <a:lnTo>
                          <a:pt x="54" y="24"/>
                        </a:lnTo>
                        <a:lnTo>
                          <a:pt x="68" y="20"/>
                        </a:lnTo>
                        <a:lnTo>
                          <a:pt x="78" y="14"/>
                        </a:lnTo>
                        <a:lnTo>
                          <a:pt x="90" y="6"/>
                        </a:lnTo>
                        <a:lnTo>
                          <a:pt x="90" y="16"/>
                        </a:lnTo>
                        <a:lnTo>
                          <a:pt x="94" y="18"/>
                        </a:lnTo>
                        <a:lnTo>
                          <a:pt x="96" y="18"/>
                        </a:lnTo>
                        <a:lnTo>
                          <a:pt x="102" y="16"/>
                        </a:lnTo>
                        <a:lnTo>
                          <a:pt x="110" y="18"/>
                        </a:lnTo>
                        <a:lnTo>
                          <a:pt x="120" y="20"/>
                        </a:lnTo>
                        <a:lnTo>
                          <a:pt x="124" y="20"/>
                        </a:lnTo>
                        <a:lnTo>
                          <a:pt x="124" y="16"/>
                        </a:lnTo>
                        <a:lnTo>
                          <a:pt x="128" y="14"/>
                        </a:lnTo>
                        <a:lnTo>
                          <a:pt x="130" y="12"/>
                        </a:lnTo>
                        <a:lnTo>
                          <a:pt x="136" y="14"/>
                        </a:lnTo>
                        <a:lnTo>
                          <a:pt x="142" y="16"/>
                        </a:lnTo>
                        <a:lnTo>
                          <a:pt x="138" y="26"/>
                        </a:lnTo>
                        <a:lnTo>
                          <a:pt x="138" y="28"/>
                        </a:lnTo>
                        <a:lnTo>
                          <a:pt x="142" y="28"/>
                        </a:lnTo>
                        <a:lnTo>
                          <a:pt x="144" y="28"/>
                        </a:lnTo>
                        <a:lnTo>
                          <a:pt x="146" y="28"/>
                        </a:lnTo>
                        <a:lnTo>
                          <a:pt x="150" y="24"/>
                        </a:lnTo>
                        <a:lnTo>
                          <a:pt x="150" y="18"/>
                        </a:lnTo>
                        <a:lnTo>
                          <a:pt x="152" y="12"/>
                        </a:lnTo>
                        <a:lnTo>
                          <a:pt x="160" y="8"/>
                        </a:lnTo>
                        <a:lnTo>
                          <a:pt x="174" y="4"/>
                        </a:lnTo>
                        <a:lnTo>
                          <a:pt x="194" y="0"/>
                        </a:lnTo>
                        <a:lnTo>
                          <a:pt x="204" y="0"/>
                        </a:lnTo>
                        <a:lnTo>
                          <a:pt x="200" y="4"/>
                        </a:lnTo>
                        <a:lnTo>
                          <a:pt x="196" y="10"/>
                        </a:lnTo>
                        <a:lnTo>
                          <a:pt x="182" y="20"/>
                        </a:lnTo>
                        <a:lnTo>
                          <a:pt x="172" y="30"/>
                        </a:lnTo>
                        <a:lnTo>
                          <a:pt x="168" y="38"/>
                        </a:lnTo>
                        <a:lnTo>
                          <a:pt x="166" y="44"/>
                        </a:lnTo>
                        <a:lnTo>
                          <a:pt x="168" y="46"/>
                        </a:lnTo>
                        <a:lnTo>
                          <a:pt x="170" y="50"/>
                        </a:lnTo>
                        <a:lnTo>
                          <a:pt x="178" y="52"/>
                        </a:lnTo>
                        <a:lnTo>
                          <a:pt x="186" y="54"/>
                        </a:lnTo>
                        <a:lnTo>
                          <a:pt x="188" y="56"/>
                        </a:lnTo>
                        <a:lnTo>
                          <a:pt x="190" y="58"/>
                        </a:lnTo>
                        <a:lnTo>
                          <a:pt x="188" y="62"/>
                        </a:lnTo>
                        <a:lnTo>
                          <a:pt x="182" y="64"/>
                        </a:lnTo>
                        <a:lnTo>
                          <a:pt x="176" y="6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30" name="îslíḓé">
                    <a:extLst>
                      <a:ext uri="{FF2B5EF4-FFF2-40B4-BE49-F238E27FC236}">
                        <a16:creationId xmlns:a16="http://schemas.microsoft.com/office/drawing/2014/main" xmlns="" id="{9E6AAC94-138F-4070-844B-FC2F155F0A0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075457" y="1590953"/>
                    <a:ext cx="169397" cy="44834"/>
                  </a:xfrm>
                  <a:custGeom>
                    <a:avLst/>
                    <a:gdLst>
                      <a:gd name="T0" fmla="*/ 0 w 96"/>
                      <a:gd name="T1" fmla="*/ 2147483647 h 26"/>
                      <a:gd name="T2" fmla="*/ 2147483647 w 96"/>
                      <a:gd name="T3" fmla="*/ 2147483647 h 26"/>
                      <a:gd name="T4" fmla="*/ 2147483647 w 96"/>
                      <a:gd name="T5" fmla="*/ 2147483647 h 26"/>
                      <a:gd name="T6" fmla="*/ 2147483647 w 96"/>
                      <a:gd name="T7" fmla="*/ 2147483647 h 26"/>
                      <a:gd name="T8" fmla="*/ 2147483647 w 96"/>
                      <a:gd name="T9" fmla="*/ 2147483647 h 26"/>
                      <a:gd name="T10" fmla="*/ 2147483647 w 96"/>
                      <a:gd name="T11" fmla="*/ 2147483647 h 26"/>
                      <a:gd name="T12" fmla="*/ 2147483647 w 96"/>
                      <a:gd name="T13" fmla="*/ 2147483647 h 26"/>
                      <a:gd name="T14" fmla="*/ 2147483647 w 96"/>
                      <a:gd name="T15" fmla="*/ 2147483647 h 26"/>
                      <a:gd name="T16" fmla="*/ 2147483647 w 96"/>
                      <a:gd name="T17" fmla="*/ 2147483647 h 26"/>
                      <a:gd name="T18" fmla="*/ 2147483647 w 96"/>
                      <a:gd name="T19" fmla="*/ 2147483647 h 26"/>
                      <a:gd name="T20" fmla="*/ 2147483647 w 96"/>
                      <a:gd name="T21" fmla="*/ 2147483647 h 26"/>
                      <a:gd name="T22" fmla="*/ 2147483647 w 96"/>
                      <a:gd name="T23" fmla="*/ 2147483647 h 26"/>
                      <a:gd name="T24" fmla="*/ 2147483647 w 96"/>
                      <a:gd name="T25" fmla="*/ 2147483647 h 26"/>
                      <a:gd name="T26" fmla="*/ 2147483647 w 96"/>
                      <a:gd name="T27" fmla="*/ 0 h 26"/>
                      <a:gd name="T28" fmla="*/ 2147483647 w 96"/>
                      <a:gd name="T29" fmla="*/ 2147483647 h 26"/>
                      <a:gd name="T30" fmla="*/ 2147483647 w 96"/>
                      <a:gd name="T31" fmla="*/ 2147483647 h 26"/>
                      <a:gd name="T32" fmla="*/ 2147483647 w 96"/>
                      <a:gd name="T33" fmla="*/ 2147483647 h 26"/>
                      <a:gd name="T34" fmla="*/ 2147483647 w 96"/>
                      <a:gd name="T35" fmla="*/ 2147483647 h 26"/>
                      <a:gd name="T36" fmla="*/ 2147483647 w 96"/>
                      <a:gd name="T37" fmla="*/ 2147483647 h 26"/>
                      <a:gd name="T38" fmla="*/ 2147483647 w 96"/>
                      <a:gd name="T39" fmla="*/ 2147483647 h 26"/>
                      <a:gd name="T40" fmla="*/ 2147483647 w 96"/>
                      <a:gd name="T41" fmla="*/ 2147483647 h 26"/>
                      <a:gd name="T42" fmla="*/ 0 w 96"/>
                      <a:gd name="T43" fmla="*/ 2147483647 h 2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96"/>
                      <a:gd name="T67" fmla="*/ 0 h 26"/>
                      <a:gd name="T68" fmla="*/ 96 w 96"/>
                      <a:gd name="T69" fmla="*/ 26 h 26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96" h="26">
                        <a:moveTo>
                          <a:pt x="0" y="24"/>
                        </a:moveTo>
                        <a:lnTo>
                          <a:pt x="6" y="24"/>
                        </a:lnTo>
                        <a:lnTo>
                          <a:pt x="12" y="24"/>
                        </a:lnTo>
                        <a:lnTo>
                          <a:pt x="16" y="24"/>
                        </a:lnTo>
                        <a:lnTo>
                          <a:pt x="18" y="26"/>
                        </a:lnTo>
                        <a:lnTo>
                          <a:pt x="26" y="26"/>
                        </a:lnTo>
                        <a:lnTo>
                          <a:pt x="42" y="20"/>
                        </a:lnTo>
                        <a:lnTo>
                          <a:pt x="52" y="16"/>
                        </a:lnTo>
                        <a:lnTo>
                          <a:pt x="58" y="22"/>
                        </a:lnTo>
                        <a:lnTo>
                          <a:pt x="68" y="16"/>
                        </a:lnTo>
                        <a:lnTo>
                          <a:pt x="76" y="12"/>
                        </a:lnTo>
                        <a:lnTo>
                          <a:pt x="86" y="8"/>
                        </a:lnTo>
                        <a:lnTo>
                          <a:pt x="96" y="4"/>
                        </a:lnTo>
                        <a:lnTo>
                          <a:pt x="90" y="0"/>
                        </a:lnTo>
                        <a:lnTo>
                          <a:pt x="78" y="2"/>
                        </a:lnTo>
                        <a:lnTo>
                          <a:pt x="70" y="4"/>
                        </a:lnTo>
                        <a:lnTo>
                          <a:pt x="46" y="10"/>
                        </a:lnTo>
                        <a:lnTo>
                          <a:pt x="24" y="16"/>
                        </a:lnTo>
                        <a:lnTo>
                          <a:pt x="16" y="18"/>
                        </a:lnTo>
                        <a:lnTo>
                          <a:pt x="4" y="18"/>
                        </a:lnTo>
                        <a:lnTo>
                          <a:pt x="4" y="24"/>
                        </a:lnTo>
                        <a:lnTo>
                          <a:pt x="0" y="2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31" name="îSḻiḓe">
                    <a:extLst>
                      <a:ext uri="{FF2B5EF4-FFF2-40B4-BE49-F238E27FC236}">
                        <a16:creationId xmlns:a16="http://schemas.microsoft.com/office/drawing/2014/main" xmlns="" id="{0E65E06F-6285-4C2A-99F7-50A04C21D72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152582" y="1610569"/>
                    <a:ext cx="231372" cy="53240"/>
                  </a:xfrm>
                  <a:custGeom>
                    <a:avLst/>
                    <a:gdLst>
                      <a:gd name="T0" fmla="*/ 2147483647 w 132"/>
                      <a:gd name="T1" fmla="*/ 2147483647 h 32"/>
                      <a:gd name="T2" fmla="*/ 2147483647 w 132"/>
                      <a:gd name="T3" fmla="*/ 2147483647 h 32"/>
                      <a:gd name="T4" fmla="*/ 2147483647 w 132"/>
                      <a:gd name="T5" fmla="*/ 2147483647 h 32"/>
                      <a:gd name="T6" fmla="*/ 2147483647 w 132"/>
                      <a:gd name="T7" fmla="*/ 2147483647 h 32"/>
                      <a:gd name="T8" fmla="*/ 2147483647 w 132"/>
                      <a:gd name="T9" fmla="*/ 2147483647 h 32"/>
                      <a:gd name="T10" fmla="*/ 2147483647 w 132"/>
                      <a:gd name="T11" fmla="*/ 2147483647 h 32"/>
                      <a:gd name="T12" fmla="*/ 0 w 132"/>
                      <a:gd name="T13" fmla="*/ 2147483647 h 32"/>
                      <a:gd name="T14" fmla="*/ 0 w 132"/>
                      <a:gd name="T15" fmla="*/ 2147483647 h 32"/>
                      <a:gd name="T16" fmla="*/ 2147483647 w 132"/>
                      <a:gd name="T17" fmla="*/ 2147483647 h 32"/>
                      <a:gd name="T18" fmla="*/ 2147483647 w 132"/>
                      <a:gd name="T19" fmla="*/ 2147483647 h 32"/>
                      <a:gd name="T20" fmla="*/ 2147483647 w 132"/>
                      <a:gd name="T21" fmla="*/ 2147483647 h 32"/>
                      <a:gd name="T22" fmla="*/ 2147483647 w 132"/>
                      <a:gd name="T23" fmla="*/ 0 h 32"/>
                      <a:gd name="T24" fmla="*/ 2147483647 w 132"/>
                      <a:gd name="T25" fmla="*/ 2147483647 h 32"/>
                      <a:gd name="T26" fmla="*/ 2147483647 w 132"/>
                      <a:gd name="T27" fmla="*/ 2147483647 h 32"/>
                      <a:gd name="T28" fmla="*/ 2147483647 w 132"/>
                      <a:gd name="T29" fmla="*/ 2147483647 h 32"/>
                      <a:gd name="T30" fmla="*/ 2147483647 w 132"/>
                      <a:gd name="T31" fmla="*/ 2147483647 h 32"/>
                      <a:gd name="T32" fmla="*/ 2147483647 w 132"/>
                      <a:gd name="T33" fmla="*/ 2147483647 h 32"/>
                      <a:gd name="T34" fmla="*/ 2147483647 w 132"/>
                      <a:gd name="T35" fmla="*/ 2147483647 h 32"/>
                      <a:gd name="T36" fmla="*/ 2147483647 w 132"/>
                      <a:gd name="T37" fmla="*/ 2147483647 h 32"/>
                      <a:gd name="T38" fmla="*/ 2147483647 w 132"/>
                      <a:gd name="T39" fmla="*/ 2147483647 h 32"/>
                      <a:gd name="T40" fmla="*/ 2147483647 w 132"/>
                      <a:gd name="T41" fmla="*/ 2147483647 h 32"/>
                      <a:gd name="T42" fmla="*/ 2147483647 w 132"/>
                      <a:gd name="T43" fmla="*/ 2147483647 h 32"/>
                      <a:gd name="T44" fmla="*/ 2147483647 w 132"/>
                      <a:gd name="T45" fmla="*/ 0 h 32"/>
                      <a:gd name="T46" fmla="*/ 2147483647 w 132"/>
                      <a:gd name="T47" fmla="*/ 0 h 32"/>
                      <a:gd name="T48" fmla="*/ 2147483647 w 132"/>
                      <a:gd name="T49" fmla="*/ 2147483647 h 32"/>
                      <a:gd name="T50" fmla="*/ 2147483647 w 132"/>
                      <a:gd name="T51" fmla="*/ 2147483647 h 32"/>
                      <a:gd name="T52" fmla="*/ 2147483647 w 132"/>
                      <a:gd name="T53" fmla="*/ 2147483647 h 32"/>
                      <a:gd name="T54" fmla="*/ 2147483647 w 132"/>
                      <a:gd name="T55" fmla="*/ 2147483647 h 32"/>
                      <a:gd name="T56" fmla="*/ 2147483647 w 132"/>
                      <a:gd name="T57" fmla="*/ 2147483647 h 32"/>
                      <a:gd name="T58" fmla="*/ 2147483647 w 132"/>
                      <a:gd name="T59" fmla="*/ 2147483647 h 32"/>
                      <a:gd name="T60" fmla="*/ 2147483647 w 132"/>
                      <a:gd name="T61" fmla="*/ 2147483647 h 32"/>
                      <a:gd name="T62" fmla="*/ 2147483647 w 132"/>
                      <a:gd name="T63" fmla="*/ 2147483647 h 32"/>
                      <a:gd name="T64" fmla="*/ 2147483647 w 132"/>
                      <a:gd name="T65" fmla="*/ 2147483647 h 32"/>
                      <a:gd name="T66" fmla="*/ 2147483647 w 132"/>
                      <a:gd name="T67" fmla="*/ 2147483647 h 32"/>
                      <a:gd name="T68" fmla="*/ 2147483647 w 132"/>
                      <a:gd name="T69" fmla="*/ 2147483647 h 32"/>
                      <a:gd name="T70" fmla="*/ 2147483647 w 132"/>
                      <a:gd name="T71" fmla="*/ 2147483647 h 32"/>
                      <a:gd name="T72" fmla="*/ 2147483647 w 132"/>
                      <a:gd name="T73" fmla="*/ 2147483647 h 32"/>
                      <a:gd name="T74" fmla="*/ 2147483647 w 132"/>
                      <a:gd name="T75" fmla="*/ 2147483647 h 32"/>
                      <a:gd name="T76" fmla="*/ 2147483647 w 132"/>
                      <a:gd name="T77" fmla="*/ 2147483647 h 32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132"/>
                      <a:gd name="T118" fmla="*/ 0 h 32"/>
                      <a:gd name="T119" fmla="*/ 132 w 132"/>
                      <a:gd name="T120" fmla="*/ 32 h 32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132" h="32">
                        <a:moveTo>
                          <a:pt x="34" y="32"/>
                        </a:moveTo>
                        <a:lnTo>
                          <a:pt x="30" y="30"/>
                        </a:lnTo>
                        <a:lnTo>
                          <a:pt x="28" y="30"/>
                        </a:lnTo>
                        <a:lnTo>
                          <a:pt x="30" y="26"/>
                        </a:lnTo>
                        <a:lnTo>
                          <a:pt x="36" y="24"/>
                        </a:lnTo>
                        <a:lnTo>
                          <a:pt x="18" y="22"/>
                        </a:lnTo>
                        <a:lnTo>
                          <a:pt x="0" y="20"/>
                        </a:lnTo>
                        <a:lnTo>
                          <a:pt x="0" y="18"/>
                        </a:lnTo>
                        <a:lnTo>
                          <a:pt x="6" y="16"/>
                        </a:lnTo>
                        <a:lnTo>
                          <a:pt x="24" y="10"/>
                        </a:lnTo>
                        <a:lnTo>
                          <a:pt x="40" y="4"/>
                        </a:lnTo>
                        <a:lnTo>
                          <a:pt x="54" y="0"/>
                        </a:lnTo>
                        <a:lnTo>
                          <a:pt x="54" y="6"/>
                        </a:lnTo>
                        <a:lnTo>
                          <a:pt x="56" y="6"/>
                        </a:lnTo>
                        <a:lnTo>
                          <a:pt x="64" y="6"/>
                        </a:lnTo>
                        <a:lnTo>
                          <a:pt x="64" y="14"/>
                        </a:lnTo>
                        <a:lnTo>
                          <a:pt x="66" y="16"/>
                        </a:lnTo>
                        <a:lnTo>
                          <a:pt x="68" y="18"/>
                        </a:lnTo>
                        <a:lnTo>
                          <a:pt x="74" y="18"/>
                        </a:lnTo>
                        <a:lnTo>
                          <a:pt x="84" y="16"/>
                        </a:lnTo>
                        <a:lnTo>
                          <a:pt x="92" y="14"/>
                        </a:lnTo>
                        <a:lnTo>
                          <a:pt x="100" y="6"/>
                        </a:lnTo>
                        <a:lnTo>
                          <a:pt x="108" y="0"/>
                        </a:lnTo>
                        <a:lnTo>
                          <a:pt x="114" y="0"/>
                        </a:lnTo>
                        <a:lnTo>
                          <a:pt x="114" y="8"/>
                        </a:lnTo>
                        <a:lnTo>
                          <a:pt x="110" y="12"/>
                        </a:lnTo>
                        <a:lnTo>
                          <a:pt x="120" y="14"/>
                        </a:lnTo>
                        <a:lnTo>
                          <a:pt x="132" y="14"/>
                        </a:lnTo>
                        <a:lnTo>
                          <a:pt x="118" y="22"/>
                        </a:lnTo>
                        <a:lnTo>
                          <a:pt x="110" y="28"/>
                        </a:lnTo>
                        <a:lnTo>
                          <a:pt x="104" y="28"/>
                        </a:lnTo>
                        <a:lnTo>
                          <a:pt x="98" y="28"/>
                        </a:lnTo>
                        <a:lnTo>
                          <a:pt x="94" y="26"/>
                        </a:lnTo>
                        <a:lnTo>
                          <a:pt x="90" y="24"/>
                        </a:lnTo>
                        <a:lnTo>
                          <a:pt x="84" y="22"/>
                        </a:lnTo>
                        <a:lnTo>
                          <a:pt x="72" y="24"/>
                        </a:lnTo>
                        <a:lnTo>
                          <a:pt x="60" y="28"/>
                        </a:lnTo>
                        <a:lnTo>
                          <a:pt x="48" y="30"/>
                        </a:lnTo>
                        <a:lnTo>
                          <a:pt x="34" y="3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32" name="îṡ1îḑé">
                    <a:extLst>
                      <a:ext uri="{FF2B5EF4-FFF2-40B4-BE49-F238E27FC236}">
                        <a16:creationId xmlns:a16="http://schemas.microsoft.com/office/drawing/2014/main" xmlns="" id="{53E4E7CF-2F95-4F3D-A697-95FBF3B05AB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282040" y="1562932"/>
                    <a:ext cx="111555" cy="30822"/>
                  </a:xfrm>
                  <a:custGeom>
                    <a:avLst/>
                    <a:gdLst>
                      <a:gd name="T0" fmla="*/ 2147483647 w 64"/>
                      <a:gd name="T1" fmla="*/ 2147483647 h 18"/>
                      <a:gd name="T2" fmla="*/ 2147483647 w 64"/>
                      <a:gd name="T3" fmla="*/ 2147483647 h 18"/>
                      <a:gd name="T4" fmla="*/ 0 w 64"/>
                      <a:gd name="T5" fmla="*/ 2147483647 h 18"/>
                      <a:gd name="T6" fmla="*/ 2147483647 w 64"/>
                      <a:gd name="T7" fmla="*/ 2147483647 h 18"/>
                      <a:gd name="T8" fmla="*/ 2147483647 w 64"/>
                      <a:gd name="T9" fmla="*/ 2147483647 h 18"/>
                      <a:gd name="T10" fmla="*/ 2147483647 w 64"/>
                      <a:gd name="T11" fmla="*/ 2147483647 h 18"/>
                      <a:gd name="T12" fmla="*/ 2147483647 w 64"/>
                      <a:gd name="T13" fmla="*/ 2147483647 h 18"/>
                      <a:gd name="T14" fmla="*/ 2147483647 w 64"/>
                      <a:gd name="T15" fmla="*/ 2147483647 h 18"/>
                      <a:gd name="T16" fmla="*/ 2147483647 w 64"/>
                      <a:gd name="T17" fmla="*/ 0 h 18"/>
                      <a:gd name="T18" fmla="*/ 2147483647 w 64"/>
                      <a:gd name="T19" fmla="*/ 2147483647 h 18"/>
                      <a:gd name="T20" fmla="*/ 2147483647 w 64"/>
                      <a:gd name="T21" fmla="*/ 2147483647 h 18"/>
                      <a:gd name="T22" fmla="*/ 2147483647 w 64"/>
                      <a:gd name="T23" fmla="*/ 2147483647 h 18"/>
                      <a:gd name="T24" fmla="*/ 2147483647 w 64"/>
                      <a:gd name="T25" fmla="*/ 2147483647 h 18"/>
                      <a:gd name="T26" fmla="*/ 2147483647 w 64"/>
                      <a:gd name="T27" fmla="*/ 2147483647 h 18"/>
                      <a:gd name="T28" fmla="*/ 2147483647 w 64"/>
                      <a:gd name="T29" fmla="*/ 2147483647 h 18"/>
                      <a:gd name="T30" fmla="*/ 2147483647 w 64"/>
                      <a:gd name="T31" fmla="*/ 2147483647 h 18"/>
                      <a:gd name="T32" fmla="*/ 2147483647 w 64"/>
                      <a:gd name="T33" fmla="*/ 2147483647 h 18"/>
                      <a:gd name="T34" fmla="*/ 2147483647 w 64"/>
                      <a:gd name="T35" fmla="*/ 2147483647 h 18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64"/>
                      <a:gd name="T55" fmla="*/ 0 h 18"/>
                      <a:gd name="T56" fmla="*/ 64 w 64"/>
                      <a:gd name="T57" fmla="*/ 18 h 18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64" h="18">
                        <a:moveTo>
                          <a:pt x="12" y="18"/>
                        </a:moveTo>
                        <a:lnTo>
                          <a:pt x="6" y="16"/>
                        </a:lnTo>
                        <a:lnTo>
                          <a:pt x="0" y="14"/>
                        </a:lnTo>
                        <a:lnTo>
                          <a:pt x="8" y="12"/>
                        </a:lnTo>
                        <a:lnTo>
                          <a:pt x="18" y="12"/>
                        </a:lnTo>
                        <a:lnTo>
                          <a:pt x="26" y="10"/>
                        </a:lnTo>
                        <a:lnTo>
                          <a:pt x="28" y="10"/>
                        </a:lnTo>
                        <a:lnTo>
                          <a:pt x="30" y="8"/>
                        </a:lnTo>
                        <a:lnTo>
                          <a:pt x="48" y="0"/>
                        </a:lnTo>
                        <a:lnTo>
                          <a:pt x="58" y="2"/>
                        </a:lnTo>
                        <a:lnTo>
                          <a:pt x="64" y="4"/>
                        </a:lnTo>
                        <a:lnTo>
                          <a:pt x="58" y="10"/>
                        </a:lnTo>
                        <a:lnTo>
                          <a:pt x="48" y="16"/>
                        </a:lnTo>
                        <a:lnTo>
                          <a:pt x="30" y="18"/>
                        </a:lnTo>
                        <a:lnTo>
                          <a:pt x="30" y="16"/>
                        </a:lnTo>
                        <a:lnTo>
                          <a:pt x="28" y="16"/>
                        </a:lnTo>
                        <a:lnTo>
                          <a:pt x="22" y="16"/>
                        </a:lnTo>
                        <a:lnTo>
                          <a:pt x="12" y="1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33" name="iṣľïḋê">
                    <a:extLst>
                      <a:ext uri="{FF2B5EF4-FFF2-40B4-BE49-F238E27FC236}">
                        <a16:creationId xmlns:a16="http://schemas.microsoft.com/office/drawing/2014/main" xmlns="" id="{A9190128-5E71-46FC-B33A-C1D832BE701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356410" y="1675017"/>
                    <a:ext cx="128081" cy="70053"/>
                  </a:xfrm>
                  <a:custGeom>
                    <a:avLst/>
                    <a:gdLst>
                      <a:gd name="T0" fmla="*/ 2147483647 w 74"/>
                      <a:gd name="T1" fmla="*/ 2147483647 h 42"/>
                      <a:gd name="T2" fmla="*/ 2147483647 w 74"/>
                      <a:gd name="T3" fmla="*/ 2147483647 h 42"/>
                      <a:gd name="T4" fmla="*/ 2147483647 w 74"/>
                      <a:gd name="T5" fmla="*/ 2147483647 h 42"/>
                      <a:gd name="T6" fmla="*/ 2147483647 w 74"/>
                      <a:gd name="T7" fmla="*/ 2147483647 h 42"/>
                      <a:gd name="T8" fmla="*/ 2147483647 w 74"/>
                      <a:gd name="T9" fmla="*/ 2147483647 h 42"/>
                      <a:gd name="T10" fmla="*/ 2147483647 w 74"/>
                      <a:gd name="T11" fmla="*/ 2147483647 h 42"/>
                      <a:gd name="T12" fmla="*/ 2147483647 w 74"/>
                      <a:gd name="T13" fmla="*/ 2147483647 h 42"/>
                      <a:gd name="T14" fmla="*/ 2147483647 w 74"/>
                      <a:gd name="T15" fmla="*/ 2147483647 h 42"/>
                      <a:gd name="T16" fmla="*/ 2147483647 w 74"/>
                      <a:gd name="T17" fmla="*/ 2147483647 h 42"/>
                      <a:gd name="T18" fmla="*/ 2147483647 w 74"/>
                      <a:gd name="T19" fmla="*/ 2147483647 h 42"/>
                      <a:gd name="T20" fmla="*/ 2147483647 w 74"/>
                      <a:gd name="T21" fmla="*/ 2147483647 h 42"/>
                      <a:gd name="T22" fmla="*/ 2147483647 w 74"/>
                      <a:gd name="T23" fmla="*/ 2147483647 h 42"/>
                      <a:gd name="T24" fmla="*/ 2147483647 w 74"/>
                      <a:gd name="T25" fmla="*/ 2147483647 h 42"/>
                      <a:gd name="T26" fmla="*/ 2147483647 w 74"/>
                      <a:gd name="T27" fmla="*/ 2147483647 h 42"/>
                      <a:gd name="T28" fmla="*/ 2147483647 w 74"/>
                      <a:gd name="T29" fmla="*/ 2147483647 h 42"/>
                      <a:gd name="T30" fmla="*/ 2147483647 w 74"/>
                      <a:gd name="T31" fmla="*/ 2147483647 h 42"/>
                      <a:gd name="T32" fmla="*/ 2147483647 w 74"/>
                      <a:gd name="T33" fmla="*/ 2147483647 h 42"/>
                      <a:gd name="T34" fmla="*/ 2147483647 w 74"/>
                      <a:gd name="T35" fmla="*/ 2147483647 h 42"/>
                      <a:gd name="T36" fmla="*/ 2147483647 w 74"/>
                      <a:gd name="T37" fmla="*/ 2147483647 h 42"/>
                      <a:gd name="T38" fmla="*/ 0 w 74"/>
                      <a:gd name="T39" fmla="*/ 2147483647 h 42"/>
                      <a:gd name="T40" fmla="*/ 2147483647 w 74"/>
                      <a:gd name="T41" fmla="*/ 2147483647 h 42"/>
                      <a:gd name="T42" fmla="*/ 2147483647 w 74"/>
                      <a:gd name="T43" fmla="*/ 2147483647 h 42"/>
                      <a:gd name="T44" fmla="*/ 2147483647 w 74"/>
                      <a:gd name="T45" fmla="*/ 2147483647 h 42"/>
                      <a:gd name="T46" fmla="*/ 2147483647 w 74"/>
                      <a:gd name="T47" fmla="*/ 2147483647 h 42"/>
                      <a:gd name="T48" fmla="*/ 2147483647 w 74"/>
                      <a:gd name="T49" fmla="*/ 2147483647 h 42"/>
                      <a:gd name="T50" fmla="*/ 2147483647 w 74"/>
                      <a:gd name="T51" fmla="*/ 2147483647 h 42"/>
                      <a:gd name="T52" fmla="*/ 2147483647 w 74"/>
                      <a:gd name="T53" fmla="*/ 2147483647 h 42"/>
                      <a:gd name="T54" fmla="*/ 2147483647 w 74"/>
                      <a:gd name="T55" fmla="*/ 2147483647 h 42"/>
                      <a:gd name="T56" fmla="*/ 2147483647 w 74"/>
                      <a:gd name="T57" fmla="*/ 2147483647 h 42"/>
                      <a:gd name="T58" fmla="*/ 2147483647 w 74"/>
                      <a:gd name="T59" fmla="*/ 2147483647 h 42"/>
                      <a:gd name="T60" fmla="*/ 2147483647 w 74"/>
                      <a:gd name="T61" fmla="*/ 2147483647 h 42"/>
                      <a:gd name="T62" fmla="*/ 2147483647 w 74"/>
                      <a:gd name="T63" fmla="*/ 2147483647 h 42"/>
                      <a:gd name="T64" fmla="*/ 2147483647 w 74"/>
                      <a:gd name="T65" fmla="*/ 2147483647 h 42"/>
                      <a:gd name="T66" fmla="*/ 2147483647 w 74"/>
                      <a:gd name="T67" fmla="*/ 0 h 42"/>
                      <a:gd name="T68" fmla="*/ 2147483647 w 74"/>
                      <a:gd name="T69" fmla="*/ 2147483647 h 42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w 74"/>
                      <a:gd name="T106" fmla="*/ 0 h 42"/>
                      <a:gd name="T107" fmla="*/ 74 w 74"/>
                      <a:gd name="T108" fmla="*/ 42 h 42"/>
                    </a:gdLst>
                    <a:ahLst/>
                    <a:cxnLst>
                      <a:cxn ang="T70">
                        <a:pos x="T0" y="T1"/>
                      </a:cxn>
                      <a:cxn ang="T71">
                        <a:pos x="T2" y="T3"/>
                      </a:cxn>
                      <a:cxn ang="T72">
                        <a:pos x="T4" y="T5"/>
                      </a:cxn>
                      <a:cxn ang="T73">
                        <a:pos x="T6" y="T7"/>
                      </a:cxn>
                      <a:cxn ang="T74">
                        <a:pos x="T8" y="T9"/>
                      </a:cxn>
                      <a:cxn ang="T75">
                        <a:pos x="T10" y="T11"/>
                      </a:cxn>
                      <a:cxn ang="T76">
                        <a:pos x="T12" y="T13"/>
                      </a:cxn>
                      <a:cxn ang="T77">
                        <a:pos x="T14" y="T15"/>
                      </a:cxn>
                      <a:cxn ang="T78">
                        <a:pos x="T16" y="T17"/>
                      </a:cxn>
                      <a:cxn ang="T79">
                        <a:pos x="T18" y="T19"/>
                      </a:cxn>
                      <a:cxn ang="T80">
                        <a:pos x="T20" y="T21"/>
                      </a:cxn>
                      <a:cxn ang="T81">
                        <a:pos x="T22" y="T23"/>
                      </a:cxn>
                      <a:cxn ang="T82">
                        <a:pos x="T24" y="T25"/>
                      </a:cxn>
                      <a:cxn ang="T83">
                        <a:pos x="T26" y="T27"/>
                      </a:cxn>
                      <a:cxn ang="T84">
                        <a:pos x="T28" y="T29"/>
                      </a:cxn>
                      <a:cxn ang="T85">
                        <a:pos x="T30" y="T31"/>
                      </a:cxn>
                      <a:cxn ang="T86">
                        <a:pos x="T32" y="T33"/>
                      </a:cxn>
                      <a:cxn ang="T87">
                        <a:pos x="T34" y="T35"/>
                      </a:cxn>
                      <a:cxn ang="T88">
                        <a:pos x="T36" y="T37"/>
                      </a:cxn>
                      <a:cxn ang="T89">
                        <a:pos x="T38" y="T39"/>
                      </a:cxn>
                      <a:cxn ang="T90">
                        <a:pos x="T40" y="T41"/>
                      </a:cxn>
                      <a:cxn ang="T91">
                        <a:pos x="T42" y="T43"/>
                      </a:cxn>
                      <a:cxn ang="T92">
                        <a:pos x="T44" y="T45"/>
                      </a:cxn>
                      <a:cxn ang="T93">
                        <a:pos x="T46" y="T47"/>
                      </a:cxn>
                      <a:cxn ang="T94">
                        <a:pos x="T48" y="T49"/>
                      </a:cxn>
                      <a:cxn ang="T95">
                        <a:pos x="T50" y="T51"/>
                      </a:cxn>
                      <a:cxn ang="T96">
                        <a:pos x="T52" y="T53"/>
                      </a:cxn>
                      <a:cxn ang="T97">
                        <a:pos x="T54" y="T55"/>
                      </a:cxn>
                      <a:cxn ang="T98">
                        <a:pos x="T56" y="T57"/>
                      </a:cxn>
                      <a:cxn ang="T99">
                        <a:pos x="T58" y="T59"/>
                      </a:cxn>
                      <a:cxn ang="T100">
                        <a:pos x="T60" y="T61"/>
                      </a:cxn>
                      <a:cxn ang="T101">
                        <a:pos x="T62" y="T63"/>
                      </a:cxn>
                      <a:cxn ang="T102">
                        <a:pos x="T64" y="T65"/>
                      </a:cxn>
                      <a:cxn ang="T103">
                        <a:pos x="T66" y="T67"/>
                      </a:cxn>
                      <a:cxn ang="T104">
                        <a:pos x="T68" y="T69"/>
                      </a:cxn>
                    </a:cxnLst>
                    <a:rect l="T105" t="T106" r="T107" b="T108"/>
                    <a:pathLst>
                      <a:path w="74" h="42">
                        <a:moveTo>
                          <a:pt x="74" y="4"/>
                        </a:moveTo>
                        <a:lnTo>
                          <a:pt x="70" y="6"/>
                        </a:lnTo>
                        <a:lnTo>
                          <a:pt x="66" y="8"/>
                        </a:lnTo>
                        <a:lnTo>
                          <a:pt x="58" y="14"/>
                        </a:lnTo>
                        <a:lnTo>
                          <a:pt x="66" y="22"/>
                        </a:lnTo>
                        <a:lnTo>
                          <a:pt x="56" y="28"/>
                        </a:lnTo>
                        <a:lnTo>
                          <a:pt x="52" y="30"/>
                        </a:lnTo>
                        <a:lnTo>
                          <a:pt x="48" y="28"/>
                        </a:lnTo>
                        <a:lnTo>
                          <a:pt x="48" y="32"/>
                        </a:lnTo>
                        <a:lnTo>
                          <a:pt x="44" y="34"/>
                        </a:lnTo>
                        <a:lnTo>
                          <a:pt x="38" y="36"/>
                        </a:lnTo>
                        <a:lnTo>
                          <a:pt x="32" y="38"/>
                        </a:lnTo>
                        <a:lnTo>
                          <a:pt x="26" y="42"/>
                        </a:lnTo>
                        <a:lnTo>
                          <a:pt x="18" y="42"/>
                        </a:lnTo>
                        <a:lnTo>
                          <a:pt x="18" y="36"/>
                        </a:lnTo>
                        <a:lnTo>
                          <a:pt x="16" y="34"/>
                        </a:lnTo>
                        <a:lnTo>
                          <a:pt x="10" y="32"/>
                        </a:lnTo>
                        <a:lnTo>
                          <a:pt x="4" y="28"/>
                        </a:lnTo>
                        <a:lnTo>
                          <a:pt x="2" y="26"/>
                        </a:lnTo>
                        <a:lnTo>
                          <a:pt x="0" y="22"/>
                        </a:lnTo>
                        <a:lnTo>
                          <a:pt x="2" y="20"/>
                        </a:lnTo>
                        <a:lnTo>
                          <a:pt x="4" y="18"/>
                        </a:lnTo>
                        <a:lnTo>
                          <a:pt x="8" y="16"/>
                        </a:lnTo>
                        <a:lnTo>
                          <a:pt x="14" y="16"/>
                        </a:lnTo>
                        <a:lnTo>
                          <a:pt x="16" y="18"/>
                        </a:lnTo>
                        <a:lnTo>
                          <a:pt x="20" y="20"/>
                        </a:lnTo>
                        <a:lnTo>
                          <a:pt x="22" y="20"/>
                        </a:lnTo>
                        <a:lnTo>
                          <a:pt x="30" y="18"/>
                        </a:lnTo>
                        <a:lnTo>
                          <a:pt x="32" y="16"/>
                        </a:lnTo>
                        <a:lnTo>
                          <a:pt x="32" y="14"/>
                        </a:lnTo>
                        <a:lnTo>
                          <a:pt x="32" y="8"/>
                        </a:lnTo>
                        <a:lnTo>
                          <a:pt x="38" y="4"/>
                        </a:lnTo>
                        <a:lnTo>
                          <a:pt x="50" y="4"/>
                        </a:lnTo>
                        <a:lnTo>
                          <a:pt x="74" y="0"/>
                        </a:lnTo>
                        <a:lnTo>
                          <a:pt x="74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34" name="ïṧḷíḍé">
                    <a:extLst>
                      <a:ext uri="{FF2B5EF4-FFF2-40B4-BE49-F238E27FC236}">
                        <a16:creationId xmlns:a16="http://schemas.microsoft.com/office/drawing/2014/main" xmlns="" id="{7C17B6E8-5A0D-4255-93F7-CF6DE388AF2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332997" y="1777294"/>
                    <a:ext cx="67484" cy="36427"/>
                  </a:xfrm>
                  <a:custGeom>
                    <a:avLst/>
                    <a:gdLst>
                      <a:gd name="T0" fmla="*/ 2147483647 w 40"/>
                      <a:gd name="T1" fmla="*/ 2147483647 h 22"/>
                      <a:gd name="T2" fmla="*/ 2147483647 w 40"/>
                      <a:gd name="T3" fmla="*/ 2147483647 h 22"/>
                      <a:gd name="T4" fmla="*/ 2147483647 w 40"/>
                      <a:gd name="T5" fmla="*/ 2147483647 h 22"/>
                      <a:gd name="T6" fmla="*/ 0 w 40"/>
                      <a:gd name="T7" fmla="*/ 2147483647 h 22"/>
                      <a:gd name="T8" fmla="*/ 2147483647 w 40"/>
                      <a:gd name="T9" fmla="*/ 2147483647 h 22"/>
                      <a:gd name="T10" fmla="*/ 2147483647 w 40"/>
                      <a:gd name="T11" fmla="*/ 2147483647 h 22"/>
                      <a:gd name="T12" fmla="*/ 2147483647 w 40"/>
                      <a:gd name="T13" fmla="*/ 0 h 22"/>
                      <a:gd name="T14" fmla="*/ 2147483647 w 40"/>
                      <a:gd name="T15" fmla="*/ 2147483647 h 22"/>
                      <a:gd name="T16" fmla="*/ 2147483647 w 40"/>
                      <a:gd name="T17" fmla="*/ 2147483647 h 22"/>
                      <a:gd name="T18" fmla="*/ 2147483647 w 40"/>
                      <a:gd name="T19" fmla="*/ 2147483647 h 22"/>
                      <a:gd name="T20" fmla="*/ 2147483647 w 40"/>
                      <a:gd name="T21" fmla="*/ 2147483647 h 22"/>
                      <a:gd name="T22" fmla="*/ 2147483647 w 40"/>
                      <a:gd name="T23" fmla="*/ 2147483647 h 22"/>
                      <a:gd name="T24" fmla="*/ 2147483647 w 40"/>
                      <a:gd name="T25" fmla="*/ 2147483647 h 22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w 40"/>
                      <a:gd name="T40" fmla="*/ 0 h 22"/>
                      <a:gd name="T41" fmla="*/ 40 w 40"/>
                      <a:gd name="T42" fmla="*/ 22 h 22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T39" t="T40" r="T41" b="T42"/>
                    <a:pathLst>
                      <a:path w="40" h="22">
                        <a:moveTo>
                          <a:pt x="22" y="22"/>
                        </a:moveTo>
                        <a:lnTo>
                          <a:pt x="16" y="22"/>
                        </a:lnTo>
                        <a:lnTo>
                          <a:pt x="8" y="20"/>
                        </a:lnTo>
                        <a:lnTo>
                          <a:pt x="0" y="14"/>
                        </a:lnTo>
                        <a:lnTo>
                          <a:pt x="6" y="10"/>
                        </a:lnTo>
                        <a:lnTo>
                          <a:pt x="12" y="6"/>
                        </a:lnTo>
                        <a:lnTo>
                          <a:pt x="30" y="0"/>
                        </a:lnTo>
                        <a:lnTo>
                          <a:pt x="32" y="4"/>
                        </a:lnTo>
                        <a:lnTo>
                          <a:pt x="34" y="6"/>
                        </a:lnTo>
                        <a:lnTo>
                          <a:pt x="40" y="6"/>
                        </a:lnTo>
                        <a:lnTo>
                          <a:pt x="40" y="18"/>
                        </a:lnTo>
                        <a:lnTo>
                          <a:pt x="32" y="22"/>
                        </a:lnTo>
                        <a:lnTo>
                          <a:pt x="22" y="2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35" name="îṣḻïdê">
                    <a:extLst>
                      <a:ext uri="{FF2B5EF4-FFF2-40B4-BE49-F238E27FC236}">
                        <a16:creationId xmlns:a16="http://schemas.microsoft.com/office/drawing/2014/main" xmlns="" id="{1AC62637-3DAD-4220-A196-225F16150BC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478983" y="1886577"/>
                    <a:ext cx="140476" cy="70053"/>
                  </a:xfrm>
                  <a:custGeom>
                    <a:avLst/>
                    <a:gdLst>
                      <a:gd name="T0" fmla="*/ 2147483647 w 80"/>
                      <a:gd name="T1" fmla="*/ 2147483647 h 42"/>
                      <a:gd name="T2" fmla="*/ 2147483647 w 80"/>
                      <a:gd name="T3" fmla="*/ 2147483647 h 42"/>
                      <a:gd name="T4" fmla="*/ 2147483647 w 80"/>
                      <a:gd name="T5" fmla="*/ 2147483647 h 42"/>
                      <a:gd name="T6" fmla="*/ 2147483647 w 80"/>
                      <a:gd name="T7" fmla="*/ 2147483647 h 42"/>
                      <a:gd name="T8" fmla="*/ 2147483647 w 80"/>
                      <a:gd name="T9" fmla="*/ 2147483647 h 42"/>
                      <a:gd name="T10" fmla="*/ 2147483647 w 80"/>
                      <a:gd name="T11" fmla="*/ 2147483647 h 42"/>
                      <a:gd name="T12" fmla="*/ 2147483647 w 80"/>
                      <a:gd name="T13" fmla="*/ 2147483647 h 42"/>
                      <a:gd name="T14" fmla="*/ 2147483647 w 80"/>
                      <a:gd name="T15" fmla="*/ 2147483647 h 42"/>
                      <a:gd name="T16" fmla="*/ 2147483647 w 80"/>
                      <a:gd name="T17" fmla="*/ 2147483647 h 42"/>
                      <a:gd name="T18" fmla="*/ 2147483647 w 80"/>
                      <a:gd name="T19" fmla="*/ 2147483647 h 42"/>
                      <a:gd name="T20" fmla="*/ 2147483647 w 80"/>
                      <a:gd name="T21" fmla="*/ 2147483647 h 42"/>
                      <a:gd name="T22" fmla="*/ 2147483647 w 80"/>
                      <a:gd name="T23" fmla="*/ 2147483647 h 42"/>
                      <a:gd name="T24" fmla="*/ 2147483647 w 80"/>
                      <a:gd name="T25" fmla="*/ 2147483647 h 42"/>
                      <a:gd name="T26" fmla="*/ 2147483647 w 80"/>
                      <a:gd name="T27" fmla="*/ 2147483647 h 42"/>
                      <a:gd name="T28" fmla="*/ 0 w 80"/>
                      <a:gd name="T29" fmla="*/ 2147483647 h 42"/>
                      <a:gd name="T30" fmla="*/ 2147483647 w 80"/>
                      <a:gd name="T31" fmla="*/ 2147483647 h 42"/>
                      <a:gd name="T32" fmla="*/ 2147483647 w 80"/>
                      <a:gd name="T33" fmla="*/ 2147483647 h 42"/>
                      <a:gd name="T34" fmla="*/ 2147483647 w 80"/>
                      <a:gd name="T35" fmla="*/ 0 h 42"/>
                      <a:gd name="T36" fmla="*/ 2147483647 w 80"/>
                      <a:gd name="T37" fmla="*/ 2147483647 h 42"/>
                      <a:gd name="T38" fmla="*/ 2147483647 w 80"/>
                      <a:gd name="T39" fmla="*/ 2147483647 h 42"/>
                      <a:gd name="T40" fmla="*/ 2147483647 w 80"/>
                      <a:gd name="T41" fmla="*/ 2147483647 h 42"/>
                      <a:gd name="T42" fmla="*/ 2147483647 w 80"/>
                      <a:gd name="T43" fmla="*/ 2147483647 h 42"/>
                      <a:gd name="T44" fmla="*/ 2147483647 w 80"/>
                      <a:gd name="T45" fmla="*/ 2147483647 h 42"/>
                      <a:gd name="T46" fmla="*/ 2147483647 w 80"/>
                      <a:gd name="T47" fmla="*/ 2147483647 h 42"/>
                      <a:gd name="T48" fmla="*/ 2147483647 w 80"/>
                      <a:gd name="T49" fmla="*/ 2147483647 h 42"/>
                      <a:gd name="T50" fmla="*/ 2147483647 w 80"/>
                      <a:gd name="T51" fmla="*/ 2147483647 h 42"/>
                      <a:gd name="T52" fmla="*/ 2147483647 w 80"/>
                      <a:gd name="T53" fmla="*/ 2147483647 h 42"/>
                      <a:gd name="T54" fmla="*/ 2147483647 w 80"/>
                      <a:gd name="T55" fmla="*/ 2147483647 h 42"/>
                      <a:gd name="T56" fmla="*/ 2147483647 w 80"/>
                      <a:gd name="T57" fmla="*/ 2147483647 h 42"/>
                      <a:gd name="T58" fmla="*/ 2147483647 w 80"/>
                      <a:gd name="T59" fmla="*/ 2147483647 h 42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w 80"/>
                      <a:gd name="T91" fmla="*/ 0 h 42"/>
                      <a:gd name="T92" fmla="*/ 80 w 80"/>
                      <a:gd name="T93" fmla="*/ 42 h 42"/>
                    </a:gdLst>
                    <a:ahLst/>
                    <a:cxnLst>
                      <a:cxn ang="T60">
                        <a:pos x="T0" y="T1"/>
                      </a:cxn>
                      <a:cxn ang="T61">
                        <a:pos x="T2" y="T3"/>
                      </a:cxn>
                      <a:cxn ang="T62">
                        <a:pos x="T4" y="T5"/>
                      </a:cxn>
                      <a:cxn ang="T63">
                        <a:pos x="T6" y="T7"/>
                      </a:cxn>
                      <a:cxn ang="T64">
                        <a:pos x="T8" y="T9"/>
                      </a:cxn>
                      <a:cxn ang="T65">
                        <a:pos x="T10" y="T11"/>
                      </a:cxn>
                      <a:cxn ang="T66">
                        <a:pos x="T12" y="T13"/>
                      </a:cxn>
                      <a:cxn ang="T67">
                        <a:pos x="T14" y="T15"/>
                      </a:cxn>
                      <a:cxn ang="T68">
                        <a:pos x="T16" y="T17"/>
                      </a:cxn>
                      <a:cxn ang="T69">
                        <a:pos x="T18" y="T19"/>
                      </a:cxn>
                      <a:cxn ang="T70">
                        <a:pos x="T20" y="T21"/>
                      </a:cxn>
                      <a:cxn ang="T71">
                        <a:pos x="T22" y="T23"/>
                      </a:cxn>
                      <a:cxn ang="T72">
                        <a:pos x="T24" y="T25"/>
                      </a:cxn>
                      <a:cxn ang="T73">
                        <a:pos x="T26" y="T27"/>
                      </a:cxn>
                      <a:cxn ang="T74">
                        <a:pos x="T28" y="T29"/>
                      </a:cxn>
                      <a:cxn ang="T75">
                        <a:pos x="T30" y="T31"/>
                      </a:cxn>
                      <a:cxn ang="T76">
                        <a:pos x="T32" y="T33"/>
                      </a:cxn>
                      <a:cxn ang="T77">
                        <a:pos x="T34" y="T35"/>
                      </a:cxn>
                      <a:cxn ang="T78">
                        <a:pos x="T36" y="T37"/>
                      </a:cxn>
                      <a:cxn ang="T79">
                        <a:pos x="T38" y="T39"/>
                      </a:cxn>
                      <a:cxn ang="T80">
                        <a:pos x="T40" y="T41"/>
                      </a:cxn>
                      <a:cxn ang="T81">
                        <a:pos x="T42" y="T43"/>
                      </a:cxn>
                      <a:cxn ang="T82">
                        <a:pos x="T44" y="T45"/>
                      </a:cxn>
                      <a:cxn ang="T83">
                        <a:pos x="T46" y="T47"/>
                      </a:cxn>
                      <a:cxn ang="T84">
                        <a:pos x="T48" y="T49"/>
                      </a:cxn>
                      <a:cxn ang="T85">
                        <a:pos x="T50" y="T51"/>
                      </a:cxn>
                      <a:cxn ang="T86">
                        <a:pos x="T52" y="T53"/>
                      </a:cxn>
                      <a:cxn ang="T87">
                        <a:pos x="T54" y="T55"/>
                      </a:cxn>
                      <a:cxn ang="T88">
                        <a:pos x="T56" y="T57"/>
                      </a:cxn>
                      <a:cxn ang="T89">
                        <a:pos x="T58" y="T59"/>
                      </a:cxn>
                    </a:cxnLst>
                    <a:rect l="T90" t="T91" r="T92" b="T93"/>
                    <a:pathLst>
                      <a:path w="80" h="42">
                        <a:moveTo>
                          <a:pt x="58" y="40"/>
                        </a:moveTo>
                        <a:lnTo>
                          <a:pt x="56" y="30"/>
                        </a:lnTo>
                        <a:lnTo>
                          <a:pt x="52" y="26"/>
                        </a:lnTo>
                        <a:lnTo>
                          <a:pt x="48" y="26"/>
                        </a:lnTo>
                        <a:lnTo>
                          <a:pt x="42" y="26"/>
                        </a:lnTo>
                        <a:lnTo>
                          <a:pt x="38" y="30"/>
                        </a:lnTo>
                        <a:lnTo>
                          <a:pt x="30" y="36"/>
                        </a:lnTo>
                        <a:lnTo>
                          <a:pt x="22" y="40"/>
                        </a:lnTo>
                        <a:lnTo>
                          <a:pt x="16" y="42"/>
                        </a:lnTo>
                        <a:lnTo>
                          <a:pt x="10" y="40"/>
                        </a:lnTo>
                        <a:lnTo>
                          <a:pt x="14" y="38"/>
                        </a:lnTo>
                        <a:lnTo>
                          <a:pt x="10" y="36"/>
                        </a:lnTo>
                        <a:lnTo>
                          <a:pt x="6" y="36"/>
                        </a:lnTo>
                        <a:lnTo>
                          <a:pt x="4" y="36"/>
                        </a:lnTo>
                        <a:lnTo>
                          <a:pt x="0" y="34"/>
                        </a:lnTo>
                        <a:lnTo>
                          <a:pt x="8" y="24"/>
                        </a:lnTo>
                        <a:lnTo>
                          <a:pt x="22" y="14"/>
                        </a:lnTo>
                        <a:lnTo>
                          <a:pt x="46" y="0"/>
                        </a:lnTo>
                        <a:lnTo>
                          <a:pt x="52" y="6"/>
                        </a:lnTo>
                        <a:lnTo>
                          <a:pt x="58" y="12"/>
                        </a:lnTo>
                        <a:lnTo>
                          <a:pt x="70" y="22"/>
                        </a:lnTo>
                        <a:lnTo>
                          <a:pt x="68" y="28"/>
                        </a:lnTo>
                        <a:lnTo>
                          <a:pt x="74" y="28"/>
                        </a:lnTo>
                        <a:lnTo>
                          <a:pt x="80" y="30"/>
                        </a:lnTo>
                        <a:lnTo>
                          <a:pt x="74" y="36"/>
                        </a:lnTo>
                        <a:lnTo>
                          <a:pt x="70" y="38"/>
                        </a:lnTo>
                        <a:lnTo>
                          <a:pt x="64" y="40"/>
                        </a:lnTo>
                        <a:lnTo>
                          <a:pt x="60" y="38"/>
                        </a:lnTo>
                        <a:lnTo>
                          <a:pt x="60" y="36"/>
                        </a:lnTo>
                        <a:lnTo>
                          <a:pt x="58" y="4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36" name="iṣḻiḍê">
                    <a:extLst>
                      <a:ext uri="{FF2B5EF4-FFF2-40B4-BE49-F238E27FC236}">
                        <a16:creationId xmlns:a16="http://schemas.microsoft.com/office/drawing/2014/main" xmlns="" id="{8049AE86-797A-446F-B98D-AC969B2BF37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425270" y="1610569"/>
                    <a:ext cx="115686" cy="40630"/>
                  </a:xfrm>
                  <a:custGeom>
                    <a:avLst/>
                    <a:gdLst>
                      <a:gd name="T0" fmla="*/ 2147483647 w 66"/>
                      <a:gd name="T1" fmla="*/ 2147483647 h 24"/>
                      <a:gd name="T2" fmla="*/ 2147483647 w 66"/>
                      <a:gd name="T3" fmla="*/ 2147483647 h 24"/>
                      <a:gd name="T4" fmla="*/ 2147483647 w 66"/>
                      <a:gd name="T5" fmla="*/ 2147483647 h 24"/>
                      <a:gd name="T6" fmla="*/ 2147483647 w 66"/>
                      <a:gd name="T7" fmla="*/ 2147483647 h 24"/>
                      <a:gd name="T8" fmla="*/ 2147483647 w 66"/>
                      <a:gd name="T9" fmla="*/ 2147483647 h 24"/>
                      <a:gd name="T10" fmla="*/ 2147483647 w 66"/>
                      <a:gd name="T11" fmla="*/ 2147483647 h 24"/>
                      <a:gd name="T12" fmla="*/ 2147483647 w 66"/>
                      <a:gd name="T13" fmla="*/ 2147483647 h 24"/>
                      <a:gd name="T14" fmla="*/ 2147483647 w 66"/>
                      <a:gd name="T15" fmla="*/ 2147483647 h 24"/>
                      <a:gd name="T16" fmla="*/ 2147483647 w 66"/>
                      <a:gd name="T17" fmla="*/ 2147483647 h 24"/>
                      <a:gd name="T18" fmla="*/ 2147483647 w 66"/>
                      <a:gd name="T19" fmla="*/ 2147483647 h 24"/>
                      <a:gd name="T20" fmla="*/ 2147483647 w 66"/>
                      <a:gd name="T21" fmla="*/ 0 h 24"/>
                      <a:gd name="T22" fmla="*/ 2147483647 w 66"/>
                      <a:gd name="T23" fmla="*/ 0 h 24"/>
                      <a:gd name="T24" fmla="*/ 2147483647 w 66"/>
                      <a:gd name="T25" fmla="*/ 2147483647 h 24"/>
                      <a:gd name="T26" fmla="*/ 2147483647 w 66"/>
                      <a:gd name="T27" fmla="*/ 2147483647 h 24"/>
                      <a:gd name="T28" fmla="*/ 2147483647 w 66"/>
                      <a:gd name="T29" fmla="*/ 0 h 24"/>
                      <a:gd name="T30" fmla="*/ 2147483647 w 66"/>
                      <a:gd name="T31" fmla="*/ 2147483647 h 24"/>
                      <a:gd name="T32" fmla="*/ 2147483647 w 66"/>
                      <a:gd name="T33" fmla="*/ 2147483647 h 24"/>
                      <a:gd name="T34" fmla="*/ 2147483647 w 66"/>
                      <a:gd name="T35" fmla="*/ 2147483647 h 24"/>
                      <a:gd name="T36" fmla="*/ 2147483647 w 66"/>
                      <a:gd name="T37" fmla="*/ 2147483647 h 24"/>
                      <a:gd name="T38" fmla="*/ 2147483647 w 66"/>
                      <a:gd name="T39" fmla="*/ 2147483647 h 24"/>
                      <a:gd name="T40" fmla="*/ 2147483647 w 66"/>
                      <a:gd name="T41" fmla="*/ 2147483647 h 24"/>
                      <a:gd name="T42" fmla="*/ 2147483647 w 66"/>
                      <a:gd name="T43" fmla="*/ 2147483647 h 24"/>
                      <a:gd name="T44" fmla="*/ 2147483647 w 66"/>
                      <a:gd name="T45" fmla="*/ 2147483647 h 24"/>
                      <a:gd name="T46" fmla="*/ 2147483647 w 66"/>
                      <a:gd name="T47" fmla="*/ 2147483647 h 24"/>
                      <a:gd name="T48" fmla="*/ 2147483647 w 66"/>
                      <a:gd name="T49" fmla="*/ 2147483647 h 24"/>
                      <a:gd name="T50" fmla="*/ 2147483647 w 66"/>
                      <a:gd name="T51" fmla="*/ 2147483647 h 24"/>
                      <a:gd name="T52" fmla="*/ 2147483647 w 66"/>
                      <a:gd name="T53" fmla="*/ 2147483647 h 24"/>
                      <a:gd name="T54" fmla="*/ 2147483647 w 66"/>
                      <a:gd name="T55" fmla="*/ 2147483647 h 24"/>
                      <a:gd name="T56" fmla="*/ 2147483647 w 66"/>
                      <a:gd name="T57" fmla="*/ 2147483647 h 24"/>
                      <a:gd name="T58" fmla="*/ 0 w 66"/>
                      <a:gd name="T59" fmla="*/ 2147483647 h 24"/>
                      <a:gd name="T60" fmla="*/ 0 w 66"/>
                      <a:gd name="T61" fmla="*/ 2147483647 h 24"/>
                      <a:gd name="T62" fmla="*/ 0 w 66"/>
                      <a:gd name="T63" fmla="*/ 2147483647 h 24"/>
                      <a:gd name="T64" fmla="*/ 2147483647 w 66"/>
                      <a:gd name="T65" fmla="*/ 2147483647 h 24"/>
                      <a:gd name="T66" fmla="*/ 2147483647 w 66"/>
                      <a:gd name="T67" fmla="*/ 0 h 24"/>
                      <a:gd name="T68" fmla="*/ 2147483647 w 66"/>
                      <a:gd name="T69" fmla="*/ 2147483647 h 24"/>
                      <a:gd name="T70" fmla="*/ 2147483647 w 66"/>
                      <a:gd name="T71" fmla="*/ 2147483647 h 24"/>
                      <a:gd name="T72" fmla="*/ 2147483647 w 66"/>
                      <a:gd name="T73" fmla="*/ 2147483647 h 24"/>
                      <a:gd name="T74" fmla="*/ 2147483647 w 66"/>
                      <a:gd name="T75" fmla="*/ 2147483647 h 24"/>
                      <a:gd name="T76" fmla="*/ 2147483647 w 66"/>
                      <a:gd name="T77" fmla="*/ 2147483647 h 24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66"/>
                      <a:gd name="T118" fmla="*/ 0 h 24"/>
                      <a:gd name="T119" fmla="*/ 66 w 66"/>
                      <a:gd name="T120" fmla="*/ 24 h 24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66" h="24">
                        <a:moveTo>
                          <a:pt x="10" y="6"/>
                        </a:moveTo>
                        <a:lnTo>
                          <a:pt x="16" y="10"/>
                        </a:lnTo>
                        <a:lnTo>
                          <a:pt x="22" y="12"/>
                        </a:lnTo>
                        <a:lnTo>
                          <a:pt x="24" y="8"/>
                        </a:lnTo>
                        <a:lnTo>
                          <a:pt x="24" y="6"/>
                        </a:lnTo>
                        <a:lnTo>
                          <a:pt x="26" y="6"/>
                        </a:lnTo>
                        <a:lnTo>
                          <a:pt x="30" y="6"/>
                        </a:lnTo>
                        <a:lnTo>
                          <a:pt x="34" y="8"/>
                        </a:lnTo>
                        <a:lnTo>
                          <a:pt x="38" y="12"/>
                        </a:lnTo>
                        <a:lnTo>
                          <a:pt x="40" y="4"/>
                        </a:lnTo>
                        <a:lnTo>
                          <a:pt x="42" y="0"/>
                        </a:lnTo>
                        <a:lnTo>
                          <a:pt x="46" y="0"/>
                        </a:lnTo>
                        <a:lnTo>
                          <a:pt x="56" y="2"/>
                        </a:lnTo>
                        <a:lnTo>
                          <a:pt x="62" y="2"/>
                        </a:lnTo>
                        <a:lnTo>
                          <a:pt x="64" y="0"/>
                        </a:lnTo>
                        <a:lnTo>
                          <a:pt x="66" y="6"/>
                        </a:lnTo>
                        <a:lnTo>
                          <a:pt x="62" y="12"/>
                        </a:lnTo>
                        <a:lnTo>
                          <a:pt x="56" y="16"/>
                        </a:lnTo>
                        <a:lnTo>
                          <a:pt x="46" y="20"/>
                        </a:lnTo>
                        <a:lnTo>
                          <a:pt x="42" y="20"/>
                        </a:lnTo>
                        <a:lnTo>
                          <a:pt x="36" y="20"/>
                        </a:lnTo>
                        <a:lnTo>
                          <a:pt x="34" y="24"/>
                        </a:lnTo>
                        <a:lnTo>
                          <a:pt x="28" y="24"/>
                        </a:lnTo>
                        <a:lnTo>
                          <a:pt x="24" y="24"/>
                        </a:lnTo>
                        <a:lnTo>
                          <a:pt x="20" y="22"/>
                        </a:lnTo>
                        <a:lnTo>
                          <a:pt x="18" y="20"/>
                        </a:lnTo>
                        <a:lnTo>
                          <a:pt x="18" y="14"/>
                        </a:lnTo>
                        <a:lnTo>
                          <a:pt x="6" y="14"/>
                        </a:lnTo>
                        <a:lnTo>
                          <a:pt x="2" y="14"/>
                        </a:lnTo>
                        <a:lnTo>
                          <a:pt x="0" y="10"/>
                        </a:lnTo>
                        <a:lnTo>
                          <a:pt x="0" y="6"/>
                        </a:lnTo>
                        <a:lnTo>
                          <a:pt x="0" y="4"/>
                        </a:lnTo>
                        <a:lnTo>
                          <a:pt x="2" y="2"/>
                        </a:lnTo>
                        <a:lnTo>
                          <a:pt x="8" y="0"/>
                        </a:lnTo>
                        <a:lnTo>
                          <a:pt x="10" y="2"/>
                        </a:lnTo>
                        <a:lnTo>
                          <a:pt x="12" y="4"/>
                        </a:lnTo>
                        <a:lnTo>
                          <a:pt x="16" y="10"/>
                        </a:lnTo>
                        <a:lnTo>
                          <a:pt x="16" y="8"/>
                        </a:lnTo>
                        <a:lnTo>
                          <a:pt x="10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37" name="î$ḷîḑè">
                    <a:extLst>
                      <a:ext uri="{FF2B5EF4-FFF2-40B4-BE49-F238E27FC236}">
                        <a16:creationId xmlns:a16="http://schemas.microsoft.com/office/drawing/2014/main" xmlns="" id="{B4291A45-559A-4F9D-B691-9AA04C2AB9F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578142" y="1600760"/>
                    <a:ext cx="283707" cy="63047"/>
                  </a:xfrm>
                  <a:custGeom>
                    <a:avLst/>
                    <a:gdLst>
                      <a:gd name="T0" fmla="*/ 2147483647 w 164"/>
                      <a:gd name="T1" fmla="*/ 2147483647 h 38"/>
                      <a:gd name="T2" fmla="*/ 2147483647 w 164"/>
                      <a:gd name="T3" fmla="*/ 2147483647 h 38"/>
                      <a:gd name="T4" fmla="*/ 2147483647 w 164"/>
                      <a:gd name="T5" fmla="*/ 2147483647 h 38"/>
                      <a:gd name="T6" fmla="*/ 2147483647 w 164"/>
                      <a:gd name="T7" fmla="*/ 2147483647 h 38"/>
                      <a:gd name="T8" fmla="*/ 2147483647 w 164"/>
                      <a:gd name="T9" fmla="*/ 2147483647 h 38"/>
                      <a:gd name="T10" fmla="*/ 2147483647 w 164"/>
                      <a:gd name="T11" fmla="*/ 2147483647 h 38"/>
                      <a:gd name="T12" fmla="*/ 2147483647 w 164"/>
                      <a:gd name="T13" fmla="*/ 2147483647 h 38"/>
                      <a:gd name="T14" fmla="*/ 2147483647 w 164"/>
                      <a:gd name="T15" fmla="*/ 2147483647 h 38"/>
                      <a:gd name="T16" fmla="*/ 0 w 164"/>
                      <a:gd name="T17" fmla="*/ 2147483647 h 38"/>
                      <a:gd name="T18" fmla="*/ 2147483647 w 164"/>
                      <a:gd name="T19" fmla="*/ 2147483647 h 38"/>
                      <a:gd name="T20" fmla="*/ 2147483647 w 164"/>
                      <a:gd name="T21" fmla="*/ 0 h 38"/>
                      <a:gd name="T22" fmla="*/ 2147483647 w 164"/>
                      <a:gd name="T23" fmla="*/ 2147483647 h 38"/>
                      <a:gd name="T24" fmla="*/ 2147483647 w 164"/>
                      <a:gd name="T25" fmla="*/ 2147483647 h 38"/>
                      <a:gd name="T26" fmla="*/ 2147483647 w 164"/>
                      <a:gd name="T27" fmla="*/ 2147483647 h 38"/>
                      <a:gd name="T28" fmla="*/ 2147483647 w 164"/>
                      <a:gd name="T29" fmla="*/ 2147483647 h 38"/>
                      <a:gd name="T30" fmla="*/ 2147483647 w 164"/>
                      <a:gd name="T31" fmla="*/ 2147483647 h 38"/>
                      <a:gd name="T32" fmla="*/ 2147483647 w 164"/>
                      <a:gd name="T33" fmla="*/ 2147483647 h 38"/>
                      <a:gd name="T34" fmla="*/ 2147483647 w 164"/>
                      <a:gd name="T35" fmla="*/ 2147483647 h 38"/>
                      <a:gd name="T36" fmla="*/ 2147483647 w 164"/>
                      <a:gd name="T37" fmla="*/ 2147483647 h 38"/>
                      <a:gd name="T38" fmla="*/ 2147483647 w 164"/>
                      <a:gd name="T39" fmla="*/ 2147483647 h 38"/>
                      <a:gd name="T40" fmla="*/ 2147483647 w 164"/>
                      <a:gd name="T41" fmla="*/ 2147483647 h 38"/>
                      <a:gd name="T42" fmla="*/ 2147483647 w 164"/>
                      <a:gd name="T43" fmla="*/ 2147483647 h 38"/>
                      <a:gd name="T44" fmla="*/ 2147483647 w 164"/>
                      <a:gd name="T45" fmla="*/ 2147483647 h 38"/>
                      <a:gd name="T46" fmla="*/ 2147483647 w 164"/>
                      <a:gd name="T47" fmla="*/ 2147483647 h 38"/>
                      <a:gd name="T48" fmla="*/ 2147483647 w 164"/>
                      <a:gd name="T49" fmla="*/ 2147483647 h 38"/>
                      <a:gd name="T50" fmla="*/ 2147483647 w 164"/>
                      <a:gd name="T51" fmla="*/ 2147483647 h 38"/>
                      <a:gd name="T52" fmla="*/ 2147483647 w 164"/>
                      <a:gd name="T53" fmla="*/ 2147483647 h 38"/>
                      <a:gd name="T54" fmla="*/ 2147483647 w 164"/>
                      <a:gd name="T55" fmla="*/ 2147483647 h 38"/>
                      <a:gd name="T56" fmla="*/ 2147483647 w 164"/>
                      <a:gd name="T57" fmla="*/ 2147483647 h 38"/>
                      <a:gd name="T58" fmla="*/ 2147483647 w 164"/>
                      <a:gd name="T59" fmla="*/ 2147483647 h 38"/>
                      <a:gd name="T60" fmla="*/ 2147483647 w 164"/>
                      <a:gd name="T61" fmla="*/ 2147483647 h 38"/>
                      <a:gd name="T62" fmla="*/ 2147483647 w 164"/>
                      <a:gd name="T63" fmla="*/ 2147483647 h 38"/>
                      <a:gd name="T64" fmla="*/ 2147483647 w 164"/>
                      <a:gd name="T65" fmla="*/ 2147483647 h 38"/>
                      <a:gd name="T66" fmla="*/ 2147483647 w 164"/>
                      <a:gd name="T67" fmla="*/ 2147483647 h 38"/>
                      <a:gd name="T68" fmla="*/ 2147483647 w 164"/>
                      <a:gd name="T69" fmla="*/ 2147483647 h 38"/>
                      <a:gd name="T70" fmla="*/ 2147483647 w 164"/>
                      <a:gd name="T71" fmla="*/ 2147483647 h 38"/>
                      <a:gd name="T72" fmla="*/ 2147483647 w 164"/>
                      <a:gd name="T73" fmla="*/ 2147483647 h 38"/>
                      <a:gd name="T74" fmla="*/ 2147483647 w 164"/>
                      <a:gd name="T75" fmla="*/ 2147483647 h 38"/>
                      <a:gd name="T76" fmla="*/ 2147483647 w 164"/>
                      <a:gd name="T77" fmla="*/ 2147483647 h 38"/>
                      <a:gd name="T78" fmla="*/ 2147483647 w 164"/>
                      <a:gd name="T79" fmla="*/ 2147483647 h 38"/>
                      <a:gd name="T80" fmla="*/ 2147483647 w 164"/>
                      <a:gd name="T81" fmla="*/ 2147483647 h 38"/>
                      <a:gd name="T82" fmla="*/ 2147483647 w 164"/>
                      <a:gd name="T83" fmla="*/ 2147483647 h 38"/>
                      <a:gd name="T84" fmla="*/ 2147483647 w 164"/>
                      <a:gd name="T85" fmla="*/ 2147483647 h 38"/>
                      <a:gd name="T86" fmla="*/ 2147483647 w 164"/>
                      <a:gd name="T87" fmla="*/ 2147483647 h 38"/>
                      <a:gd name="T88" fmla="*/ 2147483647 w 164"/>
                      <a:gd name="T89" fmla="*/ 2147483647 h 38"/>
                      <a:gd name="T90" fmla="*/ 2147483647 w 164"/>
                      <a:gd name="T91" fmla="*/ 2147483647 h 38"/>
                      <a:gd name="T92" fmla="*/ 2147483647 w 164"/>
                      <a:gd name="T93" fmla="*/ 2147483647 h 38"/>
                      <a:gd name="T94" fmla="*/ 2147483647 w 164"/>
                      <a:gd name="T95" fmla="*/ 2147483647 h 38"/>
                      <a:gd name="T96" fmla="*/ 2147483647 w 164"/>
                      <a:gd name="T97" fmla="*/ 2147483647 h 38"/>
                      <a:gd name="T98" fmla="*/ 2147483647 w 164"/>
                      <a:gd name="T99" fmla="*/ 2147483647 h 38"/>
                      <a:gd name="T100" fmla="*/ 2147483647 w 164"/>
                      <a:gd name="T101" fmla="*/ 2147483647 h 38"/>
                      <a:gd name="T102" fmla="*/ 2147483647 w 164"/>
                      <a:gd name="T103" fmla="*/ 2147483647 h 38"/>
                      <a:gd name="T104" fmla="*/ 2147483647 w 164"/>
                      <a:gd name="T105" fmla="*/ 2147483647 h 38"/>
                      <a:gd name="T106" fmla="*/ 2147483647 w 164"/>
                      <a:gd name="T107" fmla="*/ 2147483647 h 38"/>
                      <a:gd name="T108" fmla="*/ 2147483647 w 164"/>
                      <a:gd name="T109" fmla="*/ 2147483647 h 38"/>
                      <a:gd name="T110" fmla="*/ 2147483647 w 164"/>
                      <a:gd name="T111" fmla="*/ 2147483647 h 38"/>
                      <a:gd name="T112" fmla="*/ 2147483647 w 164"/>
                      <a:gd name="T113" fmla="*/ 2147483647 h 38"/>
                      <a:gd name="T114" fmla="*/ 2147483647 w 164"/>
                      <a:gd name="T115" fmla="*/ 2147483647 h 38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w 164"/>
                      <a:gd name="T175" fmla="*/ 0 h 38"/>
                      <a:gd name="T176" fmla="*/ 164 w 164"/>
                      <a:gd name="T177" fmla="*/ 38 h 38"/>
                    </a:gdLst>
                    <a:ahLst/>
                    <a:cxnLst>
                      <a:cxn ang="T116">
                        <a:pos x="T0" y="T1"/>
                      </a:cxn>
                      <a:cxn ang="T117">
                        <a:pos x="T2" y="T3"/>
                      </a:cxn>
                      <a:cxn ang="T118">
                        <a:pos x="T4" y="T5"/>
                      </a:cxn>
                      <a:cxn ang="T119">
                        <a:pos x="T6" y="T7"/>
                      </a:cxn>
                      <a:cxn ang="T120">
                        <a:pos x="T8" y="T9"/>
                      </a:cxn>
                      <a:cxn ang="T121">
                        <a:pos x="T10" y="T11"/>
                      </a:cxn>
                      <a:cxn ang="T122">
                        <a:pos x="T12" y="T13"/>
                      </a:cxn>
                      <a:cxn ang="T123">
                        <a:pos x="T14" y="T15"/>
                      </a:cxn>
                      <a:cxn ang="T124">
                        <a:pos x="T16" y="T17"/>
                      </a:cxn>
                      <a:cxn ang="T125">
                        <a:pos x="T18" y="T19"/>
                      </a:cxn>
                      <a:cxn ang="T126">
                        <a:pos x="T20" y="T21"/>
                      </a:cxn>
                      <a:cxn ang="T127">
                        <a:pos x="T22" y="T23"/>
                      </a:cxn>
                      <a:cxn ang="T128">
                        <a:pos x="T24" y="T25"/>
                      </a:cxn>
                      <a:cxn ang="T129">
                        <a:pos x="T26" y="T27"/>
                      </a:cxn>
                      <a:cxn ang="T130">
                        <a:pos x="T28" y="T29"/>
                      </a:cxn>
                      <a:cxn ang="T131">
                        <a:pos x="T30" y="T31"/>
                      </a:cxn>
                      <a:cxn ang="T132">
                        <a:pos x="T32" y="T33"/>
                      </a:cxn>
                      <a:cxn ang="T133">
                        <a:pos x="T34" y="T35"/>
                      </a:cxn>
                      <a:cxn ang="T134">
                        <a:pos x="T36" y="T37"/>
                      </a:cxn>
                      <a:cxn ang="T135">
                        <a:pos x="T38" y="T39"/>
                      </a:cxn>
                      <a:cxn ang="T136">
                        <a:pos x="T40" y="T41"/>
                      </a:cxn>
                      <a:cxn ang="T137">
                        <a:pos x="T42" y="T43"/>
                      </a:cxn>
                      <a:cxn ang="T138">
                        <a:pos x="T44" y="T45"/>
                      </a:cxn>
                      <a:cxn ang="T139">
                        <a:pos x="T46" y="T47"/>
                      </a:cxn>
                      <a:cxn ang="T140">
                        <a:pos x="T48" y="T49"/>
                      </a:cxn>
                      <a:cxn ang="T141">
                        <a:pos x="T50" y="T51"/>
                      </a:cxn>
                      <a:cxn ang="T142">
                        <a:pos x="T52" y="T53"/>
                      </a:cxn>
                      <a:cxn ang="T143">
                        <a:pos x="T54" y="T55"/>
                      </a:cxn>
                      <a:cxn ang="T144">
                        <a:pos x="T56" y="T57"/>
                      </a:cxn>
                      <a:cxn ang="T145">
                        <a:pos x="T58" y="T59"/>
                      </a:cxn>
                      <a:cxn ang="T146">
                        <a:pos x="T60" y="T61"/>
                      </a:cxn>
                      <a:cxn ang="T147">
                        <a:pos x="T62" y="T63"/>
                      </a:cxn>
                      <a:cxn ang="T148">
                        <a:pos x="T64" y="T65"/>
                      </a:cxn>
                      <a:cxn ang="T149">
                        <a:pos x="T66" y="T67"/>
                      </a:cxn>
                      <a:cxn ang="T150">
                        <a:pos x="T68" y="T69"/>
                      </a:cxn>
                      <a:cxn ang="T151">
                        <a:pos x="T70" y="T71"/>
                      </a:cxn>
                      <a:cxn ang="T152">
                        <a:pos x="T72" y="T73"/>
                      </a:cxn>
                      <a:cxn ang="T153">
                        <a:pos x="T74" y="T75"/>
                      </a:cxn>
                      <a:cxn ang="T154">
                        <a:pos x="T76" y="T77"/>
                      </a:cxn>
                      <a:cxn ang="T155">
                        <a:pos x="T78" y="T79"/>
                      </a:cxn>
                      <a:cxn ang="T156">
                        <a:pos x="T80" y="T81"/>
                      </a:cxn>
                      <a:cxn ang="T157">
                        <a:pos x="T82" y="T83"/>
                      </a:cxn>
                      <a:cxn ang="T158">
                        <a:pos x="T84" y="T85"/>
                      </a:cxn>
                      <a:cxn ang="T159">
                        <a:pos x="T86" y="T87"/>
                      </a:cxn>
                      <a:cxn ang="T160">
                        <a:pos x="T88" y="T89"/>
                      </a:cxn>
                      <a:cxn ang="T161">
                        <a:pos x="T90" y="T91"/>
                      </a:cxn>
                      <a:cxn ang="T162">
                        <a:pos x="T92" y="T93"/>
                      </a:cxn>
                      <a:cxn ang="T163">
                        <a:pos x="T94" y="T95"/>
                      </a:cxn>
                      <a:cxn ang="T164">
                        <a:pos x="T96" y="T97"/>
                      </a:cxn>
                      <a:cxn ang="T165">
                        <a:pos x="T98" y="T99"/>
                      </a:cxn>
                      <a:cxn ang="T166">
                        <a:pos x="T100" y="T101"/>
                      </a:cxn>
                      <a:cxn ang="T167">
                        <a:pos x="T102" y="T103"/>
                      </a:cxn>
                      <a:cxn ang="T168">
                        <a:pos x="T104" y="T105"/>
                      </a:cxn>
                      <a:cxn ang="T169">
                        <a:pos x="T106" y="T107"/>
                      </a:cxn>
                      <a:cxn ang="T170">
                        <a:pos x="T108" y="T109"/>
                      </a:cxn>
                      <a:cxn ang="T171">
                        <a:pos x="T110" y="T111"/>
                      </a:cxn>
                      <a:cxn ang="T172">
                        <a:pos x="T112" y="T113"/>
                      </a:cxn>
                      <a:cxn ang="T173">
                        <a:pos x="T114" y="T115"/>
                      </a:cxn>
                    </a:cxnLst>
                    <a:rect l="T174" t="T175" r="T176" b="T177"/>
                    <a:pathLst>
                      <a:path w="164" h="38">
                        <a:moveTo>
                          <a:pt x="30" y="22"/>
                        </a:moveTo>
                        <a:lnTo>
                          <a:pt x="36" y="18"/>
                        </a:lnTo>
                        <a:lnTo>
                          <a:pt x="32" y="16"/>
                        </a:lnTo>
                        <a:lnTo>
                          <a:pt x="28" y="16"/>
                        </a:lnTo>
                        <a:lnTo>
                          <a:pt x="22" y="16"/>
                        </a:lnTo>
                        <a:lnTo>
                          <a:pt x="12" y="18"/>
                        </a:lnTo>
                        <a:lnTo>
                          <a:pt x="8" y="16"/>
                        </a:lnTo>
                        <a:lnTo>
                          <a:pt x="4" y="14"/>
                        </a:lnTo>
                        <a:lnTo>
                          <a:pt x="0" y="6"/>
                        </a:lnTo>
                        <a:lnTo>
                          <a:pt x="8" y="2"/>
                        </a:lnTo>
                        <a:lnTo>
                          <a:pt x="20" y="0"/>
                        </a:lnTo>
                        <a:lnTo>
                          <a:pt x="28" y="2"/>
                        </a:lnTo>
                        <a:lnTo>
                          <a:pt x="32" y="6"/>
                        </a:lnTo>
                        <a:lnTo>
                          <a:pt x="38" y="8"/>
                        </a:lnTo>
                        <a:lnTo>
                          <a:pt x="44" y="10"/>
                        </a:lnTo>
                        <a:lnTo>
                          <a:pt x="58" y="10"/>
                        </a:lnTo>
                        <a:lnTo>
                          <a:pt x="60" y="8"/>
                        </a:lnTo>
                        <a:lnTo>
                          <a:pt x="64" y="6"/>
                        </a:lnTo>
                        <a:lnTo>
                          <a:pt x="68" y="6"/>
                        </a:lnTo>
                        <a:lnTo>
                          <a:pt x="62" y="10"/>
                        </a:lnTo>
                        <a:lnTo>
                          <a:pt x="60" y="12"/>
                        </a:lnTo>
                        <a:lnTo>
                          <a:pt x="58" y="16"/>
                        </a:lnTo>
                        <a:lnTo>
                          <a:pt x="60" y="18"/>
                        </a:lnTo>
                        <a:lnTo>
                          <a:pt x="60" y="20"/>
                        </a:lnTo>
                        <a:lnTo>
                          <a:pt x="66" y="20"/>
                        </a:lnTo>
                        <a:lnTo>
                          <a:pt x="80" y="20"/>
                        </a:lnTo>
                        <a:lnTo>
                          <a:pt x="94" y="20"/>
                        </a:lnTo>
                        <a:lnTo>
                          <a:pt x="108" y="20"/>
                        </a:lnTo>
                        <a:lnTo>
                          <a:pt x="120" y="18"/>
                        </a:lnTo>
                        <a:lnTo>
                          <a:pt x="136" y="18"/>
                        </a:lnTo>
                        <a:lnTo>
                          <a:pt x="144" y="18"/>
                        </a:lnTo>
                        <a:lnTo>
                          <a:pt x="152" y="20"/>
                        </a:lnTo>
                        <a:lnTo>
                          <a:pt x="164" y="22"/>
                        </a:lnTo>
                        <a:lnTo>
                          <a:pt x="160" y="30"/>
                        </a:lnTo>
                        <a:lnTo>
                          <a:pt x="156" y="36"/>
                        </a:lnTo>
                        <a:lnTo>
                          <a:pt x="148" y="38"/>
                        </a:lnTo>
                        <a:lnTo>
                          <a:pt x="140" y="38"/>
                        </a:lnTo>
                        <a:lnTo>
                          <a:pt x="132" y="38"/>
                        </a:lnTo>
                        <a:lnTo>
                          <a:pt x="124" y="36"/>
                        </a:lnTo>
                        <a:lnTo>
                          <a:pt x="118" y="36"/>
                        </a:lnTo>
                        <a:lnTo>
                          <a:pt x="110" y="34"/>
                        </a:lnTo>
                        <a:lnTo>
                          <a:pt x="104" y="34"/>
                        </a:lnTo>
                        <a:lnTo>
                          <a:pt x="96" y="32"/>
                        </a:lnTo>
                        <a:lnTo>
                          <a:pt x="90" y="30"/>
                        </a:lnTo>
                        <a:lnTo>
                          <a:pt x="86" y="30"/>
                        </a:lnTo>
                        <a:lnTo>
                          <a:pt x="78" y="32"/>
                        </a:lnTo>
                        <a:lnTo>
                          <a:pt x="72" y="34"/>
                        </a:lnTo>
                        <a:lnTo>
                          <a:pt x="68" y="38"/>
                        </a:lnTo>
                        <a:lnTo>
                          <a:pt x="62" y="38"/>
                        </a:lnTo>
                        <a:lnTo>
                          <a:pt x="42" y="36"/>
                        </a:lnTo>
                        <a:lnTo>
                          <a:pt x="32" y="36"/>
                        </a:lnTo>
                        <a:lnTo>
                          <a:pt x="28" y="36"/>
                        </a:lnTo>
                        <a:lnTo>
                          <a:pt x="24" y="38"/>
                        </a:lnTo>
                        <a:lnTo>
                          <a:pt x="24" y="30"/>
                        </a:lnTo>
                        <a:lnTo>
                          <a:pt x="28" y="24"/>
                        </a:lnTo>
                        <a:lnTo>
                          <a:pt x="32" y="20"/>
                        </a:lnTo>
                        <a:lnTo>
                          <a:pt x="36" y="20"/>
                        </a:lnTo>
                        <a:lnTo>
                          <a:pt x="30" y="2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38" name="íṡḷïḋe">
                    <a:extLst>
                      <a:ext uri="{FF2B5EF4-FFF2-40B4-BE49-F238E27FC236}">
                        <a16:creationId xmlns:a16="http://schemas.microsoft.com/office/drawing/2014/main" xmlns="" id="{13FC3931-3BFC-4796-8343-4E1ECA4751C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532694" y="1637190"/>
                    <a:ext cx="55088" cy="23818"/>
                  </a:xfrm>
                  <a:custGeom>
                    <a:avLst/>
                    <a:gdLst>
                      <a:gd name="T0" fmla="*/ 2147483647 w 30"/>
                      <a:gd name="T1" fmla="*/ 2147483647 h 14"/>
                      <a:gd name="T2" fmla="*/ 2147483647 w 30"/>
                      <a:gd name="T3" fmla="*/ 2147483647 h 14"/>
                      <a:gd name="T4" fmla="*/ 2147483647 w 30"/>
                      <a:gd name="T5" fmla="*/ 2147483647 h 14"/>
                      <a:gd name="T6" fmla="*/ 2147483647 w 30"/>
                      <a:gd name="T7" fmla="*/ 2147483647 h 14"/>
                      <a:gd name="T8" fmla="*/ 2147483647 w 30"/>
                      <a:gd name="T9" fmla="*/ 2147483647 h 14"/>
                      <a:gd name="T10" fmla="*/ 0 w 30"/>
                      <a:gd name="T11" fmla="*/ 2147483647 h 14"/>
                      <a:gd name="T12" fmla="*/ 2147483647 w 30"/>
                      <a:gd name="T13" fmla="*/ 2147483647 h 14"/>
                      <a:gd name="T14" fmla="*/ 2147483647 w 30"/>
                      <a:gd name="T15" fmla="*/ 0 h 14"/>
                      <a:gd name="T16" fmla="*/ 2147483647 w 30"/>
                      <a:gd name="T17" fmla="*/ 0 h 14"/>
                      <a:gd name="T18" fmla="*/ 2147483647 w 30"/>
                      <a:gd name="T19" fmla="*/ 2147483647 h 14"/>
                      <a:gd name="T20" fmla="*/ 2147483647 w 30"/>
                      <a:gd name="T21" fmla="*/ 2147483647 h 14"/>
                      <a:gd name="T22" fmla="*/ 2147483647 w 30"/>
                      <a:gd name="T23" fmla="*/ 2147483647 h 14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30"/>
                      <a:gd name="T37" fmla="*/ 0 h 14"/>
                      <a:gd name="T38" fmla="*/ 30 w 30"/>
                      <a:gd name="T39" fmla="*/ 14 h 14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30" h="14">
                        <a:moveTo>
                          <a:pt x="30" y="8"/>
                        </a:moveTo>
                        <a:lnTo>
                          <a:pt x="28" y="12"/>
                        </a:lnTo>
                        <a:lnTo>
                          <a:pt x="24" y="14"/>
                        </a:lnTo>
                        <a:lnTo>
                          <a:pt x="20" y="14"/>
                        </a:lnTo>
                        <a:lnTo>
                          <a:pt x="10" y="12"/>
                        </a:lnTo>
                        <a:lnTo>
                          <a:pt x="0" y="10"/>
                        </a:lnTo>
                        <a:lnTo>
                          <a:pt x="6" y="4"/>
                        </a:lnTo>
                        <a:lnTo>
                          <a:pt x="16" y="0"/>
                        </a:lnTo>
                        <a:lnTo>
                          <a:pt x="22" y="0"/>
                        </a:lnTo>
                        <a:lnTo>
                          <a:pt x="26" y="2"/>
                        </a:lnTo>
                        <a:lnTo>
                          <a:pt x="28" y="4"/>
                        </a:lnTo>
                        <a:lnTo>
                          <a:pt x="30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39" name="îŝḻiḍe">
                    <a:extLst>
                      <a:ext uri="{FF2B5EF4-FFF2-40B4-BE49-F238E27FC236}">
                        <a16:creationId xmlns:a16="http://schemas.microsoft.com/office/drawing/2014/main" xmlns="" id="{9E82EC5C-788D-44D1-A53E-BD36BA86A34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590537" y="1562932"/>
                    <a:ext cx="61975" cy="30822"/>
                  </a:xfrm>
                  <a:custGeom>
                    <a:avLst/>
                    <a:gdLst>
                      <a:gd name="T0" fmla="*/ 2147483647 w 36"/>
                      <a:gd name="T1" fmla="*/ 2147483647 h 18"/>
                      <a:gd name="T2" fmla="*/ 2147483647 w 36"/>
                      <a:gd name="T3" fmla="*/ 2147483647 h 18"/>
                      <a:gd name="T4" fmla="*/ 2147483647 w 36"/>
                      <a:gd name="T5" fmla="*/ 2147483647 h 18"/>
                      <a:gd name="T6" fmla="*/ 2147483647 w 36"/>
                      <a:gd name="T7" fmla="*/ 2147483647 h 18"/>
                      <a:gd name="T8" fmla="*/ 2147483647 w 36"/>
                      <a:gd name="T9" fmla="*/ 2147483647 h 18"/>
                      <a:gd name="T10" fmla="*/ 2147483647 w 36"/>
                      <a:gd name="T11" fmla="*/ 2147483647 h 18"/>
                      <a:gd name="T12" fmla="*/ 2147483647 w 36"/>
                      <a:gd name="T13" fmla="*/ 2147483647 h 18"/>
                      <a:gd name="T14" fmla="*/ 2147483647 w 36"/>
                      <a:gd name="T15" fmla="*/ 2147483647 h 18"/>
                      <a:gd name="T16" fmla="*/ 2147483647 w 36"/>
                      <a:gd name="T17" fmla="*/ 2147483647 h 18"/>
                      <a:gd name="T18" fmla="*/ 0 w 36"/>
                      <a:gd name="T19" fmla="*/ 2147483647 h 18"/>
                      <a:gd name="T20" fmla="*/ 2147483647 w 36"/>
                      <a:gd name="T21" fmla="*/ 2147483647 h 18"/>
                      <a:gd name="T22" fmla="*/ 2147483647 w 36"/>
                      <a:gd name="T23" fmla="*/ 0 h 18"/>
                      <a:gd name="T24" fmla="*/ 2147483647 w 36"/>
                      <a:gd name="T25" fmla="*/ 0 h 18"/>
                      <a:gd name="T26" fmla="*/ 2147483647 w 36"/>
                      <a:gd name="T27" fmla="*/ 0 h 18"/>
                      <a:gd name="T28" fmla="*/ 2147483647 w 36"/>
                      <a:gd name="T29" fmla="*/ 2147483647 h 18"/>
                      <a:gd name="T30" fmla="*/ 2147483647 w 36"/>
                      <a:gd name="T31" fmla="*/ 2147483647 h 18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w 36"/>
                      <a:gd name="T49" fmla="*/ 0 h 18"/>
                      <a:gd name="T50" fmla="*/ 36 w 36"/>
                      <a:gd name="T51" fmla="*/ 18 h 18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T48" t="T49" r="T50" b="T51"/>
                    <a:pathLst>
                      <a:path w="36" h="18">
                        <a:moveTo>
                          <a:pt x="32" y="6"/>
                        </a:moveTo>
                        <a:lnTo>
                          <a:pt x="26" y="10"/>
                        </a:lnTo>
                        <a:lnTo>
                          <a:pt x="30" y="12"/>
                        </a:lnTo>
                        <a:lnTo>
                          <a:pt x="36" y="12"/>
                        </a:lnTo>
                        <a:lnTo>
                          <a:pt x="34" y="16"/>
                        </a:lnTo>
                        <a:lnTo>
                          <a:pt x="36" y="18"/>
                        </a:lnTo>
                        <a:lnTo>
                          <a:pt x="16" y="18"/>
                        </a:lnTo>
                        <a:lnTo>
                          <a:pt x="8" y="14"/>
                        </a:lnTo>
                        <a:lnTo>
                          <a:pt x="2" y="12"/>
                        </a:lnTo>
                        <a:lnTo>
                          <a:pt x="0" y="6"/>
                        </a:lnTo>
                        <a:lnTo>
                          <a:pt x="2" y="2"/>
                        </a:lnTo>
                        <a:lnTo>
                          <a:pt x="4" y="0"/>
                        </a:lnTo>
                        <a:lnTo>
                          <a:pt x="8" y="0"/>
                        </a:lnTo>
                        <a:lnTo>
                          <a:pt x="14" y="0"/>
                        </a:lnTo>
                        <a:lnTo>
                          <a:pt x="24" y="4"/>
                        </a:lnTo>
                        <a:lnTo>
                          <a:pt x="32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40" name="ï$ļiḑe">
                    <a:extLst>
                      <a:ext uri="{FF2B5EF4-FFF2-40B4-BE49-F238E27FC236}">
                        <a16:creationId xmlns:a16="http://schemas.microsoft.com/office/drawing/2014/main" xmlns="" id="{CDEA1D4A-26F0-47E1-BD9D-8B02B41ECEE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671792" y="1483072"/>
                    <a:ext cx="665195" cy="144309"/>
                  </a:xfrm>
                  <a:custGeom>
                    <a:avLst/>
                    <a:gdLst>
                      <a:gd name="T0" fmla="*/ 2147483647 w 382"/>
                      <a:gd name="T1" fmla="*/ 2147483647 h 86"/>
                      <a:gd name="T2" fmla="*/ 2147483647 w 382"/>
                      <a:gd name="T3" fmla="*/ 2147483647 h 86"/>
                      <a:gd name="T4" fmla="*/ 2147483647 w 382"/>
                      <a:gd name="T5" fmla="*/ 2147483647 h 86"/>
                      <a:gd name="T6" fmla="*/ 2147483647 w 382"/>
                      <a:gd name="T7" fmla="*/ 2147483647 h 86"/>
                      <a:gd name="T8" fmla="*/ 2147483647 w 382"/>
                      <a:gd name="T9" fmla="*/ 2147483647 h 86"/>
                      <a:gd name="T10" fmla="*/ 2147483647 w 382"/>
                      <a:gd name="T11" fmla="*/ 2147483647 h 86"/>
                      <a:gd name="T12" fmla="*/ 2147483647 w 382"/>
                      <a:gd name="T13" fmla="*/ 2147483647 h 86"/>
                      <a:gd name="T14" fmla="*/ 2147483647 w 382"/>
                      <a:gd name="T15" fmla="*/ 2147483647 h 86"/>
                      <a:gd name="T16" fmla="*/ 2147483647 w 382"/>
                      <a:gd name="T17" fmla="*/ 2147483647 h 86"/>
                      <a:gd name="T18" fmla="*/ 2147483647 w 382"/>
                      <a:gd name="T19" fmla="*/ 2147483647 h 86"/>
                      <a:gd name="T20" fmla="*/ 2147483647 w 382"/>
                      <a:gd name="T21" fmla="*/ 2147483647 h 86"/>
                      <a:gd name="T22" fmla="*/ 2147483647 w 382"/>
                      <a:gd name="T23" fmla="*/ 2147483647 h 86"/>
                      <a:gd name="T24" fmla="*/ 2147483647 w 382"/>
                      <a:gd name="T25" fmla="*/ 2147483647 h 86"/>
                      <a:gd name="T26" fmla="*/ 2147483647 w 382"/>
                      <a:gd name="T27" fmla="*/ 2147483647 h 86"/>
                      <a:gd name="T28" fmla="*/ 2147483647 w 382"/>
                      <a:gd name="T29" fmla="*/ 2147483647 h 86"/>
                      <a:gd name="T30" fmla="*/ 2147483647 w 382"/>
                      <a:gd name="T31" fmla="*/ 2147483647 h 86"/>
                      <a:gd name="T32" fmla="*/ 2147483647 w 382"/>
                      <a:gd name="T33" fmla="*/ 2147483647 h 86"/>
                      <a:gd name="T34" fmla="*/ 2147483647 w 382"/>
                      <a:gd name="T35" fmla="*/ 2147483647 h 86"/>
                      <a:gd name="T36" fmla="*/ 2147483647 w 382"/>
                      <a:gd name="T37" fmla="*/ 2147483647 h 86"/>
                      <a:gd name="T38" fmla="*/ 2147483647 w 382"/>
                      <a:gd name="T39" fmla="*/ 2147483647 h 86"/>
                      <a:gd name="T40" fmla="*/ 2147483647 w 382"/>
                      <a:gd name="T41" fmla="*/ 2147483647 h 86"/>
                      <a:gd name="T42" fmla="*/ 2147483647 w 382"/>
                      <a:gd name="T43" fmla="*/ 2147483647 h 86"/>
                      <a:gd name="T44" fmla="*/ 2147483647 w 382"/>
                      <a:gd name="T45" fmla="*/ 2147483647 h 86"/>
                      <a:gd name="T46" fmla="*/ 2147483647 w 382"/>
                      <a:gd name="T47" fmla="*/ 2147483647 h 86"/>
                      <a:gd name="T48" fmla="*/ 2147483647 w 382"/>
                      <a:gd name="T49" fmla="*/ 2147483647 h 86"/>
                      <a:gd name="T50" fmla="*/ 2147483647 w 382"/>
                      <a:gd name="T51" fmla="*/ 2147483647 h 86"/>
                      <a:gd name="T52" fmla="*/ 0 w 382"/>
                      <a:gd name="T53" fmla="*/ 2147483647 h 86"/>
                      <a:gd name="T54" fmla="*/ 2147483647 w 382"/>
                      <a:gd name="T55" fmla="*/ 2147483647 h 86"/>
                      <a:gd name="T56" fmla="*/ 2147483647 w 382"/>
                      <a:gd name="T57" fmla="*/ 2147483647 h 86"/>
                      <a:gd name="T58" fmla="*/ 2147483647 w 382"/>
                      <a:gd name="T59" fmla="*/ 2147483647 h 86"/>
                      <a:gd name="T60" fmla="*/ 2147483647 w 382"/>
                      <a:gd name="T61" fmla="*/ 2147483647 h 86"/>
                      <a:gd name="T62" fmla="*/ 2147483647 w 382"/>
                      <a:gd name="T63" fmla="*/ 2147483647 h 86"/>
                      <a:gd name="T64" fmla="*/ 2147483647 w 382"/>
                      <a:gd name="T65" fmla="*/ 2147483647 h 86"/>
                      <a:gd name="T66" fmla="*/ 2147483647 w 382"/>
                      <a:gd name="T67" fmla="*/ 2147483647 h 86"/>
                      <a:gd name="T68" fmla="*/ 2147483647 w 382"/>
                      <a:gd name="T69" fmla="*/ 2147483647 h 86"/>
                      <a:gd name="T70" fmla="*/ 2147483647 w 382"/>
                      <a:gd name="T71" fmla="*/ 2147483647 h 86"/>
                      <a:gd name="T72" fmla="*/ 2147483647 w 382"/>
                      <a:gd name="T73" fmla="*/ 2147483647 h 86"/>
                      <a:gd name="T74" fmla="*/ 2147483647 w 382"/>
                      <a:gd name="T75" fmla="*/ 2147483647 h 86"/>
                      <a:gd name="T76" fmla="*/ 2147483647 w 382"/>
                      <a:gd name="T77" fmla="*/ 2147483647 h 86"/>
                      <a:gd name="T78" fmla="*/ 2147483647 w 382"/>
                      <a:gd name="T79" fmla="*/ 2147483647 h 86"/>
                      <a:gd name="T80" fmla="*/ 2147483647 w 382"/>
                      <a:gd name="T81" fmla="*/ 2147483647 h 86"/>
                      <a:gd name="T82" fmla="*/ 2147483647 w 382"/>
                      <a:gd name="T83" fmla="*/ 2147483647 h 86"/>
                      <a:gd name="T84" fmla="*/ 2147483647 w 382"/>
                      <a:gd name="T85" fmla="*/ 2147483647 h 86"/>
                      <a:gd name="T86" fmla="*/ 2147483647 w 382"/>
                      <a:gd name="T87" fmla="*/ 2147483647 h 86"/>
                      <a:gd name="T88" fmla="*/ 2147483647 w 382"/>
                      <a:gd name="T89" fmla="*/ 2147483647 h 86"/>
                      <a:gd name="T90" fmla="*/ 2147483647 w 382"/>
                      <a:gd name="T91" fmla="*/ 2147483647 h 86"/>
                      <a:gd name="T92" fmla="*/ 2147483647 w 382"/>
                      <a:gd name="T93" fmla="*/ 2147483647 h 86"/>
                      <a:gd name="T94" fmla="*/ 2147483647 w 382"/>
                      <a:gd name="T95" fmla="*/ 2147483647 h 86"/>
                      <a:gd name="T96" fmla="*/ 2147483647 w 382"/>
                      <a:gd name="T97" fmla="*/ 0 h 86"/>
                      <a:gd name="T98" fmla="*/ 2147483647 w 382"/>
                      <a:gd name="T99" fmla="*/ 2147483647 h 86"/>
                      <a:gd name="T100" fmla="*/ 2147483647 w 382"/>
                      <a:gd name="T101" fmla="*/ 2147483647 h 86"/>
                      <a:gd name="T102" fmla="*/ 2147483647 w 382"/>
                      <a:gd name="T103" fmla="*/ 2147483647 h 86"/>
                      <a:gd name="T104" fmla="*/ 2147483647 w 382"/>
                      <a:gd name="T105" fmla="*/ 2147483647 h 86"/>
                      <a:gd name="T106" fmla="*/ 2147483647 w 382"/>
                      <a:gd name="T107" fmla="*/ 2147483647 h 86"/>
                      <a:gd name="T108" fmla="*/ 2147483647 w 382"/>
                      <a:gd name="T109" fmla="*/ 2147483647 h 86"/>
                      <a:gd name="T110" fmla="*/ 2147483647 w 382"/>
                      <a:gd name="T111" fmla="*/ 2147483647 h 86"/>
                      <a:gd name="T112" fmla="*/ 2147483647 w 382"/>
                      <a:gd name="T113" fmla="*/ 2147483647 h 86"/>
                      <a:gd name="T114" fmla="*/ 2147483647 w 382"/>
                      <a:gd name="T115" fmla="*/ 2147483647 h 86"/>
                      <a:gd name="T116" fmla="*/ 2147483647 w 382"/>
                      <a:gd name="T117" fmla="*/ 2147483647 h 86"/>
                      <a:gd name="T118" fmla="*/ 2147483647 w 382"/>
                      <a:gd name="T119" fmla="*/ 2147483647 h 86"/>
                      <a:gd name="T120" fmla="*/ 2147483647 w 382"/>
                      <a:gd name="T121" fmla="*/ 2147483647 h 86"/>
                      <a:gd name="T122" fmla="*/ 2147483647 w 382"/>
                      <a:gd name="T123" fmla="*/ 2147483647 h 86"/>
                      <a:gd name="T124" fmla="*/ 2147483647 w 382"/>
                      <a:gd name="T125" fmla="*/ 2147483647 h 8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60000 65536"/>
                      <a:gd name="T181" fmla="*/ 0 60000 65536"/>
                      <a:gd name="T182" fmla="*/ 0 60000 65536"/>
                      <a:gd name="T183" fmla="*/ 0 60000 65536"/>
                      <a:gd name="T184" fmla="*/ 0 60000 65536"/>
                      <a:gd name="T185" fmla="*/ 0 60000 65536"/>
                      <a:gd name="T186" fmla="*/ 0 60000 65536"/>
                      <a:gd name="T187" fmla="*/ 0 60000 65536"/>
                      <a:gd name="T188" fmla="*/ 0 60000 65536"/>
                      <a:gd name="T189" fmla="*/ 0 w 382"/>
                      <a:gd name="T190" fmla="*/ 0 h 86"/>
                      <a:gd name="T191" fmla="*/ 382 w 382"/>
                      <a:gd name="T192" fmla="*/ 86 h 86"/>
                    </a:gdLst>
                    <a:ahLst/>
                    <a:cxnLst>
                      <a:cxn ang="T126">
                        <a:pos x="T0" y="T1"/>
                      </a:cxn>
                      <a:cxn ang="T127">
                        <a:pos x="T2" y="T3"/>
                      </a:cxn>
                      <a:cxn ang="T128">
                        <a:pos x="T4" y="T5"/>
                      </a:cxn>
                      <a:cxn ang="T129">
                        <a:pos x="T6" y="T7"/>
                      </a:cxn>
                      <a:cxn ang="T130">
                        <a:pos x="T8" y="T9"/>
                      </a:cxn>
                      <a:cxn ang="T131">
                        <a:pos x="T10" y="T11"/>
                      </a:cxn>
                      <a:cxn ang="T132">
                        <a:pos x="T12" y="T13"/>
                      </a:cxn>
                      <a:cxn ang="T133">
                        <a:pos x="T14" y="T15"/>
                      </a:cxn>
                      <a:cxn ang="T134">
                        <a:pos x="T16" y="T17"/>
                      </a:cxn>
                      <a:cxn ang="T135">
                        <a:pos x="T18" y="T19"/>
                      </a:cxn>
                      <a:cxn ang="T136">
                        <a:pos x="T20" y="T21"/>
                      </a:cxn>
                      <a:cxn ang="T137">
                        <a:pos x="T22" y="T23"/>
                      </a:cxn>
                      <a:cxn ang="T138">
                        <a:pos x="T24" y="T25"/>
                      </a:cxn>
                      <a:cxn ang="T139">
                        <a:pos x="T26" y="T27"/>
                      </a:cxn>
                      <a:cxn ang="T140">
                        <a:pos x="T28" y="T29"/>
                      </a:cxn>
                      <a:cxn ang="T141">
                        <a:pos x="T30" y="T31"/>
                      </a:cxn>
                      <a:cxn ang="T142">
                        <a:pos x="T32" y="T33"/>
                      </a:cxn>
                      <a:cxn ang="T143">
                        <a:pos x="T34" y="T35"/>
                      </a:cxn>
                      <a:cxn ang="T144">
                        <a:pos x="T36" y="T37"/>
                      </a:cxn>
                      <a:cxn ang="T145">
                        <a:pos x="T38" y="T39"/>
                      </a:cxn>
                      <a:cxn ang="T146">
                        <a:pos x="T40" y="T41"/>
                      </a:cxn>
                      <a:cxn ang="T147">
                        <a:pos x="T42" y="T43"/>
                      </a:cxn>
                      <a:cxn ang="T148">
                        <a:pos x="T44" y="T45"/>
                      </a:cxn>
                      <a:cxn ang="T149">
                        <a:pos x="T46" y="T47"/>
                      </a:cxn>
                      <a:cxn ang="T150">
                        <a:pos x="T48" y="T49"/>
                      </a:cxn>
                      <a:cxn ang="T151">
                        <a:pos x="T50" y="T51"/>
                      </a:cxn>
                      <a:cxn ang="T152">
                        <a:pos x="T52" y="T53"/>
                      </a:cxn>
                      <a:cxn ang="T153">
                        <a:pos x="T54" y="T55"/>
                      </a:cxn>
                      <a:cxn ang="T154">
                        <a:pos x="T56" y="T57"/>
                      </a:cxn>
                      <a:cxn ang="T155">
                        <a:pos x="T58" y="T59"/>
                      </a:cxn>
                      <a:cxn ang="T156">
                        <a:pos x="T60" y="T61"/>
                      </a:cxn>
                      <a:cxn ang="T157">
                        <a:pos x="T62" y="T63"/>
                      </a:cxn>
                      <a:cxn ang="T158">
                        <a:pos x="T64" y="T65"/>
                      </a:cxn>
                      <a:cxn ang="T159">
                        <a:pos x="T66" y="T67"/>
                      </a:cxn>
                      <a:cxn ang="T160">
                        <a:pos x="T68" y="T69"/>
                      </a:cxn>
                      <a:cxn ang="T161">
                        <a:pos x="T70" y="T71"/>
                      </a:cxn>
                      <a:cxn ang="T162">
                        <a:pos x="T72" y="T73"/>
                      </a:cxn>
                      <a:cxn ang="T163">
                        <a:pos x="T74" y="T75"/>
                      </a:cxn>
                      <a:cxn ang="T164">
                        <a:pos x="T76" y="T77"/>
                      </a:cxn>
                      <a:cxn ang="T165">
                        <a:pos x="T78" y="T79"/>
                      </a:cxn>
                      <a:cxn ang="T166">
                        <a:pos x="T80" y="T81"/>
                      </a:cxn>
                      <a:cxn ang="T167">
                        <a:pos x="T82" y="T83"/>
                      </a:cxn>
                      <a:cxn ang="T168">
                        <a:pos x="T84" y="T85"/>
                      </a:cxn>
                      <a:cxn ang="T169">
                        <a:pos x="T86" y="T87"/>
                      </a:cxn>
                      <a:cxn ang="T170">
                        <a:pos x="T88" y="T89"/>
                      </a:cxn>
                      <a:cxn ang="T171">
                        <a:pos x="T90" y="T91"/>
                      </a:cxn>
                      <a:cxn ang="T172">
                        <a:pos x="T92" y="T93"/>
                      </a:cxn>
                      <a:cxn ang="T173">
                        <a:pos x="T94" y="T95"/>
                      </a:cxn>
                      <a:cxn ang="T174">
                        <a:pos x="T96" y="T97"/>
                      </a:cxn>
                      <a:cxn ang="T175">
                        <a:pos x="T98" y="T99"/>
                      </a:cxn>
                      <a:cxn ang="T176">
                        <a:pos x="T100" y="T101"/>
                      </a:cxn>
                      <a:cxn ang="T177">
                        <a:pos x="T102" y="T103"/>
                      </a:cxn>
                      <a:cxn ang="T178">
                        <a:pos x="T104" y="T105"/>
                      </a:cxn>
                      <a:cxn ang="T179">
                        <a:pos x="T106" y="T107"/>
                      </a:cxn>
                      <a:cxn ang="T180">
                        <a:pos x="T108" y="T109"/>
                      </a:cxn>
                      <a:cxn ang="T181">
                        <a:pos x="T110" y="T111"/>
                      </a:cxn>
                      <a:cxn ang="T182">
                        <a:pos x="T112" y="T113"/>
                      </a:cxn>
                      <a:cxn ang="T183">
                        <a:pos x="T114" y="T115"/>
                      </a:cxn>
                      <a:cxn ang="T184">
                        <a:pos x="T116" y="T117"/>
                      </a:cxn>
                      <a:cxn ang="T185">
                        <a:pos x="T118" y="T119"/>
                      </a:cxn>
                      <a:cxn ang="T186">
                        <a:pos x="T120" y="T121"/>
                      </a:cxn>
                      <a:cxn ang="T187">
                        <a:pos x="T122" y="T123"/>
                      </a:cxn>
                      <a:cxn ang="T188">
                        <a:pos x="T124" y="T125"/>
                      </a:cxn>
                    </a:cxnLst>
                    <a:rect l="T189" t="T190" r="T191" b="T192"/>
                    <a:pathLst>
                      <a:path w="382" h="86">
                        <a:moveTo>
                          <a:pt x="174" y="60"/>
                        </a:moveTo>
                        <a:lnTo>
                          <a:pt x="168" y="58"/>
                        </a:lnTo>
                        <a:lnTo>
                          <a:pt x="164" y="50"/>
                        </a:lnTo>
                        <a:lnTo>
                          <a:pt x="158" y="50"/>
                        </a:lnTo>
                        <a:lnTo>
                          <a:pt x="156" y="58"/>
                        </a:lnTo>
                        <a:lnTo>
                          <a:pt x="154" y="64"/>
                        </a:lnTo>
                        <a:lnTo>
                          <a:pt x="150" y="70"/>
                        </a:lnTo>
                        <a:lnTo>
                          <a:pt x="146" y="72"/>
                        </a:lnTo>
                        <a:lnTo>
                          <a:pt x="142" y="72"/>
                        </a:lnTo>
                        <a:lnTo>
                          <a:pt x="140" y="72"/>
                        </a:lnTo>
                        <a:lnTo>
                          <a:pt x="136" y="68"/>
                        </a:lnTo>
                        <a:lnTo>
                          <a:pt x="132" y="66"/>
                        </a:lnTo>
                        <a:lnTo>
                          <a:pt x="126" y="66"/>
                        </a:lnTo>
                        <a:lnTo>
                          <a:pt x="136" y="70"/>
                        </a:lnTo>
                        <a:lnTo>
                          <a:pt x="142" y="74"/>
                        </a:lnTo>
                        <a:lnTo>
                          <a:pt x="132" y="82"/>
                        </a:lnTo>
                        <a:lnTo>
                          <a:pt x="120" y="86"/>
                        </a:lnTo>
                        <a:lnTo>
                          <a:pt x="114" y="86"/>
                        </a:lnTo>
                        <a:lnTo>
                          <a:pt x="112" y="84"/>
                        </a:lnTo>
                        <a:lnTo>
                          <a:pt x="106" y="82"/>
                        </a:lnTo>
                        <a:lnTo>
                          <a:pt x="102" y="80"/>
                        </a:lnTo>
                        <a:lnTo>
                          <a:pt x="46" y="80"/>
                        </a:lnTo>
                        <a:lnTo>
                          <a:pt x="32" y="82"/>
                        </a:lnTo>
                        <a:lnTo>
                          <a:pt x="28" y="82"/>
                        </a:lnTo>
                        <a:lnTo>
                          <a:pt x="26" y="82"/>
                        </a:lnTo>
                        <a:lnTo>
                          <a:pt x="24" y="80"/>
                        </a:lnTo>
                        <a:lnTo>
                          <a:pt x="22" y="76"/>
                        </a:lnTo>
                        <a:lnTo>
                          <a:pt x="24" y="72"/>
                        </a:lnTo>
                        <a:lnTo>
                          <a:pt x="26" y="70"/>
                        </a:lnTo>
                        <a:lnTo>
                          <a:pt x="34" y="72"/>
                        </a:lnTo>
                        <a:lnTo>
                          <a:pt x="50" y="76"/>
                        </a:lnTo>
                        <a:lnTo>
                          <a:pt x="52" y="68"/>
                        </a:lnTo>
                        <a:lnTo>
                          <a:pt x="54" y="64"/>
                        </a:lnTo>
                        <a:lnTo>
                          <a:pt x="58" y="62"/>
                        </a:lnTo>
                        <a:lnTo>
                          <a:pt x="64" y="62"/>
                        </a:lnTo>
                        <a:lnTo>
                          <a:pt x="68" y="64"/>
                        </a:lnTo>
                        <a:lnTo>
                          <a:pt x="72" y="64"/>
                        </a:lnTo>
                        <a:lnTo>
                          <a:pt x="76" y="66"/>
                        </a:lnTo>
                        <a:lnTo>
                          <a:pt x="80" y="66"/>
                        </a:lnTo>
                        <a:lnTo>
                          <a:pt x="76" y="60"/>
                        </a:lnTo>
                        <a:lnTo>
                          <a:pt x="74" y="54"/>
                        </a:lnTo>
                        <a:lnTo>
                          <a:pt x="72" y="50"/>
                        </a:lnTo>
                        <a:lnTo>
                          <a:pt x="64" y="52"/>
                        </a:lnTo>
                        <a:lnTo>
                          <a:pt x="64" y="50"/>
                        </a:lnTo>
                        <a:lnTo>
                          <a:pt x="62" y="48"/>
                        </a:lnTo>
                        <a:lnTo>
                          <a:pt x="50" y="52"/>
                        </a:lnTo>
                        <a:lnTo>
                          <a:pt x="42" y="54"/>
                        </a:lnTo>
                        <a:lnTo>
                          <a:pt x="34" y="54"/>
                        </a:lnTo>
                        <a:lnTo>
                          <a:pt x="22" y="54"/>
                        </a:lnTo>
                        <a:lnTo>
                          <a:pt x="10" y="52"/>
                        </a:lnTo>
                        <a:lnTo>
                          <a:pt x="6" y="50"/>
                        </a:lnTo>
                        <a:lnTo>
                          <a:pt x="4" y="46"/>
                        </a:lnTo>
                        <a:lnTo>
                          <a:pt x="2" y="42"/>
                        </a:lnTo>
                        <a:lnTo>
                          <a:pt x="0" y="38"/>
                        </a:lnTo>
                        <a:lnTo>
                          <a:pt x="2" y="36"/>
                        </a:lnTo>
                        <a:lnTo>
                          <a:pt x="6" y="32"/>
                        </a:lnTo>
                        <a:lnTo>
                          <a:pt x="24" y="26"/>
                        </a:lnTo>
                        <a:lnTo>
                          <a:pt x="42" y="24"/>
                        </a:lnTo>
                        <a:lnTo>
                          <a:pt x="58" y="22"/>
                        </a:lnTo>
                        <a:lnTo>
                          <a:pt x="78" y="26"/>
                        </a:lnTo>
                        <a:lnTo>
                          <a:pt x="88" y="32"/>
                        </a:lnTo>
                        <a:lnTo>
                          <a:pt x="96" y="36"/>
                        </a:lnTo>
                        <a:lnTo>
                          <a:pt x="98" y="36"/>
                        </a:lnTo>
                        <a:lnTo>
                          <a:pt x="104" y="36"/>
                        </a:lnTo>
                        <a:lnTo>
                          <a:pt x="104" y="34"/>
                        </a:lnTo>
                        <a:lnTo>
                          <a:pt x="108" y="30"/>
                        </a:lnTo>
                        <a:lnTo>
                          <a:pt x="112" y="28"/>
                        </a:lnTo>
                        <a:lnTo>
                          <a:pt x="116" y="26"/>
                        </a:lnTo>
                        <a:lnTo>
                          <a:pt x="126" y="28"/>
                        </a:lnTo>
                        <a:lnTo>
                          <a:pt x="132" y="32"/>
                        </a:lnTo>
                        <a:lnTo>
                          <a:pt x="136" y="36"/>
                        </a:lnTo>
                        <a:lnTo>
                          <a:pt x="142" y="36"/>
                        </a:lnTo>
                        <a:lnTo>
                          <a:pt x="142" y="32"/>
                        </a:lnTo>
                        <a:lnTo>
                          <a:pt x="140" y="30"/>
                        </a:lnTo>
                        <a:lnTo>
                          <a:pt x="130" y="24"/>
                        </a:lnTo>
                        <a:lnTo>
                          <a:pt x="120" y="24"/>
                        </a:lnTo>
                        <a:lnTo>
                          <a:pt x="114" y="24"/>
                        </a:lnTo>
                        <a:lnTo>
                          <a:pt x="98" y="24"/>
                        </a:lnTo>
                        <a:lnTo>
                          <a:pt x="86" y="24"/>
                        </a:lnTo>
                        <a:lnTo>
                          <a:pt x="82" y="24"/>
                        </a:lnTo>
                        <a:lnTo>
                          <a:pt x="80" y="22"/>
                        </a:lnTo>
                        <a:lnTo>
                          <a:pt x="78" y="20"/>
                        </a:lnTo>
                        <a:lnTo>
                          <a:pt x="80" y="14"/>
                        </a:lnTo>
                        <a:lnTo>
                          <a:pt x="84" y="12"/>
                        </a:lnTo>
                        <a:lnTo>
                          <a:pt x="92" y="12"/>
                        </a:lnTo>
                        <a:lnTo>
                          <a:pt x="126" y="12"/>
                        </a:lnTo>
                        <a:lnTo>
                          <a:pt x="134" y="10"/>
                        </a:lnTo>
                        <a:lnTo>
                          <a:pt x="142" y="8"/>
                        </a:lnTo>
                        <a:lnTo>
                          <a:pt x="148" y="8"/>
                        </a:lnTo>
                        <a:lnTo>
                          <a:pt x="158" y="8"/>
                        </a:lnTo>
                        <a:lnTo>
                          <a:pt x="164" y="8"/>
                        </a:lnTo>
                        <a:lnTo>
                          <a:pt x="168" y="8"/>
                        </a:lnTo>
                        <a:lnTo>
                          <a:pt x="168" y="10"/>
                        </a:lnTo>
                        <a:lnTo>
                          <a:pt x="172" y="10"/>
                        </a:lnTo>
                        <a:lnTo>
                          <a:pt x="188" y="8"/>
                        </a:lnTo>
                        <a:lnTo>
                          <a:pt x="202" y="4"/>
                        </a:lnTo>
                        <a:lnTo>
                          <a:pt x="226" y="2"/>
                        </a:lnTo>
                        <a:lnTo>
                          <a:pt x="252" y="0"/>
                        </a:lnTo>
                        <a:lnTo>
                          <a:pt x="306" y="2"/>
                        </a:lnTo>
                        <a:lnTo>
                          <a:pt x="328" y="2"/>
                        </a:lnTo>
                        <a:lnTo>
                          <a:pt x="346" y="2"/>
                        </a:lnTo>
                        <a:lnTo>
                          <a:pt x="364" y="6"/>
                        </a:lnTo>
                        <a:lnTo>
                          <a:pt x="382" y="10"/>
                        </a:lnTo>
                        <a:lnTo>
                          <a:pt x="368" y="16"/>
                        </a:lnTo>
                        <a:lnTo>
                          <a:pt x="352" y="22"/>
                        </a:lnTo>
                        <a:lnTo>
                          <a:pt x="332" y="24"/>
                        </a:lnTo>
                        <a:lnTo>
                          <a:pt x="324" y="24"/>
                        </a:lnTo>
                        <a:lnTo>
                          <a:pt x="316" y="24"/>
                        </a:lnTo>
                        <a:lnTo>
                          <a:pt x="304" y="24"/>
                        </a:lnTo>
                        <a:lnTo>
                          <a:pt x="310" y="24"/>
                        </a:lnTo>
                        <a:lnTo>
                          <a:pt x="318" y="24"/>
                        </a:lnTo>
                        <a:lnTo>
                          <a:pt x="310" y="26"/>
                        </a:lnTo>
                        <a:lnTo>
                          <a:pt x="302" y="26"/>
                        </a:lnTo>
                        <a:lnTo>
                          <a:pt x="282" y="26"/>
                        </a:lnTo>
                        <a:lnTo>
                          <a:pt x="272" y="28"/>
                        </a:lnTo>
                        <a:lnTo>
                          <a:pt x="262" y="32"/>
                        </a:lnTo>
                        <a:lnTo>
                          <a:pt x="250" y="36"/>
                        </a:lnTo>
                        <a:lnTo>
                          <a:pt x="240" y="36"/>
                        </a:lnTo>
                        <a:lnTo>
                          <a:pt x="222" y="36"/>
                        </a:lnTo>
                        <a:lnTo>
                          <a:pt x="216" y="36"/>
                        </a:lnTo>
                        <a:lnTo>
                          <a:pt x="210" y="36"/>
                        </a:lnTo>
                        <a:lnTo>
                          <a:pt x="208" y="40"/>
                        </a:lnTo>
                        <a:lnTo>
                          <a:pt x="206" y="44"/>
                        </a:lnTo>
                        <a:lnTo>
                          <a:pt x="196" y="52"/>
                        </a:lnTo>
                        <a:lnTo>
                          <a:pt x="184" y="58"/>
                        </a:lnTo>
                        <a:lnTo>
                          <a:pt x="174" y="6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41" name="íŝliḑê">
                    <a:extLst>
                      <a:ext uri="{FF2B5EF4-FFF2-40B4-BE49-F238E27FC236}">
                        <a16:creationId xmlns:a16="http://schemas.microsoft.com/office/drawing/2014/main" xmlns="" id="{7AB0B297-BE39-44A7-8F7F-E78B0346024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572633" y="1680622"/>
                    <a:ext cx="495798" cy="316640"/>
                  </a:xfrm>
                  <a:custGeom>
                    <a:avLst/>
                    <a:gdLst>
                      <a:gd name="T0" fmla="*/ 2147483647 w 284"/>
                      <a:gd name="T1" fmla="*/ 2147483647 h 190"/>
                      <a:gd name="T2" fmla="*/ 2147483647 w 284"/>
                      <a:gd name="T3" fmla="*/ 2147483647 h 190"/>
                      <a:gd name="T4" fmla="*/ 2147483647 w 284"/>
                      <a:gd name="T5" fmla="*/ 2147483647 h 190"/>
                      <a:gd name="T6" fmla="*/ 2147483647 w 284"/>
                      <a:gd name="T7" fmla="*/ 2147483647 h 190"/>
                      <a:gd name="T8" fmla="*/ 2147483647 w 284"/>
                      <a:gd name="T9" fmla="*/ 2147483647 h 190"/>
                      <a:gd name="T10" fmla="*/ 2147483647 w 284"/>
                      <a:gd name="T11" fmla="*/ 2147483647 h 190"/>
                      <a:gd name="T12" fmla="*/ 2147483647 w 284"/>
                      <a:gd name="T13" fmla="*/ 2147483647 h 190"/>
                      <a:gd name="T14" fmla="*/ 2147483647 w 284"/>
                      <a:gd name="T15" fmla="*/ 2147483647 h 190"/>
                      <a:gd name="T16" fmla="*/ 2147483647 w 284"/>
                      <a:gd name="T17" fmla="*/ 2147483647 h 190"/>
                      <a:gd name="T18" fmla="*/ 2147483647 w 284"/>
                      <a:gd name="T19" fmla="*/ 2147483647 h 190"/>
                      <a:gd name="T20" fmla="*/ 2147483647 w 284"/>
                      <a:gd name="T21" fmla="*/ 2147483647 h 190"/>
                      <a:gd name="T22" fmla="*/ 2147483647 w 284"/>
                      <a:gd name="T23" fmla="*/ 2147483647 h 190"/>
                      <a:gd name="T24" fmla="*/ 2147483647 w 284"/>
                      <a:gd name="T25" fmla="*/ 2147483647 h 190"/>
                      <a:gd name="T26" fmla="*/ 2147483647 w 284"/>
                      <a:gd name="T27" fmla="*/ 2147483647 h 190"/>
                      <a:gd name="T28" fmla="*/ 2147483647 w 284"/>
                      <a:gd name="T29" fmla="*/ 2147483647 h 190"/>
                      <a:gd name="T30" fmla="*/ 2147483647 w 284"/>
                      <a:gd name="T31" fmla="*/ 2147483647 h 190"/>
                      <a:gd name="T32" fmla="*/ 2147483647 w 284"/>
                      <a:gd name="T33" fmla="*/ 2147483647 h 190"/>
                      <a:gd name="T34" fmla="*/ 2147483647 w 284"/>
                      <a:gd name="T35" fmla="*/ 2147483647 h 190"/>
                      <a:gd name="T36" fmla="*/ 2147483647 w 284"/>
                      <a:gd name="T37" fmla="*/ 2147483647 h 190"/>
                      <a:gd name="T38" fmla="*/ 2147483647 w 284"/>
                      <a:gd name="T39" fmla="*/ 2147483647 h 190"/>
                      <a:gd name="T40" fmla="*/ 2147483647 w 284"/>
                      <a:gd name="T41" fmla="*/ 2147483647 h 190"/>
                      <a:gd name="T42" fmla="*/ 2147483647 w 284"/>
                      <a:gd name="T43" fmla="*/ 2147483647 h 190"/>
                      <a:gd name="T44" fmla="*/ 2147483647 w 284"/>
                      <a:gd name="T45" fmla="*/ 2147483647 h 190"/>
                      <a:gd name="T46" fmla="*/ 2147483647 w 284"/>
                      <a:gd name="T47" fmla="*/ 2147483647 h 190"/>
                      <a:gd name="T48" fmla="*/ 2147483647 w 284"/>
                      <a:gd name="T49" fmla="*/ 2147483647 h 190"/>
                      <a:gd name="T50" fmla="*/ 2147483647 w 284"/>
                      <a:gd name="T51" fmla="*/ 2147483647 h 190"/>
                      <a:gd name="T52" fmla="*/ 2147483647 w 284"/>
                      <a:gd name="T53" fmla="*/ 2147483647 h 190"/>
                      <a:gd name="T54" fmla="*/ 2147483647 w 284"/>
                      <a:gd name="T55" fmla="*/ 2147483647 h 190"/>
                      <a:gd name="T56" fmla="*/ 2147483647 w 284"/>
                      <a:gd name="T57" fmla="*/ 2147483647 h 190"/>
                      <a:gd name="T58" fmla="*/ 2147483647 w 284"/>
                      <a:gd name="T59" fmla="*/ 2147483647 h 190"/>
                      <a:gd name="T60" fmla="*/ 2147483647 w 284"/>
                      <a:gd name="T61" fmla="*/ 2147483647 h 190"/>
                      <a:gd name="T62" fmla="*/ 2147483647 w 284"/>
                      <a:gd name="T63" fmla="*/ 2147483647 h 190"/>
                      <a:gd name="T64" fmla="*/ 2147483647 w 284"/>
                      <a:gd name="T65" fmla="*/ 2147483647 h 190"/>
                      <a:gd name="T66" fmla="*/ 2147483647 w 284"/>
                      <a:gd name="T67" fmla="*/ 2147483647 h 190"/>
                      <a:gd name="T68" fmla="*/ 2147483647 w 284"/>
                      <a:gd name="T69" fmla="*/ 2147483647 h 190"/>
                      <a:gd name="T70" fmla="*/ 2147483647 w 284"/>
                      <a:gd name="T71" fmla="*/ 2147483647 h 190"/>
                      <a:gd name="T72" fmla="*/ 2147483647 w 284"/>
                      <a:gd name="T73" fmla="*/ 2147483647 h 190"/>
                      <a:gd name="T74" fmla="*/ 2147483647 w 284"/>
                      <a:gd name="T75" fmla="*/ 2147483647 h 190"/>
                      <a:gd name="T76" fmla="*/ 2147483647 w 284"/>
                      <a:gd name="T77" fmla="*/ 2147483647 h 190"/>
                      <a:gd name="T78" fmla="*/ 2147483647 w 284"/>
                      <a:gd name="T79" fmla="*/ 2147483647 h 190"/>
                      <a:gd name="T80" fmla="*/ 2147483647 w 284"/>
                      <a:gd name="T81" fmla="*/ 2147483647 h 190"/>
                      <a:gd name="T82" fmla="*/ 2147483647 w 284"/>
                      <a:gd name="T83" fmla="*/ 2147483647 h 190"/>
                      <a:gd name="T84" fmla="*/ 2147483647 w 284"/>
                      <a:gd name="T85" fmla="*/ 2147483647 h 190"/>
                      <a:gd name="T86" fmla="*/ 2147483647 w 284"/>
                      <a:gd name="T87" fmla="*/ 2147483647 h 190"/>
                      <a:gd name="T88" fmla="*/ 2147483647 w 284"/>
                      <a:gd name="T89" fmla="*/ 2147483647 h 190"/>
                      <a:gd name="T90" fmla="*/ 2147483647 w 284"/>
                      <a:gd name="T91" fmla="*/ 2147483647 h 190"/>
                      <a:gd name="T92" fmla="*/ 2147483647 w 284"/>
                      <a:gd name="T93" fmla="*/ 2147483647 h 190"/>
                      <a:gd name="T94" fmla="*/ 2147483647 w 284"/>
                      <a:gd name="T95" fmla="*/ 2147483647 h 190"/>
                      <a:gd name="T96" fmla="*/ 2147483647 w 284"/>
                      <a:gd name="T97" fmla="*/ 2147483647 h 190"/>
                      <a:gd name="T98" fmla="*/ 2147483647 w 284"/>
                      <a:gd name="T99" fmla="*/ 2147483647 h 190"/>
                      <a:gd name="T100" fmla="*/ 2147483647 w 284"/>
                      <a:gd name="T101" fmla="*/ 2147483647 h 190"/>
                      <a:gd name="T102" fmla="*/ 2147483647 w 284"/>
                      <a:gd name="T103" fmla="*/ 2147483647 h 190"/>
                      <a:gd name="T104" fmla="*/ 2147483647 w 284"/>
                      <a:gd name="T105" fmla="*/ 2147483647 h 190"/>
                      <a:gd name="T106" fmla="*/ 2147483647 w 284"/>
                      <a:gd name="T107" fmla="*/ 2147483647 h 190"/>
                      <a:gd name="T108" fmla="*/ 2147483647 w 284"/>
                      <a:gd name="T109" fmla="*/ 2147483647 h 190"/>
                      <a:gd name="T110" fmla="*/ 2147483647 w 284"/>
                      <a:gd name="T111" fmla="*/ 2147483647 h 190"/>
                      <a:gd name="T112" fmla="*/ 2147483647 w 284"/>
                      <a:gd name="T113" fmla="*/ 2147483647 h 190"/>
                      <a:gd name="T114" fmla="*/ 2147483647 w 284"/>
                      <a:gd name="T115" fmla="*/ 0 h 190"/>
                      <a:gd name="T116" fmla="*/ 2147483647 w 284"/>
                      <a:gd name="T117" fmla="*/ 2147483647 h 190"/>
                      <a:gd name="T118" fmla="*/ 2147483647 w 284"/>
                      <a:gd name="T119" fmla="*/ 2147483647 h 190"/>
                      <a:gd name="T120" fmla="*/ 2147483647 w 284"/>
                      <a:gd name="T121" fmla="*/ 2147483647 h 190"/>
                      <a:gd name="T122" fmla="*/ 2147483647 w 284"/>
                      <a:gd name="T123" fmla="*/ 2147483647 h 190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60000 65536"/>
                      <a:gd name="T181" fmla="*/ 0 60000 65536"/>
                      <a:gd name="T182" fmla="*/ 0 60000 65536"/>
                      <a:gd name="T183" fmla="*/ 0 60000 65536"/>
                      <a:gd name="T184" fmla="*/ 0 60000 65536"/>
                      <a:gd name="T185" fmla="*/ 0 60000 65536"/>
                      <a:gd name="T186" fmla="*/ 0 w 284"/>
                      <a:gd name="T187" fmla="*/ 0 h 190"/>
                      <a:gd name="T188" fmla="*/ 284 w 284"/>
                      <a:gd name="T189" fmla="*/ 190 h 190"/>
                    </a:gdLst>
                    <a:ahLst/>
                    <a:cxnLst>
                      <a:cxn ang="T124">
                        <a:pos x="T0" y="T1"/>
                      </a:cxn>
                      <a:cxn ang="T125">
                        <a:pos x="T2" y="T3"/>
                      </a:cxn>
                      <a:cxn ang="T126">
                        <a:pos x="T4" y="T5"/>
                      </a:cxn>
                      <a:cxn ang="T127">
                        <a:pos x="T6" y="T7"/>
                      </a:cxn>
                      <a:cxn ang="T128">
                        <a:pos x="T8" y="T9"/>
                      </a:cxn>
                      <a:cxn ang="T129">
                        <a:pos x="T10" y="T11"/>
                      </a:cxn>
                      <a:cxn ang="T130">
                        <a:pos x="T12" y="T13"/>
                      </a:cxn>
                      <a:cxn ang="T131">
                        <a:pos x="T14" y="T15"/>
                      </a:cxn>
                      <a:cxn ang="T132">
                        <a:pos x="T16" y="T17"/>
                      </a:cxn>
                      <a:cxn ang="T133">
                        <a:pos x="T18" y="T19"/>
                      </a:cxn>
                      <a:cxn ang="T134">
                        <a:pos x="T20" y="T21"/>
                      </a:cxn>
                      <a:cxn ang="T135">
                        <a:pos x="T22" y="T23"/>
                      </a:cxn>
                      <a:cxn ang="T136">
                        <a:pos x="T24" y="T25"/>
                      </a:cxn>
                      <a:cxn ang="T137">
                        <a:pos x="T26" y="T27"/>
                      </a:cxn>
                      <a:cxn ang="T138">
                        <a:pos x="T28" y="T29"/>
                      </a:cxn>
                      <a:cxn ang="T139">
                        <a:pos x="T30" y="T31"/>
                      </a:cxn>
                      <a:cxn ang="T140">
                        <a:pos x="T32" y="T33"/>
                      </a:cxn>
                      <a:cxn ang="T141">
                        <a:pos x="T34" y="T35"/>
                      </a:cxn>
                      <a:cxn ang="T142">
                        <a:pos x="T36" y="T37"/>
                      </a:cxn>
                      <a:cxn ang="T143">
                        <a:pos x="T38" y="T39"/>
                      </a:cxn>
                      <a:cxn ang="T144">
                        <a:pos x="T40" y="T41"/>
                      </a:cxn>
                      <a:cxn ang="T145">
                        <a:pos x="T42" y="T43"/>
                      </a:cxn>
                      <a:cxn ang="T146">
                        <a:pos x="T44" y="T45"/>
                      </a:cxn>
                      <a:cxn ang="T147">
                        <a:pos x="T46" y="T47"/>
                      </a:cxn>
                      <a:cxn ang="T148">
                        <a:pos x="T48" y="T49"/>
                      </a:cxn>
                      <a:cxn ang="T149">
                        <a:pos x="T50" y="T51"/>
                      </a:cxn>
                      <a:cxn ang="T150">
                        <a:pos x="T52" y="T53"/>
                      </a:cxn>
                      <a:cxn ang="T151">
                        <a:pos x="T54" y="T55"/>
                      </a:cxn>
                      <a:cxn ang="T152">
                        <a:pos x="T56" y="T57"/>
                      </a:cxn>
                      <a:cxn ang="T153">
                        <a:pos x="T58" y="T59"/>
                      </a:cxn>
                      <a:cxn ang="T154">
                        <a:pos x="T60" y="T61"/>
                      </a:cxn>
                      <a:cxn ang="T155">
                        <a:pos x="T62" y="T63"/>
                      </a:cxn>
                      <a:cxn ang="T156">
                        <a:pos x="T64" y="T65"/>
                      </a:cxn>
                      <a:cxn ang="T157">
                        <a:pos x="T66" y="T67"/>
                      </a:cxn>
                      <a:cxn ang="T158">
                        <a:pos x="T68" y="T69"/>
                      </a:cxn>
                      <a:cxn ang="T159">
                        <a:pos x="T70" y="T71"/>
                      </a:cxn>
                      <a:cxn ang="T160">
                        <a:pos x="T72" y="T73"/>
                      </a:cxn>
                      <a:cxn ang="T161">
                        <a:pos x="T74" y="T75"/>
                      </a:cxn>
                      <a:cxn ang="T162">
                        <a:pos x="T76" y="T77"/>
                      </a:cxn>
                      <a:cxn ang="T163">
                        <a:pos x="T78" y="T79"/>
                      </a:cxn>
                      <a:cxn ang="T164">
                        <a:pos x="T80" y="T81"/>
                      </a:cxn>
                      <a:cxn ang="T165">
                        <a:pos x="T82" y="T83"/>
                      </a:cxn>
                      <a:cxn ang="T166">
                        <a:pos x="T84" y="T85"/>
                      </a:cxn>
                      <a:cxn ang="T167">
                        <a:pos x="T86" y="T87"/>
                      </a:cxn>
                      <a:cxn ang="T168">
                        <a:pos x="T88" y="T89"/>
                      </a:cxn>
                      <a:cxn ang="T169">
                        <a:pos x="T90" y="T91"/>
                      </a:cxn>
                      <a:cxn ang="T170">
                        <a:pos x="T92" y="T93"/>
                      </a:cxn>
                      <a:cxn ang="T171">
                        <a:pos x="T94" y="T95"/>
                      </a:cxn>
                      <a:cxn ang="T172">
                        <a:pos x="T96" y="T97"/>
                      </a:cxn>
                      <a:cxn ang="T173">
                        <a:pos x="T98" y="T99"/>
                      </a:cxn>
                      <a:cxn ang="T174">
                        <a:pos x="T100" y="T101"/>
                      </a:cxn>
                      <a:cxn ang="T175">
                        <a:pos x="T102" y="T103"/>
                      </a:cxn>
                      <a:cxn ang="T176">
                        <a:pos x="T104" y="T105"/>
                      </a:cxn>
                      <a:cxn ang="T177">
                        <a:pos x="T106" y="T107"/>
                      </a:cxn>
                      <a:cxn ang="T178">
                        <a:pos x="T108" y="T109"/>
                      </a:cxn>
                      <a:cxn ang="T179">
                        <a:pos x="T110" y="T111"/>
                      </a:cxn>
                      <a:cxn ang="T180">
                        <a:pos x="T112" y="T113"/>
                      </a:cxn>
                      <a:cxn ang="T181">
                        <a:pos x="T114" y="T115"/>
                      </a:cxn>
                      <a:cxn ang="T182">
                        <a:pos x="T116" y="T117"/>
                      </a:cxn>
                      <a:cxn ang="T183">
                        <a:pos x="T118" y="T119"/>
                      </a:cxn>
                      <a:cxn ang="T184">
                        <a:pos x="T120" y="T121"/>
                      </a:cxn>
                      <a:cxn ang="T185">
                        <a:pos x="T122" y="T123"/>
                      </a:cxn>
                    </a:cxnLst>
                    <a:rect l="T186" t="T187" r="T188" b="T189"/>
                    <a:pathLst>
                      <a:path w="284" h="190">
                        <a:moveTo>
                          <a:pt x="114" y="0"/>
                        </a:moveTo>
                        <a:lnTo>
                          <a:pt x="124" y="0"/>
                        </a:lnTo>
                        <a:lnTo>
                          <a:pt x="122" y="10"/>
                        </a:lnTo>
                        <a:lnTo>
                          <a:pt x="126" y="8"/>
                        </a:lnTo>
                        <a:lnTo>
                          <a:pt x="130" y="4"/>
                        </a:lnTo>
                        <a:lnTo>
                          <a:pt x="132" y="2"/>
                        </a:lnTo>
                        <a:lnTo>
                          <a:pt x="138" y="0"/>
                        </a:lnTo>
                        <a:lnTo>
                          <a:pt x="146" y="0"/>
                        </a:lnTo>
                        <a:lnTo>
                          <a:pt x="158" y="4"/>
                        </a:lnTo>
                        <a:lnTo>
                          <a:pt x="168" y="8"/>
                        </a:lnTo>
                        <a:lnTo>
                          <a:pt x="170" y="12"/>
                        </a:lnTo>
                        <a:lnTo>
                          <a:pt x="172" y="14"/>
                        </a:lnTo>
                        <a:lnTo>
                          <a:pt x="142" y="20"/>
                        </a:lnTo>
                        <a:lnTo>
                          <a:pt x="158" y="22"/>
                        </a:lnTo>
                        <a:lnTo>
                          <a:pt x="172" y="20"/>
                        </a:lnTo>
                        <a:lnTo>
                          <a:pt x="176" y="22"/>
                        </a:lnTo>
                        <a:lnTo>
                          <a:pt x="180" y="24"/>
                        </a:lnTo>
                        <a:lnTo>
                          <a:pt x="184" y="28"/>
                        </a:lnTo>
                        <a:lnTo>
                          <a:pt x="186" y="34"/>
                        </a:lnTo>
                        <a:lnTo>
                          <a:pt x="190" y="40"/>
                        </a:lnTo>
                        <a:lnTo>
                          <a:pt x="196" y="34"/>
                        </a:lnTo>
                        <a:lnTo>
                          <a:pt x="198" y="32"/>
                        </a:lnTo>
                        <a:lnTo>
                          <a:pt x="202" y="32"/>
                        </a:lnTo>
                        <a:lnTo>
                          <a:pt x="212" y="36"/>
                        </a:lnTo>
                        <a:lnTo>
                          <a:pt x="224" y="44"/>
                        </a:lnTo>
                        <a:lnTo>
                          <a:pt x="246" y="58"/>
                        </a:lnTo>
                        <a:lnTo>
                          <a:pt x="236" y="64"/>
                        </a:lnTo>
                        <a:lnTo>
                          <a:pt x="230" y="68"/>
                        </a:lnTo>
                        <a:lnTo>
                          <a:pt x="228" y="74"/>
                        </a:lnTo>
                        <a:lnTo>
                          <a:pt x="218" y="74"/>
                        </a:lnTo>
                        <a:lnTo>
                          <a:pt x="218" y="80"/>
                        </a:lnTo>
                        <a:lnTo>
                          <a:pt x="224" y="80"/>
                        </a:lnTo>
                        <a:lnTo>
                          <a:pt x="234" y="82"/>
                        </a:lnTo>
                        <a:lnTo>
                          <a:pt x="246" y="86"/>
                        </a:lnTo>
                        <a:lnTo>
                          <a:pt x="256" y="94"/>
                        </a:lnTo>
                        <a:lnTo>
                          <a:pt x="258" y="98"/>
                        </a:lnTo>
                        <a:lnTo>
                          <a:pt x="258" y="102"/>
                        </a:lnTo>
                        <a:lnTo>
                          <a:pt x="264" y="104"/>
                        </a:lnTo>
                        <a:lnTo>
                          <a:pt x="268" y="106"/>
                        </a:lnTo>
                        <a:lnTo>
                          <a:pt x="272" y="108"/>
                        </a:lnTo>
                        <a:lnTo>
                          <a:pt x="276" y="108"/>
                        </a:lnTo>
                        <a:lnTo>
                          <a:pt x="280" y="108"/>
                        </a:lnTo>
                        <a:lnTo>
                          <a:pt x="284" y="106"/>
                        </a:lnTo>
                        <a:lnTo>
                          <a:pt x="284" y="112"/>
                        </a:lnTo>
                        <a:lnTo>
                          <a:pt x="276" y="114"/>
                        </a:lnTo>
                        <a:lnTo>
                          <a:pt x="268" y="116"/>
                        </a:lnTo>
                        <a:lnTo>
                          <a:pt x="268" y="126"/>
                        </a:lnTo>
                        <a:lnTo>
                          <a:pt x="262" y="124"/>
                        </a:lnTo>
                        <a:lnTo>
                          <a:pt x="258" y="122"/>
                        </a:lnTo>
                        <a:lnTo>
                          <a:pt x="252" y="130"/>
                        </a:lnTo>
                        <a:lnTo>
                          <a:pt x="246" y="134"/>
                        </a:lnTo>
                        <a:lnTo>
                          <a:pt x="242" y="136"/>
                        </a:lnTo>
                        <a:lnTo>
                          <a:pt x="236" y="136"/>
                        </a:lnTo>
                        <a:lnTo>
                          <a:pt x="232" y="134"/>
                        </a:lnTo>
                        <a:lnTo>
                          <a:pt x="230" y="130"/>
                        </a:lnTo>
                        <a:lnTo>
                          <a:pt x="228" y="128"/>
                        </a:lnTo>
                        <a:lnTo>
                          <a:pt x="228" y="120"/>
                        </a:lnTo>
                        <a:lnTo>
                          <a:pt x="224" y="112"/>
                        </a:lnTo>
                        <a:lnTo>
                          <a:pt x="210" y="112"/>
                        </a:lnTo>
                        <a:lnTo>
                          <a:pt x="212" y="118"/>
                        </a:lnTo>
                        <a:lnTo>
                          <a:pt x="208" y="120"/>
                        </a:lnTo>
                        <a:lnTo>
                          <a:pt x="204" y="120"/>
                        </a:lnTo>
                        <a:lnTo>
                          <a:pt x="198" y="122"/>
                        </a:lnTo>
                        <a:lnTo>
                          <a:pt x="198" y="124"/>
                        </a:lnTo>
                        <a:lnTo>
                          <a:pt x="200" y="128"/>
                        </a:lnTo>
                        <a:lnTo>
                          <a:pt x="206" y="130"/>
                        </a:lnTo>
                        <a:lnTo>
                          <a:pt x="206" y="138"/>
                        </a:lnTo>
                        <a:lnTo>
                          <a:pt x="214" y="140"/>
                        </a:lnTo>
                        <a:lnTo>
                          <a:pt x="220" y="144"/>
                        </a:lnTo>
                        <a:lnTo>
                          <a:pt x="222" y="152"/>
                        </a:lnTo>
                        <a:lnTo>
                          <a:pt x="220" y="158"/>
                        </a:lnTo>
                        <a:lnTo>
                          <a:pt x="218" y="164"/>
                        </a:lnTo>
                        <a:lnTo>
                          <a:pt x="218" y="168"/>
                        </a:lnTo>
                        <a:lnTo>
                          <a:pt x="216" y="172"/>
                        </a:lnTo>
                        <a:lnTo>
                          <a:pt x="220" y="178"/>
                        </a:lnTo>
                        <a:lnTo>
                          <a:pt x="212" y="176"/>
                        </a:lnTo>
                        <a:lnTo>
                          <a:pt x="202" y="172"/>
                        </a:lnTo>
                        <a:lnTo>
                          <a:pt x="196" y="166"/>
                        </a:lnTo>
                        <a:lnTo>
                          <a:pt x="192" y="164"/>
                        </a:lnTo>
                        <a:lnTo>
                          <a:pt x="192" y="162"/>
                        </a:lnTo>
                        <a:lnTo>
                          <a:pt x="188" y="160"/>
                        </a:lnTo>
                        <a:lnTo>
                          <a:pt x="182" y="158"/>
                        </a:lnTo>
                        <a:lnTo>
                          <a:pt x="170" y="158"/>
                        </a:lnTo>
                        <a:lnTo>
                          <a:pt x="172" y="160"/>
                        </a:lnTo>
                        <a:lnTo>
                          <a:pt x="180" y="168"/>
                        </a:lnTo>
                        <a:lnTo>
                          <a:pt x="196" y="182"/>
                        </a:lnTo>
                        <a:lnTo>
                          <a:pt x="194" y="188"/>
                        </a:lnTo>
                        <a:lnTo>
                          <a:pt x="190" y="190"/>
                        </a:lnTo>
                        <a:lnTo>
                          <a:pt x="184" y="188"/>
                        </a:lnTo>
                        <a:lnTo>
                          <a:pt x="174" y="184"/>
                        </a:lnTo>
                        <a:lnTo>
                          <a:pt x="160" y="176"/>
                        </a:lnTo>
                        <a:lnTo>
                          <a:pt x="134" y="176"/>
                        </a:lnTo>
                        <a:lnTo>
                          <a:pt x="132" y="172"/>
                        </a:lnTo>
                        <a:lnTo>
                          <a:pt x="134" y="170"/>
                        </a:lnTo>
                        <a:lnTo>
                          <a:pt x="134" y="168"/>
                        </a:lnTo>
                        <a:lnTo>
                          <a:pt x="134" y="164"/>
                        </a:lnTo>
                        <a:lnTo>
                          <a:pt x="134" y="160"/>
                        </a:lnTo>
                        <a:lnTo>
                          <a:pt x="134" y="158"/>
                        </a:lnTo>
                        <a:lnTo>
                          <a:pt x="132" y="158"/>
                        </a:lnTo>
                        <a:lnTo>
                          <a:pt x="124" y="152"/>
                        </a:lnTo>
                        <a:lnTo>
                          <a:pt x="120" y="148"/>
                        </a:lnTo>
                        <a:lnTo>
                          <a:pt x="120" y="144"/>
                        </a:lnTo>
                        <a:lnTo>
                          <a:pt x="102" y="144"/>
                        </a:lnTo>
                        <a:lnTo>
                          <a:pt x="94" y="144"/>
                        </a:lnTo>
                        <a:lnTo>
                          <a:pt x="88" y="146"/>
                        </a:lnTo>
                        <a:lnTo>
                          <a:pt x="78" y="148"/>
                        </a:lnTo>
                        <a:lnTo>
                          <a:pt x="70" y="150"/>
                        </a:lnTo>
                        <a:lnTo>
                          <a:pt x="62" y="148"/>
                        </a:lnTo>
                        <a:lnTo>
                          <a:pt x="60" y="146"/>
                        </a:lnTo>
                        <a:lnTo>
                          <a:pt x="60" y="144"/>
                        </a:lnTo>
                        <a:lnTo>
                          <a:pt x="60" y="142"/>
                        </a:lnTo>
                        <a:lnTo>
                          <a:pt x="62" y="138"/>
                        </a:lnTo>
                        <a:lnTo>
                          <a:pt x="70" y="136"/>
                        </a:lnTo>
                        <a:lnTo>
                          <a:pt x="86" y="128"/>
                        </a:lnTo>
                        <a:lnTo>
                          <a:pt x="88" y="132"/>
                        </a:lnTo>
                        <a:lnTo>
                          <a:pt x="92" y="134"/>
                        </a:lnTo>
                        <a:lnTo>
                          <a:pt x="104" y="134"/>
                        </a:lnTo>
                        <a:lnTo>
                          <a:pt x="114" y="132"/>
                        </a:lnTo>
                        <a:lnTo>
                          <a:pt x="116" y="130"/>
                        </a:lnTo>
                        <a:lnTo>
                          <a:pt x="120" y="128"/>
                        </a:lnTo>
                        <a:lnTo>
                          <a:pt x="122" y="126"/>
                        </a:lnTo>
                        <a:lnTo>
                          <a:pt x="122" y="120"/>
                        </a:lnTo>
                        <a:lnTo>
                          <a:pt x="134" y="116"/>
                        </a:lnTo>
                        <a:lnTo>
                          <a:pt x="142" y="112"/>
                        </a:lnTo>
                        <a:lnTo>
                          <a:pt x="162" y="98"/>
                        </a:lnTo>
                        <a:lnTo>
                          <a:pt x="152" y="84"/>
                        </a:lnTo>
                        <a:lnTo>
                          <a:pt x="148" y="82"/>
                        </a:lnTo>
                        <a:lnTo>
                          <a:pt x="142" y="80"/>
                        </a:lnTo>
                        <a:lnTo>
                          <a:pt x="142" y="76"/>
                        </a:lnTo>
                        <a:lnTo>
                          <a:pt x="128" y="76"/>
                        </a:lnTo>
                        <a:lnTo>
                          <a:pt x="130" y="74"/>
                        </a:lnTo>
                        <a:lnTo>
                          <a:pt x="134" y="74"/>
                        </a:lnTo>
                        <a:lnTo>
                          <a:pt x="134" y="66"/>
                        </a:lnTo>
                        <a:lnTo>
                          <a:pt x="130" y="64"/>
                        </a:lnTo>
                        <a:lnTo>
                          <a:pt x="126" y="62"/>
                        </a:lnTo>
                        <a:lnTo>
                          <a:pt x="118" y="56"/>
                        </a:lnTo>
                        <a:lnTo>
                          <a:pt x="114" y="54"/>
                        </a:lnTo>
                        <a:lnTo>
                          <a:pt x="112" y="54"/>
                        </a:lnTo>
                        <a:lnTo>
                          <a:pt x="110" y="56"/>
                        </a:lnTo>
                        <a:lnTo>
                          <a:pt x="104" y="58"/>
                        </a:lnTo>
                        <a:lnTo>
                          <a:pt x="100" y="62"/>
                        </a:lnTo>
                        <a:lnTo>
                          <a:pt x="96" y="64"/>
                        </a:lnTo>
                        <a:lnTo>
                          <a:pt x="92" y="66"/>
                        </a:lnTo>
                        <a:lnTo>
                          <a:pt x="88" y="66"/>
                        </a:lnTo>
                        <a:lnTo>
                          <a:pt x="88" y="64"/>
                        </a:lnTo>
                        <a:lnTo>
                          <a:pt x="88" y="56"/>
                        </a:lnTo>
                        <a:lnTo>
                          <a:pt x="76" y="58"/>
                        </a:lnTo>
                        <a:lnTo>
                          <a:pt x="64" y="58"/>
                        </a:lnTo>
                        <a:lnTo>
                          <a:pt x="36" y="56"/>
                        </a:lnTo>
                        <a:lnTo>
                          <a:pt x="32" y="56"/>
                        </a:lnTo>
                        <a:lnTo>
                          <a:pt x="26" y="54"/>
                        </a:lnTo>
                        <a:lnTo>
                          <a:pt x="24" y="52"/>
                        </a:lnTo>
                        <a:lnTo>
                          <a:pt x="22" y="46"/>
                        </a:lnTo>
                        <a:lnTo>
                          <a:pt x="18" y="48"/>
                        </a:lnTo>
                        <a:lnTo>
                          <a:pt x="14" y="50"/>
                        </a:lnTo>
                        <a:lnTo>
                          <a:pt x="10" y="52"/>
                        </a:lnTo>
                        <a:lnTo>
                          <a:pt x="6" y="52"/>
                        </a:lnTo>
                        <a:lnTo>
                          <a:pt x="4" y="52"/>
                        </a:lnTo>
                        <a:lnTo>
                          <a:pt x="2" y="48"/>
                        </a:lnTo>
                        <a:lnTo>
                          <a:pt x="0" y="44"/>
                        </a:lnTo>
                        <a:lnTo>
                          <a:pt x="6" y="40"/>
                        </a:lnTo>
                        <a:lnTo>
                          <a:pt x="14" y="40"/>
                        </a:lnTo>
                        <a:lnTo>
                          <a:pt x="6" y="36"/>
                        </a:lnTo>
                        <a:lnTo>
                          <a:pt x="4" y="34"/>
                        </a:lnTo>
                        <a:lnTo>
                          <a:pt x="4" y="30"/>
                        </a:lnTo>
                        <a:lnTo>
                          <a:pt x="4" y="28"/>
                        </a:lnTo>
                        <a:lnTo>
                          <a:pt x="6" y="24"/>
                        </a:lnTo>
                        <a:lnTo>
                          <a:pt x="12" y="18"/>
                        </a:lnTo>
                        <a:lnTo>
                          <a:pt x="22" y="14"/>
                        </a:lnTo>
                        <a:lnTo>
                          <a:pt x="32" y="10"/>
                        </a:lnTo>
                        <a:lnTo>
                          <a:pt x="56" y="6"/>
                        </a:lnTo>
                        <a:lnTo>
                          <a:pt x="64" y="4"/>
                        </a:lnTo>
                        <a:lnTo>
                          <a:pt x="72" y="0"/>
                        </a:lnTo>
                        <a:lnTo>
                          <a:pt x="82" y="0"/>
                        </a:lnTo>
                        <a:lnTo>
                          <a:pt x="78" y="6"/>
                        </a:lnTo>
                        <a:lnTo>
                          <a:pt x="72" y="8"/>
                        </a:lnTo>
                        <a:lnTo>
                          <a:pt x="62" y="12"/>
                        </a:lnTo>
                        <a:lnTo>
                          <a:pt x="58" y="16"/>
                        </a:lnTo>
                        <a:lnTo>
                          <a:pt x="54" y="18"/>
                        </a:lnTo>
                        <a:lnTo>
                          <a:pt x="50" y="22"/>
                        </a:lnTo>
                        <a:lnTo>
                          <a:pt x="48" y="28"/>
                        </a:lnTo>
                        <a:lnTo>
                          <a:pt x="56" y="28"/>
                        </a:lnTo>
                        <a:lnTo>
                          <a:pt x="60" y="24"/>
                        </a:lnTo>
                        <a:lnTo>
                          <a:pt x="64" y="18"/>
                        </a:lnTo>
                        <a:lnTo>
                          <a:pt x="70" y="14"/>
                        </a:lnTo>
                        <a:lnTo>
                          <a:pt x="76" y="12"/>
                        </a:lnTo>
                        <a:lnTo>
                          <a:pt x="94" y="6"/>
                        </a:lnTo>
                        <a:lnTo>
                          <a:pt x="114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42" name="ïṧlîḋe">
                    <a:extLst>
                      <a:ext uri="{FF2B5EF4-FFF2-40B4-BE49-F238E27FC236}">
                        <a16:creationId xmlns:a16="http://schemas.microsoft.com/office/drawing/2014/main" xmlns="" id="{FEAA18B0-C2A9-488D-AE2D-1BCC3D943F3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754426" y="1816523"/>
                    <a:ext cx="56466" cy="30822"/>
                  </a:xfrm>
                  <a:custGeom>
                    <a:avLst/>
                    <a:gdLst>
                      <a:gd name="T0" fmla="*/ 2147483647 w 32"/>
                      <a:gd name="T1" fmla="*/ 2147483647 h 18"/>
                      <a:gd name="T2" fmla="*/ 2147483647 w 32"/>
                      <a:gd name="T3" fmla="*/ 0 h 18"/>
                      <a:gd name="T4" fmla="*/ 2147483647 w 32"/>
                      <a:gd name="T5" fmla="*/ 0 h 18"/>
                      <a:gd name="T6" fmla="*/ 2147483647 w 32"/>
                      <a:gd name="T7" fmla="*/ 2147483647 h 18"/>
                      <a:gd name="T8" fmla="*/ 2147483647 w 32"/>
                      <a:gd name="T9" fmla="*/ 2147483647 h 18"/>
                      <a:gd name="T10" fmla="*/ 2147483647 w 32"/>
                      <a:gd name="T11" fmla="*/ 2147483647 h 18"/>
                      <a:gd name="T12" fmla="*/ 2147483647 w 32"/>
                      <a:gd name="T13" fmla="*/ 2147483647 h 18"/>
                      <a:gd name="T14" fmla="*/ 2147483647 w 32"/>
                      <a:gd name="T15" fmla="*/ 2147483647 h 18"/>
                      <a:gd name="T16" fmla="*/ 2147483647 w 32"/>
                      <a:gd name="T17" fmla="*/ 2147483647 h 18"/>
                      <a:gd name="T18" fmla="*/ 2147483647 w 32"/>
                      <a:gd name="T19" fmla="*/ 2147483647 h 18"/>
                      <a:gd name="T20" fmla="*/ 0 w 32"/>
                      <a:gd name="T21" fmla="*/ 2147483647 h 18"/>
                      <a:gd name="T22" fmla="*/ 2147483647 w 32"/>
                      <a:gd name="T23" fmla="*/ 2147483647 h 18"/>
                      <a:gd name="T24" fmla="*/ 2147483647 w 32"/>
                      <a:gd name="T25" fmla="*/ 2147483647 h 18"/>
                      <a:gd name="T26" fmla="*/ 2147483647 w 32"/>
                      <a:gd name="T27" fmla="*/ 2147483647 h 18"/>
                      <a:gd name="T28" fmla="*/ 2147483647 w 32"/>
                      <a:gd name="T29" fmla="*/ 2147483647 h 18"/>
                      <a:gd name="T30" fmla="*/ 2147483647 w 32"/>
                      <a:gd name="T31" fmla="*/ 0 h 18"/>
                      <a:gd name="T32" fmla="*/ 2147483647 w 32"/>
                      <a:gd name="T33" fmla="*/ 2147483647 h 18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32"/>
                      <a:gd name="T52" fmla="*/ 0 h 18"/>
                      <a:gd name="T53" fmla="*/ 32 w 32"/>
                      <a:gd name="T54" fmla="*/ 18 h 18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32" h="18">
                        <a:moveTo>
                          <a:pt x="16" y="2"/>
                        </a:moveTo>
                        <a:lnTo>
                          <a:pt x="28" y="0"/>
                        </a:lnTo>
                        <a:lnTo>
                          <a:pt x="30" y="0"/>
                        </a:lnTo>
                        <a:lnTo>
                          <a:pt x="32" y="2"/>
                        </a:lnTo>
                        <a:lnTo>
                          <a:pt x="30" y="6"/>
                        </a:lnTo>
                        <a:lnTo>
                          <a:pt x="28" y="10"/>
                        </a:lnTo>
                        <a:lnTo>
                          <a:pt x="22" y="14"/>
                        </a:lnTo>
                        <a:lnTo>
                          <a:pt x="14" y="18"/>
                        </a:lnTo>
                        <a:lnTo>
                          <a:pt x="6" y="18"/>
                        </a:lnTo>
                        <a:lnTo>
                          <a:pt x="2" y="16"/>
                        </a:lnTo>
                        <a:lnTo>
                          <a:pt x="0" y="14"/>
                        </a:lnTo>
                        <a:lnTo>
                          <a:pt x="2" y="10"/>
                        </a:lnTo>
                        <a:lnTo>
                          <a:pt x="8" y="6"/>
                        </a:lnTo>
                        <a:lnTo>
                          <a:pt x="12" y="2"/>
                        </a:lnTo>
                        <a:lnTo>
                          <a:pt x="18" y="2"/>
                        </a:lnTo>
                        <a:lnTo>
                          <a:pt x="18" y="0"/>
                        </a:lnTo>
                        <a:lnTo>
                          <a:pt x="16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43" name="iś1íďe">
                    <a:extLst>
                      <a:ext uri="{FF2B5EF4-FFF2-40B4-BE49-F238E27FC236}">
                        <a16:creationId xmlns:a16="http://schemas.microsoft.com/office/drawing/2014/main" xmlns="" id="{C18CD9E1-76AA-4ECD-B536-21081055C56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144460" y="2367140"/>
                    <a:ext cx="1524577" cy="725748"/>
                  </a:xfrm>
                  <a:custGeom>
                    <a:avLst/>
                    <a:gdLst>
                      <a:gd name="T0" fmla="*/ 2147483647 w 872"/>
                      <a:gd name="T1" fmla="*/ 2147483647 h 434"/>
                      <a:gd name="T2" fmla="*/ 2147483647 w 872"/>
                      <a:gd name="T3" fmla="*/ 2147483647 h 434"/>
                      <a:gd name="T4" fmla="*/ 2147483647 w 872"/>
                      <a:gd name="T5" fmla="*/ 2147483647 h 434"/>
                      <a:gd name="T6" fmla="*/ 2147483647 w 872"/>
                      <a:gd name="T7" fmla="*/ 2147483647 h 434"/>
                      <a:gd name="T8" fmla="*/ 2147483647 w 872"/>
                      <a:gd name="T9" fmla="*/ 2147483647 h 434"/>
                      <a:gd name="T10" fmla="*/ 2147483647 w 872"/>
                      <a:gd name="T11" fmla="*/ 2147483647 h 434"/>
                      <a:gd name="T12" fmla="*/ 2147483647 w 872"/>
                      <a:gd name="T13" fmla="*/ 2147483647 h 434"/>
                      <a:gd name="T14" fmla="*/ 2147483647 w 872"/>
                      <a:gd name="T15" fmla="*/ 2147483647 h 434"/>
                      <a:gd name="T16" fmla="*/ 2147483647 w 872"/>
                      <a:gd name="T17" fmla="*/ 2147483647 h 434"/>
                      <a:gd name="T18" fmla="*/ 2147483647 w 872"/>
                      <a:gd name="T19" fmla="*/ 2147483647 h 434"/>
                      <a:gd name="T20" fmla="*/ 2147483647 w 872"/>
                      <a:gd name="T21" fmla="*/ 2147483647 h 434"/>
                      <a:gd name="T22" fmla="*/ 2147483647 w 872"/>
                      <a:gd name="T23" fmla="*/ 2147483647 h 434"/>
                      <a:gd name="T24" fmla="*/ 2147483647 w 872"/>
                      <a:gd name="T25" fmla="*/ 2147483647 h 434"/>
                      <a:gd name="T26" fmla="*/ 2147483647 w 872"/>
                      <a:gd name="T27" fmla="*/ 2147483647 h 434"/>
                      <a:gd name="T28" fmla="*/ 2147483647 w 872"/>
                      <a:gd name="T29" fmla="*/ 2147483647 h 434"/>
                      <a:gd name="T30" fmla="*/ 2147483647 w 872"/>
                      <a:gd name="T31" fmla="*/ 2147483647 h 434"/>
                      <a:gd name="T32" fmla="*/ 2147483647 w 872"/>
                      <a:gd name="T33" fmla="*/ 2147483647 h 434"/>
                      <a:gd name="T34" fmla="*/ 2147483647 w 872"/>
                      <a:gd name="T35" fmla="*/ 2147483647 h 434"/>
                      <a:gd name="T36" fmla="*/ 2147483647 w 872"/>
                      <a:gd name="T37" fmla="*/ 2147483647 h 434"/>
                      <a:gd name="T38" fmla="*/ 2147483647 w 872"/>
                      <a:gd name="T39" fmla="*/ 2147483647 h 434"/>
                      <a:gd name="T40" fmla="*/ 2147483647 w 872"/>
                      <a:gd name="T41" fmla="*/ 2147483647 h 434"/>
                      <a:gd name="T42" fmla="*/ 2147483647 w 872"/>
                      <a:gd name="T43" fmla="*/ 2147483647 h 434"/>
                      <a:gd name="T44" fmla="*/ 2147483647 w 872"/>
                      <a:gd name="T45" fmla="*/ 2147483647 h 434"/>
                      <a:gd name="T46" fmla="*/ 2147483647 w 872"/>
                      <a:gd name="T47" fmla="*/ 2147483647 h 434"/>
                      <a:gd name="T48" fmla="*/ 2147483647 w 872"/>
                      <a:gd name="T49" fmla="*/ 2147483647 h 434"/>
                      <a:gd name="T50" fmla="*/ 2147483647 w 872"/>
                      <a:gd name="T51" fmla="*/ 2147483647 h 434"/>
                      <a:gd name="T52" fmla="*/ 2147483647 w 872"/>
                      <a:gd name="T53" fmla="*/ 2147483647 h 434"/>
                      <a:gd name="T54" fmla="*/ 2147483647 w 872"/>
                      <a:gd name="T55" fmla="*/ 2147483647 h 434"/>
                      <a:gd name="T56" fmla="*/ 2147483647 w 872"/>
                      <a:gd name="T57" fmla="*/ 2147483647 h 434"/>
                      <a:gd name="T58" fmla="*/ 2147483647 w 872"/>
                      <a:gd name="T59" fmla="*/ 2147483647 h 434"/>
                      <a:gd name="T60" fmla="*/ 2147483647 w 872"/>
                      <a:gd name="T61" fmla="*/ 2147483647 h 434"/>
                      <a:gd name="T62" fmla="*/ 2147483647 w 872"/>
                      <a:gd name="T63" fmla="*/ 2147483647 h 434"/>
                      <a:gd name="T64" fmla="*/ 2147483647 w 872"/>
                      <a:gd name="T65" fmla="*/ 2147483647 h 434"/>
                      <a:gd name="T66" fmla="*/ 2147483647 w 872"/>
                      <a:gd name="T67" fmla="*/ 2147483647 h 434"/>
                      <a:gd name="T68" fmla="*/ 2147483647 w 872"/>
                      <a:gd name="T69" fmla="*/ 2147483647 h 434"/>
                      <a:gd name="T70" fmla="*/ 2147483647 w 872"/>
                      <a:gd name="T71" fmla="*/ 2147483647 h 434"/>
                      <a:gd name="T72" fmla="*/ 2147483647 w 872"/>
                      <a:gd name="T73" fmla="*/ 2147483647 h 434"/>
                      <a:gd name="T74" fmla="*/ 2147483647 w 872"/>
                      <a:gd name="T75" fmla="*/ 2147483647 h 434"/>
                      <a:gd name="T76" fmla="*/ 2147483647 w 872"/>
                      <a:gd name="T77" fmla="*/ 2147483647 h 434"/>
                      <a:gd name="T78" fmla="*/ 2147483647 w 872"/>
                      <a:gd name="T79" fmla="*/ 2147483647 h 434"/>
                      <a:gd name="T80" fmla="*/ 2147483647 w 872"/>
                      <a:gd name="T81" fmla="*/ 2147483647 h 434"/>
                      <a:gd name="T82" fmla="*/ 2147483647 w 872"/>
                      <a:gd name="T83" fmla="*/ 2147483647 h 434"/>
                      <a:gd name="T84" fmla="*/ 2147483647 w 872"/>
                      <a:gd name="T85" fmla="*/ 2147483647 h 434"/>
                      <a:gd name="T86" fmla="*/ 2147483647 w 872"/>
                      <a:gd name="T87" fmla="*/ 2147483647 h 434"/>
                      <a:gd name="T88" fmla="*/ 2147483647 w 872"/>
                      <a:gd name="T89" fmla="*/ 2147483647 h 434"/>
                      <a:gd name="T90" fmla="*/ 2147483647 w 872"/>
                      <a:gd name="T91" fmla="*/ 2147483647 h 434"/>
                      <a:gd name="T92" fmla="*/ 2147483647 w 872"/>
                      <a:gd name="T93" fmla="*/ 2147483647 h 434"/>
                      <a:gd name="T94" fmla="*/ 2147483647 w 872"/>
                      <a:gd name="T95" fmla="*/ 2147483647 h 434"/>
                      <a:gd name="T96" fmla="*/ 2147483647 w 872"/>
                      <a:gd name="T97" fmla="*/ 2147483647 h 434"/>
                      <a:gd name="T98" fmla="*/ 2147483647 w 872"/>
                      <a:gd name="T99" fmla="*/ 2147483647 h 434"/>
                      <a:gd name="T100" fmla="*/ 2147483647 w 872"/>
                      <a:gd name="T101" fmla="*/ 2147483647 h 434"/>
                      <a:gd name="T102" fmla="*/ 2147483647 w 872"/>
                      <a:gd name="T103" fmla="*/ 2147483647 h 434"/>
                      <a:gd name="T104" fmla="*/ 0 w 872"/>
                      <a:gd name="T105" fmla="*/ 2147483647 h 434"/>
                      <a:gd name="T106" fmla="*/ 2147483647 w 872"/>
                      <a:gd name="T107" fmla="*/ 2147483647 h 434"/>
                      <a:gd name="T108" fmla="*/ 2147483647 w 872"/>
                      <a:gd name="T109" fmla="*/ 2147483647 h 434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w 872"/>
                      <a:gd name="T166" fmla="*/ 0 h 434"/>
                      <a:gd name="T167" fmla="*/ 872 w 872"/>
                      <a:gd name="T168" fmla="*/ 434 h 434"/>
                    </a:gdLst>
                    <a:ahLst/>
                    <a:cxnLst>
                      <a:cxn ang="T110">
                        <a:pos x="T0" y="T1"/>
                      </a:cxn>
                      <a:cxn ang="T111">
                        <a:pos x="T2" y="T3"/>
                      </a:cxn>
                      <a:cxn ang="T112">
                        <a:pos x="T4" y="T5"/>
                      </a:cxn>
                      <a:cxn ang="T113">
                        <a:pos x="T6" y="T7"/>
                      </a:cxn>
                      <a:cxn ang="T114">
                        <a:pos x="T8" y="T9"/>
                      </a:cxn>
                      <a:cxn ang="T115">
                        <a:pos x="T10" y="T11"/>
                      </a:cxn>
                      <a:cxn ang="T116">
                        <a:pos x="T12" y="T13"/>
                      </a:cxn>
                      <a:cxn ang="T117">
                        <a:pos x="T14" y="T15"/>
                      </a:cxn>
                      <a:cxn ang="T118">
                        <a:pos x="T16" y="T17"/>
                      </a:cxn>
                      <a:cxn ang="T119">
                        <a:pos x="T18" y="T19"/>
                      </a:cxn>
                      <a:cxn ang="T120">
                        <a:pos x="T20" y="T21"/>
                      </a:cxn>
                      <a:cxn ang="T121">
                        <a:pos x="T22" y="T23"/>
                      </a:cxn>
                      <a:cxn ang="T122">
                        <a:pos x="T24" y="T25"/>
                      </a:cxn>
                      <a:cxn ang="T123">
                        <a:pos x="T26" y="T27"/>
                      </a:cxn>
                      <a:cxn ang="T124">
                        <a:pos x="T28" y="T29"/>
                      </a:cxn>
                      <a:cxn ang="T125">
                        <a:pos x="T30" y="T31"/>
                      </a:cxn>
                      <a:cxn ang="T126">
                        <a:pos x="T32" y="T33"/>
                      </a:cxn>
                      <a:cxn ang="T127">
                        <a:pos x="T34" y="T35"/>
                      </a:cxn>
                      <a:cxn ang="T128">
                        <a:pos x="T36" y="T37"/>
                      </a:cxn>
                      <a:cxn ang="T129">
                        <a:pos x="T38" y="T39"/>
                      </a:cxn>
                      <a:cxn ang="T130">
                        <a:pos x="T40" y="T41"/>
                      </a:cxn>
                      <a:cxn ang="T131">
                        <a:pos x="T42" y="T43"/>
                      </a:cxn>
                      <a:cxn ang="T132">
                        <a:pos x="T44" y="T45"/>
                      </a:cxn>
                      <a:cxn ang="T133">
                        <a:pos x="T46" y="T47"/>
                      </a:cxn>
                      <a:cxn ang="T134">
                        <a:pos x="T48" y="T49"/>
                      </a:cxn>
                      <a:cxn ang="T135">
                        <a:pos x="T50" y="T51"/>
                      </a:cxn>
                      <a:cxn ang="T136">
                        <a:pos x="T52" y="T53"/>
                      </a:cxn>
                      <a:cxn ang="T137">
                        <a:pos x="T54" y="T55"/>
                      </a:cxn>
                      <a:cxn ang="T138">
                        <a:pos x="T56" y="T57"/>
                      </a:cxn>
                      <a:cxn ang="T139">
                        <a:pos x="T58" y="T59"/>
                      </a:cxn>
                      <a:cxn ang="T140">
                        <a:pos x="T60" y="T61"/>
                      </a:cxn>
                      <a:cxn ang="T141">
                        <a:pos x="T62" y="T63"/>
                      </a:cxn>
                      <a:cxn ang="T142">
                        <a:pos x="T64" y="T65"/>
                      </a:cxn>
                      <a:cxn ang="T143">
                        <a:pos x="T66" y="T67"/>
                      </a:cxn>
                      <a:cxn ang="T144">
                        <a:pos x="T68" y="T69"/>
                      </a:cxn>
                      <a:cxn ang="T145">
                        <a:pos x="T70" y="T71"/>
                      </a:cxn>
                      <a:cxn ang="T146">
                        <a:pos x="T72" y="T73"/>
                      </a:cxn>
                      <a:cxn ang="T147">
                        <a:pos x="T74" y="T75"/>
                      </a:cxn>
                      <a:cxn ang="T148">
                        <a:pos x="T76" y="T77"/>
                      </a:cxn>
                      <a:cxn ang="T149">
                        <a:pos x="T78" y="T79"/>
                      </a:cxn>
                      <a:cxn ang="T150">
                        <a:pos x="T80" y="T81"/>
                      </a:cxn>
                      <a:cxn ang="T151">
                        <a:pos x="T82" y="T83"/>
                      </a:cxn>
                      <a:cxn ang="T152">
                        <a:pos x="T84" y="T85"/>
                      </a:cxn>
                      <a:cxn ang="T153">
                        <a:pos x="T86" y="T87"/>
                      </a:cxn>
                      <a:cxn ang="T154">
                        <a:pos x="T88" y="T89"/>
                      </a:cxn>
                      <a:cxn ang="T155">
                        <a:pos x="T90" y="T91"/>
                      </a:cxn>
                      <a:cxn ang="T156">
                        <a:pos x="T92" y="T93"/>
                      </a:cxn>
                      <a:cxn ang="T157">
                        <a:pos x="T94" y="T95"/>
                      </a:cxn>
                      <a:cxn ang="T158">
                        <a:pos x="T96" y="T97"/>
                      </a:cxn>
                      <a:cxn ang="T159">
                        <a:pos x="T98" y="T99"/>
                      </a:cxn>
                      <a:cxn ang="T160">
                        <a:pos x="T100" y="T101"/>
                      </a:cxn>
                      <a:cxn ang="T161">
                        <a:pos x="T102" y="T103"/>
                      </a:cxn>
                      <a:cxn ang="T162">
                        <a:pos x="T104" y="T105"/>
                      </a:cxn>
                      <a:cxn ang="T163">
                        <a:pos x="T106" y="T107"/>
                      </a:cxn>
                      <a:cxn ang="T164">
                        <a:pos x="T108" y="T109"/>
                      </a:cxn>
                    </a:cxnLst>
                    <a:rect l="T165" t="T166" r="T167" b="T168"/>
                    <a:pathLst>
                      <a:path w="872" h="434">
                        <a:moveTo>
                          <a:pt x="4" y="226"/>
                        </a:moveTo>
                        <a:lnTo>
                          <a:pt x="4" y="228"/>
                        </a:lnTo>
                        <a:lnTo>
                          <a:pt x="4" y="230"/>
                        </a:lnTo>
                        <a:lnTo>
                          <a:pt x="2" y="236"/>
                        </a:lnTo>
                        <a:lnTo>
                          <a:pt x="4" y="244"/>
                        </a:lnTo>
                        <a:lnTo>
                          <a:pt x="6" y="254"/>
                        </a:lnTo>
                        <a:lnTo>
                          <a:pt x="14" y="260"/>
                        </a:lnTo>
                        <a:lnTo>
                          <a:pt x="26" y="264"/>
                        </a:lnTo>
                        <a:lnTo>
                          <a:pt x="30" y="266"/>
                        </a:lnTo>
                        <a:lnTo>
                          <a:pt x="32" y="268"/>
                        </a:lnTo>
                        <a:lnTo>
                          <a:pt x="40" y="278"/>
                        </a:lnTo>
                        <a:lnTo>
                          <a:pt x="44" y="290"/>
                        </a:lnTo>
                        <a:lnTo>
                          <a:pt x="46" y="300"/>
                        </a:lnTo>
                        <a:lnTo>
                          <a:pt x="66" y="298"/>
                        </a:lnTo>
                        <a:lnTo>
                          <a:pt x="74" y="298"/>
                        </a:lnTo>
                        <a:lnTo>
                          <a:pt x="80" y="300"/>
                        </a:lnTo>
                        <a:lnTo>
                          <a:pt x="124" y="326"/>
                        </a:lnTo>
                        <a:lnTo>
                          <a:pt x="174" y="326"/>
                        </a:lnTo>
                        <a:lnTo>
                          <a:pt x="178" y="316"/>
                        </a:lnTo>
                        <a:lnTo>
                          <a:pt x="194" y="318"/>
                        </a:lnTo>
                        <a:lnTo>
                          <a:pt x="198" y="318"/>
                        </a:lnTo>
                        <a:lnTo>
                          <a:pt x="204" y="316"/>
                        </a:lnTo>
                        <a:lnTo>
                          <a:pt x="206" y="324"/>
                        </a:lnTo>
                        <a:lnTo>
                          <a:pt x="212" y="328"/>
                        </a:lnTo>
                        <a:lnTo>
                          <a:pt x="216" y="332"/>
                        </a:lnTo>
                        <a:lnTo>
                          <a:pt x="220" y="336"/>
                        </a:lnTo>
                        <a:lnTo>
                          <a:pt x="224" y="356"/>
                        </a:lnTo>
                        <a:lnTo>
                          <a:pt x="226" y="360"/>
                        </a:lnTo>
                        <a:lnTo>
                          <a:pt x="230" y="364"/>
                        </a:lnTo>
                        <a:lnTo>
                          <a:pt x="234" y="366"/>
                        </a:lnTo>
                        <a:lnTo>
                          <a:pt x="238" y="366"/>
                        </a:lnTo>
                        <a:lnTo>
                          <a:pt x="244" y="364"/>
                        </a:lnTo>
                        <a:lnTo>
                          <a:pt x="250" y="360"/>
                        </a:lnTo>
                        <a:lnTo>
                          <a:pt x="254" y="354"/>
                        </a:lnTo>
                        <a:lnTo>
                          <a:pt x="256" y="354"/>
                        </a:lnTo>
                        <a:lnTo>
                          <a:pt x="262" y="354"/>
                        </a:lnTo>
                        <a:lnTo>
                          <a:pt x="270" y="354"/>
                        </a:lnTo>
                        <a:lnTo>
                          <a:pt x="276" y="358"/>
                        </a:lnTo>
                        <a:lnTo>
                          <a:pt x="278" y="366"/>
                        </a:lnTo>
                        <a:lnTo>
                          <a:pt x="282" y="374"/>
                        </a:lnTo>
                        <a:lnTo>
                          <a:pt x="286" y="392"/>
                        </a:lnTo>
                        <a:lnTo>
                          <a:pt x="288" y="408"/>
                        </a:lnTo>
                        <a:lnTo>
                          <a:pt x="290" y="412"/>
                        </a:lnTo>
                        <a:lnTo>
                          <a:pt x="294" y="414"/>
                        </a:lnTo>
                        <a:lnTo>
                          <a:pt x="302" y="420"/>
                        </a:lnTo>
                        <a:lnTo>
                          <a:pt x="320" y="426"/>
                        </a:lnTo>
                        <a:lnTo>
                          <a:pt x="322" y="426"/>
                        </a:lnTo>
                        <a:lnTo>
                          <a:pt x="322" y="408"/>
                        </a:lnTo>
                        <a:lnTo>
                          <a:pt x="322" y="402"/>
                        </a:lnTo>
                        <a:lnTo>
                          <a:pt x="324" y="394"/>
                        </a:lnTo>
                        <a:lnTo>
                          <a:pt x="328" y="388"/>
                        </a:lnTo>
                        <a:lnTo>
                          <a:pt x="332" y="382"/>
                        </a:lnTo>
                        <a:lnTo>
                          <a:pt x="338" y="378"/>
                        </a:lnTo>
                        <a:lnTo>
                          <a:pt x="340" y="374"/>
                        </a:lnTo>
                        <a:lnTo>
                          <a:pt x="342" y="370"/>
                        </a:lnTo>
                        <a:lnTo>
                          <a:pt x="350" y="370"/>
                        </a:lnTo>
                        <a:lnTo>
                          <a:pt x="358" y="368"/>
                        </a:lnTo>
                        <a:lnTo>
                          <a:pt x="370" y="360"/>
                        </a:lnTo>
                        <a:lnTo>
                          <a:pt x="372" y="358"/>
                        </a:lnTo>
                        <a:lnTo>
                          <a:pt x="374" y="356"/>
                        </a:lnTo>
                        <a:lnTo>
                          <a:pt x="374" y="354"/>
                        </a:lnTo>
                        <a:lnTo>
                          <a:pt x="378" y="352"/>
                        </a:lnTo>
                        <a:lnTo>
                          <a:pt x="384" y="354"/>
                        </a:lnTo>
                        <a:lnTo>
                          <a:pt x="386" y="352"/>
                        </a:lnTo>
                        <a:lnTo>
                          <a:pt x="386" y="350"/>
                        </a:lnTo>
                        <a:lnTo>
                          <a:pt x="388" y="348"/>
                        </a:lnTo>
                        <a:lnTo>
                          <a:pt x="392" y="348"/>
                        </a:lnTo>
                        <a:lnTo>
                          <a:pt x="398" y="348"/>
                        </a:lnTo>
                        <a:lnTo>
                          <a:pt x="404" y="350"/>
                        </a:lnTo>
                        <a:lnTo>
                          <a:pt x="408" y="352"/>
                        </a:lnTo>
                        <a:lnTo>
                          <a:pt x="414" y="354"/>
                        </a:lnTo>
                        <a:lnTo>
                          <a:pt x="418" y="352"/>
                        </a:lnTo>
                        <a:lnTo>
                          <a:pt x="424" y="352"/>
                        </a:lnTo>
                        <a:lnTo>
                          <a:pt x="430" y="356"/>
                        </a:lnTo>
                        <a:lnTo>
                          <a:pt x="434" y="358"/>
                        </a:lnTo>
                        <a:lnTo>
                          <a:pt x="440" y="360"/>
                        </a:lnTo>
                        <a:lnTo>
                          <a:pt x="444" y="358"/>
                        </a:lnTo>
                        <a:lnTo>
                          <a:pt x="450" y="356"/>
                        </a:lnTo>
                        <a:lnTo>
                          <a:pt x="452" y="358"/>
                        </a:lnTo>
                        <a:lnTo>
                          <a:pt x="454" y="360"/>
                        </a:lnTo>
                        <a:lnTo>
                          <a:pt x="456" y="362"/>
                        </a:lnTo>
                        <a:lnTo>
                          <a:pt x="460" y="362"/>
                        </a:lnTo>
                        <a:lnTo>
                          <a:pt x="462" y="362"/>
                        </a:lnTo>
                        <a:lnTo>
                          <a:pt x="462" y="358"/>
                        </a:lnTo>
                        <a:lnTo>
                          <a:pt x="458" y="356"/>
                        </a:lnTo>
                        <a:lnTo>
                          <a:pt x="456" y="354"/>
                        </a:lnTo>
                        <a:lnTo>
                          <a:pt x="456" y="340"/>
                        </a:lnTo>
                        <a:lnTo>
                          <a:pt x="466" y="338"/>
                        </a:lnTo>
                        <a:lnTo>
                          <a:pt x="474" y="336"/>
                        </a:lnTo>
                        <a:lnTo>
                          <a:pt x="486" y="340"/>
                        </a:lnTo>
                        <a:lnTo>
                          <a:pt x="490" y="338"/>
                        </a:lnTo>
                        <a:lnTo>
                          <a:pt x="494" y="336"/>
                        </a:lnTo>
                        <a:lnTo>
                          <a:pt x="510" y="336"/>
                        </a:lnTo>
                        <a:lnTo>
                          <a:pt x="512" y="338"/>
                        </a:lnTo>
                        <a:lnTo>
                          <a:pt x="516" y="340"/>
                        </a:lnTo>
                        <a:lnTo>
                          <a:pt x="522" y="342"/>
                        </a:lnTo>
                        <a:lnTo>
                          <a:pt x="524" y="346"/>
                        </a:lnTo>
                        <a:lnTo>
                          <a:pt x="524" y="348"/>
                        </a:lnTo>
                        <a:lnTo>
                          <a:pt x="524" y="352"/>
                        </a:lnTo>
                        <a:lnTo>
                          <a:pt x="530" y="350"/>
                        </a:lnTo>
                        <a:lnTo>
                          <a:pt x="532" y="348"/>
                        </a:lnTo>
                        <a:lnTo>
                          <a:pt x="542" y="344"/>
                        </a:lnTo>
                        <a:lnTo>
                          <a:pt x="550" y="346"/>
                        </a:lnTo>
                        <a:lnTo>
                          <a:pt x="552" y="350"/>
                        </a:lnTo>
                        <a:lnTo>
                          <a:pt x="552" y="354"/>
                        </a:lnTo>
                        <a:lnTo>
                          <a:pt x="554" y="356"/>
                        </a:lnTo>
                        <a:lnTo>
                          <a:pt x="556" y="360"/>
                        </a:lnTo>
                        <a:lnTo>
                          <a:pt x="558" y="362"/>
                        </a:lnTo>
                        <a:lnTo>
                          <a:pt x="562" y="364"/>
                        </a:lnTo>
                        <a:lnTo>
                          <a:pt x="560" y="370"/>
                        </a:lnTo>
                        <a:lnTo>
                          <a:pt x="558" y="372"/>
                        </a:lnTo>
                        <a:lnTo>
                          <a:pt x="556" y="376"/>
                        </a:lnTo>
                        <a:lnTo>
                          <a:pt x="556" y="380"/>
                        </a:lnTo>
                        <a:lnTo>
                          <a:pt x="558" y="382"/>
                        </a:lnTo>
                        <a:lnTo>
                          <a:pt x="560" y="386"/>
                        </a:lnTo>
                        <a:lnTo>
                          <a:pt x="558" y="388"/>
                        </a:lnTo>
                        <a:lnTo>
                          <a:pt x="558" y="390"/>
                        </a:lnTo>
                        <a:lnTo>
                          <a:pt x="558" y="400"/>
                        </a:lnTo>
                        <a:lnTo>
                          <a:pt x="564" y="408"/>
                        </a:lnTo>
                        <a:lnTo>
                          <a:pt x="564" y="416"/>
                        </a:lnTo>
                        <a:lnTo>
                          <a:pt x="566" y="422"/>
                        </a:lnTo>
                        <a:lnTo>
                          <a:pt x="570" y="428"/>
                        </a:lnTo>
                        <a:lnTo>
                          <a:pt x="574" y="432"/>
                        </a:lnTo>
                        <a:lnTo>
                          <a:pt x="578" y="434"/>
                        </a:lnTo>
                        <a:lnTo>
                          <a:pt x="584" y="434"/>
                        </a:lnTo>
                        <a:lnTo>
                          <a:pt x="584" y="428"/>
                        </a:lnTo>
                        <a:lnTo>
                          <a:pt x="588" y="420"/>
                        </a:lnTo>
                        <a:lnTo>
                          <a:pt x="590" y="414"/>
                        </a:lnTo>
                        <a:lnTo>
                          <a:pt x="592" y="408"/>
                        </a:lnTo>
                        <a:lnTo>
                          <a:pt x="592" y="398"/>
                        </a:lnTo>
                        <a:lnTo>
                          <a:pt x="594" y="388"/>
                        </a:lnTo>
                        <a:lnTo>
                          <a:pt x="592" y="380"/>
                        </a:lnTo>
                        <a:lnTo>
                          <a:pt x="588" y="370"/>
                        </a:lnTo>
                        <a:lnTo>
                          <a:pt x="586" y="358"/>
                        </a:lnTo>
                        <a:lnTo>
                          <a:pt x="584" y="348"/>
                        </a:lnTo>
                        <a:lnTo>
                          <a:pt x="586" y="332"/>
                        </a:lnTo>
                        <a:lnTo>
                          <a:pt x="590" y="322"/>
                        </a:lnTo>
                        <a:lnTo>
                          <a:pt x="598" y="310"/>
                        </a:lnTo>
                        <a:lnTo>
                          <a:pt x="606" y="300"/>
                        </a:lnTo>
                        <a:lnTo>
                          <a:pt x="608" y="300"/>
                        </a:lnTo>
                        <a:lnTo>
                          <a:pt x="612" y="298"/>
                        </a:lnTo>
                        <a:lnTo>
                          <a:pt x="616" y="296"/>
                        </a:lnTo>
                        <a:lnTo>
                          <a:pt x="618" y="294"/>
                        </a:lnTo>
                        <a:lnTo>
                          <a:pt x="624" y="292"/>
                        </a:lnTo>
                        <a:lnTo>
                          <a:pt x="626" y="290"/>
                        </a:lnTo>
                        <a:lnTo>
                          <a:pt x="632" y="282"/>
                        </a:lnTo>
                        <a:lnTo>
                          <a:pt x="634" y="276"/>
                        </a:lnTo>
                        <a:lnTo>
                          <a:pt x="638" y="274"/>
                        </a:lnTo>
                        <a:lnTo>
                          <a:pt x="644" y="274"/>
                        </a:lnTo>
                        <a:lnTo>
                          <a:pt x="644" y="272"/>
                        </a:lnTo>
                        <a:lnTo>
                          <a:pt x="646" y="272"/>
                        </a:lnTo>
                        <a:lnTo>
                          <a:pt x="650" y="272"/>
                        </a:lnTo>
                        <a:lnTo>
                          <a:pt x="654" y="268"/>
                        </a:lnTo>
                        <a:lnTo>
                          <a:pt x="658" y="264"/>
                        </a:lnTo>
                        <a:lnTo>
                          <a:pt x="660" y="260"/>
                        </a:lnTo>
                        <a:lnTo>
                          <a:pt x="668" y="258"/>
                        </a:lnTo>
                        <a:lnTo>
                          <a:pt x="672" y="258"/>
                        </a:lnTo>
                        <a:lnTo>
                          <a:pt x="678" y="254"/>
                        </a:lnTo>
                        <a:lnTo>
                          <a:pt x="676" y="250"/>
                        </a:lnTo>
                        <a:lnTo>
                          <a:pt x="678" y="246"/>
                        </a:lnTo>
                        <a:lnTo>
                          <a:pt x="688" y="244"/>
                        </a:lnTo>
                        <a:lnTo>
                          <a:pt x="690" y="242"/>
                        </a:lnTo>
                        <a:lnTo>
                          <a:pt x="692" y="240"/>
                        </a:lnTo>
                        <a:lnTo>
                          <a:pt x="696" y="238"/>
                        </a:lnTo>
                        <a:lnTo>
                          <a:pt x="698" y="234"/>
                        </a:lnTo>
                        <a:lnTo>
                          <a:pt x="696" y="230"/>
                        </a:lnTo>
                        <a:lnTo>
                          <a:pt x="696" y="226"/>
                        </a:lnTo>
                        <a:lnTo>
                          <a:pt x="694" y="222"/>
                        </a:lnTo>
                        <a:lnTo>
                          <a:pt x="692" y="218"/>
                        </a:lnTo>
                        <a:lnTo>
                          <a:pt x="690" y="216"/>
                        </a:lnTo>
                        <a:lnTo>
                          <a:pt x="688" y="214"/>
                        </a:lnTo>
                        <a:lnTo>
                          <a:pt x="694" y="214"/>
                        </a:lnTo>
                        <a:lnTo>
                          <a:pt x="692" y="214"/>
                        </a:lnTo>
                        <a:lnTo>
                          <a:pt x="692" y="212"/>
                        </a:lnTo>
                        <a:lnTo>
                          <a:pt x="694" y="208"/>
                        </a:lnTo>
                        <a:lnTo>
                          <a:pt x="700" y="210"/>
                        </a:lnTo>
                        <a:lnTo>
                          <a:pt x="704" y="208"/>
                        </a:lnTo>
                        <a:lnTo>
                          <a:pt x="706" y="206"/>
                        </a:lnTo>
                        <a:lnTo>
                          <a:pt x="706" y="198"/>
                        </a:lnTo>
                        <a:lnTo>
                          <a:pt x="702" y="190"/>
                        </a:lnTo>
                        <a:lnTo>
                          <a:pt x="702" y="188"/>
                        </a:lnTo>
                        <a:lnTo>
                          <a:pt x="706" y="192"/>
                        </a:lnTo>
                        <a:lnTo>
                          <a:pt x="708" y="196"/>
                        </a:lnTo>
                        <a:lnTo>
                          <a:pt x="714" y="196"/>
                        </a:lnTo>
                        <a:lnTo>
                          <a:pt x="716" y="194"/>
                        </a:lnTo>
                        <a:lnTo>
                          <a:pt x="718" y="188"/>
                        </a:lnTo>
                        <a:lnTo>
                          <a:pt x="718" y="168"/>
                        </a:lnTo>
                        <a:lnTo>
                          <a:pt x="718" y="172"/>
                        </a:lnTo>
                        <a:lnTo>
                          <a:pt x="718" y="174"/>
                        </a:lnTo>
                        <a:lnTo>
                          <a:pt x="720" y="174"/>
                        </a:lnTo>
                        <a:lnTo>
                          <a:pt x="720" y="178"/>
                        </a:lnTo>
                        <a:lnTo>
                          <a:pt x="722" y="182"/>
                        </a:lnTo>
                        <a:lnTo>
                          <a:pt x="726" y="176"/>
                        </a:lnTo>
                        <a:lnTo>
                          <a:pt x="732" y="172"/>
                        </a:lnTo>
                        <a:lnTo>
                          <a:pt x="734" y="172"/>
                        </a:lnTo>
                        <a:lnTo>
                          <a:pt x="740" y="164"/>
                        </a:lnTo>
                        <a:lnTo>
                          <a:pt x="744" y="158"/>
                        </a:lnTo>
                        <a:lnTo>
                          <a:pt x="742" y="150"/>
                        </a:lnTo>
                        <a:lnTo>
                          <a:pt x="744" y="148"/>
                        </a:lnTo>
                        <a:lnTo>
                          <a:pt x="746" y="146"/>
                        </a:lnTo>
                        <a:lnTo>
                          <a:pt x="756" y="146"/>
                        </a:lnTo>
                        <a:lnTo>
                          <a:pt x="766" y="146"/>
                        </a:lnTo>
                        <a:lnTo>
                          <a:pt x="770" y="142"/>
                        </a:lnTo>
                        <a:lnTo>
                          <a:pt x="752" y="142"/>
                        </a:lnTo>
                        <a:lnTo>
                          <a:pt x="760" y="140"/>
                        </a:lnTo>
                        <a:lnTo>
                          <a:pt x="770" y="140"/>
                        </a:lnTo>
                        <a:lnTo>
                          <a:pt x="776" y="138"/>
                        </a:lnTo>
                        <a:lnTo>
                          <a:pt x="786" y="134"/>
                        </a:lnTo>
                        <a:lnTo>
                          <a:pt x="790" y="132"/>
                        </a:lnTo>
                        <a:lnTo>
                          <a:pt x="792" y="130"/>
                        </a:lnTo>
                        <a:lnTo>
                          <a:pt x="802" y="132"/>
                        </a:lnTo>
                        <a:lnTo>
                          <a:pt x="808" y="130"/>
                        </a:lnTo>
                        <a:lnTo>
                          <a:pt x="812" y="128"/>
                        </a:lnTo>
                        <a:lnTo>
                          <a:pt x="810" y="124"/>
                        </a:lnTo>
                        <a:lnTo>
                          <a:pt x="808" y="126"/>
                        </a:lnTo>
                        <a:lnTo>
                          <a:pt x="806" y="128"/>
                        </a:lnTo>
                        <a:lnTo>
                          <a:pt x="800" y="128"/>
                        </a:lnTo>
                        <a:lnTo>
                          <a:pt x="802" y="126"/>
                        </a:lnTo>
                        <a:lnTo>
                          <a:pt x="802" y="122"/>
                        </a:lnTo>
                        <a:lnTo>
                          <a:pt x="800" y="118"/>
                        </a:lnTo>
                        <a:lnTo>
                          <a:pt x="802" y="112"/>
                        </a:lnTo>
                        <a:lnTo>
                          <a:pt x="804" y="108"/>
                        </a:lnTo>
                        <a:lnTo>
                          <a:pt x="806" y="104"/>
                        </a:lnTo>
                        <a:lnTo>
                          <a:pt x="808" y="98"/>
                        </a:lnTo>
                        <a:lnTo>
                          <a:pt x="814" y="94"/>
                        </a:lnTo>
                        <a:lnTo>
                          <a:pt x="822" y="90"/>
                        </a:lnTo>
                        <a:lnTo>
                          <a:pt x="838" y="84"/>
                        </a:lnTo>
                        <a:lnTo>
                          <a:pt x="854" y="80"/>
                        </a:lnTo>
                        <a:lnTo>
                          <a:pt x="870" y="74"/>
                        </a:lnTo>
                        <a:lnTo>
                          <a:pt x="864" y="54"/>
                        </a:lnTo>
                        <a:lnTo>
                          <a:pt x="864" y="50"/>
                        </a:lnTo>
                        <a:lnTo>
                          <a:pt x="866" y="46"/>
                        </a:lnTo>
                        <a:lnTo>
                          <a:pt x="872" y="38"/>
                        </a:lnTo>
                        <a:lnTo>
                          <a:pt x="852" y="32"/>
                        </a:lnTo>
                        <a:lnTo>
                          <a:pt x="846" y="34"/>
                        </a:lnTo>
                        <a:lnTo>
                          <a:pt x="840" y="38"/>
                        </a:lnTo>
                        <a:lnTo>
                          <a:pt x="830" y="52"/>
                        </a:lnTo>
                        <a:lnTo>
                          <a:pt x="824" y="58"/>
                        </a:lnTo>
                        <a:lnTo>
                          <a:pt x="820" y="66"/>
                        </a:lnTo>
                        <a:lnTo>
                          <a:pt x="814" y="70"/>
                        </a:lnTo>
                        <a:lnTo>
                          <a:pt x="804" y="72"/>
                        </a:lnTo>
                        <a:lnTo>
                          <a:pt x="798" y="74"/>
                        </a:lnTo>
                        <a:lnTo>
                          <a:pt x="766" y="74"/>
                        </a:lnTo>
                        <a:lnTo>
                          <a:pt x="758" y="78"/>
                        </a:lnTo>
                        <a:lnTo>
                          <a:pt x="750" y="80"/>
                        </a:lnTo>
                        <a:lnTo>
                          <a:pt x="738" y="90"/>
                        </a:lnTo>
                        <a:lnTo>
                          <a:pt x="724" y="100"/>
                        </a:lnTo>
                        <a:lnTo>
                          <a:pt x="718" y="102"/>
                        </a:lnTo>
                        <a:lnTo>
                          <a:pt x="712" y="104"/>
                        </a:lnTo>
                        <a:lnTo>
                          <a:pt x="706" y="102"/>
                        </a:lnTo>
                        <a:lnTo>
                          <a:pt x="700" y="100"/>
                        </a:lnTo>
                        <a:lnTo>
                          <a:pt x="694" y="100"/>
                        </a:lnTo>
                        <a:lnTo>
                          <a:pt x="692" y="102"/>
                        </a:lnTo>
                        <a:lnTo>
                          <a:pt x="688" y="106"/>
                        </a:lnTo>
                        <a:lnTo>
                          <a:pt x="686" y="110"/>
                        </a:lnTo>
                        <a:lnTo>
                          <a:pt x="684" y="116"/>
                        </a:lnTo>
                        <a:lnTo>
                          <a:pt x="672" y="122"/>
                        </a:lnTo>
                        <a:lnTo>
                          <a:pt x="658" y="128"/>
                        </a:lnTo>
                        <a:lnTo>
                          <a:pt x="642" y="134"/>
                        </a:lnTo>
                        <a:lnTo>
                          <a:pt x="632" y="136"/>
                        </a:lnTo>
                        <a:lnTo>
                          <a:pt x="622" y="134"/>
                        </a:lnTo>
                        <a:lnTo>
                          <a:pt x="618" y="134"/>
                        </a:lnTo>
                        <a:lnTo>
                          <a:pt x="618" y="132"/>
                        </a:lnTo>
                        <a:lnTo>
                          <a:pt x="618" y="126"/>
                        </a:lnTo>
                        <a:lnTo>
                          <a:pt x="622" y="122"/>
                        </a:lnTo>
                        <a:lnTo>
                          <a:pt x="630" y="118"/>
                        </a:lnTo>
                        <a:lnTo>
                          <a:pt x="636" y="112"/>
                        </a:lnTo>
                        <a:lnTo>
                          <a:pt x="640" y="108"/>
                        </a:lnTo>
                        <a:lnTo>
                          <a:pt x="640" y="106"/>
                        </a:lnTo>
                        <a:lnTo>
                          <a:pt x="638" y="104"/>
                        </a:lnTo>
                        <a:lnTo>
                          <a:pt x="636" y="102"/>
                        </a:lnTo>
                        <a:lnTo>
                          <a:pt x="638" y="96"/>
                        </a:lnTo>
                        <a:lnTo>
                          <a:pt x="636" y="94"/>
                        </a:lnTo>
                        <a:lnTo>
                          <a:pt x="634" y="88"/>
                        </a:lnTo>
                        <a:lnTo>
                          <a:pt x="632" y="92"/>
                        </a:lnTo>
                        <a:lnTo>
                          <a:pt x="630" y="96"/>
                        </a:lnTo>
                        <a:lnTo>
                          <a:pt x="622" y="96"/>
                        </a:lnTo>
                        <a:lnTo>
                          <a:pt x="626" y="90"/>
                        </a:lnTo>
                        <a:lnTo>
                          <a:pt x="632" y="86"/>
                        </a:lnTo>
                        <a:lnTo>
                          <a:pt x="634" y="80"/>
                        </a:lnTo>
                        <a:lnTo>
                          <a:pt x="636" y="72"/>
                        </a:lnTo>
                        <a:lnTo>
                          <a:pt x="636" y="68"/>
                        </a:lnTo>
                        <a:lnTo>
                          <a:pt x="632" y="66"/>
                        </a:lnTo>
                        <a:lnTo>
                          <a:pt x="630" y="64"/>
                        </a:lnTo>
                        <a:lnTo>
                          <a:pt x="622" y="64"/>
                        </a:lnTo>
                        <a:lnTo>
                          <a:pt x="618" y="64"/>
                        </a:lnTo>
                        <a:lnTo>
                          <a:pt x="610" y="72"/>
                        </a:lnTo>
                        <a:lnTo>
                          <a:pt x="602" y="78"/>
                        </a:lnTo>
                        <a:lnTo>
                          <a:pt x="592" y="82"/>
                        </a:lnTo>
                        <a:lnTo>
                          <a:pt x="584" y="92"/>
                        </a:lnTo>
                        <a:lnTo>
                          <a:pt x="582" y="96"/>
                        </a:lnTo>
                        <a:lnTo>
                          <a:pt x="580" y="104"/>
                        </a:lnTo>
                        <a:lnTo>
                          <a:pt x="578" y="116"/>
                        </a:lnTo>
                        <a:lnTo>
                          <a:pt x="576" y="122"/>
                        </a:lnTo>
                        <a:lnTo>
                          <a:pt x="572" y="128"/>
                        </a:lnTo>
                        <a:lnTo>
                          <a:pt x="566" y="132"/>
                        </a:lnTo>
                        <a:lnTo>
                          <a:pt x="558" y="134"/>
                        </a:lnTo>
                        <a:lnTo>
                          <a:pt x="554" y="132"/>
                        </a:lnTo>
                        <a:lnTo>
                          <a:pt x="552" y="130"/>
                        </a:lnTo>
                        <a:lnTo>
                          <a:pt x="550" y="128"/>
                        </a:lnTo>
                        <a:lnTo>
                          <a:pt x="552" y="122"/>
                        </a:lnTo>
                        <a:lnTo>
                          <a:pt x="554" y="114"/>
                        </a:lnTo>
                        <a:lnTo>
                          <a:pt x="560" y="102"/>
                        </a:lnTo>
                        <a:lnTo>
                          <a:pt x="568" y="90"/>
                        </a:lnTo>
                        <a:lnTo>
                          <a:pt x="576" y="80"/>
                        </a:lnTo>
                        <a:lnTo>
                          <a:pt x="576" y="78"/>
                        </a:lnTo>
                        <a:lnTo>
                          <a:pt x="578" y="74"/>
                        </a:lnTo>
                        <a:lnTo>
                          <a:pt x="584" y="66"/>
                        </a:lnTo>
                        <a:lnTo>
                          <a:pt x="594" y="60"/>
                        </a:lnTo>
                        <a:lnTo>
                          <a:pt x="602" y="58"/>
                        </a:lnTo>
                        <a:lnTo>
                          <a:pt x="620" y="58"/>
                        </a:lnTo>
                        <a:lnTo>
                          <a:pt x="624" y="56"/>
                        </a:lnTo>
                        <a:lnTo>
                          <a:pt x="628" y="56"/>
                        </a:lnTo>
                        <a:lnTo>
                          <a:pt x="634" y="52"/>
                        </a:lnTo>
                        <a:lnTo>
                          <a:pt x="626" y="50"/>
                        </a:lnTo>
                        <a:lnTo>
                          <a:pt x="618" y="50"/>
                        </a:lnTo>
                        <a:lnTo>
                          <a:pt x="612" y="50"/>
                        </a:lnTo>
                        <a:lnTo>
                          <a:pt x="606" y="48"/>
                        </a:lnTo>
                        <a:lnTo>
                          <a:pt x="596" y="46"/>
                        </a:lnTo>
                        <a:lnTo>
                          <a:pt x="592" y="44"/>
                        </a:lnTo>
                        <a:lnTo>
                          <a:pt x="590" y="40"/>
                        </a:lnTo>
                        <a:lnTo>
                          <a:pt x="590" y="36"/>
                        </a:lnTo>
                        <a:lnTo>
                          <a:pt x="584" y="36"/>
                        </a:lnTo>
                        <a:lnTo>
                          <a:pt x="582" y="36"/>
                        </a:lnTo>
                        <a:lnTo>
                          <a:pt x="580" y="34"/>
                        </a:lnTo>
                        <a:lnTo>
                          <a:pt x="586" y="30"/>
                        </a:lnTo>
                        <a:lnTo>
                          <a:pt x="564" y="38"/>
                        </a:lnTo>
                        <a:lnTo>
                          <a:pt x="550" y="40"/>
                        </a:lnTo>
                        <a:lnTo>
                          <a:pt x="540" y="42"/>
                        </a:lnTo>
                        <a:lnTo>
                          <a:pt x="536" y="42"/>
                        </a:lnTo>
                        <a:lnTo>
                          <a:pt x="532" y="42"/>
                        </a:lnTo>
                        <a:lnTo>
                          <a:pt x="528" y="40"/>
                        </a:lnTo>
                        <a:lnTo>
                          <a:pt x="536" y="34"/>
                        </a:lnTo>
                        <a:lnTo>
                          <a:pt x="544" y="30"/>
                        </a:lnTo>
                        <a:lnTo>
                          <a:pt x="552" y="26"/>
                        </a:lnTo>
                        <a:lnTo>
                          <a:pt x="562" y="22"/>
                        </a:lnTo>
                        <a:lnTo>
                          <a:pt x="550" y="20"/>
                        </a:lnTo>
                        <a:lnTo>
                          <a:pt x="540" y="16"/>
                        </a:lnTo>
                        <a:lnTo>
                          <a:pt x="540" y="18"/>
                        </a:lnTo>
                        <a:lnTo>
                          <a:pt x="534" y="16"/>
                        </a:lnTo>
                        <a:lnTo>
                          <a:pt x="528" y="14"/>
                        </a:lnTo>
                        <a:lnTo>
                          <a:pt x="522" y="14"/>
                        </a:lnTo>
                        <a:lnTo>
                          <a:pt x="516" y="12"/>
                        </a:lnTo>
                        <a:lnTo>
                          <a:pt x="510" y="10"/>
                        </a:lnTo>
                        <a:lnTo>
                          <a:pt x="506" y="6"/>
                        </a:lnTo>
                        <a:lnTo>
                          <a:pt x="506" y="0"/>
                        </a:lnTo>
                        <a:lnTo>
                          <a:pt x="112" y="0"/>
                        </a:lnTo>
                        <a:lnTo>
                          <a:pt x="110" y="6"/>
                        </a:lnTo>
                        <a:lnTo>
                          <a:pt x="106" y="14"/>
                        </a:lnTo>
                        <a:lnTo>
                          <a:pt x="104" y="22"/>
                        </a:lnTo>
                        <a:lnTo>
                          <a:pt x="100" y="24"/>
                        </a:lnTo>
                        <a:lnTo>
                          <a:pt x="96" y="26"/>
                        </a:lnTo>
                        <a:lnTo>
                          <a:pt x="94" y="22"/>
                        </a:lnTo>
                        <a:lnTo>
                          <a:pt x="92" y="20"/>
                        </a:lnTo>
                        <a:lnTo>
                          <a:pt x="82" y="16"/>
                        </a:lnTo>
                        <a:lnTo>
                          <a:pt x="78" y="26"/>
                        </a:lnTo>
                        <a:lnTo>
                          <a:pt x="64" y="52"/>
                        </a:lnTo>
                        <a:lnTo>
                          <a:pt x="48" y="80"/>
                        </a:lnTo>
                        <a:lnTo>
                          <a:pt x="40" y="90"/>
                        </a:lnTo>
                        <a:lnTo>
                          <a:pt x="32" y="98"/>
                        </a:lnTo>
                        <a:lnTo>
                          <a:pt x="26" y="106"/>
                        </a:lnTo>
                        <a:lnTo>
                          <a:pt x="20" y="114"/>
                        </a:lnTo>
                        <a:lnTo>
                          <a:pt x="14" y="126"/>
                        </a:lnTo>
                        <a:lnTo>
                          <a:pt x="12" y="136"/>
                        </a:lnTo>
                        <a:lnTo>
                          <a:pt x="8" y="146"/>
                        </a:lnTo>
                        <a:lnTo>
                          <a:pt x="2" y="158"/>
                        </a:lnTo>
                        <a:lnTo>
                          <a:pt x="2" y="162"/>
                        </a:lnTo>
                        <a:lnTo>
                          <a:pt x="2" y="166"/>
                        </a:lnTo>
                        <a:lnTo>
                          <a:pt x="2" y="170"/>
                        </a:lnTo>
                        <a:lnTo>
                          <a:pt x="0" y="172"/>
                        </a:lnTo>
                        <a:lnTo>
                          <a:pt x="0" y="174"/>
                        </a:lnTo>
                        <a:lnTo>
                          <a:pt x="0" y="178"/>
                        </a:lnTo>
                        <a:lnTo>
                          <a:pt x="2" y="190"/>
                        </a:lnTo>
                        <a:lnTo>
                          <a:pt x="4" y="198"/>
                        </a:lnTo>
                        <a:lnTo>
                          <a:pt x="6" y="196"/>
                        </a:lnTo>
                        <a:lnTo>
                          <a:pt x="10" y="194"/>
                        </a:lnTo>
                        <a:lnTo>
                          <a:pt x="18" y="196"/>
                        </a:lnTo>
                        <a:lnTo>
                          <a:pt x="10" y="196"/>
                        </a:lnTo>
                        <a:lnTo>
                          <a:pt x="8" y="198"/>
                        </a:lnTo>
                        <a:lnTo>
                          <a:pt x="6" y="200"/>
                        </a:lnTo>
                        <a:lnTo>
                          <a:pt x="8" y="204"/>
                        </a:lnTo>
                        <a:lnTo>
                          <a:pt x="4" y="202"/>
                        </a:lnTo>
                        <a:lnTo>
                          <a:pt x="2" y="206"/>
                        </a:lnTo>
                        <a:lnTo>
                          <a:pt x="4" y="214"/>
                        </a:lnTo>
                        <a:lnTo>
                          <a:pt x="4" y="216"/>
                        </a:lnTo>
                        <a:lnTo>
                          <a:pt x="6" y="216"/>
                        </a:lnTo>
                        <a:lnTo>
                          <a:pt x="6" y="220"/>
                        </a:lnTo>
                        <a:lnTo>
                          <a:pt x="6" y="222"/>
                        </a:lnTo>
                        <a:lnTo>
                          <a:pt x="4" y="22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44" name="ïṣľïḋè">
                    <a:extLst>
                      <a:ext uri="{FF2B5EF4-FFF2-40B4-BE49-F238E27FC236}">
                        <a16:creationId xmlns:a16="http://schemas.microsoft.com/office/drawing/2014/main" xmlns="" id="{BB8BB734-158A-4601-B847-03D9F08B934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4774" y="1746470"/>
                    <a:ext cx="1001236" cy="463750"/>
                  </a:xfrm>
                  <a:custGeom>
                    <a:avLst/>
                    <a:gdLst>
                      <a:gd name="T0" fmla="*/ 2147483647 w 574"/>
                      <a:gd name="T1" fmla="*/ 2147483647 h 278"/>
                      <a:gd name="T2" fmla="*/ 2147483647 w 574"/>
                      <a:gd name="T3" fmla="*/ 2147483647 h 278"/>
                      <a:gd name="T4" fmla="*/ 2147483647 w 574"/>
                      <a:gd name="T5" fmla="*/ 2147483647 h 278"/>
                      <a:gd name="T6" fmla="*/ 2147483647 w 574"/>
                      <a:gd name="T7" fmla="*/ 2147483647 h 278"/>
                      <a:gd name="T8" fmla="*/ 2147483647 w 574"/>
                      <a:gd name="T9" fmla="*/ 2147483647 h 278"/>
                      <a:gd name="T10" fmla="*/ 2147483647 w 574"/>
                      <a:gd name="T11" fmla="*/ 2147483647 h 278"/>
                      <a:gd name="T12" fmla="*/ 2147483647 w 574"/>
                      <a:gd name="T13" fmla="*/ 2147483647 h 278"/>
                      <a:gd name="T14" fmla="*/ 2147483647 w 574"/>
                      <a:gd name="T15" fmla="*/ 2147483647 h 278"/>
                      <a:gd name="T16" fmla="*/ 2147483647 w 574"/>
                      <a:gd name="T17" fmla="*/ 2147483647 h 278"/>
                      <a:gd name="T18" fmla="*/ 2147483647 w 574"/>
                      <a:gd name="T19" fmla="*/ 2147483647 h 278"/>
                      <a:gd name="T20" fmla="*/ 2147483647 w 574"/>
                      <a:gd name="T21" fmla="*/ 2147483647 h 278"/>
                      <a:gd name="T22" fmla="*/ 2147483647 w 574"/>
                      <a:gd name="T23" fmla="*/ 2147483647 h 278"/>
                      <a:gd name="T24" fmla="*/ 2147483647 w 574"/>
                      <a:gd name="T25" fmla="*/ 2147483647 h 278"/>
                      <a:gd name="T26" fmla="*/ 2147483647 w 574"/>
                      <a:gd name="T27" fmla="*/ 2147483647 h 278"/>
                      <a:gd name="T28" fmla="*/ 2147483647 w 574"/>
                      <a:gd name="T29" fmla="*/ 2147483647 h 278"/>
                      <a:gd name="T30" fmla="*/ 2147483647 w 574"/>
                      <a:gd name="T31" fmla="*/ 2147483647 h 278"/>
                      <a:gd name="T32" fmla="*/ 2147483647 w 574"/>
                      <a:gd name="T33" fmla="*/ 2147483647 h 278"/>
                      <a:gd name="T34" fmla="*/ 2147483647 w 574"/>
                      <a:gd name="T35" fmla="*/ 2147483647 h 278"/>
                      <a:gd name="T36" fmla="*/ 2147483647 w 574"/>
                      <a:gd name="T37" fmla="*/ 2147483647 h 278"/>
                      <a:gd name="T38" fmla="*/ 2147483647 w 574"/>
                      <a:gd name="T39" fmla="*/ 2147483647 h 278"/>
                      <a:gd name="T40" fmla="*/ 2147483647 w 574"/>
                      <a:gd name="T41" fmla="*/ 2147483647 h 278"/>
                      <a:gd name="T42" fmla="*/ 2147483647 w 574"/>
                      <a:gd name="T43" fmla="*/ 2147483647 h 278"/>
                      <a:gd name="T44" fmla="*/ 2147483647 w 574"/>
                      <a:gd name="T45" fmla="*/ 2147483647 h 278"/>
                      <a:gd name="T46" fmla="*/ 2147483647 w 574"/>
                      <a:gd name="T47" fmla="*/ 2147483647 h 278"/>
                      <a:gd name="T48" fmla="*/ 2147483647 w 574"/>
                      <a:gd name="T49" fmla="*/ 2147483647 h 278"/>
                      <a:gd name="T50" fmla="*/ 2147483647 w 574"/>
                      <a:gd name="T51" fmla="*/ 2147483647 h 278"/>
                      <a:gd name="T52" fmla="*/ 2147483647 w 574"/>
                      <a:gd name="T53" fmla="*/ 2147483647 h 278"/>
                      <a:gd name="T54" fmla="*/ 2147483647 w 574"/>
                      <a:gd name="T55" fmla="*/ 2147483647 h 278"/>
                      <a:gd name="T56" fmla="*/ 2147483647 w 574"/>
                      <a:gd name="T57" fmla="*/ 2147483647 h 278"/>
                      <a:gd name="T58" fmla="*/ 2147483647 w 574"/>
                      <a:gd name="T59" fmla="*/ 2147483647 h 278"/>
                      <a:gd name="T60" fmla="*/ 2147483647 w 574"/>
                      <a:gd name="T61" fmla="*/ 2147483647 h 278"/>
                      <a:gd name="T62" fmla="*/ 2147483647 w 574"/>
                      <a:gd name="T63" fmla="*/ 2147483647 h 278"/>
                      <a:gd name="T64" fmla="*/ 2147483647 w 574"/>
                      <a:gd name="T65" fmla="*/ 2147483647 h 278"/>
                      <a:gd name="T66" fmla="*/ 2147483647 w 574"/>
                      <a:gd name="T67" fmla="*/ 2147483647 h 278"/>
                      <a:gd name="T68" fmla="*/ 2147483647 w 574"/>
                      <a:gd name="T69" fmla="*/ 2147483647 h 278"/>
                      <a:gd name="T70" fmla="*/ 2147483647 w 574"/>
                      <a:gd name="T71" fmla="*/ 2147483647 h 278"/>
                      <a:gd name="T72" fmla="*/ 2147483647 w 574"/>
                      <a:gd name="T73" fmla="*/ 2147483647 h 278"/>
                      <a:gd name="T74" fmla="*/ 2147483647 w 574"/>
                      <a:gd name="T75" fmla="*/ 2147483647 h 278"/>
                      <a:gd name="T76" fmla="*/ 2147483647 w 574"/>
                      <a:gd name="T77" fmla="*/ 2147483647 h 278"/>
                      <a:gd name="T78" fmla="*/ 2147483647 w 574"/>
                      <a:gd name="T79" fmla="*/ 2147483647 h 278"/>
                      <a:gd name="T80" fmla="*/ 2147483647 w 574"/>
                      <a:gd name="T81" fmla="*/ 2147483647 h 278"/>
                      <a:gd name="T82" fmla="*/ 2147483647 w 574"/>
                      <a:gd name="T83" fmla="*/ 2147483647 h 278"/>
                      <a:gd name="T84" fmla="*/ 2147483647 w 574"/>
                      <a:gd name="T85" fmla="*/ 2147483647 h 278"/>
                      <a:gd name="T86" fmla="*/ 2147483647 w 574"/>
                      <a:gd name="T87" fmla="*/ 2147483647 h 278"/>
                      <a:gd name="T88" fmla="*/ 2147483647 w 574"/>
                      <a:gd name="T89" fmla="*/ 2147483647 h 278"/>
                      <a:gd name="T90" fmla="*/ 2147483647 w 574"/>
                      <a:gd name="T91" fmla="*/ 2147483647 h 278"/>
                      <a:gd name="T92" fmla="*/ 2147483647 w 574"/>
                      <a:gd name="T93" fmla="*/ 2147483647 h 278"/>
                      <a:gd name="T94" fmla="*/ 2147483647 w 574"/>
                      <a:gd name="T95" fmla="*/ 2147483647 h 278"/>
                      <a:gd name="T96" fmla="*/ 2147483647 w 574"/>
                      <a:gd name="T97" fmla="*/ 2147483647 h 278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w 574"/>
                      <a:gd name="T148" fmla="*/ 0 h 278"/>
                      <a:gd name="T149" fmla="*/ 574 w 574"/>
                      <a:gd name="T150" fmla="*/ 278 h 278"/>
                    </a:gdLst>
                    <a:ahLst/>
                    <a:cxnLst>
                      <a:cxn ang="T98">
                        <a:pos x="T0" y="T1"/>
                      </a:cxn>
                      <a:cxn ang="T99">
                        <a:pos x="T2" y="T3"/>
                      </a:cxn>
                      <a:cxn ang="T100">
                        <a:pos x="T4" y="T5"/>
                      </a:cxn>
                      <a:cxn ang="T101">
                        <a:pos x="T6" y="T7"/>
                      </a:cxn>
                      <a:cxn ang="T102">
                        <a:pos x="T8" y="T9"/>
                      </a:cxn>
                      <a:cxn ang="T103">
                        <a:pos x="T10" y="T11"/>
                      </a:cxn>
                      <a:cxn ang="T104">
                        <a:pos x="T12" y="T13"/>
                      </a:cxn>
                      <a:cxn ang="T105">
                        <a:pos x="T14" y="T15"/>
                      </a:cxn>
                      <a:cxn ang="T106">
                        <a:pos x="T16" y="T17"/>
                      </a:cxn>
                      <a:cxn ang="T107">
                        <a:pos x="T18" y="T19"/>
                      </a:cxn>
                      <a:cxn ang="T108">
                        <a:pos x="T20" y="T21"/>
                      </a:cxn>
                      <a:cxn ang="T109">
                        <a:pos x="T22" y="T23"/>
                      </a:cxn>
                      <a:cxn ang="T110">
                        <a:pos x="T24" y="T25"/>
                      </a:cxn>
                      <a:cxn ang="T111">
                        <a:pos x="T26" y="T27"/>
                      </a:cxn>
                      <a:cxn ang="T112">
                        <a:pos x="T28" y="T29"/>
                      </a:cxn>
                      <a:cxn ang="T113">
                        <a:pos x="T30" y="T31"/>
                      </a:cxn>
                      <a:cxn ang="T114">
                        <a:pos x="T32" y="T33"/>
                      </a:cxn>
                      <a:cxn ang="T115">
                        <a:pos x="T34" y="T35"/>
                      </a:cxn>
                      <a:cxn ang="T116">
                        <a:pos x="T36" y="T37"/>
                      </a:cxn>
                      <a:cxn ang="T117">
                        <a:pos x="T38" y="T39"/>
                      </a:cxn>
                      <a:cxn ang="T118">
                        <a:pos x="T40" y="T41"/>
                      </a:cxn>
                      <a:cxn ang="T119">
                        <a:pos x="T42" y="T43"/>
                      </a:cxn>
                      <a:cxn ang="T120">
                        <a:pos x="T44" y="T45"/>
                      </a:cxn>
                      <a:cxn ang="T121">
                        <a:pos x="T46" y="T47"/>
                      </a:cxn>
                      <a:cxn ang="T122">
                        <a:pos x="T48" y="T49"/>
                      </a:cxn>
                      <a:cxn ang="T123">
                        <a:pos x="T50" y="T51"/>
                      </a:cxn>
                      <a:cxn ang="T124">
                        <a:pos x="T52" y="T53"/>
                      </a:cxn>
                      <a:cxn ang="T125">
                        <a:pos x="T54" y="T55"/>
                      </a:cxn>
                      <a:cxn ang="T126">
                        <a:pos x="T56" y="T57"/>
                      </a:cxn>
                      <a:cxn ang="T127">
                        <a:pos x="T58" y="T59"/>
                      </a:cxn>
                      <a:cxn ang="T128">
                        <a:pos x="T60" y="T61"/>
                      </a:cxn>
                      <a:cxn ang="T129">
                        <a:pos x="T62" y="T63"/>
                      </a:cxn>
                      <a:cxn ang="T130">
                        <a:pos x="T64" y="T65"/>
                      </a:cxn>
                      <a:cxn ang="T131">
                        <a:pos x="T66" y="T67"/>
                      </a:cxn>
                      <a:cxn ang="T132">
                        <a:pos x="T68" y="T69"/>
                      </a:cxn>
                      <a:cxn ang="T133">
                        <a:pos x="T70" y="T71"/>
                      </a:cxn>
                      <a:cxn ang="T134">
                        <a:pos x="T72" y="T73"/>
                      </a:cxn>
                      <a:cxn ang="T135">
                        <a:pos x="T74" y="T75"/>
                      </a:cxn>
                      <a:cxn ang="T136">
                        <a:pos x="T76" y="T77"/>
                      </a:cxn>
                      <a:cxn ang="T137">
                        <a:pos x="T78" y="T79"/>
                      </a:cxn>
                      <a:cxn ang="T138">
                        <a:pos x="T80" y="T81"/>
                      </a:cxn>
                      <a:cxn ang="T139">
                        <a:pos x="T82" y="T83"/>
                      </a:cxn>
                      <a:cxn ang="T140">
                        <a:pos x="T84" y="T85"/>
                      </a:cxn>
                      <a:cxn ang="T141">
                        <a:pos x="T86" y="T87"/>
                      </a:cxn>
                      <a:cxn ang="T142">
                        <a:pos x="T88" y="T89"/>
                      </a:cxn>
                      <a:cxn ang="T143">
                        <a:pos x="T90" y="T91"/>
                      </a:cxn>
                      <a:cxn ang="T144">
                        <a:pos x="T92" y="T93"/>
                      </a:cxn>
                      <a:cxn ang="T145">
                        <a:pos x="T94" y="T95"/>
                      </a:cxn>
                      <a:cxn ang="T146">
                        <a:pos x="T96" y="T97"/>
                      </a:cxn>
                    </a:cxnLst>
                    <a:rect l="T147" t="T148" r="T149" b="T150"/>
                    <a:pathLst>
                      <a:path w="574" h="278">
                        <a:moveTo>
                          <a:pt x="400" y="178"/>
                        </a:moveTo>
                        <a:lnTo>
                          <a:pt x="388" y="182"/>
                        </a:lnTo>
                        <a:lnTo>
                          <a:pt x="376" y="184"/>
                        </a:lnTo>
                        <a:lnTo>
                          <a:pt x="366" y="182"/>
                        </a:lnTo>
                        <a:lnTo>
                          <a:pt x="356" y="180"/>
                        </a:lnTo>
                        <a:lnTo>
                          <a:pt x="350" y="176"/>
                        </a:lnTo>
                        <a:lnTo>
                          <a:pt x="348" y="172"/>
                        </a:lnTo>
                        <a:lnTo>
                          <a:pt x="346" y="168"/>
                        </a:lnTo>
                        <a:lnTo>
                          <a:pt x="338" y="168"/>
                        </a:lnTo>
                        <a:lnTo>
                          <a:pt x="324" y="178"/>
                        </a:lnTo>
                        <a:lnTo>
                          <a:pt x="318" y="182"/>
                        </a:lnTo>
                        <a:lnTo>
                          <a:pt x="308" y="184"/>
                        </a:lnTo>
                        <a:lnTo>
                          <a:pt x="300" y="184"/>
                        </a:lnTo>
                        <a:lnTo>
                          <a:pt x="290" y="188"/>
                        </a:lnTo>
                        <a:lnTo>
                          <a:pt x="282" y="192"/>
                        </a:lnTo>
                        <a:lnTo>
                          <a:pt x="272" y="200"/>
                        </a:lnTo>
                        <a:lnTo>
                          <a:pt x="258" y="200"/>
                        </a:lnTo>
                        <a:lnTo>
                          <a:pt x="262" y="194"/>
                        </a:lnTo>
                        <a:lnTo>
                          <a:pt x="266" y="190"/>
                        </a:lnTo>
                        <a:lnTo>
                          <a:pt x="276" y="182"/>
                        </a:lnTo>
                        <a:lnTo>
                          <a:pt x="286" y="178"/>
                        </a:lnTo>
                        <a:lnTo>
                          <a:pt x="298" y="170"/>
                        </a:lnTo>
                        <a:lnTo>
                          <a:pt x="290" y="170"/>
                        </a:lnTo>
                        <a:lnTo>
                          <a:pt x="282" y="174"/>
                        </a:lnTo>
                        <a:lnTo>
                          <a:pt x="268" y="180"/>
                        </a:lnTo>
                        <a:lnTo>
                          <a:pt x="252" y="190"/>
                        </a:lnTo>
                        <a:lnTo>
                          <a:pt x="246" y="192"/>
                        </a:lnTo>
                        <a:lnTo>
                          <a:pt x="240" y="194"/>
                        </a:lnTo>
                        <a:lnTo>
                          <a:pt x="234" y="196"/>
                        </a:lnTo>
                        <a:lnTo>
                          <a:pt x="230" y="202"/>
                        </a:lnTo>
                        <a:lnTo>
                          <a:pt x="224" y="206"/>
                        </a:lnTo>
                        <a:lnTo>
                          <a:pt x="218" y="210"/>
                        </a:lnTo>
                        <a:lnTo>
                          <a:pt x="206" y="214"/>
                        </a:lnTo>
                        <a:lnTo>
                          <a:pt x="194" y="218"/>
                        </a:lnTo>
                        <a:lnTo>
                          <a:pt x="184" y="220"/>
                        </a:lnTo>
                        <a:lnTo>
                          <a:pt x="172" y="224"/>
                        </a:lnTo>
                        <a:lnTo>
                          <a:pt x="164" y="230"/>
                        </a:lnTo>
                        <a:lnTo>
                          <a:pt x="160" y="234"/>
                        </a:lnTo>
                        <a:lnTo>
                          <a:pt x="154" y="234"/>
                        </a:lnTo>
                        <a:lnTo>
                          <a:pt x="132" y="240"/>
                        </a:lnTo>
                        <a:lnTo>
                          <a:pt x="110" y="248"/>
                        </a:lnTo>
                        <a:lnTo>
                          <a:pt x="86" y="258"/>
                        </a:lnTo>
                        <a:lnTo>
                          <a:pt x="64" y="266"/>
                        </a:lnTo>
                        <a:lnTo>
                          <a:pt x="64" y="264"/>
                        </a:lnTo>
                        <a:lnTo>
                          <a:pt x="62" y="262"/>
                        </a:lnTo>
                        <a:lnTo>
                          <a:pt x="60" y="262"/>
                        </a:lnTo>
                        <a:lnTo>
                          <a:pt x="54" y="262"/>
                        </a:lnTo>
                        <a:lnTo>
                          <a:pt x="48" y="264"/>
                        </a:lnTo>
                        <a:lnTo>
                          <a:pt x="34" y="270"/>
                        </a:lnTo>
                        <a:lnTo>
                          <a:pt x="22" y="276"/>
                        </a:lnTo>
                        <a:lnTo>
                          <a:pt x="14" y="278"/>
                        </a:lnTo>
                        <a:lnTo>
                          <a:pt x="8" y="278"/>
                        </a:lnTo>
                        <a:lnTo>
                          <a:pt x="0" y="278"/>
                        </a:lnTo>
                        <a:lnTo>
                          <a:pt x="14" y="270"/>
                        </a:lnTo>
                        <a:lnTo>
                          <a:pt x="36" y="262"/>
                        </a:lnTo>
                        <a:lnTo>
                          <a:pt x="58" y="258"/>
                        </a:lnTo>
                        <a:lnTo>
                          <a:pt x="76" y="256"/>
                        </a:lnTo>
                        <a:lnTo>
                          <a:pt x="82" y="256"/>
                        </a:lnTo>
                        <a:lnTo>
                          <a:pt x="84" y="254"/>
                        </a:lnTo>
                        <a:lnTo>
                          <a:pt x="90" y="248"/>
                        </a:lnTo>
                        <a:lnTo>
                          <a:pt x="96" y="244"/>
                        </a:lnTo>
                        <a:lnTo>
                          <a:pt x="102" y="242"/>
                        </a:lnTo>
                        <a:lnTo>
                          <a:pt x="120" y="236"/>
                        </a:lnTo>
                        <a:lnTo>
                          <a:pt x="136" y="232"/>
                        </a:lnTo>
                        <a:lnTo>
                          <a:pt x="166" y="210"/>
                        </a:lnTo>
                        <a:lnTo>
                          <a:pt x="164" y="206"/>
                        </a:lnTo>
                        <a:lnTo>
                          <a:pt x="162" y="204"/>
                        </a:lnTo>
                        <a:lnTo>
                          <a:pt x="154" y="210"/>
                        </a:lnTo>
                        <a:lnTo>
                          <a:pt x="146" y="210"/>
                        </a:lnTo>
                        <a:lnTo>
                          <a:pt x="146" y="204"/>
                        </a:lnTo>
                        <a:lnTo>
                          <a:pt x="144" y="202"/>
                        </a:lnTo>
                        <a:lnTo>
                          <a:pt x="140" y="202"/>
                        </a:lnTo>
                        <a:lnTo>
                          <a:pt x="136" y="202"/>
                        </a:lnTo>
                        <a:lnTo>
                          <a:pt x="132" y="204"/>
                        </a:lnTo>
                        <a:lnTo>
                          <a:pt x="124" y="208"/>
                        </a:lnTo>
                        <a:lnTo>
                          <a:pt x="112" y="208"/>
                        </a:lnTo>
                        <a:lnTo>
                          <a:pt x="118" y="204"/>
                        </a:lnTo>
                        <a:lnTo>
                          <a:pt x="126" y="198"/>
                        </a:lnTo>
                        <a:lnTo>
                          <a:pt x="132" y="192"/>
                        </a:lnTo>
                        <a:lnTo>
                          <a:pt x="136" y="186"/>
                        </a:lnTo>
                        <a:lnTo>
                          <a:pt x="132" y="186"/>
                        </a:lnTo>
                        <a:lnTo>
                          <a:pt x="128" y="186"/>
                        </a:lnTo>
                        <a:lnTo>
                          <a:pt x="120" y="186"/>
                        </a:lnTo>
                        <a:lnTo>
                          <a:pt x="116" y="186"/>
                        </a:lnTo>
                        <a:lnTo>
                          <a:pt x="112" y="184"/>
                        </a:lnTo>
                        <a:lnTo>
                          <a:pt x="110" y="178"/>
                        </a:lnTo>
                        <a:lnTo>
                          <a:pt x="110" y="160"/>
                        </a:lnTo>
                        <a:lnTo>
                          <a:pt x="152" y="128"/>
                        </a:lnTo>
                        <a:lnTo>
                          <a:pt x="158" y="130"/>
                        </a:lnTo>
                        <a:lnTo>
                          <a:pt x="166" y="132"/>
                        </a:lnTo>
                        <a:lnTo>
                          <a:pt x="190" y="130"/>
                        </a:lnTo>
                        <a:lnTo>
                          <a:pt x="214" y="124"/>
                        </a:lnTo>
                        <a:lnTo>
                          <a:pt x="224" y="122"/>
                        </a:lnTo>
                        <a:lnTo>
                          <a:pt x="236" y="116"/>
                        </a:lnTo>
                        <a:lnTo>
                          <a:pt x="244" y="110"/>
                        </a:lnTo>
                        <a:lnTo>
                          <a:pt x="246" y="104"/>
                        </a:lnTo>
                        <a:lnTo>
                          <a:pt x="234" y="108"/>
                        </a:lnTo>
                        <a:lnTo>
                          <a:pt x="228" y="110"/>
                        </a:lnTo>
                        <a:lnTo>
                          <a:pt x="220" y="112"/>
                        </a:lnTo>
                        <a:lnTo>
                          <a:pt x="212" y="110"/>
                        </a:lnTo>
                        <a:lnTo>
                          <a:pt x="202" y="108"/>
                        </a:lnTo>
                        <a:lnTo>
                          <a:pt x="186" y="102"/>
                        </a:lnTo>
                        <a:lnTo>
                          <a:pt x="234" y="70"/>
                        </a:lnTo>
                        <a:lnTo>
                          <a:pt x="242" y="70"/>
                        </a:lnTo>
                        <a:lnTo>
                          <a:pt x="252" y="72"/>
                        </a:lnTo>
                        <a:lnTo>
                          <a:pt x="252" y="78"/>
                        </a:lnTo>
                        <a:lnTo>
                          <a:pt x="254" y="80"/>
                        </a:lnTo>
                        <a:lnTo>
                          <a:pt x="258" y="82"/>
                        </a:lnTo>
                        <a:lnTo>
                          <a:pt x="264" y="82"/>
                        </a:lnTo>
                        <a:lnTo>
                          <a:pt x="268" y="82"/>
                        </a:lnTo>
                        <a:lnTo>
                          <a:pt x="272" y="80"/>
                        </a:lnTo>
                        <a:lnTo>
                          <a:pt x="272" y="76"/>
                        </a:lnTo>
                        <a:lnTo>
                          <a:pt x="274" y="70"/>
                        </a:lnTo>
                        <a:lnTo>
                          <a:pt x="270" y="70"/>
                        </a:lnTo>
                        <a:lnTo>
                          <a:pt x="268" y="68"/>
                        </a:lnTo>
                        <a:lnTo>
                          <a:pt x="268" y="66"/>
                        </a:lnTo>
                        <a:lnTo>
                          <a:pt x="268" y="60"/>
                        </a:lnTo>
                        <a:lnTo>
                          <a:pt x="266" y="58"/>
                        </a:lnTo>
                        <a:lnTo>
                          <a:pt x="266" y="54"/>
                        </a:lnTo>
                        <a:lnTo>
                          <a:pt x="266" y="46"/>
                        </a:lnTo>
                        <a:lnTo>
                          <a:pt x="280" y="36"/>
                        </a:lnTo>
                        <a:lnTo>
                          <a:pt x="288" y="38"/>
                        </a:lnTo>
                        <a:lnTo>
                          <a:pt x="296" y="40"/>
                        </a:lnTo>
                        <a:lnTo>
                          <a:pt x="306" y="38"/>
                        </a:lnTo>
                        <a:lnTo>
                          <a:pt x="318" y="32"/>
                        </a:lnTo>
                        <a:lnTo>
                          <a:pt x="324" y="28"/>
                        </a:lnTo>
                        <a:lnTo>
                          <a:pt x="332" y="22"/>
                        </a:lnTo>
                        <a:lnTo>
                          <a:pt x="356" y="14"/>
                        </a:lnTo>
                        <a:lnTo>
                          <a:pt x="384" y="10"/>
                        </a:lnTo>
                        <a:lnTo>
                          <a:pt x="410" y="4"/>
                        </a:lnTo>
                        <a:lnTo>
                          <a:pt x="436" y="0"/>
                        </a:lnTo>
                        <a:lnTo>
                          <a:pt x="444" y="2"/>
                        </a:lnTo>
                        <a:lnTo>
                          <a:pt x="452" y="4"/>
                        </a:lnTo>
                        <a:lnTo>
                          <a:pt x="462" y="6"/>
                        </a:lnTo>
                        <a:lnTo>
                          <a:pt x="472" y="6"/>
                        </a:lnTo>
                        <a:lnTo>
                          <a:pt x="474" y="12"/>
                        </a:lnTo>
                        <a:lnTo>
                          <a:pt x="476" y="12"/>
                        </a:lnTo>
                        <a:lnTo>
                          <a:pt x="510" y="12"/>
                        </a:lnTo>
                        <a:lnTo>
                          <a:pt x="516" y="14"/>
                        </a:lnTo>
                        <a:lnTo>
                          <a:pt x="520" y="16"/>
                        </a:lnTo>
                        <a:lnTo>
                          <a:pt x="534" y="16"/>
                        </a:lnTo>
                        <a:lnTo>
                          <a:pt x="548" y="16"/>
                        </a:lnTo>
                        <a:lnTo>
                          <a:pt x="554" y="18"/>
                        </a:lnTo>
                        <a:lnTo>
                          <a:pt x="562" y="20"/>
                        </a:lnTo>
                        <a:lnTo>
                          <a:pt x="574" y="20"/>
                        </a:lnTo>
                        <a:lnTo>
                          <a:pt x="402" y="178"/>
                        </a:lnTo>
                        <a:lnTo>
                          <a:pt x="400" y="17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45" name="ïšlïḍe">
                    <a:extLst>
                      <a:ext uri="{FF2B5EF4-FFF2-40B4-BE49-F238E27FC236}">
                        <a16:creationId xmlns:a16="http://schemas.microsoft.com/office/drawing/2014/main" xmlns="" id="{8EAC97FF-99B2-43A0-AB31-4B8A4B0D2D5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224339" y="2865917"/>
                    <a:ext cx="746452" cy="559021"/>
                  </a:xfrm>
                  <a:custGeom>
                    <a:avLst/>
                    <a:gdLst>
                      <a:gd name="T0" fmla="*/ 2147483647 w 428"/>
                      <a:gd name="T1" fmla="*/ 2147483647 h 336"/>
                      <a:gd name="T2" fmla="*/ 2147483647 w 428"/>
                      <a:gd name="T3" fmla="*/ 2147483647 h 336"/>
                      <a:gd name="T4" fmla="*/ 2147483647 w 428"/>
                      <a:gd name="T5" fmla="*/ 2147483647 h 336"/>
                      <a:gd name="T6" fmla="*/ 2147483647 w 428"/>
                      <a:gd name="T7" fmla="*/ 2147483647 h 336"/>
                      <a:gd name="T8" fmla="*/ 2147483647 w 428"/>
                      <a:gd name="T9" fmla="*/ 2147483647 h 336"/>
                      <a:gd name="T10" fmla="*/ 2147483647 w 428"/>
                      <a:gd name="T11" fmla="*/ 2147483647 h 336"/>
                      <a:gd name="T12" fmla="*/ 2147483647 w 428"/>
                      <a:gd name="T13" fmla="*/ 2147483647 h 336"/>
                      <a:gd name="T14" fmla="*/ 2147483647 w 428"/>
                      <a:gd name="T15" fmla="*/ 2147483647 h 336"/>
                      <a:gd name="T16" fmla="*/ 2147483647 w 428"/>
                      <a:gd name="T17" fmla="*/ 2147483647 h 336"/>
                      <a:gd name="T18" fmla="*/ 2147483647 w 428"/>
                      <a:gd name="T19" fmla="*/ 2147483647 h 336"/>
                      <a:gd name="T20" fmla="*/ 2147483647 w 428"/>
                      <a:gd name="T21" fmla="*/ 2147483647 h 336"/>
                      <a:gd name="T22" fmla="*/ 2147483647 w 428"/>
                      <a:gd name="T23" fmla="*/ 2147483647 h 336"/>
                      <a:gd name="T24" fmla="*/ 2147483647 w 428"/>
                      <a:gd name="T25" fmla="*/ 2147483647 h 336"/>
                      <a:gd name="T26" fmla="*/ 2147483647 w 428"/>
                      <a:gd name="T27" fmla="*/ 2147483647 h 336"/>
                      <a:gd name="T28" fmla="*/ 2147483647 w 428"/>
                      <a:gd name="T29" fmla="*/ 2147483647 h 336"/>
                      <a:gd name="T30" fmla="*/ 2147483647 w 428"/>
                      <a:gd name="T31" fmla="*/ 2147483647 h 336"/>
                      <a:gd name="T32" fmla="*/ 2147483647 w 428"/>
                      <a:gd name="T33" fmla="*/ 0 h 336"/>
                      <a:gd name="T34" fmla="*/ 2147483647 w 428"/>
                      <a:gd name="T35" fmla="*/ 2147483647 h 336"/>
                      <a:gd name="T36" fmla="*/ 2147483647 w 428"/>
                      <a:gd name="T37" fmla="*/ 2147483647 h 336"/>
                      <a:gd name="T38" fmla="*/ 2147483647 w 428"/>
                      <a:gd name="T39" fmla="*/ 2147483647 h 336"/>
                      <a:gd name="T40" fmla="*/ 2147483647 w 428"/>
                      <a:gd name="T41" fmla="*/ 2147483647 h 336"/>
                      <a:gd name="T42" fmla="*/ 2147483647 w 428"/>
                      <a:gd name="T43" fmla="*/ 2147483647 h 336"/>
                      <a:gd name="T44" fmla="*/ 2147483647 w 428"/>
                      <a:gd name="T45" fmla="*/ 2147483647 h 336"/>
                      <a:gd name="T46" fmla="*/ 2147483647 w 428"/>
                      <a:gd name="T47" fmla="*/ 2147483647 h 336"/>
                      <a:gd name="T48" fmla="*/ 2147483647 w 428"/>
                      <a:gd name="T49" fmla="*/ 2147483647 h 336"/>
                      <a:gd name="T50" fmla="*/ 2147483647 w 428"/>
                      <a:gd name="T51" fmla="*/ 2147483647 h 336"/>
                      <a:gd name="T52" fmla="*/ 2147483647 w 428"/>
                      <a:gd name="T53" fmla="*/ 2147483647 h 336"/>
                      <a:gd name="T54" fmla="*/ 2147483647 w 428"/>
                      <a:gd name="T55" fmla="*/ 2147483647 h 336"/>
                      <a:gd name="T56" fmla="*/ 2147483647 w 428"/>
                      <a:gd name="T57" fmla="*/ 2147483647 h 336"/>
                      <a:gd name="T58" fmla="*/ 2147483647 w 428"/>
                      <a:gd name="T59" fmla="*/ 2147483647 h 336"/>
                      <a:gd name="T60" fmla="*/ 2147483647 w 428"/>
                      <a:gd name="T61" fmla="*/ 2147483647 h 336"/>
                      <a:gd name="T62" fmla="*/ 2147483647 w 428"/>
                      <a:gd name="T63" fmla="*/ 2147483647 h 336"/>
                      <a:gd name="T64" fmla="*/ 2147483647 w 428"/>
                      <a:gd name="T65" fmla="*/ 2147483647 h 336"/>
                      <a:gd name="T66" fmla="*/ 2147483647 w 428"/>
                      <a:gd name="T67" fmla="*/ 2147483647 h 336"/>
                      <a:gd name="T68" fmla="*/ 2147483647 w 428"/>
                      <a:gd name="T69" fmla="*/ 2147483647 h 336"/>
                      <a:gd name="T70" fmla="*/ 2147483647 w 428"/>
                      <a:gd name="T71" fmla="*/ 2147483647 h 336"/>
                      <a:gd name="T72" fmla="*/ 2147483647 w 428"/>
                      <a:gd name="T73" fmla="*/ 2147483647 h 336"/>
                      <a:gd name="T74" fmla="*/ 2147483647 w 428"/>
                      <a:gd name="T75" fmla="*/ 2147483647 h 336"/>
                      <a:gd name="T76" fmla="*/ 2147483647 w 428"/>
                      <a:gd name="T77" fmla="*/ 2147483647 h 336"/>
                      <a:gd name="T78" fmla="*/ 2147483647 w 428"/>
                      <a:gd name="T79" fmla="*/ 2147483647 h 336"/>
                      <a:gd name="T80" fmla="*/ 2147483647 w 428"/>
                      <a:gd name="T81" fmla="*/ 2147483647 h 336"/>
                      <a:gd name="T82" fmla="*/ 2147483647 w 428"/>
                      <a:gd name="T83" fmla="*/ 2147483647 h 336"/>
                      <a:gd name="T84" fmla="*/ 2147483647 w 428"/>
                      <a:gd name="T85" fmla="*/ 2147483647 h 336"/>
                      <a:gd name="T86" fmla="*/ 2147483647 w 428"/>
                      <a:gd name="T87" fmla="*/ 2147483647 h 336"/>
                      <a:gd name="T88" fmla="*/ 2147483647 w 428"/>
                      <a:gd name="T89" fmla="*/ 2147483647 h 336"/>
                      <a:gd name="T90" fmla="*/ 2147483647 w 428"/>
                      <a:gd name="T91" fmla="*/ 2147483647 h 336"/>
                      <a:gd name="T92" fmla="*/ 2147483647 w 428"/>
                      <a:gd name="T93" fmla="*/ 2147483647 h 336"/>
                      <a:gd name="T94" fmla="*/ 2147483647 w 428"/>
                      <a:gd name="T95" fmla="*/ 2147483647 h 336"/>
                      <a:gd name="T96" fmla="*/ 2147483647 w 428"/>
                      <a:gd name="T97" fmla="*/ 2147483647 h 336"/>
                      <a:gd name="T98" fmla="*/ 2147483647 w 428"/>
                      <a:gd name="T99" fmla="*/ 2147483647 h 336"/>
                      <a:gd name="T100" fmla="*/ 2147483647 w 428"/>
                      <a:gd name="T101" fmla="*/ 2147483647 h 336"/>
                      <a:gd name="T102" fmla="*/ 2147483647 w 428"/>
                      <a:gd name="T103" fmla="*/ 2147483647 h 336"/>
                      <a:gd name="T104" fmla="*/ 2147483647 w 428"/>
                      <a:gd name="T105" fmla="*/ 2147483647 h 336"/>
                      <a:gd name="T106" fmla="*/ 2147483647 w 428"/>
                      <a:gd name="T107" fmla="*/ 2147483647 h 336"/>
                      <a:gd name="T108" fmla="*/ 2147483647 w 428"/>
                      <a:gd name="T109" fmla="*/ 2147483647 h 336"/>
                      <a:gd name="T110" fmla="*/ 2147483647 w 428"/>
                      <a:gd name="T111" fmla="*/ 2147483647 h 3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428"/>
                      <a:gd name="T169" fmla="*/ 0 h 336"/>
                      <a:gd name="T170" fmla="*/ 428 w 428"/>
                      <a:gd name="T171" fmla="*/ 336 h 336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428" h="336">
                        <a:moveTo>
                          <a:pt x="400" y="274"/>
                        </a:moveTo>
                        <a:lnTo>
                          <a:pt x="402" y="270"/>
                        </a:lnTo>
                        <a:lnTo>
                          <a:pt x="408" y="260"/>
                        </a:lnTo>
                        <a:lnTo>
                          <a:pt x="410" y="250"/>
                        </a:lnTo>
                        <a:lnTo>
                          <a:pt x="416" y="234"/>
                        </a:lnTo>
                        <a:lnTo>
                          <a:pt x="418" y="228"/>
                        </a:lnTo>
                        <a:lnTo>
                          <a:pt x="422" y="222"/>
                        </a:lnTo>
                        <a:lnTo>
                          <a:pt x="428" y="210"/>
                        </a:lnTo>
                        <a:lnTo>
                          <a:pt x="426" y="206"/>
                        </a:lnTo>
                        <a:lnTo>
                          <a:pt x="426" y="202"/>
                        </a:lnTo>
                        <a:lnTo>
                          <a:pt x="422" y="202"/>
                        </a:lnTo>
                        <a:lnTo>
                          <a:pt x="410" y="202"/>
                        </a:lnTo>
                        <a:lnTo>
                          <a:pt x="394" y="204"/>
                        </a:lnTo>
                        <a:lnTo>
                          <a:pt x="378" y="208"/>
                        </a:lnTo>
                        <a:lnTo>
                          <a:pt x="372" y="212"/>
                        </a:lnTo>
                        <a:lnTo>
                          <a:pt x="368" y="216"/>
                        </a:lnTo>
                        <a:lnTo>
                          <a:pt x="364" y="224"/>
                        </a:lnTo>
                        <a:lnTo>
                          <a:pt x="358" y="234"/>
                        </a:lnTo>
                        <a:lnTo>
                          <a:pt x="352" y="246"/>
                        </a:lnTo>
                        <a:lnTo>
                          <a:pt x="346" y="254"/>
                        </a:lnTo>
                        <a:lnTo>
                          <a:pt x="334" y="256"/>
                        </a:lnTo>
                        <a:lnTo>
                          <a:pt x="320" y="260"/>
                        </a:lnTo>
                        <a:lnTo>
                          <a:pt x="310" y="262"/>
                        </a:lnTo>
                        <a:lnTo>
                          <a:pt x="298" y="264"/>
                        </a:lnTo>
                        <a:lnTo>
                          <a:pt x="288" y="262"/>
                        </a:lnTo>
                        <a:lnTo>
                          <a:pt x="280" y="256"/>
                        </a:lnTo>
                        <a:lnTo>
                          <a:pt x="272" y="248"/>
                        </a:lnTo>
                        <a:lnTo>
                          <a:pt x="266" y="238"/>
                        </a:lnTo>
                        <a:lnTo>
                          <a:pt x="260" y="226"/>
                        </a:lnTo>
                        <a:lnTo>
                          <a:pt x="258" y="216"/>
                        </a:lnTo>
                        <a:lnTo>
                          <a:pt x="256" y="204"/>
                        </a:lnTo>
                        <a:lnTo>
                          <a:pt x="256" y="194"/>
                        </a:lnTo>
                        <a:lnTo>
                          <a:pt x="258" y="178"/>
                        </a:lnTo>
                        <a:lnTo>
                          <a:pt x="260" y="160"/>
                        </a:lnTo>
                        <a:lnTo>
                          <a:pt x="268" y="142"/>
                        </a:lnTo>
                        <a:lnTo>
                          <a:pt x="276" y="128"/>
                        </a:lnTo>
                        <a:lnTo>
                          <a:pt x="256" y="122"/>
                        </a:lnTo>
                        <a:lnTo>
                          <a:pt x="248" y="116"/>
                        </a:lnTo>
                        <a:lnTo>
                          <a:pt x="244" y="114"/>
                        </a:lnTo>
                        <a:lnTo>
                          <a:pt x="242" y="110"/>
                        </a:lnTo>
                        <a:lnTo>
                          <a:pt x="240" y="94"/>
                        </a:lnTo>
                        <a:lnTo>
                          <a:pt x="236" y="76"/>
                        </a:lnTo>
                        <a:lnTo>
                          <a:pt x="232" y="68"/>
                        </a:lnTo>
                        <a:lnTo>
                          <a:pt x="230" y="60"/>
                        </a:lnTo>
                        <a:lnTo>
                          <a:pt x="224" y="56"/>
                        </a:lnTo>
                        <a:lnTo>
                          <a:pt x="216" y="56"/>
                        </a:lnTo>
                        <a:lnTo>
                          <a:pt x="210" y="56"/>
                        </a:lnTo>
                        <a:lnTo>
                          <a:pt x="208" y="56"/>
                        </a:lnTo>
                        <a:lnTo>
                          <a:pt x="204" y="62"/>
                        </a:lnTo>
                        <a:lnTo>
                          <a:pt x="198" y="66"/>
                        </a:lnTo>
                        <a:lnTo>
                          <a:pt x="192" y="68"/>
                        </a:lnTo>
                        <a:lnTo>
                          <a:pt x="188" y="68"/>
                        </a:lnTo>
                        <a:lnTo>
                          <a:pt x="184" y="66"/>
                        </a:lnTo>
                        <a:lnTo>
                          <a:pt x="180" y="62"/>
                        </a:lnTo>
                        <a:lnTo>
                          <a:pt x="178" y="58"/>
                        </a:lnTo>
                        <a:lnTo>
                          <a:pt x="174" y="38"/>
                        </a:lnTo>
                        <a:lnTo>
                          <a:pt x="170" y="34"/>
                        </a:lnTo>
                        <a:lnTo>
                          <a:pt x="166" y="30"/>
                        </a:lnTo>
                        <a:lnTo>
                          <a:pt x="160" y="26"/>
                        </a:lnTo>
                        <a:lnTo>
                          <a:pt x="158" y="18"/>
                        </a:lnTo>
                        <a:lnTo>
                          <a:pt x="152" y="20"/>
                        </a:lnTo>
                        <a:lnTo>
                          <a:pt x="148" y="20"/>
                        </a:lnTo>
                        <a:lnTo>
                          <a:pt x="132" y="18"/>
                        </a:lnTo>
                        <a:lnTo>
                          <a:pt x="128" y="28"/>
                        </a:lnTo>
                        <a:lnTo>
                          <a:pt x="78" y="28"/>
                        </a:lnTo>
                        <a:lnTo>
                          <a:pt x="34" y="2"/>
                        </a:lnTo>
                        <a:lnTo>
                          <a:pt x="28" y="0"/>
                        </a:lnTo>
                        <a:lnTo>
                          <a:pt x="20" y="0"/>
                        </a:lnTo>
                        <a:lnTo>
                          <a:pt x="0" y="2"/>
                        </a:lnTo>
                        <a:lnTo>
                          <a:pt x="0" y="8"/>
                        </a:lnTo>
                        <a:lnTo>
                          <a:pt x="0" y="12"/>
                        </a:lnTo>
                        <a:lnTo>
                          <a:pt x="2" y="14"/>
                        </a:lnTo>
                        <a:lnTo>
                          <a:pt x="2" y="36"/>
                        </a:lnTo>
                        <a:lnTo>
                          <a:pt x="2" y="38"/>
                        </a:lnTo>
                        <a:lnTo>
                          <a:pt x="2" y="42"/>
                        </a:lnTo>
                        <a:lnTo>
                          <a:pt x="4" y="48"/>
                        </a:lnTo>
                        <a:lnTo>
                          <a:pt x="4" y="54"/>
                        </a:lnTo>
                        <a:lnTo>
                          <a:pt x="8" y="56"/>
                        </a:lnTo>
                        <a:lnTo>
                          <a:pt x="12" y="62"/>
                        </a:lnTo>
                        <a:lnTo>
                          <a:pt x="20" y="70"/>
                        </a:lnTo>
                        <a:lnTo>
                          <a:pt x="22" y="74"/>
                        </a:lnTo>
                        <a:lnTo>
                          <a:pt x="22" y="78"/>
                        </a:lnTo>
                        <a:lnTo>
                          <a:pt x="20" y="82"/>
                        </a:lnTo>
                        <a:lnTo>
                          <a:pt x="14" y="84"/>
                        </a:lnTo>
                        <a:lnTo>
                          <a:pt x="12" y="88"/>
                        </a:lnTo>
                        <a:lnTo>
                          <a:pt x="8" y="92"/>
                        </a:lnTo>
                        <a:lnTo>
                          <a:pt x="8" y="96"/>
                        </a:lnTo>
                        <a:lnTo>
                          <a:pt x="12" y="102"/>
                        </a:lnTo>
                        <a:lnTo>
                          <a:pt x="16" y="108"/>
                        </a:lnTo>
                        <a:lnTo>
                          <a:pt x="24" y="110"/>
                        </a:lnTo>
                        <a:lnTo>
                          <a:pt x="32" y="112"/>
                        </a:lnTo>
                        <a:lnTo>
                          <a:pt x="34" y="118"/>
                        </a:lnTo>
                        <a:lnTo>
                          <a:pt x="38" y="120"/>
                        </a:lnTo>
                        <a:lnTo>
                          <a:pt x="40" y="124"/>
                        </a:lnTo>
                        <a:lnTo>
                          <a:pt x="40" y="130"/>
                        </a:lnTo>
                        <a:lnTo>
                          <a:pt x="40" y="134"/>
                        </a:lnTo>
                        <a:lnTo>
                          <a:pt x="40" y="138"/>
                        </a:lnTo>
                        <a:lnTo>
                          <a:pt x="38" y="140"/>
                        </a:lnTo>
                        <a:lnTo>
                          <a:pt x="38" y="144"/>
                        </a:lnTo>
                        <a:lnTo>
                          <a:pt x="38" y="148"/>
                        </a:lnTo>
                        <a:lnTo>
                          <a:pt x="40" y="150"/>
                        </a:lnTo>
                        <a:lnTo>
                          <a:pt x="42" y="154"/>
                        </a:lnTo>
                        <a:lnTo>
                          <a:pt x="48" y="158"/>
                        </a:lnTo>
                        <a:lnTo>
                          <a:pt x="54" y="164"/>
                        </a:lnTo>
                        <a:lnTo>
                          <a:pt x="66" y="182"/>
                        </a:lnTo>
                        <a:lnTo>
                          <a:pt x="68" y="180"/>
                        </a:lnTo>
                        <a:lnTo>
                          <a:pt x="72" y="178"/>
                        </a:lnTo>
                        <a:lnTo>
                          <a:pt x="74" y="176"/>
                        </a:lnTo>
                        <a:lnTo>
                          <a:pt x="76" y="172"/>
                        </a:lnTo>
                        <a:lnTo>
                          <a:pt x="74" y="164"/>
                        </a:lnTo>
                        <a:lnTo>
                          <a:pt x="68" y="158"/>
                        </a:lnTo>
                        <a:lnTo>
                          <a:pt x="66" y="152"/>
                        </a:lnTo>
                        <a:lnTo>
                          <a:pt x="60" y="146"/>
                        </a:lnTo>
                        <a:lnTo>
                          <a:pt x="62" y="142"/>
                        </a:lnTo>
                        <a:lnTo>
                          <a:pt x="60" y="138"/>
                        </a:lnTo>
                        <a:lnTo>
                          <a:pt x="56" y="128"/>
                        </a:lnTo>
                        <a:lnTo>
                          <a:pt x="54" y="116"/>
                        </a:lnTo>
                        <a:lnTo>
                          <a:pt x="50" y="108"/>
                        </a:lnTo>
                        <a:lnTo>
                          <a:pt x="48" y="106"/>
                        </a:lnTo>
                        <a:lnTo>
                          <a:pt x="46" y="104"/>
                        </a:lnTo>
                        <a:lnTo>
                          <a:pt x="46" y="102"/>
                        </a:lnTo>
                        <a:lnTo>
                          <a:pt x="44" y="90"/>
                        </a:lnTo>
                        <a:lnTo>
                          <a:pt x="42" y="82"/>
                        </a:lnTo>
                        <a:lnTo>
                          <a:pt x="36" y="62"/>
                        </a:lnTo>
                        <a:lnTo>
                          <a:pt x="34" y="60"/>
                        </a:lnTo>
                        <a:lnTo>
                          <a:pt x="34" y="58"/>
                        </a:lnTo>
                        <a:lnTo>
                          <a:pt x="32" y="56"/>
                        </a:lnTo>
                        <a:lnTo>
                          <a:pt x="30" y="56"/>
                        </a:lnTo>
                        <a:lnTo>
                          <a:pt x="28" y="56"/>
                        </a:lnTo>
                        <a:lnTo>
                          <a:pt x="26" y="48"/>
                        </a:lnTo>
                        <a:lnTo>
                          <a:pt x="28" y="30"/>
                        </a:lnTo>
                        <a:lnTo>
                          <a:pt x="30" y="24"/>
                        </a:lnTo>
                        <a:lnTo>
                          <a:pt x="30" y="22"/>
                        </a:lnTo>
                        <a:lnTo>
                          <a:pt x="32" y="20"/>
                        </a:lnTo>
                        <a:lnTo>
                          <a:pt x="38" y="22"/>
                        </a:lnTo>
                        <a:lnTo>
                          <a:pt x="42" y="24"/>
                        </a:lnTo>
                        <a:lnTo>
                          <a:pt x="46" y="28"/>
                        </a:lnTo>
                        <a:lnTo>
                          <a:pt x="48" y="32"/>
                        </a:lnTo>
                        <a:lnTo>
                          <a:pt x="52" y="44"/>
                        </a:lnTo>
                        <a:lnTo>
                          <a:pt x="54" y="56"/>
                        </a:lnTo>
                        <a:lnTo>
                          <a:pt x="54" y="58"/>
                        </a:lnTo>
                        <a:lnTo>
                          <a:pt x="52" y="64"/>
                        </a:lnTo>
                        <a:lnTo>
                          <a:pt x="50" y="70"/>
                        </a:lnTo>
                        <a:lnTo>
                          <a:pt x="50" y="72"/>
                        </a:lnTo>
                        <a:lnTo>
                          <a:pt x="52" y="74"/>
                        </a:lnTo>
                        <a:lnTo>
                          <a:pt x="58" y="74"/>
                        </a:lnTo>
                        <a:lnTo>
                          <a:pt x="58" y="80"/>
                        </a:lnTo>
                        <a:lnTo>
                          <a:pt x="62" y="84"/>
                        </a:lnTo>
                        <a:lnTo>
                          <a:pt x="66" y="88"/>
                        </a:lnTo>
                        <a:lnTo>
                          <a:pt x="68" y="88"/>
                        </a:lnTo>
                        <a:lnTo>
                          <a:pt x="72" y="100"/>
                        </a:lnTo>
                        <a:lnTo>
                          <a:pt x="76" y="106"/>
                        </a:lnTo>
                        <a:lnTo>
                          <a:pt x="80" y="110"/>
                        </a:lnTo>
                        <a:lnTo>
                          <a:pt x="84" y="112"/>
                        </a:lnTo>
                        <a:lnTo>
                          <a:pt x="86" y="114"/>
                        </a:lnTo>
                        <a:lnTo>
                          <a:pt x="88" y="116"/>
                        </a:lnTo>
                        <a:lnTo>
                          <a:pt x="86" y="120"/>
                        </a:lnTo>
                        <a:lnTo>
                          <a:pt x="84" y="126"/>
                        </a:lnTo>
                        <a:lnTo>
                          <a:pt x="86" y="132"/>
                        </a:lnTo>
                        <a:lnTo>
                          <a:pt x="92" y="140"/>
                        </a:lnTo>
                        <a:lnTo>
                          <a:pt x="104" y="154"/>
                        </a:lnTo>
                        <a:lnTo>
                          <a:pt x="112" y="162"/>
                        </a:lnTo>
                        <a:lnTo>
                          <a:pt x="118" y="168"/>
                        </a:lnTo>
                        <a:lnTo>
                          <a:pt x="122" y="178"/>
                        </a:lnTo>
                        <a:lnTo>
                          <a:pt x="130" y="188"/>
                        </a:lnTo>
                        <a:lnTo>
                          <a:pt x="130" y="202"/>
                        </a:lnTo>
                        <a:lnTo>
                          <a:pt x="132" y="206"/>
                        </a:lnTo>
                        <a:lnTo>
                          <a:pt x="132" y="210"/>
                        </a:lnTo>
                        <a:lnTo>
                          <a:pt x="132" y="216"/>
                        </a:lnTo>
                        <a:lnTo>
                          <a:pt x="130" y="220"/>
                        </a:lnTo>
                        <a:lnTo>
                          <a:pt x="128" y="220"/>
                        </a:lnTo>
                        <a:lnTo>
                          <a:pt x="128" y="226"/>
                        </a:lnTo>
                        <a:lnTo>
                          <a:pt x="124" y="226"/>
                        </a:lnTo>
                        <a:lnTo>
                          <a:pt x="124" y="232"/>
                        </a:lnTo>
                        <a:lnTo>
                          <a:pt x="126" y="238"/>
                        </a:lnTo>
                        <a:lnTo>
                          <a:pt x="130" y="244"/>
                        </a:lnTo>
                        <a:lnTo>
                          <a:pt x="138" y="250"/>
                        </a:lnTo>
                        <a:lnTo>
                          <a:pt x="148" y="256"/>
                        </a:lnTo>
                        <a:lnTo>
                          <a:pt x="150" y="262"/>
                        </a:lnTo>
                        <a:lnTo>
                          <a:pt x="154" y="266"/>
                        </a:lnTo>
                        <a:lnTo>
                          <a:pt x="158" y="270"/>
                        </a:lnTo>
                        <a:lnTo>
                          <a:pt x="166" y="270"/>
                        </a:lnTo>
                        <a:lnTo>
                          <a:pt x="174" y="272"/>
                        </a:lnTo>
                        <a:lnTo>
                          <a:pt x="178" y="274"/>
                        </a:lnTo>
                        <a:lnTo>
                          <a:pt x="190" y="284"/>
                        </a:lnTo>
                        <a:lnTo>
                          <a:pt x="198" y="290"/>
                        </a:lnTo>
                        <a:lnTo>
                          <a:pt x="204" y="294"/>
                        </a:lnTo>
                        <a:lnTo>
                          <a:pt x="218" y="300"/>
                        </a:lnTo>
                        <a:lnTo>
                          <a:pt x="232" y="306"/>
                        </a:lnTo>
                        <a:lnTo>
                          <a:pt x="246" y="312"/>
                        </a:lnTo>
                        <a:lnTo>
                          <a:pt x="254" y="314"/>
                        </a:lnTo>
                        <a:lnTo>
                          <a:pt x="260" y="314"/>
                        </a:lnTo>
                        <a:lnTo>
                          <a:pt x="266" y="314"/>
                        </a:lnTo>
                        <a:lnTo>
                          <a:pt x="274" y="308"/>
                        </a:lnTo>
                        <a:lnTo>
                          <a:pt x="280" y="304"/>
                        </a:lnTo>
                        <a:lnTo>
                          <a:pt x="286" y="302"/>
                        </a:lnTo>
                        <a:lnTo>
                          <a:pt x="290" y="304"/>
                        </a:lnTo>
                        <a:lnTo>
                          <a:pt x="296" y="306"/>
                        </a:lnTo>
                        <a:lnTo>
                          <a:pt x="306" y="312"/>
                        </a:lnTo>
                        <a:lnTo>
                          <a:pt x="314" y="320"/>
                        </a:lnTo>
                        <a:lnTo>
                          <a:pt x="318" y="328"/>
                        </a:lnTo>
                        <a:lnTo>
                          <a:pt x="324" y="336"/>
                        </a:lnTo>
                        <a:lnTo>
                          <a:pt x="328" y="324"/>
                        </a:lnTo>
                        <a:lnTo>
                          <a:pt x="330" y="318"/>
                        </a:lnTo>
                        <a:lnTo>
                          <a:pt x="334" y="312"/>
                        </a:lnTo>
                        <a:lnTo>
                          <a:pt x="354" y="312"/>
                        </a:lnTo>
                        <a:lnTo>
                          <a:pt x="354" y="306"/>
                        </a:lnTo>
                        <a:lnTo>
                          <a:pt x="352" y="302"/>
                        </a:lnTo>
                        <a:lnTo>
                          <a:pt x="348" y="300"/>
                        </a:lnTo>
                        <a:lnTo>
                          <a:pt x="346" y="296"/>
                        </a:lnTo>
                        <a:lnTo>
                          <a:pt x="344" y="292"/>
                        </a:lnTo>
                        <a:lnTo>
                          <a:pt x="348" y="284"/>
                        </a:lnTo>
                        <a:lnTo>
                          <a:pt x="352" y="280"/>
                        </a:lnTo>
                        <a:lnTo>
                          <a:pt x="356" y="278"/>
                        </a:lnTo>
                        <a:lnTo>
                          <a:pt x="380" y="278"/>
                        </a:lnTo>
                        <a:lnTo>
                          <a:pt x="384" y="278"/>
                        </a:lnTo>
                        <a:lnTo>
                          <a:pt x="386" y="276"/>
                        </a:lnTo>
                        <a:lnTo>
                          <a:pt x="388" y="274"/>
                        </a:lnTo>
                        <a:lnTo>
                          <a:pt x="390" y="270"/>
                        </a:lnTo>
                        <a:lnTo>
                          <a:pt x="392" y="268"/>
                        </a:lnTo>
                        <a:lnTo>
                          <a:pt x="396" y="268"/>
                        </a:lnTo>
                        <a:lnTo>
                          <a:pt x="398" y="270"/>
                        </a:lnTo>
                        <a:lnTo>
                          <a:pt x="398" y="274"/>
                        </a:lnTo>
                        <a:lnTo>
                          <a:pt x="400" y="27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46" name="íṩļîḍê">
                    <a:extLst>
                      <a:ext uri="{FF2B5EF4-FFF2-40B4-BE49-F238E27FC236}">
                        <a16:creationId xmlns:a16="http://schemas.microsoft.com/office/drawing/2014/main" xmlns="" id="{AAD39B2C-A87E-4680-BD8C-FBF8327959E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027256" y="3158738"/>
                    <a:ext cx="282329" cy="106481"/>
                  </a:xfrm>
                  <a:custGeom>
                    <a:avLst/>
                    <a:gdLst>
                      <a:gd name="T0" fmla="*/ 2147483647 w 162"/>
                      <a:gd name="T1" fmla="*/ 2147483647 h 64"/>
                      <a:gd name="T2" fmla="*/ 2147483647 w 162"/>
                      <a:gd name="T3" fmla="*/ 2147483647 h 64"/>
                      <a:gd name="T4" fmla="*/ 2147483647 w 162"/>
                      <a:gd name="T5" fmla="*/ 2147483647 h 64"/>
                      <a:gd name="T6" fmla="*/ 2147483647 w 162"/>
                      <a:gd name="T7" fmla="*/ 2147483647 h 64"/>
                      <a:gd name="T8" fmla="*/ 2147483647 w 162"/>
                      <a:gd name="T9" fmla="*/ 2147483647 h 64"/>
                      <a:gd name="T10" fmla="*/ 2147483647 w 162"/>
                      <a:gd name="T11" fmla="*/ 2147483647 h 64"/>
                      <a:gd name="T12" fmla="*/ 2147483647 w 162"/>
                      <a:gd name="T13" fmla="*/ 2147483647 h 64"/>
                      <a:gd name="T14" fmla="*/ 2147483647 w 162"/>
                      <a:gd name="T15" fmla="*/ 2147483647 h 64"/>
                      <a:gd name="T16" fmla="*/ 2147483647 w 162"/>
                      <a:gd name="T17" fmla="*/ 2147483647 h 64"/>
                      <a:gd name="T18" fmla="*/ 2147483647 w 162"/>
                      <a:gd name="T19" fmla="*/ 2147483647 h 64"/>
                      <a:gd name="T20" fmla="*/ 2147483647 w 162"/>
                      <a:gd name="T21" fmla="*/ 2147483647 h 64"/>
                      <a:gd name="T22" fmla="*/ 2147483647 w 162"/>
                      <a:gd name="T23" fmla="*/ 2147483647 h 64"/>
                      <a:gd name="T24" fmla="*/ 2147483647 w 162"/>
                      <a:gd name="T25" fmla="*/ 2147483647 h 64"/>
                      <a:gd name="T26" fmla="*/ 0 w 162"/>
                      <a:gd name="T27" fmla="*/ 2147483647 h 64"/>
                      <a:gd name="T28" fmla="*/ 2147483647 w 162"/>
                      <a:gd name="T29" fmla="*/ 2147483647 h 64"/>
                      <a:gd name="T30" fmla="*/ 2147483647 w 162"/>
                      <a:gd name="T31" fmla="*/ 2147483647 h 64"/>
                      <a:gd name="T32" fmla="*/ 2147483647 w 162"/>
                      <a:gd name="T33" fmla="*/ 2147483647 h 64"/>
                      <a:gd name="T34" fmla="*/ 2147483647 w 162"/>
                      <a:gd name="T35" fmla="*/ 2147483647 h 64"/>
                      <a:gd name="T36" fmla="*/ 2147483647 w 162"/>
                      <a:gd name="T37" fmla="*/ 2147483647 h 64"/>
                      <a:gd name="T38" fmla="*/ 2147483647 w 162"/>
                      <a:gd name="T39" fmla="*/ 2147483647 h 64"/>
                      <a:gd name="T40" fmla="*/ 2147483647 w 162"/>
                      <a:gd name="T41" fmla="*/ 0 h 64"/>
                      <a:gd name="T42" fmla="*/ 2147483647 w 162"/>
                      <a:gd name="T43" fmla="*/ 0 h 64"/>
                      <a:gd name="T44" fmla="*/ 2147483647 w 162"/>
                      <a:gd name="T45" fmla="*/ 0 h 64"/>
                      <a:gd name="T46" fmla="*/ 2147483647 w 162"/>
                      <a:gd name="T47" fmla="*/ 2147483647 h 64"/>
                      <a:gd name="T48" fmla="*/ 2147483647 w 162"/>
                      <a:gd name="T49" fmla="*/ 2147483647 h 64"/>
                      <a:gd name="T50" fmla="*/ 2147483647 w 162"/>
                      <a:gd name="T51" fmla="*/ 2147483647 h 64"/>
                      <a:gd name="T52" fmla="*/ 2147483647 w 162"/>
                      <a:gd name="T53" fmla="*/ 2147483647 h 64"/>
                      <a:gd name="T54" fmla="*/ 2147483647 w 162"/>
                      <a:gd name="T55" fmla="*/ 2147483647 h 64"/>
                      <a:gd name="T56" fmla="*/ 2147483647 w 162"/>
                      <a:gd name="T57" fmla="*/ 2147483647 h 64"/>
                      <a:gd name="T58" fmla="*/ 2147483647 w 162"/>
                      <a:gd name="T59" fmla="*/ 2147483647 h 64"/>
                      <a:gd name="T60" fmla="*/ 2147483647 w 162"/>
                      <a:gd name="T61" fmla="*/ 2147483647 h 64"/>
                      <a:gd name="T62" fmla="*/ 2147483647 w 162"/>
                      <a:gd name="T63" fmla="*/ 2147483647 h 64"/>
                      <a:gd name="T64" fmla="*/ 2147483647 w 162"/>
                      <a:gd name="T65" fmla="*/ 2147483647 h 64"/>
                      <a:gd name="T66" fmla="*/ 2147483647 w 162"/>
                      <a:gd name="T67" fmla="*/ 2147483647 h 64"/>
                      <a:gd name="T68" fmla="*/ 2147483647 w 162"/>
                      <a:gd name="T69" fmla="*/ 2147483647 h 64"/>
                      <a:gd name="T70" fmla="*/ 2147483647 w 162"/>
                      <a:gd name="T71" fmla="*/ 2147483647 h 64"/>
                      <a:gd name="T72" fmla="*/ 2147483647 w 162"/>
                      <a:gd name="T73" fmla="*/ 2147483647 h 64"/>
                      <a:gd name="T74" fmla="*/ 2147483647 w 162"/>
                      <a:gd name="T75" fmla="*/ 2147483647 h 64"/>
                      <a:gd name="T76" fmla="*/ 2147483647 w 162"/>
                      <a:gd name="T77" fmla="*/ 2147483647 h 64"/>
                      <a:gd name="T78" fmla="*/ 2147483647 w 162"/>
                      <a:gd name="T79" fmla="*/ 2147483647 h 64"/>
                      <a:gd name="T80" fmla="*/ 2147483647 w 162"/>
                      <a:gd name="T81" fmla="*/ 2147483647 h 64"/>
                      <a:gd name="T82" fmla="*/ 2147483647 w 162"/>
                      <a:gd name="T83" fmla="*/ 2147483647 h 64"/>
                      <a:gd name="T84" fmla="*/ 2147483647 w 162"/>
                      <a:gd name="T85" fmla="*/ 2147483647 h 64"/>
                      <a:gd name="T86" fmla="*/ 2147483647 w 162"/>
                      <a:gd name="T87" fmla="*/ 2147483647 h 64"/>
                      <a:gd name="T88" fmla="*/ 2147483647 w 162"/>
                      <a:gd name="T89" fmla="*/ 2147483647 h 64"/>
                      <a:gd name="T90" fmla="*/ 2147483647 w 162"/>
                      <a:gd name="T91" fmla="*/ 2147483647 h 64"/>
                      <a:gd name="T92" fmla="*/ 2147483647 w 162"/>
                      <a:gd name="T93" fmla="*/ 2147483647 h 64"/>
                      <a:gd name="T94" fmla="*/ 2147483647 w 162"/>
                      <a:gd name="T95" fmla="*/ 2147483647 h 64"/>
                      <a:gd name="T96" fmla="*/ 2147483647 w 162"/>
                      <a:gd name="T97" fmla="*/ 2147483647 h 64"/>
                      <a:gd name="T98" fmla="*/ 2147483647 w 162"/>
                      <a:gd name="T99" fmla="*/ 2147483647 h 64"/>
                      <a:gd name="T100" fmla="*/ 2147483647 w 162"/>
                      <a:gd name="T101" fmla="*/ 2147483647 h 64"/>
                      <a:gd name="T102" fmla="*/ 2147483647 w 162"/>
                      <a:gd name="T103" fmla="*/ 2147483647 h 64"/>
                      <a:gd name="T104" fmla="*/ 2147483647 w 162"/>
                      <a:gd name="T105" fmla="*/ 2147483647 h 64"/>
                      <a:gd name="T106" fmla="*/ 2147483647 w 162"/>
                      <a:gd name="T107" fmla="*/ 2147483647 h 64"/>
                      <a:gd name="T108" fmla="*/ 2147483647 w 162"/>
                      <a:gd name="T109" fmla="*/ 2147483647 h 64"/>
                      <a:gd name="T110" fmla="*/ 2147483647 w 162"/>
                      <a:gd name="T111" fmla="*/ 2147483647 h 64"/>
                      <a:gd name="T112" fmla="*/ 2147483647 w 162"/>
                      <a:gd name="T113" fmla="*/ 2147483647 h 64"/>
                      <a:gd name="T114" fmla="*/ 2147483647 w 162"/>
                      <a:gd name="T115" fmla="*/ 2147483647 h 64"/>
                      <a:gd name="T116" fmla="*/ 2147483647 w 162"/>
                      <a:gd name="T117" fmla="*/ 2147483647 h 64"/>
                      <a:gd name="T118" fmla="*/ 2147483647 w 162"/>
                      <a:gd name="T119" fmla="*/ 2147483647 h 64"/>
                      <a:gd name="T120" fmla="*/ 2147483647 w 162"/>
                      <a:gd name="T121" fmla="*/ 2147483647 h 64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60000 65536"/>
                      <a:gd name="T181" fmla="*/ 0 60000 65536"/>
                      <a:gd name="T182" fmla="*/ 0 60000 65536"/>
                      <a:gd name="T183" fmla="*/ 0 w 162"/>
                      <a:gd name="T184" fmla="*/ 0 h 64"/>
                      <a:gd name="T185" fmla="*/ 162 w 162"/>
                      <a:gd name="T186" fmla="*/ 64 h 64"/>
                    </a:gdLst>
                    <a:ahLst/>
                    <a:cxnLst>
                      <a:cxn ang="T122">
                        <a:pos x="T0" y="T1"/>
                      </a:cxn>
                      <a:cxn ang="T123">
                        <a:pos x="T2" y="T3"/>
                      </a:cxn>
                      <a:cxn ang="T124">
                        <a:pos x="T4" y="T5"/>
                      </a:cxn>
                      <a:cxn ang="T125">
                        <a:pos x="T6" y="T7"/>
                      </a:cxn>
                      <a:cxn ang="T126">
                        <a:pos x="T8" y="T9"/>
                      </a:cxn>
                      <a:cxn ang="T127">
                        <a:pos x="T10" y="T11"/>
                      </a:cxn>
                      <a:cxn ang="T128">
                        <a:pos x="T12" y="T13"/>
                      </a:cxn>
                      <a:cxn ang="T129">
                        <a:pos x="T14" y="T15"/>
                      </a:cxn>
                      <a:cxn ang="T130">
                        <a:pos x="T16" y="T17"/>
                      </a:cxn>
                      <a:cxn ang="T131">
                        <a:pos x="T18" y="T19"/>
                      </a:cxn>
                      <a:cxn ang="T132">
                        <a:pos x="T20" y="T21"/>
                      </a:cxn>
                      <a:cxn ang="T133">
                        <a:pos x="T22" y="T23"/>
                      </a:cxn>
                      <a:cxn ang="T134">
                        <a:pos x="T24" y="T25"/>
                      </a:cxn>
                      <a:cxn ang="T135">
                        <a:pos x="T26" y="T27"/>
                      </a:cxn>
                      <a:cxn ang="T136">
                        <a:pos x="T28" y="T29"/>
                      </a:cxn>
                      <a:cxn ang="T137">
                        <a:pos x="T30" y="T31"/>
                      </a:cxn>
                      <a:cxn ang="T138">
                        <a:pos x="T32" y="T33"/>
                      </a:cxn>
                      <a:cxn ang="T139">
                        <a:pos x="T34" y="T35"/>
                      </a:cxn>
                      <a:cxn ang="T140">
                        <a:pos x="T36" y="T37"/>
                      </a:cxn>
                      <a:cxn ang="T141">
                        <a:pos x="T38" y="T39"/>
                      </a:cxn>
                      <a:cxn ang="T142">
                        <a:pos x="T40" y="T41"/>
                      </a:cxn>
                      <a:cxn ang="T143">
                        <a:pos x="T42" y="T43"/>
                      </a:cxn>
                      <a:cxn ang="T144">
                        <a:pos x="T44" y="T45"/>
                      </a:cxn>
                      <a:cxn ang="T145">
                        <a:pos x="T46" y="T47"/>
                      </a:cxn>
                      <a:cxn ang="T146">
                        <a:pos x="T48" y="T49"/>
                      </a:cxn>
                      <a:cxn ang="T147">
                        <a:pos x="T50" y="T51"/>
                      </a:cxn>
                      <a:cxn ang="T148">
                        <a:pos x="T52" y="T53"/>
                      </a:cxn>
                      <a:cxn ang="T149">
                        <a:pos x="T54" y="T55"/>
                      </a:cxn>
                      <a:cxn ang="T150">
                        <a:pos x="T56" y="T57"/>
                      </a:cxn>
                      <a:cxn ang="T151">
                        <a:pos x="T58" y="T59"/>
                      </a:cxn>
                      <a:cxn ang="T152">
                        <a:pos x="T60" y="T61"/>
                      </a:cxn>
                      <a:cxn ang="T153">
                        <a:pos x="T62" y="T63"/>
                      </a:cxn>
                      <a:cxn ang="T154">
                        <a:pos x="T64" y="T65"/>
                      </a:cxn>
                      <a:cxn ang="T155">
                        <a:pos x="T66" y="T67"/>
                      </a:cxn>
                      <a:cxn ang="T156">
                        <a:pos x="T68" y="T69"/>
                      </a:cxn>
                      <a:cxn ang="T157">
                        <a:pos x="T70" y="T71"/>
                      </a:cxn>
                      <a:cxn ang="T158">
                        <a:pos x="T72" y="T73"/>
                      </a:cxn>
                      <a:cxn ang="T159">
                        <a:pos x="T74" y="T75"/>
                      </a:cxn>
                      <a:cxn ang="T160">
                        <a:pos x="T76" y="T77"/>
                      </a:cxn>
                      <a:cxn ang="T161">
                        <a:pos x="T78" y="T79"/>
                      </a:cxn>
                      <a:cxn ang="T162">
                        <a:pos x="T80" y="T81"/>
                      </a:cxn>
                      <a:cxn ang="T163">
                        <a:pos x="T82" y="T83"/>
                      </a:cxn>
                      <a:cxn ang="T164">
                        <a:pos x="T84" y="T85"/>
                      </a:cxn>
                      <a:cxn ang="T165">
                        <a:pos x="T86" y="T87"/>
                      </a:cxn>
                      <a:cxn ang="T166">
                        <a:pos x="T88" y="T89"/>
                      </a:cxn>
                      <a:cxn ang="T167">
                        <a:pos x="T90" y="T91"/>
                      </a:cxn>
                      <a:cxn ang="T168">
                        <a:pos x="T92" y="T93"/>
                      </a:cxn>
                      <a:cxn ang="T169">
                        <a:pos x="T94" y="T95"/>
                      </a:cxn>
                      <a:cxn ang="T170">
                        <a:pos x="T96" y="T97"/>
                      </a:cxn>
                      <a:cxn ang="T171">
                        <a:pos x="T98" y="T99"/>
                      </a:cxn>
                      <a:cxn ang="T172">
                        <a:pos x="T100" y="T101"/>
                      </a:cxn>
                      <a:cxn ang="T173">
                        <a:pos x="T102" y="T103"/>
                      </a:cxn>
                      <a:cxn ang="T174">
                        <a:pos x="T104" y="T105"/>
                      </a:cxn>
                      <a:cxn ang="T175">
                        <a:pos x="T106" y="T107"/>
                      </a:cxn>
                      <a:cxn ang="T176">
                        <a:pos x="T108" y="T109"/>
                      </a:cxn>
                      <a:cxn ang="T177">
                        <a:pos x="T110" y="T111"/>
                      </a:cxn>
                      <a:cxn ang="T178">
                        <a:pos x="T112" y="T113"/>
                      </a:cxn>
                      <a:cxn ang="T179">
                        <a:pos x="T114" y="T115"/>
                      </a:cxn>
                      <a:cxn ang="T180">
                        <a:pos x="T116" y="T117"/>
                      </a:cxn>
                      <a:cxn ang="T181">
                        <a:pos x="T118" y="T119"/>
                      </a:cxn>
                      <a:cxn ang="T182">
                        <a:pos x="T120" y="T121"/>
                      </a:cxn>
                    </a:cxnLst>
                    <a:rect l="T183" t="T184" r="T185" b="T186"/>
                    <a:pathLst>
                      <a:path w="162" h="64">
                        <a:moveTo>
                          <a:pt x="44" y="18"/>
                        </a:moveTo>
                        <a:lnTo>
                          <a:pt x="44" y="16"/>
                        </a:lnTo>
                        <a:lnTo>
                          <a:pt x="48" y="16"/>
                        </a:lnTo>
                        <a:lnTo>
                          <a:pt x="48" y="12"/>
                        </a:lnTo>
                        <a:lnTo>
                          <a:pt x="44" y="10"/>
                        </a:lnTo>
                        <a:lnTo>
                          <a:pt x="44" y="12"/>
                        </a:lnTo>
                        <a:lnTo>
                          <a:pt x="36" y="12"/>
                        </a:lnTo>
                        <a:lnTo>
                          <a:pt x="30" y="16"/>
                        </a:lnTo>
                        <a:lnTo>
                          <a:pt x="22" y="18"/>
                        </a:lnTo>
                        <a:lnTo>
                          <a:pt x="16" y="20"/>
                        </a:lnTo>
                        <a:lnTo>
                          <a:pt x="14" y="22"/>
                        </a:lnTo>
                        <a:lnTo>
                          <a:pt x="12" y="24"/>
                        </a:lnTo>
                        <a:lnTo>
                          <a:pt x="6" y="26"/>
                        </a:lnTo>
                        <a:lnTo>
                          <a:pt x="0" y="26"/>
                        </a:lnTo>
                        <a:lnTo>
                          <a:pt x="4" y="24"/>
                        </a:lnTo>
                        <a:lnTo>
                          <a:pt x="6" y="24"/>
                        </a:lnTo>
                        <a:lnTo>
                          <a:pt x="8" y="18"/>
                        </a:lnTo>
                        <a:lnTo>
                          <a:pt x="12" y="14"/>
                        </a:lnTo>
                        <a:lnTo>
                          <a:pt x="18" y="10"/>
                        </a:lnTo>
                        <a:lnTo>
                          <a:pt x="24" y="6"/>
                        </a:lnTo>
                        <a:lnTo>
                          <a:pt x="42" y="0"/>
                        </a:lnTo>
                        <a:lnTo>
                          <a:pt x="56" y="0"/>
                        </a:lnTo>
                        <a:lnTo>
                          <a:pt x="60" y="0"/>
                        </a:lnTo>
                        <a:lnTo>
                          <a:pt x="62" y="2"/>
                        </a:lnTo>
                        <a:lnTo>
                          <a:pt x="66" y="4"/>
                        </a:lnTo>
                        <a:lnTo>
                          <a:pt x="78" y="8"/>
                        </a:lnTo>
                        <a:lnTo>
                          <a:pt x="86" y="16"/>
                        </a:lnTo>
                        <a:lnTo>
                          <a:pt x="90" y="16"/>
                        </a:lnTo>
                        <a:lnTo>
                          <a:pt x="96" y="16"/>
                        </a:lnTo>
                        <a:lnTo>
                          <a:pt x="102" y="18"/>
                        </a:lnTo>
                        <a:lnTo>
                          <a:pt x="114" y="24"/>
                        </a:lnTo>
                        <a:lnTo>
                          <a:pt x="122" y="32"/>
                        </a:lnTo>
                        <a:lnTo>
                          <a:pt x="130" y="38"/>
                        </a:lnTo>
                        <a:lnTo>
                          <a:pt x="142" y="42"/>
                        </a:lnTo>
                        <a:lnTo>
                          <a:pt x="140" y="44"/>
                        </a:lnTo>
                        <a:lnTo>
                          <a:pt x="154" y="48"/>
                        </a:lnTo>
                        <a:lnTo>
                          <a:pt x="160" y="52"/>
                        </a:lnTo>
                        <a:lnTo>
                          <a:pt x="162" y="58"/>
                        </a:lnTo>
                        <a:lnTo>
                          <a:pt x="154" y="60"/>
                        </a:lnTo>
                        <a:lnTo>
                          <a:pt x="152" y="60"/>
                        </a:lnTo>
                        <a:lnTo>
                          <a:pt x="152" y="62"/>
                        </a:lnTo>
                        <a:lnTo>
                          <a:pt x="142" y="64"/>
                        </a:lnTo>
                        <a:lnTo>
                          <a:pt x="130" y="64"/>
                        </a:lnTo>
                        <a:lnTo>
                          <a:pt x="108" y="62"/>
                        </a:lnTo>
                        <a:lnTo>
                          <a:pt x="112" y="58"/>
                        </a:lnTo>
                        <a:lnTo>
                          <a:pt x="118" y="52"/>
                        </a:lnTo>
                        <a:lnTo>
                          <a:pt x="118" y="48"/>
                        </a:lnTo>
                        <a:lnTo>
                          <a:pt x="110" y="48"/>
                        </a:lnTo>
                        <a:lnTo>
                          <a:pt x="102" y="46"/>
                        </a:lnTo>
                        <a:lnTo>
                          <a:pt x="100" y="44"/>
                        </a:lnTo>
                        <a:lnTo>
                          <a:pt x="98" y="38"/>
                        </a:lnTo>
                        <a:lnTo>
                          <a:pt x="98" y="34"/>
                        </a:lnTo>
                        <a:lnTo>
                          <a:pt x="96" y="32"/>
                        </a:lnTo>
                        <a:lnTo>
                          <a:pt x="92" y="30"/>
                        </a:lnTo>
                        <a:lnTo>
                          <a:pt x="78" y="30"/>
                        </a:lnTo>
                        <a:lnTo>
                          <a:pt x="76" y="28"/>
                        </a:lnTo>
                        <a:lnTo>
                          <a:pt x="72" y="26"/>
                        </a:lnTo>
                        <a:lnTo>
                          <a:pt x="60" y="22"/>
                        </a:lnTo>
                        <a:lnTo>
                          <a:pt x="50" y="18"/>
                        </a:lnTo>
                        <a:lnTo>
                          <a:pt x="44" y="16"/>
                        </a:lnTo>
                        <a:lnTo>
                          <a:pt x="44" y="1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47" name="i$ḷïḋè">
                    <a:extLst>
                      <a:ext uri="{FF2B5EF4-FFF2-40B4-BE49-F238E27FC236}">
                        <a16:creationId xmlns:a16="http://schemas.microsoft.com/office/drawing/2014/main" xmlns="" id="{A63A46E5-8122-4762-BC30-90C3BC6B120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193899" y="3300244"/>
                    <a:ext cx="55088" cy="25219"/>
                  </a:xfrm>
                  <a:custGeom>
                    <a:avLst/>
                    <a:gdLst>
                      <a:gd name="T0" fmla="*/ 0 w 30"/>
                      <a:gd name="T1" fmla="*/ 2147483647 h 14"/>
                      <a:gd name="T2" fmla="*/ 0 w 30"/>
                      <a:gd name="T3" fmla="*/ 2147483647 h 14"/>
                      <a:gd name="T4" fmla="*/ 2147483647 w 30"/>
                      <a:gd name="T5" fmla="*/ 2147483647 h 14"/>
                      <a:gd name="T6" fmla="*/ 2147483647 w 30"/>
                      <a:gd name="T7" fmla="*/ 0 h 14"/>
                      <a:gd name="T8" fmla="*/ 2147483647 w 30"/>
                      <a:gd name="T9" fmla="*/ 0 h 14"/>
                      <a:gd name="T10" fmla="*/ 2147483647 w 30"/>
                      <a:gd name="T11" fmla="*/ 2147483647 h 14"/>
                      <a:gd name="T12" fmla="*/ 2147483647 w 30"/>
                      <a:gd name="T13" fmla="*/ 2147483647 h 14"/>
                      <a:gd name="T14" fmla="*/ 2147483647 w 30"/>
                      <a:gd name="T15" fmla="*/ 2147483647 h 14"/>
                      <a:gd name="T16" fmla="*/ 2147483647 w 30"/>
                      <a:gd name="T17" fmla="*/ 2147483647 h 14"/>
                      <a:gd name="T18" fmla="*/ 2147483647 w 30"/>
                      <a:gd name="T19" fmla="*/ 2147483647 h 14"/>
                      <a:gd name="T20" fmla="*/ 2147483647 w 30"/>
                      <a:gd name="T21" fmla="*/ 2147483647 h 14"/>
                      <a:gd name="T22" fmla="*/ 0 w 30"/>
                      <a:gd name="T23" fmla="*/ 2147483647 h 14"/>
                      <a:gd name="T24" fmla="*/ 0 w 30"/>
                      <a:gd name="T25" fmla="*/ 2147483647 h 14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w 30"/>
                      <a:gd name="T40" fmla="*/ 0 h 14"/>
                      <a:gd name="T41" fmla="*/ 30 w 30"/>
                      <a:gd name="T42" fmla="*/ 14 h 14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T39" t="T40" r="T41" b="T42"/>
                    <a:pathLst>
                      <a:path w="30" h="14">
                        <a:moveTo>
                          <a:pt x="0" y="8"/>
                        </a:moveTo>
                        <a:lnTo>
                          <a:pt x="0" y="4"/>
                        </a:lnTo>
                        <a:lnTo>
                          <a:pt x="2" y="2"/>
                        </a:lnTo>
                        <a:lnTo>
                          <a:pt x="6" y="0"/>
                        </a:lnTo>
                        <a:lnTo>
                          <a:pt x="12" y="0"/>
                        </a:lnTo>
                        <a:lnTo>
                          <a:pt x="20" y="4"/>
                        </a:lnTo>
                        <a:lnTo>
                          <a:pt x="30" y="12"/>
                        </a:lnTo>
                        <a:lnTo>
                          <a:pt x="26" y="12"/>
                        </a:lnTo>
                        <a:lnTo>
                          <a:pt x="20" y="14"/>
                        </a:lnTo>
                        <a:lnTo>
                          <a:pt x="8" y="12"/>
                        </a:lnTo>
                        <a:lnTo>
                          <a:pt x="4" y="10"/>
                        </a:lnTo>
                        <a:lnTo>
                          <a:pt x="0" y="6"/>
                        </a:lnTo>
                        <a:lnTo>
                          <a:pt x="0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48" name="ïSľïde">
                    <a:extLst>
                      <a:ext uri="{FF2B5EF4-FFF2-40B4-BE49-F238E27FC236}">
                        <a16:creationId xmlns:a16="http://schemas.microsoft.com/office/drawing/2014/main" xmlns="" id="{1E49FE2F-B838-45E7-9BD9-73699F032D8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492755" y="3300244"/>
                    <a:ext cx="45449" cy="22417"/>
                  </a:xfrm>
                  <a:custGeom>
                    <a:avLst/>
                    <a:gdLst>
                      <a:gd name="T0" fmla="*/ 2147483647 w 26"/>
                      <a:gd name="T1" fmla="*/ 2147483647 h 12"/>
                      <a:gd name="T2" fmla="*/ 2147483647 w 26"/>
                      <a:gd name="T3" fmla="*/ 0 h 12"/>
                      <a:gd name="T4" fmla="*/ 2147483647 w 26"/>
                      <a:gd name="T5" fmla="*/ 2147483647 h 12"/>
                      <a:gd name="T6" fmla="*/ 2147483647 w 26"/>
                      <a:gd name="T7" fmla="*/ 2147483647 h 12"/>
                      <a:gd name="T8" fmla="*/ 2147483647 w 26"/>
                      <a:gd name="T9" fmla="*/ 2147483647 h 12"/>
                      <a:gd name="T10" fmla="*/ 2147483647 w 26"/>
                      <a:gd name="T11" fmla="*/ 2147483647 h 12"/>
                      <a:gd name="T12" fmla="*/ 2147483647 w 26"/>
                      <a:gd name="T13" fmla="*/ 2147483647 h 12"/>
                      <a:gd name="T14" fmla="*/ 2147483647 w 26"/>
                      <a:gd name="T15" fmla="*/ 2147483647 h 12"/>
                      <a:gd name="T16" fmla="*/ 0 w 26"/>
                      <a:gd name="T17" fmla="*/ 2147483647 h 12"/>
                      <a:gd name="T18" fmla="*/ 0 w 26"/>
                      <a:gd name="T19" fmla="*/ 2147483647 h 12"/>
                      <a:gd name="T20" fmla="*/ 2147483647 w 26"/>
                      <a:gd name="T21" fmla="*/ 2147483647 h 12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26"/>
                      <a:gd name="T34" fmla="*/ 0 h 12"/>
                      <a:gd name="T35" fmla="*/ 26 w 26"/>
                      <a:gd name="T36" fmla="*/ 12 h 12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26" h="12">
                        <a:moveTo>
                          <a:pt x="10" y="2"/>
                        </a:moveTo>
                        <a:lnTo>
                          <a:pt x="24" y="0"/>
                        </a:lnTo>
                        <a:lnTo>
                          <a:pt x="24" y="2"/>
                        </a:lnTo>
                        <a:lnTo>
                          <a:pt x="26" y="6"/>
                        </a:lnTo>
                        <a:lnTo>
                          <a:pt x="24" y="8"/>
                        </a:lnTo>
                        <a:lnTo>
                          <a:pt x="22" y="10"/>
                        </a:lnTo>
                        <a:lnTo>
                          <a:pt x="12" y="12"/>
                        </a:lnTo>
                        <a:lnTo>
                          <a:pt x="4" y="10"/>
                        </a:lnTo>
                        <a:lnTo>
                          <a:pt x="0" y="8"/>
                        </a:lnTo>
                        <a:lnTo>
                          <a:pt x="0" y="2"/>
                        </a:lnTo>
                        <a:lnTo>
                          <a:pt x="10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49" name="ïṡlîḋe">
                    <a:extLst>
                      <a:ext uri="{FF2B5EF4-FFF2-40B4-BE49-F238E27FC236}">
                        <a16:creationId xmlns:a16="http://schemas.microsoft.com/office/drawing/2014/main" xmlns="" id="{3C18272A-DDA0-447A-AD1A-20F6130B250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217311" y="3105497"/>
                    <a:ext cx="16526" cy="23818"/>
                  </a:xfrm>
                  <a:custGeom>
                    <a:avLst/>
                    <a:gdLst>
                      <a:gd name="T0" fmla="*/ 2147483647 w 10"/>
                      <a:gd name="T1" fmla="*/ 2147483647 h 14"/>
                      <a:gd name="T2" fmla="*/ 2147483647 w 10"/>
                      <a:gd name="T3" fmla="*/ 2147483647 h 14"/>
                      <a:gd name="T4" fmla="*/ 2147483647 w 10"/>
                      <a:gd name="T5" fmla="*/ 2147483647 h 14"/>
                      <a:gd name="T6" fmla="*/ 2147483647 w 10"/>
                      <a:gd name="T7" fmla="*/ 2147483647 h 14"/>
                      <a:gd name="T8" fmla="*/ 0 w 10"/>
                      <a:gd name="T9" fmla="*/ 2147483647 h 14"/>
                      <a:gd name="T10" fmla="*/ 2147483647 w 10"/>
                      <a:gd name="T11" fmla="*/ 2147483647 h 14"/>
                      <a:gd name="T12" fmla="*/ 2147483647 w 10"/>
                      <a:gd name="T13" fmla="*/ 0 h 14"/>
                      <a:gd name="T14" fmla="*/ 2147483647 w 10"/>
                      <a:gd name="T15" fmla="*/ 2147483647 h 14"/>
                      <a:gd name="T16" fmla="*/ 2147483647 w 10"/>
                      <a:gd name="T17" fmla="*/ 2147483647 h 14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10"/>
                      <a:gd name="T28" fmla="*/ 0 h 14"/>
                      <a:gd name="T29" fmla="*/ 10 w 10"/>
                      <a:gd name="T30" fmla="*/ 14 h 14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10" h="14">
                        <a:moveTo>
                          <a:pt x="10" y="8"/>
                        </a:moveTo>
                        <a:lnTo>
                          <a:pt x="8" y="12"/>
                        </a:lnTo>
                        <a:lnTo>
                          <a:pt x="4" y="14"/>
                        </a:lnTo>
                        <a:lnTo>
                          <a:pt x="2" y="12"/>
                        </a:lnTo>
                        <a:lnTo>
                          <a:pt x="0" y="8"/>
                        </a:lnTo>
                        <a:lnTo>
                          <a:pt x="2" y="4"/>
                        </a:lnTo>
                        <a:lnTo>
                          <a:pt x="4" y="0"/>
                        </a:lnTo>
                        <a:lnTo>
                          <a:pt x="8" y="2"/>
                        </a:lnTo>
                        <a:lnTo>
                          <a:pt x="10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50" name="îṡľïḍê">
                    <a:extLst>
                      <a:ext uri="{FF2B5EF4-FFF2-40B4-BE49-F238E27FC236}">
                        <a16:creationId xmlns:a16="http://schemas.microsoft.com/office/drawing/2014/main" xmlns="" id="{BD1E62D3-6B3A-4188-8370-672DEB950E0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039651" y="3573451"/>
                    <a:ext cx="151494" cy="68651"/>
                  </a:xfrm>
                  <a:custGeom>
                    <a:avLst/>
                    <a:gdLst>
                      <a:gd name="T0" fmla="*/ 0 w 88"/>
                      <a:gd name="T1" fmla="*/ 2147483647 h 42"/>
                      <a:gd name="T2" fmla="*/ 0 w 88"/>
                      <a:gd name="T3" fmla="*/ 2147483647 h 42"/>
                      <a:gd name="T4" fmla="*/ 0 w 88"/>
                      <a:gd name="T5" fmla="*/ 2147483647 h 42"/>
                      <a:gd name="T6" fmla="*/ 0 w 88"/>
                      <a:gd name="T7" fmla="*/ 2147483647 h 42"/>
                      <a:gd name="T8" fmla="*/ 2147483647 w 88"/>
                      <a:gd name="T9" fmla="*/ 2147483647 h 42"/>
                      <a:gd name="T10" fmla="*/ 2147483647 w 88"/>
                      <a:gd name="T11" fmla="*/ 2147483647 h 42"/>
                      <a:gd name="T12" fmla="*/ 2147483647 w 88"/>
                      <a:gd name="T13" fmla="*/ 2147483647 h 42"/>
                      <a:gd name="T14" fmla="*/ 2147483647 w 88"/>
                      <a:gd name="T15" fmla="*/ 2147483647 h 42"/>
                      <a:gd name="T16" fmla="*/ 2147483647 w 88"/>
                      <a:gd name="T17" fmla="*/ 2147483647 h 42"/>
                      <a:gd name="T18" fmla="*/ 2147483647 w 88"/>
                      <a:gd name="T19" fmla="*/ 2147483647 h 42"/>
                      <a:gd name="T20" fmla="*/ 2147483647 w 88"/>
                      <a:gd name="T21" fmla="*/ 2147483647 h 42"/>
                      <a:gd name="T22" fmla="*/ 2147483647 w 88"/>
                      <a:gd name="T23" fmla="*/ 2147483647 h 42"/>
                      <a:gd name="T24" fmla="*/ 2147483647 w 88"/>
                      <a:gd name="T25" fmla="*/ 2147483647 h 42"/>
                      <a:gd name="T26" fmla="*/ 2147483647 w 88"/>
                      <a:gd name="T27" fmla="*/ 2147483647 h 42"/>
                      <a:gd name="T28" fmla="*/ 2147483647 w 88"/>
                      <a:gd name="T29" fmla="*/ 0 h 42"/>
                      <a:gd name="T30" fmla="*/ 2147483647 w 88"/>
                      <a:gd name="T31" fmla="*/ 0 h 42"/>
                      <a:gd name="T32" fmla="*/ 2147483647 w 88"/>
                      <a:gd name="T33" fmla="*/ 2147483647 h 42"/>
                      <a:gd name="T34" fmla="*/ 2147483647 w 88"/>
                      <a:gd name="T35" fmla="*/ 2147483647 h 42"/>
                      <a:gd name="T36" fmla="*/ 2147483647 w 88"/>
                      <a:gd name="T37" fmla="*/ 2147483647 h 42"/>
                      <a:gd name="T38" fmla="*/ 2147483647 w 88"/>
                      <a:gd name="T39" fmla="*/ 2147483647 h 42"/>
                      <a:gd name="T40" fmla="*/ 2147483647 w 88"/>
                      <a:gd name="T41" fmla="*/ 2147483647 h 42"/>
                      <a:gd name="T42" fmla="*/ 2147483647 w 88"/>
                      <a:gd name="T43" fmla="*/ 2147483647 h 42"/>
                      <a:gd name="T44" fmla="*/ 2147483647 w 88"/>
                      <a:gd name="T45" fmla="*/ 2147483647 h 42"/>
                      <a:gd name="T46" fmla="*/ 2147483647 w 88"/>
                      <a:gd name="T47" fmla="*/ 2147483647 h 42"/>
                      <a:gd name="T48" fmla="*/ 2147483647 w 88"/>
                      <a:gd name="T49" fmla="*/ 2147483647 h 42"/>
                      <a:gd name="T50" fmla="*/ 2147483647 w 88"/>
                      <a:gd name="T51" fmla="*/ 2147483647 h 42"/>
                      <a:gd name="T52" fmla="*/ 2147483647 w 88"/>
                      <a:gd name="T53" fmla="*/ 2147483647 h 42"/>
                      <a:gd name="T54" fmla="*/ 2147483647 w 88"/>
                      <a:gd name="T55" fmla="*/ 2147483647 h 42"/>
                      <a:gd name="T56" fmla="*/ 2147483647 w 88"/>
                      <a:gd name="T57" fmla="*/ 2147483647 h 42"/>
                      <a:gd name="T58" fmla="*/ 2147483647 w 88"/>
                      <a:gd name="T59" fmla="*/ 2147483647 h 42"/>
                      <a:gd name="T60" fmla="*/ 2147483647 w 88"/>
                      <a:gd name="T61" fmla="*/ 2147483647 h 42"/>
                      <a:gd name="T62" fmla="*/ 2147483647 w 88"/>
                      <a:gd name="T63" fmla="*/ 2147483647 h 42"/>
                      <a:gd name="T64" fmla="*/ 2147483647 w 88"/>
                      <a:gd name="T65" fmla="*/ 2147483647 h 42"/>
                      <a:gd name="T66" fmla="*/ 2147483647 w 88"/>
                      <a:gd name="T67" fmla="*/ 2147483647 h 42"/>
                      <a:gd name="T68" fmla="*/ 2147483647 w 88"/>
                      <a:gd name="T69" fmla="*/ 2147483647 h 42"/>
                      <a:gd name="T70" fmla="*/ 2147483647 w 88"/>
                      <a:gd name="T71" fmla="*/ 2147483647 h 42"/>
                      <a:gd name="T72" fmla="*/ 2147483647 w 88"/>
                      <a:gd name="T73" fmla="*/ 2147483647 h 42"/>
                      <a:gd name="T74" fmla="*/ 2147483647 w 88"/>
                      <a:gd name="T75" fmla="*/ 2147483647 h 42"/>
                      <a:gd name="T76" fmla="*/ 2147483647 w 88"/>
                      <a:gd name="T77" fmla="*/ 2147483647 h 42"/>
                      <a:gd name="T78" fmla="*/ 2147483647 w 88"/>
                      <a:gd name="T79" fmla="*/ 2147483647 h 42"/>
                      <a:gd name="T80" fmla="*/ 2147483647 w 88"/>
                      <a:gd name="T81" fmla="*/ 2147483647 h 42"/>
                      <a:gd name="T82" fmla="*/ 2147483647 w 88"/>
                      <a:gd name="T83" fmla="*/ 2147483647 h 42"/>
                      <a:gd name="T84" fmla="*/ 2147483647 w 88"/>
                      <a:gd name="T85" fmla="*/ 2147483647 h 42"/>
                      <a:gd name="T86" fmla="*/ 2147483647 w 88"/>
                      <a:gd name="T87" fmla="*/ 2147483647 h 42"/>
                      <a:gd name="T88" fmla="*/ 2147483647 w 88"/>
                      <a:gd name="T89" fmla="*/ 2147483647 h 42"/>
                      <a:gd name="T90" fmla="*/ 2147483647 w 88"/>
                      <a:gd name="T91" fmla="*/ 2147483647 h 42"/>
                      <a:gd name="T92" fmla="*/ 2147483647 w 88"/>
                      <a:gd name="T93" fmla="*/ 2147483647 h 42"/>
                      <a:gd name="T94" fmla="*/ 2147483647 w 88"/>
                      <a:gd name="T95" fmla="*/ 2147483647 h 42"/>
                      <a:gd name="T96" fmla="*/ 2147483647 w 88"/>
                      <a:gd name="T97" fmla="*/ 2147483647 h 42"/>
                      <a:gd name="T98" fmla="*/ 0 w 88"/>
                      <a:gd name="T99" fmla="*/ 2147483647 h 42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88"/>
                      <a:gd name="T151" fmla="*/ 0 h 42"/>
                      <a:gd name="T152" fmla="*/ 88 w 88"/>
                      <a:gd name="T153" fmla="*/ 42 h 42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88" h="42">
                        <a:moveTo>
                          <a:pt x="0" y="22"/>
                        </a:moveTo>
                        <a:lnTo>
                          <a:pt x="0" y="18"/>
                        </a:lnTo>
                        <a:lnTo>
                          <a:pt x="0" y="14"/>
                        </a:lnTo>
                        <a:lnTo>
                          <a:pt x="0" y="6"/>
                        </a:lnTo>
                        <a:lnTo>
                          <a:pt x="2" y="6"/>
                        </a:lnTo>
                        <a:lnTo>
                          <a:pt x="8" y="6"/>
                        </a:lnTo>
                        <a:lnTo>
                          <a:pt x="12" y="10"/>
                        </a:lnTo>
                        <a:lnTo>
                          <a:pt x="16" y="10"/>
                        </a:lnTo>
                        <a:lnTo>
                          <a:pt x="20" y="14"/>
                        </a:lnTo>
                        <a:lnTo>
                          <a:pt x="26" y="14"/>
                        </a:lnTo>
                        <a:lnTo>
                          <a:pt x="30" y="14"/>
                        </a:lnTo>
                        <a:lnTo>
                          <a:pt x="36" y="12"/>
                        </a:lnTo>
                        <a:lnTo>
                          <a:pt x="38" y="8"/>
                        </a:lnTo>
                        <a:lnTo>
                          <a:pt x="44" y="2"/>
                        </a:lnTo>
                        <a:lnTo>
                          <a:pt x="48" y="0"/>
                        </a:lnTo>
                        <a:lnTo>
                          <a:pt x="52" y="0"/>
                        </a:lnTo>
                        <a:lnTo>
                          <a:pt x="62" y="2"/>
                        </a:lnTo>
                        <a:lnTo>
                          <a:pt x="70" y="8"/>
                        </a:lnTo>
                        <a:lnTo>
                          <a:pt x="80" y="14"/>
                        </a:lnTo>
                        <a:lnTo>
                          <a:pt x="86" y="18"/>
                        </a:lnTo>
                        <a:lnTo>
                          <a:pt x="88" y="18"/>
                        </a:lnTo>
                        <a:lnTo>
                          <a:pt x="86" y="20"/>
                        </a:lnTo>
                        <a:lnTo>
                          <a:pt x="86" y="26"/>
                        </a:lnTo>
                        <a:lnTo>
                          <a:pt x="88" y="32"/>
                        </a:lnTo>
                        <a:lnTo>
                          <a:pt x="86" y="34"/>
                        </a:lnTo>
                        <a:lnTo>
                          <a:pt x="82" y="38"/>
                        </a:lnTo>
                        <a:lnTo>
                          <a:pt x="76" y="42"/>
                        </a:lnTo>
                        <a:lnTo>
                          <a:pt x="70" y="30"/>
                        </a:lnTo>
                        <a:lnTo>
                          <a:pt x="70" y="26"/>
                        </a:lnTo>
                        <a:lnTo>
                          <a:pt x="76" y="26"/>
                        </a:lnTo>
                        <a:lnTo>
                          <a:pt x="68" y="16"/>
                        </a:lnTo>
                        <a:lnTo>
                          <a:pt x="64" y="14"/>
                        </a:lnTo>
                        <a:lnTo>
                          <a:pt x="56" y="14"/>
                        </a:lnTo>
                        <a:lnTo>
                          <a:pt x="52" y="14"/>
                        </a:lnTo>
                        <a:lnTo>
                          <a:pt x="46" y="20"/>
                        </a:lnTo>
                        <a:lnTo>
                          <a:pt x="38" y="30"/>
                        </a:lnTo>
                        <a:lnTo>
                          <a:pt x="40" y="32"/>
                        </a:lnTo>
                        <a:lnTo>
                          <a:pt x="44" y="32"/>
                        </a:lnTo>
                        <a:lnTo>
                          <a:pt x="44" y="38"/>
                        </a:lnTo>
                        <a:lnTo>
                          <a:pt x="42" y="42"/>
                        </a:lnTo>
                        <a:lnTo>
                          <a:pt x="38" y="42"/>
                        </a:lnTo>
                        <a:lnTo>
                          <a:pt x="36" y="42"/>
                        </a:lnTo>
                        <a:lnTo>
                          <a:pt x="32" y="42"/>
                        </a:lnTo>
                        <a:lnTo>
                          <a:pt x="30" y="42"/>
                        </a:lnTo>
                        <a:lnTo>
                          <a:pt x="30" y="36"/>
                        </a:lnTo>
                        <a:lnTo>
                          <a:pt x="24" y="34"/>
                        </a:lnTo>
                        <a:lnTo>
                          <a:pt x="20" y="32"/>
                        </a:lnTo>
                        <a:lnTo>
                          <a:pt x="16" y="30"/>
                        </a:lnTo>
                        <a:lnTo>
                          <a:pt x="12" y="26"/>
                        </a:lnTo>
                        <a:lnTo>
                          <a:pt x="0" y="2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51" name="îşľiḋê">
                    <a:extLst>
                      <a:ext uri="{FF2B5EF4-FFF2-40B4-BE49-F238E27FC236}">
                        <a16:creationId xmlns:a16="http://schemas.microsoft.com/office/drawing/2014/main" xmlns="" id="{59643630-C607-4AAF-AF37-97A2F30BE4F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958394" y="3535622"/>
                    <a:ext cx="93650" cy="74256"/>
                  </a:xfrm>
                  <a:custGeom>
                    <a:avLst/>
                    <a:gdLst>
                      <a:gd name="T0" fmla="*/ 2147483647 w 54"/>
                      <a:gd name="T1" fmla="*/ 2147483647 h 44"/>
                      <a:gd name="T2" fmla="*/ 2147483647 w 54"/>
                      <a:gd name="T3" fmla="*/ 2147483647 h 44"/>
                      <a:gd name="T4" fmla="*/ 2147483647 w 54"/>
                      <a:gd name="T5" fmla="*/ 2147483647 h 44"/>
                      <a:gd name="T6" fmla="*/ 2147483647 w 54"/>
                      <a:gd name="T7" fmla="*/ 2147483647 h 44"/>
                      <a:gd name="T8" fmla="*/ 2147483647 w 54"/>
                      <a:gd name="T9" fmla="*/ 2147483647 h 44"/>
                      <a:gd name="T10" fmla="*/ 2147483647 w 54"/>
                      <a:gd name="T11" fmla="*/ 2147483647 h 44"/>
                      <a:gd name="T12" fmla="*/ 2147483647 w 54"/>
                      <a:gd name="T13" fmla="*/ 2147483647 h 44"/>
                      <a:gd name="T14" fmla="*/ 2147483647 w 54"/>
                      <a:gd name="T15" fmla="*/ 2147483647 h 44"/>
                      <a:gd name="T16" fmla="*/ 2147483647 w 54"/>
                      <a:gd name="T17" fmla="*/ 2147483647 h 44"/>
                      <a:gd name="T18" fmla="*/ 2147483647 w 54"/>
                      <a:gd name="T19" fmla="*/ 2147483647 h 44"/>
                      <a:gd name="T20" fmla="*/ 2147483647 w 54"/>
                      <a:gd name="T21" fmla="*/ 2147483647 h 44"/>
                      <a:gd name="T22" fmla="*/ 2147483647 w 54"/>
                      <a:gd name="T23" fmla="*/ 2147483647 h 44"/>
                      <a:gd name="T24" fmla="*/ 2147483647 w 54"/>
                      <a:gd name="T25" fmla="*/ 2147483647 h 44"/>
                      <a:gd name="T26" fmla="*/ 2147483647 w 54"/>
                      <a:gd name="T27" fmla="*/ 2147483647 h 44"/>
                      <a:gd name="T28" fmla="*/ 2147483647 w 54"/>
                      <a:gd name="T29" fmla="*/ 2147483647 h 44"/>
                      <a:gd name="T30" fmla="*/ 2147483647 w 54"/>
                      <a:gd name="T31" fmla="*/ 2147483647 h 44"/>
                      <a:gd name="T32" fmla="*/ 0 w 54"/>
                      <a:gd name="T33" fmla="*/ 2147483647 h 44"/>
                      <a:gd name="T34" fmla="*/ 2147483647 w 54"/>
                      <a:gd name="T35" fmla="*/ 2147483647 h 44"/>
                      <a:gd name="T36" fmla="*/ 2147483647 w 54"/>
                      <a:gd name="T37" fmla="*/ 2147483647 h 44"/>
                      <a:gd name="T38" fmla="*/ 2147483647 w 54"/>
                      <a:gd name="T39" fmla="*/ 2147483647 h 44"/>
                      <a:gd name="T40" fmla="*/ 2147483647 w 54"/>
                      <a:gd name="T41" fmla="*/ 0 h 44"/>
                      <a:gd name="T42" fmla="*/ 2147483647 w 54"/>
                      <a:gd name="T43" fmla="*/ 2147483647 h 44"/>
                      <a:gd name="T44" fmla="*/ 2147483647 w 54"/>
                      <a:gd name="T45" fmla="*/ 2147483647 h 44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w 54"/>
                      <a:gd name="T70" fmla="*/ 0 h 44"/>
                      <a:gd name="T71" fmla="*/ 54 w 54"/>
                      <a:gd name="T72" fmla="*/ 44 h 44"/>
                    </a:gdLst>
                    <a:ahLst/>
                    <a:cxnLst>
                      <a:cxn ang="T46">
                        <a:pos x="T0" y="T1"/>
                      </a:cxn>
                      <a:cxn ang="T47">
                        <a:pos x="T2" y="T3"/>
                      </a:cxn>
                      <a:cxn ang="T48">
                        <a:pos x="T4" y="T5"/>
                      </a:cxn>
                      <a:cxn ang="T49">
                        <a:pos x="T6" y="T7"/>
                      </a:cxn>
                      <a:cxn ang="T50">
                        <a:pos x="T8" y="T9"/>
                      </a:cxn>
                      <a:cxn ang="T51">
                        <a:pos x="T10" y="T11"/>
                      </a:cxn>
                      <a:cxn ang="T52">
                        <a:pos x="T12" y="T13"/>
                      </a:cxn>
                      <a:cxn ang="T53">
                        <a:pos x="T14" y="T15"/>
                      </a:cxn>
                      <a:cxn ang="T54">
                        <a:pos x="T16" y="T17"/>
                      </a:cxn>
                      <a:cxn ang="T55">
                        <a:pos x="T18" y="T19"/>
                      </a:cxn>
                      <a:cxn ang="T56">
                        <a:pos x="T20" y="T21"/>
                      </a:cxn>
                      <a:cxn ang="T57">
                        <a:pos x="T22" y="T23"/>
                      </a:cxn>
                      <a:cxn ang="T58">
                        <a:pos x="T24" y="T25"/>
                      </a:cxn>
                      <a:cxn ang="T59">
                        <a:pos x="T26" y="T27"/>
                      </a:cxn>
                      <a:cxn ang="T60">
                        <a:pos x="T28" y="T29"/>
                      </a:cxn>
                      <a:cxn ang="T61">
                        <a:pos x="T30" y="T31"/>
                      </a:cxn>
                      <a:cxn ang="T62">
                        <a:pos x="T32" y="T33"/>
                      </a:cxn>
                      <a:cxn ang="T63">
                        <a:pos x="T34" y="T35"/>
                      </a:cxn>
                      <a:cxn ang="T64">
                        <a:pos x="T36" y="T37"/>
                      </a:cxn>
                      <a:cxn ang="T65">
                        <a:pos x="T38" y="T39"/>
                      </a:cxn>
                      <a:cxn ang="T66">
                        <a:pos x="T40" y="T41"/>
                      </a:cxn>
                      <a:cxn ang="T67">
                        <a:pos x="T42" y="T43"/>
                      </a:cxn>
                      <a:cxn ang="T68">
                        <a:pos x="T44" y="T45"/>
                      </a:cxn>
                    </a:cxnLst>
                    <a:rect l="T69" t="T70" r="T71" b="T72"/>
                    <a:pathLst>
                      <a:path w="54" h="44">
                        <a:moveTo>
                          <a:pt x="38" y="6"/>
                        </a:moveTo>
                        <a:lnTo>
                          <a:pt x="46" y="18"/>
                        </a:lnTo>
                        <a:lnTo>
                          <a:pt x="54" y="28"/>
                        </a:lnTo>
                        <a:lnTo>
                          <a:pt x="46" y="28"/>
                        </a:lnTo>
                        <a:lnTo>
                          <a:pt x="46" y="44"/>
                        </a:lnTo>
                        <a:lnTo>
                          <a:pt x="32" y="40"/>
                        </a:lnTo>
                        <a:lnTo>
                          <a:pt x="34" y="36"/>
                        </a:lnTo>
                        <a:lnTo>
                          <a:pt x="34" y="34"/>
                        </a:lnTo>
                        <a:lnTo>
                          <a:pt x="24" y="22"/>
                        </a:lnTo>
                        <a:lnTo>
                          <a:pt x="18" y="16"/>
                        </a:lnTo>
                        <a:lnTo>
                          <a:pt x="12" y="14"/>
                        </a:lnTo>
                        <a:lnTo>
                          <a:pt x="16" y="22"/>
                        </a:lnTo>
                        <a:lnTo>
                          <a:pt x="12" y="22"/>
                        </a:lnTo>
                        <a:lnTo>
                          <a:pt x="8" y="22"/>
                        </a:lnTo>
                        <a:lnTo>
                          <a:pt x="4" y="20"/>
                        </a:lnTo>
                        <a:lnTo>
                          <a:pt x="2" y="16"/>
                        </a:lnTo>
                        <a:lnTo>
                          <a:pt x="0" y="12"/>
                        </a:lnTo>
                        <a:lnTo>
                          <a:pt x="2" y="8"/>
                        </a:lnTo>
                        <a:lnTo>
                          <a:pt x="2" y="6"/>
                        </a:lnTo>
                        <a:lnTo>
                          <a:pt x="2" y="4"/>
                        </a:lnTo>
                        <a:lnTo>
                          <a:pt x="4" y="0"/>
                        </a:lnTo>
                        <a:lnTo>
                          <a:pt x="20" y="4"/>
                        </a:lnTo>
                        <a:lnTo>
                          <a:pt x="38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52" name="íṡḻiḋé">
                    <a:extLst>
                      <a:ext uri="{FF2B5EF4-FFF2-40B4-BE49-F238E27FC236}">
                        <a16:creationId xmlns:a16="http://schemas.microsoft.com/office/drawing/2014/main" xmlns="" id="{0D3771E1-CCD8-4953-9D3D-CB30B3F6756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919832" y="3416532"/>
                    <a:ext cx="125327" cy="130299"/>
                  </a:xfrm>
                  <a:custGeom>
                    <a:avLst/>
                    <a:gdLst>
                      <a:gd name="T0" fmla="*/ 2147483647 w 72"/>
                      <a:gd name="T1" fmla="*/ 0 h 78"/>
                      <a:gd name="T2" fmla="*/ 2147483647 w 72"/>
                      <a:gd name="T3" fmla="*/ 2147483647 h 78"/>
                      <a:gd name="T4" fmla="*/ 2147483647 w 72"/>
                      <a:gd name="T5" fmla="*/ 2147483647 h 78"/>
                      <a:gd name="T6" fmla="*/ 2147483647 w 72"/>
                      <a:gd name="T7" fmla="*/ 2147483647 h 78"/>
                      <a:gd name="T8" fmla="*/ 2147483647 w 72"/>
                      <a:gd name="T9" fmla="*/ 2147483647 h 78"/>
                      <a:gd name="T10" fmla="*/ 2147483647 w 72"/>
                      <a:gd name="T11" fmla="*/ 2147483647 h 78"/>
                      <a:gd name="T12" fmla="*/ 2147483647 w 72"/>
                      <a:gd name="T13" fmla="*/ 2147483647 h 78"/>
                      <a:gd name="T14" fmla="*/ 2147483647 w 72"/>
                      <a:gd name="T15" fmla="*/ 2147483647 h 78"/>
                      <a:gd name="T16" fmla="*/ 2147483647 w 72"/>
                      <a:gd name="T17" fmla="*/ 2147483647 h 78"/>
                      <a:gd name="T18" fmla="*/ 2147483647 w 72"/>
                      <a:gd name="T19" fmla="*/ 2147483647 h 78"/>
                      <a:gd name="T20" fmla="*/ 2147483647 w 72"/>
                      <a:gd name="T21" fmla="*/ 2147483647 h 78"/>
                      <a:gd name="T22" fmla="*/ 2147483647 w 72"/>
                      <a:gd name="T23" fmla="*/ 2147483647 h 78"/>
                      <a:gd name="T24" fmla="*/ 2147483647 w 72"/>
                      <a:gd name="T25" fmla="*/ 2147483647 h 78"/>
                      <a:gd name="T26" fmla="*/ 2147483647 w 72"/>
                      <a:gd name="T27" fmla="*/ 2147483647 h 78"/>
                      <a:gd name="T28" fmla="*/ 2147483647 w 72"/>
                      <a:gd name="T29" fmla="*/ 2147483647 h 78"/>
                      <a:gd name="T30" fmla="*/ 2147483647 w 72"/>
                      <a:gd name="T31" fmla="*/ 2147483647 h 78"/>
                      <a:gd name="T32" fmla="*/ 2147483647 w 72"/>
                      <a:gd name="T33" fmla="*/ 2147483647 h 78"/>
                      <a:gd name="T34" fmla="*/ 2147483647 w 72"/>
                      <a:gd name="T35" fmla="*/ 2147483647 h 78"/>
                      <a:gd name="T36" fmla="*/ 2147483647 w 72"/>
                      <a:gd name="T37" fmla="*/ 2147483647 h 78"/>
                      <a:gd name="T38" fmla="*/ 2147483647 w 72"/>
                      <a:gd name="T39" fmla="*/ 2147483647 h 78"/>
                      <a:gd name="T40" fmla="*/ 0 w 72"/>
                      <a:gd name="T41" fmla="*/ 2147483647 h 78"/>
                      <a:gd name="T42" fmla="*/ 2147483647 w 72"/>
                      <a:gd name="T43" fmla="*/ 2147483647 h 78"/>
                      <a:gd name="T44" fmla="*/ 2147483647 w 72"/>
                      <a:gd name="T45" fmla="*/ 2147483647 h 78"/>
                      <a:gd name="T46" fmla="*/ 2147483647 w 72"/>
                      <a:gd name="T47" fmla="*/ 2147483647 h 78"/>
                      <a:gd name="T48" fmla="*/ 2147483647 w 72"/>
                      <a:gd name="T49" fmla="*/ 2147483647 h 78"/>
                      <a:gd name="T50" fmla="*/ 2147483647 w 72"/>
                      <a:gd name="T51" fmla="*/ 2147483647 h 78"/>
                      <a:gd name="T52" fmla="*/ 2147483647 w 72"/>
                      <a:gd name="T53" fmla="*/ 2147483647 h 78"/>
                      <a:gd name="T54" fmla="*/ 2147483647 w 72"/>
                      <a:gd name="T55" fmla="*/ 2147483647 h 78"/>
                      <a:gd name="T56" fmla="*/ 2147483647 w 72"/>
                      <a:gd name="T57" fmla="*/ 2147483647 h 78"/>
                      <a:gd name="T58" fmla="*/ 2147483647 w 72"/>
                      <a:gd name="T59" fmla="*/ 2147483647 h 78"/>
                      <a:gd name="T60" fmla="*/ 2147483647 w 72"/>
                      <a:gd name="T61" fmla="*/ 2147483647 h 78"/>
                      <a:gd name="T62" fmla="*/ 2147483647 w 72"/>
                      <a:gd name="T63" fmla="*/ 2147483647 h 78"/>
                      <a:gd name="T64" fmla="*/ 2147483647 w 72"/>
                      <a:gd name="T65" fmla="*/ 2147483647 h 78"/>
                      <a:gd name="T66" fmla="*/ 2147483647 w 72"/>
                      <a:gd name="T67" fmla="*/ 2147483647 h 78"/>
                      <a:gd name="T68" fmla="*/ 2147483647 w 72"/>
                      <a:gd name="T69" fmla="*/ 2147483647 h 78"/>
                      <a:gd name="T70" fmla="*/ 2147483647 w 72"/>
                      <a:gd name="T71" fmla="*/ 2147483647 h 78"/>
                      <a:gd name="T72" fmla="*/ 2147483647 w 72"/>
                      <a:gd name="T73" fmla="*/ 2147483647 h 78"/>
                      <a:gd name="T74" fmla="*/ 2147483647 w 72"/>
                      <a:gd name="T75" fmla="*/ 2147483647 h 78"/>
                      <a:gd name="T76" fmla="*/ 2147483647 w 72"/>
                      <a:gd name="T77" fmla="*/ 0 h 78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72"/>
                      <a:gd name="T118" fmla="*/ 0 h 78"/>
                      <a:gd name="T119" fmla="*/ 72 w 72"/>
                      <a:gd name="T120" fmla="*/ 78 h 78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72" h="78">
                        <a:moveTo>
                          <a:pt x="72" y="0"/>
                        </a:moveTo>
                        <a:lnTo>
                          <a:pt x="72" y="2"/>
                        </a:lnTo>
                        <a:lnTo>
                          <a:pt x="70" y="10"/>
                        </a:lnTo>
                        <a:lnTo>
                          <a:pt x="68" y="20"/>
                        </a:lnTo>
                        <a:lnTo>
                          <a:pt x="66" y="26"/>
                        </a:lnTo>
                        <a:lnTo>
                          <a:pt x="64" y="36"/>
                        </a:lnTo>
                        <a:lnTo>
                          <a:pt x="64" y="44"/>
                        </a:lnTo>
                        <a:lnTo>
                          <a:pt x="60" y="50"/>
                        </a:lnTo>
                        <a:lnTo>
                          <a:pt x="56" y="54"/>
                        </a:lnTo>
                        <a:lnTo>
                          <a:pt x="56" y="60"/>
                        </a:lnTo>
                        <a:lnTo>
                          <a:pt x="56" y="66"/>
                        </a:lnTo>
                        <a:lnTo>
                          <a:pt x="58" y="74"/>
                        </a:lnTo>
                        <a:lnTo>
                          <a:pt x="60" y="78"/>
                        </a:lnTo>
                        <a:lnTo>
                          <a:pt x="42" y="76"/>
                        </a:lnTo>
                        <a:lnTo>
                          <a:pt x="26" y="72"/>
                        </a:lnTo>
                        <a:lnTo>
                          <a:pt x="24" y="66"/>
                        </a:lnTo>
                        <a:lnTo>
                          <a:pt x="24" y="62"/>
                        </a:lnTo>
                        <a:lnTo>
                          <a:pt x="16" y="58"/>
                        </a:lnTo>
                        <a:lnTo>
                          <a:pt x="8" y="50"/>
                        </a:lnTo>
                        <a:lnTo>
                          <a:pt x="4" y="44"/>
                        </a:lnTo>
                        <a:lnTo>
                          <a:pt x="0" y="36"/>
                        </a:lnTo>
                        <a:lnTo>
                          <a:pt x="6" y="36"/>
                        </a:lnTo>
                        <a:lnTo>
                          <a:pt x="10" y="30"/>
                        </a:lnTo>
                        <a:lnTo>
                          <a:pt x="12" y="26"/>
                        </a:lnTo>
                        <a:lnTo>
                          <a:pt x="14" y="24"/>
                        </a:lnTo>
                        <a:lnTo>
                          <a:pt x="16" y="22"/>
                        </a:lnTo>
                        <a:lnTo>
                          <a:pt x="22" y="20"/>
                        </a:lnTo>
                        <a:lnTo>
                          <a:pt x="26" y="20"/>
                        </a:lnTo>
                        <a:lnTo>
                          <a:pt x="32" y="18"/>
                        </a:lnTo>
                        <a:lnTo>
                          <a:pt x="40" y="8"/>
                        </a:lnTo>
                        <a:lnTo>
                          <a:pt x="44" y="4"/>
                        </a:lnTo>
                        <a:lnTo>
                          <a:pt x="48" y="4"/>
                        </a:lnTo>
                        <a:lnTo>
                          <a:pt x="50" y="4"/>
                        </a:lnTo>
                        <a:lnTo>
                          <a:pt x="52" y="4"/>
                        </a:lnTo>
                        <a:lnTo>
                          <a:pt x="52" y="6"/>
                        </a:lnTo>
                        <a:lnTo>
                          <a:pt x="58" y="4"/>
                        </a:lnTo>
                        <a:lnTo>
                          <a:pt x="62" y="2"/>
                        </a:lnTo>
                        <a:lnTo>
                          <a:pt x="66" y="2"/>
                        </a:lnTo>
                        <a:lnTo>
                          <a:pt x="7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53" name="íSľidè">
                    <a:extLst>
                      <a:ext uri="{FF2B5EF4-FFF2-40B4-BE49-F238E27FC236}">
                        <a16:creationId xmlns:a16="http://schemas.microsoft.com/office/drawing/2014/main" xmlns="" id="{6242C597-62E0-4896-B8BB-A1F3E9864FD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849595" y="3437549"/>
                    <a:ext cx="67484" cy="25219"/>
                  </a:xfrm>
                  <a:custGeom>
                    <a:avLst/>
                    <a:gdLst>
                      <a:gd name="T0" fmla="*/ 2147483647 w 38"/>
                      <a:gd name="T1" fmla="*/ 2147483647 h 16"/>
                      <a:gd name="T2" fmla="*/ 2147483647 w 38"/>
                      <a:gd name="T3" fmla="*/ 2147483647 h 16"/>
                      <a:gd name="T4" fmla="*/ 2147483647 w 38"/>
                      <a:gd name="T5" fmla="*/ 2147483647 h 16"/>
                      <a:gd name="T6" fmla="*/ 2147483647 w 38"/>
                      <a:gd name="T7" fmla="*/ 2147483647 h 16"/>
                      <a:gd name="T8" fmla="*/ 2147483647 w 38"/>
                      <a:gd name="T9" fmla="*/ 2147483647 h 16"/>
                      <a:gd name="T10" fmla="*/ 0 w 38"/>
                      <a:gd name="T11" fmla="*/ 2147483647 h 16"/>
                      <a:gd name="T12" fmla="*/ 2147483647 w 38"/>
                      <a:gd name="T13" fmla="*/ 2147483647 h 16"/>
                      <a:gd name="T14" fmla="*/ 2147483647 w 38"/>
                      <a:gd name="T15" fmla="*/ 0 h 16"/>
                      <a:gd name="T16" fmla="*/ 2147483647 w 38"/>
                      <a:gd name="T17" fmla="*/ 0 h 16"/>
                      <a:gd name="T18" fmla="*/ 2147483647 w 38"/>
                      <a:gd name="T19" fmla="*/ 2147483647 h 16"/>
                      <a:gd name="T20" fmla="*/ 2147483647 w 38"/>
                      <a:gd name="T21" fmla="*/ 2147483647 h 16"/>
                      <a:gd name="T22" fmla="*/ 2147483647 w 38"/>
                      <a:gd name="T23" fmla="*/ 2147483647 h 16"/>
                      <a:gd name="T24" fmla="*/ 2147483647 w 38"/>
                      <a:gd name="T25" fmla="*/ 2147483647 h 16"/>
                      <a:gd name="T26" fmla="*/ 2147483647 w 38"/>
                      <a:gd name="T27" fmla="*/ 2147483647 h 16"/>
                      <a:gd name="T28" fmla="*/ 2147483647 w 38"/>
                      <a:gd name="T29" fmla="*/ 2147483647 h 16"/>
                      <a:gd name="T30" fmla="*/ 2147483647 w 38"/>
                      <a:gd name="T31" fmla="*/ 2147483647 h 16"/>
                      <a:gd name="T32" fmla="*/ 2147483647 w 38"/>
                      <a:gd name="T33" fmla="*/ 2147483647 h 16"/>
                      <a:gd name="T34" fmla="*/ 2147483647 w 38"/>
                      <a:gd name="T35" fmla="*/ 2147483647 h 1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38"/>
                      <a:gd name="T55" fmla="*/ 0 h 16"/>
                      <a:gd name="T56" fmla="*/ 38 w 38"/>
                      <a:gd name="T57" fmla="*/ 16 h 16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38" h="16">
                        <a:moveTo>
                          <a:pt x="36" y="16"/>
                        </a:moveTo>
                        <a:lnTo>
                          <a:pt x="30" y="16"/>
                        </a:lnTo>
                        <a:lnTo>
                          <a:pt x="24" y="16"/>
                        </a:lnTo>
                        <a:lnTo>
                          <a:pt x="10" y="14"/>
                        </a:lnTo>
                        <a:lnTo>
                          <a:pt x="4" y="12"/>
                        </a:lnTo>
                        <a:lnTo>
                          <a:pt x="0" y="8"/>
                        </a:lnTo>
                        <a:lnTo>
                          <a:pt x="6" y="6"/>
                        </a:lnTo>
                        <a:lnTo>
                          <a:pt x="8" y="0"/>
                        </a:lnTo>
                        <a:lnTo>
                          <a:pt x="12" y="0"/>
                        </a:lnTo>
                        <a:lnTo>
                          <a:pt x="16" y="2"/>
                        </a:lnTo>
                        <a:lnTo>
                          <a:pt x="20" y="4"/>
                        </a:lnTo>
                        <a:lnTo>
                          <a:pt x="24" y="8"/>
                        </a:lnTo>
                        <a:lnTo>
                          <a:pt x="30" y="10"/>
                        </a:lnTo>
                        <a:lnTo>
                          <a:pt x="34" y="10"/>
                        </a:lnTo>
                        <a:lnTo>
                          <a:pt x="36" y="12"/>
                        </a:lnTo>
                        <a:lnTo>
                          <a:pt x="38" y="14"/>
                        </a:lnTo>
                        <a:lnTo>
                          <a:pt x="38" y="16"/>
                        </a:lnTo>
                        <a:lnTo>
                          <a:pt x="36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54" name="ïSḷiďe">
                    <a:extLst>
                      <a:ext uri="{FF2B5EF4-FFF2-40B4-BE49-F238E27FC236}">
                        <a16:creationId xmlns:a16="http://schemas.microsoft.com/office/drawing/2014/main" xmlns="" id="{556FD4EA-7B91-439C-BE67-5BD13EAD6B7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870253" y="3375901"/>
                    <a:ext cx="174906" cy="99476"/>
                  </a:xfrm>
                  <a:custGeom>
                    <a:avLst/>
                    <a:gdLst>
                      <a:gd name="T0" fmla="*/ 2147483647 w 100"/>
                      <a:gd name="T1" fmla="*/ 2147483647 h 60"/>
                      <a:gd name="T2" fmla="*/ 2147483647 w 100"/>
                      <a:gd name="T3" fmla="*/ 2147483647 h 60"/>
                      <a:gd name="T4" fmla="*/ 2147483647 w 100"/>
                      <a:gd name="T5" fmla="*/ 2147483647 h 60"/>
                      <a:gd name="T6" fmla="*/ 2147483647 w 100"/>
                      <a:gd name="T7" fmla="*/ 2147483647 h 60"/>
                      <a:gd name="T8" fmla="*/ 2147483647 w 100"/>
                      <a:gd name="T9" fmla="*/ 2147483647 h 60"/>
                      <a:gd name="T10" fmla="*/ 2147483647 w 100"/>
                      <a:gd name="T11" fmla="*/ 2147483647 h 60"/>
                      <a:gd name="T12" fmla="*/ 2147483647 w 100"/>
                      <a:gd name="T13" fmla="*/ 2147483647 h 60"/>
                      <a:gd name="T14" fmla="*/ 2147483647 w 100"/>
                      <a:gd name="T15" fmla="*/ 2147483647 h 60"/>
                      <a:gd name="T16" fmla="*/ 2147483647 w 100"/>
                      <a:gd name="T17" fmla="*/ 2147483647 h 60"/>
                      <a:gd name="T18" fmla="*/ 2147483647 w 100"/>
                      <a:gd name="T19" fmla="*/ 2147483647 h 60"/>
                      <a:gd name="T20" fmla="*/ 2147483647 w 100"/>
                      <a:gd name="T21" fmla="*/ 2147483647 h 60"/>
                      <a:gd name="T22" fmla="*/ 2147483647 w 100"/>
                      <a:gd name="T23" fmla="*/ 2147483647 h 60"/>
                      <a:gd name="T24" fmla="*/ 2147483647 w 100"/>
                      <a:gd name="T25" fmla="*/ 2147483647 h 60"/>
                      <a:gd name="T26" fmla="*/ 2147483647 w 100"/>
                      <a:gd name="T27" fmla="*/ 2147483647 h 60"/>
                      <a:gd name="T28" fmla="*/ 2147483647 w 100"/>
                      <a:gd name="T29" fmla="*/ 2147483647 h 60"/>
                      <a:gd name="T30" fmla="*/ 2147483647 w 100"/>
                      <a:gd name="T31" fmla="*/ 2147483647 h 60"/>
                      <a:gd name="T32" fmla="*/ 2147483647 w 100"/>
                      <a:gd name="T33" fmla="*/ 2147483647 h 60"/>
                      <a:gd name="T34" fmla="*/ 2147483647 w 100"/>
                      <a:gd name="T35" fmla="*/ 2147483647 h 60"/>
                      <a:gd name="T36" fmla="*/ 2147483647 w 100"/>
                      <a:gd name="T37" fmla="*/ 2147483647 h 60"/>
                      <a:gd name="T38" fmla="*/ 2147483647 w 100"/>
                      <a:gd name="T39" fmla="*/ 2147483647 h 60"/>
                      <a:gd name="T40" fmla="*/ 2147483647 w 100"/>
                      <a:gd name="T41" fmla="*/ 2147483647 h 60"/>
                      <a:gd name="T42" fmla="*/ 2147483647 w 100"/>
                      <a:gd name="T43" fmla="*/ 2147483647 h 60"/>
                      <a:gd name="T44" fmla="*/ 2147483647 w 100"/>
                      <a:gd name="T45" fmla="*/ 2147483647 h 60"/>
                      <a:gd name="T46" fmla="*/ 2147483647 w 100"/>
                      <a:gd name="T47" fmla="*/ 2147483647 h 60"/>
                      <a:gd name="T48" fmla="*/ 2147483647 w 100"/>
                      <a:gd name="T49" fmla="*/ 2147483647 h 60"/>
                      <a:gd name="T50" fmla="*/ 2147483647 w 100"/>
                      <a:gd name="T51" fmla="*/ 2147483647 h 60"/>
                      <a:gd name="T52" fmla="*/ 2147483647 w 100"/>
                      <a:gd name="T53" fmla="*/ 2147483647 h 60"/>
                      <a:gd name="T54" fmla="*/ 0 w 100"/>
                      <a:gd name="T55" fmla="*/ 2147483647 h 60"/>
                      <a:gd name="T56" fmla="*/ 2147483647 w 100"/>
                      <a:gd name="T57" fmla="*/ 2147483647 h 60"/>
                      <a:gd name="T58" fmla="*/ 2147483647 w 100"/>
                      <a:gd name="T59" fmla="*/ 2147483647 h 60"/>
                      <a:gd name="T60" fmla="*/ 2147483647 w 100"/>
                      <a:gd name="T61" fmla="*/ 2147483647 h 60"/>
                      <a:gd name="T62" fmla="*/ 2147483647 w 100"/>
                      <a:gd name="T63" fmla="*/ 2147483647 h 60"/>
                      <a:gd name="T64" fmla="*/ 2147483647 w 100"/>
                      <a:gd name="T65" fmla="*/ 2147483647 h 60"/>
                      <a:gd name="T66" fmla="*/ 2147483647 w 100"/>
                      <a:gd name="T67" fmla="*/ 0 h 60"/>
                      <a:gd name="T68" fmla="*/ 2147483647 w 100"/>
                      <a:gd name="T69" fmla="*/ 0 h 60"/>
                      <a:gd name="T70" fmla="*/ 2147483647 w 100"/>
                      <a:gd name="T71" fmla="*/ 2147483647 h 60"/>
                      <a:gd name="T72" fmla="*/ 2147483647 w 100"/>
                      <a:gd name="T73" fmla="*/ 2147483647 h 60"/>
                      <a:gd name="T74" fmla="*/ 2147483647 w 100"/>
                      <a:gd name="T75" fmla="*/ 2147483647 h 60"/>
                      <a:gd name="T76" fmla="*/ 2147483647 w 100"/>
                      <a:gd name="T77" fmla="*/ 2147483647 h 60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100"/>
                      <a:gd name="T118" fmla="*/ 0 h 60"/>
                      <a:gd name="T119" fmla="*/ 100 w 100"/>
                      <a:gd name="T120" fmla="*/ 60 h 60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100" h="60">
                        <a:moveTo>
                          <a:pt x="100" y="24"/>
                        </a:moveTo>
                        <a:lnTo>
                          <a:pt x="94" y="26"/>
                        </a:lnTo>
                        <a:lnTo>
                          <a:pt x="90" y="26"/>
                        </a:lnTo>
                        <a:lnTo>
                          <a:pt x="86" y="28"/>
                        </a:lnTo>
                        <a:lnTo>
                          <a:pt x="80" y="30"/>
                        </a:lnTo>
                        <a:lnTo>
                          <a:pt x="80" y="28"/>
                        </a:lnTo>
                        <a:lnTo>
                          <a:pt x="78" y="28"/>
                        </a:lnTo>
                        <a:lnTo>
                          <a:pt x="76" y="28"/>
                        </a:lnTo>
                        <a:lnTo>
                          <a:pt x="72" y="28"/>
                        </a:lnTo>
                        <a:lnTo>
                          <a:pt x="68" y="32"/>
                        </a:lnTo>
                        <a:lnTo>
                          <a:pt x="60" y="42"/>
                        </a:lnTo>
                        <a:lnTo>
                          <a:pt x="54" y="44"/>
                        </a:lnTo>
                        <a:lnTo>
                          <a:pt x="50" y="44"/>
                        </a:lnTo>
                        <a:lnTo>
                          <a:pt x="44" y="46"/>
                        </a:lnTo>
                        <a:lnTo>
                          <a:pt x="42" y="48"/>
                        </a:lnTo>
                        <a:lnTo>
                          <a:pt x="40" y="50"/>
                        </a:lnTo>
                        <a:lnTo>
                          <a:pt x="38" y="54"/>
                        </a:lnTo>
                        <a:lnTo>
                          <a:pt x="34" y="60"/>
                        </a:lnTo>
                        <a:lnTo>
                          <a:pt x="28" y="60"/>
                        </a:lnTo>
                        <a:lnTo>
                          <a:pt x="26" y="52"/>
                        </a:lnTo>
                        <a:lnTo>
                          <a:pt x="26" y="50"/>
                        </a:lnTo>
                        <a:lnTo>
                          <a:pt x="24" y="48"/>
                        </a:lnTo>
                        <a:lnTo>
                          <a:pt x="22" y="46"/>
                        </a:lnTo>
                        <a:lnTo>
                          <a:pt x="18" y="46"/>
                        </a:lnTo>
                        <a:lnTo>
                          <a:pt x="12" y="44"/>
                        </a:lnTo>
                        <a:lnTo>
                          <a:pt x="8" y="40"/>
                        </a:lnTo>
                        <a:lnTo>
                          <a:pt x="4" y="38"/>
                        </a:lnTo>
                        <a:lnTo>
                          <a:pt x="0" y="36"/>
                        </a:lnTo>
                        <a:lnTo>
                          <a:pt x="4" y="28"/>
                        </a:lnTo>
                        <a:lnTo>
                          <a:pt x="8" y="22"/>
                        </a:lnTo>
                        <a:lnTo>
                          <a:pt x="18" y="16"/>
                        </a:lnTo>
                        <a:lnTo>
                          <a:pt x="22" y="8"/>
                        </a:lnTo>
                        <a:lnTo>
                          <a:pt x="26" y="2"/>
                        </a:lnTo>
                        <a:lnTo>
                          <a:pt x="34" y="0"/>
                        </a:lnTo>
                        <a:lnTo>
                          <a:pt x="80" y="0"/>
                        </a:lnTo>
                        <a:lnTo>
                          <a:pt x="84" y="6"/>
                        </a:lnTo>
                        <a:lnTo>
                          <a:pt x="90" y="12"/>
                        </a:lnTo>
                        <a:lnTo>
                          <a:pt x="96" y="18"/>
                        </a:lnTo>
                        <a:lnTo>
                          <a:pt x="100" y="2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55" name="ïṧlîde">
                    <a:extLst>
                      <a:ext uri="{FF2B5EF4-FFF2-40B4-BE49-F238E27FC236}">
                        <a16:creationId xmlns:a16="http://schemas.microsoft.com/office/drawing/2014/main" xmlns="" id="{1680505F-F742-4FA0-BA76-44C1491E460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882648" y="3312854"/>
                    <a:ext cx="41317" cy="68651"/>
                  </a:xfrm>
                  <a:custGeom>
                    <a:avLst/>
                    <a:gdLst>
                      <a:gd name="T0" fmla="*/ 2147483647 w 24"/>
                      <a:gd name="T1" fmla="*/ 2147483647 h 42"/>
                      <a:gd name="T2" fmla="*/ 2147483647 w 24"/>
                      <a:gd name="T3" fmla="*/ 2147483647 h 42"/>
                      <a:gd name="T4" fmla="*/ 2147483647 w 24"/>
                      <a:gd name="T5" fmla="*/ 2147483647 h 42"/>
                      <a:gd name="T6" fmla="*/ 2147483647 w 24"/>
                      <a:gd name="T7" fmla="*/ 2147483647 h 42"/>
                      <a:gd name="T8" fmla="*/ 2147483647 w 24"/>
                      <a:gd name="T9" fmla="*/ 2147483647 h 42"/>
                      <a:gd name="T10" fmla="*/ 2147483647 w 24"/>
                      <a:gd name="T11" fmla="*/ 2147483647 h 42"/>
                      <a:gd name="T12" fmla="*/ 2147483647 w 24"/>
                      <a:gd name="T13" fmla="*/ 2147483647 h 42"/>
                      <a:gd name="T14" fmla="*/ 0 w 24"/>
                      <a:gd name="T15" fmla="*/ 2147483647 h 42"/>
                      <a:gd name="T16" fmla="*/ 2147483647 w 24"/>
                      <a:gd name="T17" fmla="*/ 2147483647 h 42"/>
                      <a:gd name="T18" fmla="*/ 2147483647 w 24"/>
                      <a:gd name="T19" fmla="*/ 2147483647 h 42"/>
                      <a:gd name="T20" fmla="*/ 2147483647 w 24"/>
                      <a:gd name="T21" fmla="*/ 2147483647 h 42"/>
                      <a:gd name="T22" fmla="*/ 2147483647 w 24"/>
                      <a:gd name="T23" fmla="*/ 2147483647 h 42"/>
                      <a:gd name="T24" fmla="*/ 2147483647 w 24"/>
                      <a:gd name="T25" fmla="*/ 2147483647 h 42"/>
                      <a:gd name="T26" fmla="*/ 2147483647 w 24"/>
                      <a:gd name="T27" fmla="*/ 0 h 42"/>
                      <a:gd name="T28" fmla="*/ 2147483647 w 24"/>
                      <a:gd name="T29" fmla="*/ 0 h 42"/>
                      <a:gd name="T30" fmla="*/ 2147483647 w 24"/>
                      <a:gd name="T31" fmla="*/ 2147483647 h 42"/>
                      <a:gd name="T32" fmla="*/ 2147483647 w 24"/>
                      <a:gd name="T33" fmla="*/ 2147483647 h 42"/>
                      <a:gd name="T34" fmla="*/ 2147483647 w 24"/>
                      <a:gd name="T35" fmla="*/ 2147483647 h 42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24"/>
                      <a:gd name="T55" fmla="*/ 0 h 42"/>
                      <a:gd name="T56" fmla="*/ 24 w 24"/>
                      <a:gd name="T57" fmla="*/ 42 h 42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24" h="42">
                        <a:moveTo>
                          <a:pt x="24" y="6"/>
                        </a:moveTo>
                        <a:lnTo>
                          <a:pt x="18" y="10"/>
                        </a:lnTo>
                        <a:lnTo>
                          <a:pt x="18" y="18"/>
                        </a:lnTo>
                        <a:lnTo>
                          <a:pt x="16" y="26"/>
                        </a:lnTo>
                        <a:lnTo>
                          <a:pt x="14" y="32"/>
                        </a:lnTo>
                        <a:lnTo>
                          <a:pt x="10" y="36"/>
                        </a:lnTo>
                        <a:lnTo>
                          <a:pt x="10" y="42"/>
                        </a:lnTo>
                        <a:lnTo>
                          <a:pt x="0" y="42"/>
                        </a:lnTo>
                        <a:lnTo>
                          <a:pt x="4" y="10"/>
                        </a:lnTo>
                        <a:lnTo>
                          <a:pt x="8" y="10"/>
                        </a:lnTo>
                        <a:lnTo>
                          <a:pt x="10" y="8"/>
                        </a:lnTo>
                        <a:lnTo>
                          <a:pt x="12" y="6"/>
                        </a:lnTo>
                        <a:lnTo>
                          <a:pt x="14" y="2"/>
                        </a:lnTo>
                        <a:lnTo>
                          <a:pt x="16" y="0"/>
                        </a:lnTo>
                        <a:lnTo>
                          <a:pt x="20" y="0"/>
                        </a:lnTo>
                        <a:lnTo>
                          <a:pt x="22" y="2"/>
                        </a:lnTo>
                        <a:lnTo>
                          <a:pt x="22" y="6"/>
                        </a:lnTo>
                        <a:lnTo>
                          <a:pt x="24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56" name="î$ḻïḍè">
                    <a:extLst>
                      <a:ext uri="{FF2B5EF4-FFF2-40B4-BE49-F238E27FC236}">
                        <a16:creationId xmlns:a16="http://schemas.microsoft.com/office/drawing/2014/main" xmlns="" id="{6193B4E6-914F-44F6-9068-EEE42F859B3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791752" y="3328265"/>
                    <a:ext cx="125327" cy="121893"/>
                  </a:xfrm>
                  <a:custGeom>
                    <a:avLst/>
                    <a:gdLst>
                      <a:gd name="T0" fmla="*/ 2147483647 w 72"/>
                      <a:gd name="T1" fmla="*/ 2147483647 h 72"/>
                      <a:gd name="T2" fmla="*/ 2147483647 w 72"/>
                      <a:gd name="T3" fmla="*/ 2147483647 h 72"/>
                      <a:gd name="T4" fmla="*/ 2147483647 w 72"/>
                      <a:gd name="T5" fmla="*/ 2147483647 h 72"/>
                      <a:gd name="T6" fmla="*/ 2147483647 w 72"/>
                      <a:gd name="T7" fmla="*/ 2147483647 h 72"/>
                      <a:gd name="T8" fmla="*/ 2147483647 w 72"/>
                      <a:gd name="T9" fmla="*/ 0 h 72"/>
                      <a:gd name="T10" fmla="*/ 2147483647 w 72"/>
                      <a:gd name="T11" fmla="*/ 0 h 72"/>
                      <a:gd name="T12" fmla="*/ 2147483647 w 72"/>
                      <a:gd name="T13" fmla="*/ 2147483647 h 72"/>
                      <a:gd name="T14" fmla="*/ 2147483647 w 72"/>
                      <a:gd name="T15" fmla="*/ 2147483647 h 72"/>
                      <a:gd name="T16" fmla="*/ 2147483647 w 72"/>
                      <a:gd name="T17" fmla="*/ 2147483647 h 72"/>
                      <a:gd name="T18" fmla="*/ 2147483647 w 72"/>
                      <a:gd name="T19" fmla="*/ 2147483647 h 72"/>
                      <a:gd name="T20" fmla="*/ 2147483647 w 72"/>
                      <a:gd name="T21" fmla="*/ 2147483647 h 72"/>
                      <a:gd name="T22" fmla="*/ 2147483647 w 72"/>
                      <a:gd name="T23" fmla="*/ 2147483647 h 72"/>
                      <a:gd name="T24" fmla="*/ 2147483647 w 72"/>
                      <a:gd name="T25" fmla="*/ 2147483647 h 72"/>
                      <a:gd name="T26" fmla="*/ 2147483647 w 72"/>
                      <a:gd name="T27" fmla="*/ 2147483647 h 72"/>
                      <a:gd name="T28" fmla="*/ 2147483647 w 72"/>
                      <a:gd name="T29" fmla="*/ 2147483647 h 72"/>
                      <a:gd name="T30" fmla="*/ 2147483647 w 72"/>
                      <a:gd name="T31" fmla="*/ 2147483647 h 72"/>
                      <a:gd name="T32" fmla="*/ 2147483647 w 72"/>
                      <a:gd name="T33" fmla="*/ 2147483647 h 72"/>
                      <a:gd name="T34" fmla="*/ 0 w 72"/>
                      <a:gd name="T35" fmla="*/ 2147483647 h 72"/>
                      <a:gd name="T36" fmla="*/ 2147483647 w 72"/>
                      <a:gd name="T37" fmla="*/ 2147483647 h 72"/>
                      <a:gd name="T38" fmla="*/ 2147483647 w 72"/>
                      <a:gd name="T39" fmla="*/ 2147483647 h 72"/>
                      <a:gd name="T40" fmla="*/ 2147483647 w 72"/>
                      <a:gd name="T41" fmla="*/ 2147483647 h 72"/>
                      <a:gd name="T42" fmla="*/ 2147483647 w 72"/>
                      <a:gd name="T43" fmla="*/ 2147483647 h 72"/>
                      <a:gd name="T44" fmla="*/ 2147483647 w 72"/>
                      <a:gd name="T45" fmla="*/ 2147483647 h 72"/>
                      <a:gd name="T46" fmla="*/ 2147483647 w 72"/>
                      <a:gd name="T47" fmla="*/ 2147483647 h 72"/>
                      <a:gd name="T48" fmla="*/ 2147483647 w 72"/>
                      <a:gd name="T49" fmla="*/ 2147483647 h 72"/>
                      <a:gd name="T50" fmla="*/ 2147483647 w 72"/>
                      <a:gd name="T51" fmla="*/ 2147483647 h 72"/>
                      <a:gd name="T52" fmla="*/ 2147483647 w 72"/>
                      <a:gd name="T53" fmla="*/ 2147483647 h 72"/>
                      <a:gd name="T54" fmla="*/ 2147483647 w 72"/>
                      <a:gd name="T55" fmla="*/ 2147483647 h 72"/>
                      <a:gd name="T56" fmla="*/ 2147483647 w 72"/>
                      <a:gd name="T57" fmla="*/ 2147483647 h 72"/>
                      <a:gd name="T58" fmla="*/ 2147483647 w 72"/>
                      <a:gd name="T59" fmla="*/ 2147483647 h 72"/>
                      <a:gd name="T60" fmla="*/ 2147483647 w 72"/>
                      <a:gd name="T61" fmla="*/ 2147483647 h 72"/>
                      <a:gd name="T62" fmla="*/ 2147483647 w 72"/>
                      <a:gd name="T63" fmla="*/ 2147483647 h 72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w 72"/>
                      <a:gd name="T97" fmla="*/ 0 h 72"/>
                      <a:gd name="T98" fmla="*/ 72 w 72"/>
                      <a:gd name="T99" fmla="*/ 72 h 72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T96" t="T97" r="T98" b="T99"/>
                    <a:pathLst>
                      <a:path w="72" h="72">
                        <a:moveTo>
                          <a:pt x="72" y="30"/>
                        </a:moveTo>
                        <a:lnTo>
                          <a:pt x="68" y="32"/>
                        </a:lnTo>
                        <a:lnTo>
                          <a:pt x="62" y="32"/>
                        </a:lnTo>
                        <a:lnTo>
                          <a:pt x="52" y="32"/>
                        </a:lnTo>
                        <a:lnTo>
                          <a:pt x="56" y="0"/>
                        </a:lnTo>
                        <a:lnTo>
                          <a:pt x="32" y="0"/>
                        </a:lnTo>
                        <a:lnTo>
                          <a:pt x="28" y="2"/>
                        </a:lnTo>
                        <a:lnTo>
                          <a:pt x="24" y="6"/>
                        </a:lnTo>
                        <a:lnTo>
                          <a:pt x="20" y="14"/>
                        </a:lnTo>
                        <a:lnTo>
                          <a:pt x="22" y="18"/>
                        </a:lnTo>
                        <a:lnTo>
                          <a:pt x="24" y="22"/>
                        </a:lnTo>
                        <a:lnTo>
                          <a:pt x="28" y="24"/>
                        </a:lnTo>
                        <a:lnTo>
                          <a:pt x="30" y="28"/>
                        </a:lnTo>
                        <a:lnTo>
                          <a:pt x="30" y="34"/>
                        </a:lnTo>
                        <a:lnTo>
                          <a:pt x="10" y="34"/>
                        </a:lnTo>
                        <a:lnTo>
                          <a:pt x="6" y="40"/>
                        </a:lnTo>
                        <a:lnTo>
                          <a:pt x="4" y="46"/>
                        </a:lnTo>
                        <a:lnTo>
                          <a:pt x="0" y="58"/>
                        </a:lnTo>
                        <a:lnTo>
                          <a:pt x="8" y="66"/>
                        </a:lnTo>
                        <a:lnTo>
                          <a:pt x="14" y="68"/>
                        </a:lnTo>
                        <a:lnTo>
                          <a:pt x="16" y="70"/>
                        </a:lnTo>
                        <a:lnTo>
                          <a:pt x="26" y="70"/>
                        </a:lnTo>
                        <a:lnTo>
                          <a:pt x="30" y="70"/>
                        </a:lnTo>
                        <a:lnTo>
                          <a:pt x="34" y="72"/>
                        </a:lnTo>
                        <a:lnTo>
                          <a:pt x="40" y="70"/>
                        </a:lnTo>
                        <a:lnTo>
                          <a:pt x="42" y="64"/>
                        </a:lnTo>
                        <a:lnTo>
                          <a:pt x="46" y="64"/>
                        </a:lnTo>
                        <a:lnTo>
                          <a:pt x="50" y="56"/>
                        </a:lnTo>
                        <a:lnTo>
                          <a:pt x="54" y="50"/>
                        </a:lnTo>
                        <a:lnTo>
                          <a:pt x="64" y="44"/>
                        </a:lnTo>
                        <a:lnTo>
                          <a:pt x="68" y="36"/>
                        </a:lnTo>
                        <a:lnTo>
                          <a:pt x="72" y="3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57" name="iṧḻîḍé">
                    <a:extLst>
                      <a:ext uri="{FF2B5EF4-FFF2-40B4-BE49-F238E27FC236}">
                        <a16:creationId xmlns:a16="http://schemas.microsoft.com/office/drawing/2014/main" xmlns="" id="{2F046847-9079-47EF-B8B8-9EA8CBE720B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297190" y="3258212"/>
                    <a:ext cx="77124" cy="61646"/>
                  </a:xfrm>
                  <a:custGeom>
                    <a:avLst/>
                    <a:gdLst>
                      <a:gd name="T0" fmla="*/ 2147483647 w 44"/>
                      <a:gd name="T1" fmla="*/ 2147483647 h 36"/>
                      <a:gd name="T2" fmla="*/ 2147483647 w 44"/>
                      <a:gd name="T3" fmla="*/ 2147483647 h 36"/>
                      <a:gd name="T4" fmla="*/ 2147483647 w 44"/>
                      <a:gd name="T5" fmla="*/ 2147483647 h 36"/>
                      <a:gd name="T6" fmla="*/ 2147483647 w 44"/>
                      <a:gd name="T7" fmla="*/ 2147483647 h 36"/>
                      <a:gd name="T8" fmla="*/ 2147483647 w 44"/>
                      <a:gd name="T9" fmla="*/ 2147483647 h 36"/>
                      <a:gd name="T10" fmla="*/ 0 w 44"/>
                      <a:gd name="T11" fmla="*/ 2147483647 h 36"/>
                      <a:gd name="T12" fmla="*/ 2147483647 w 44"/>
                      <a:gd name="T13" fmla="*/ 2147483647 h 36"/>
                      <a:gd name="T14" fmla="*/ 2147483647 w 44"/>
                      <a:gd name="T15" fmla="*/ 2147483647 h 36"/>
                      <a:gd name="T16" fmla="*/ 2147483647 w 44"/>
                      <a:gd name="T17" fmla="*/ 2147483647 h 36"/>
                      <a:gd name="T18" fmla="*/ 2147483647 w 44"/>
                      <a:gd name="T19" fmla="*/ 2147483647 h 36"/>
                      <a:gd name="T20" fmla="*/ 2147483647 w 44"/>
                      <a:gd name="T21" fmla="*/ 2147483647 h 36"/>
                      <a:gd name="T22" fmla="*/ 2147483647 w 44"/>
                      <a:gd name="T23" fmla="*/ 2147483647 h 36"/>
                      <a:gd name="T24" fmla="*/ 2147483647 w 44"/>
                      <a:gd name="T25" fmla="*/ 2147483647 h 36"/>
                      <a:gd name="T26" fmla="*/ 2147483647 w 44"/>
                      <a:gd name="T27" fmla="*/ 2147483647 h 36"/>
                      <a:gd name="T28" fmla="*/ 2147483647 w 44"/>
                      <a:gd name="T29" fmla="*/ 2147483647 h 36"/>
                      <a:gd name="T30" fmla="*/ 2147483647 w 44"/>
                      <a:gd name="T31" fmla="*/ 2147483647 h 36"/>
                      <a:gd name="T32" fmla="*/ 2147483647 w 44"/>
                      <a:gd name="T33" fmla="*/ 2147483647 h 36"/>
                      <a:gd name="T34" fmla="*/ 2147483647 w 44"/>
                      <a:gd name="T35" fmla="*/ 2147483647 h 36"/>
                      <a:gd name="T36" fmla="*/ 2147483647 w 44"/>
                      <a:gd name="T37" fmla="*/ 0 h 36"/>
                      <a:gd name="T38" fmla="*/ 2147483647 w 44"/>
                      <a:gd name="T39" fmla="*/ 2147483647 h 36"/>
                      <a:gd name="T40" fmla="*/ 2147483647 w 44"/>
                      <a:gd name="T41" fmla="*/ 2147483647 h 36"/>
                      <a:gd name="T42" fmla="*/ 2147483647 w 44"/>
                      <a:gd name="T43" fmla="*/ 2147483647 h 36"/>
                      <a:gd name="T44" fmla="*/ 2147483647 w 44"/>
                      <a:gd name="T45" fmla="*/ 2147483647 h 36"/>
                      <a:gd name="T46" fmla="*/ 2147483647 w 44"/>
                      <a:gd name="T47" fmla="*/ 2147483647 h 36"/>
                      <a:gd name="T48" fmla="*/ 2147483647 w 44"/>
                      <a:gd name="T49" fmla="*/ 2147483647 h 36"/>
                      <a:gd name="T50" fmla="*/ 2147483647 w 44"/>
                      <a:gd name="T51" fmla="*/ 2147483647 h 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w 44"/>
                      <a:gd name="T79" fmla="*/ 0 h 36"/>
                      <a:gd name="T80" fmla="*/ 44 w 44"/>
                      <a:gd name="T81" fmla="*/ 36 h 36"/>
                    </a:gdLst>
                    <a:ahLst/>
                    <a:cxnLst>
                      <a:cxn ang="T52">
                        <a:pos x="T0" y="T1"/>
                      </a:cxn>
                      <a:cxn ang="T53">
                        <a:pos x="T2" y="T3"/>
                      </a:cxn>
                      <a:cxn ang="T54">
                        <a:pos x="T4" y="T5"/>
                      </a:cxn>
                      <a:cxn ang="T55">
                        <a:pos x="T6" y="T7"/>
                      </a:cxn>
                      <a:cxn ang="T56">
                        <a:pos x="T8" y="T9"/>
                      </a:cxn>
                      <a:cxn ang="T57">
                        <a:pos x="T10" y="T11"/>
                      </a:cxn>
                      <a:cxn ang="T58">
                        <a:pos x="T12" y="T13"/>
                      </a:cxn>
                      <a:cxn ang="T59">
                        <a:pos x="T14" y="T15"/>
                      </a:cxn>
                      <a:cxn ang="T60">
                        <a:pos x="T16" y="T17"/>
                      </a:cxn>
                      <a:cxn ang="T61">
                        <a:pos x="T18" y="T19"/>
                      </a:cxn>
                      <a:cxn ang="T62">
                        <a:pos x="T20" y="T21"/>
                      </a:cxn>
                      <a:cxn ang="T63">
                        <a:pos x="T22" y="T23"/>
                      </a:cxn>
                      <a:cxn ang="T64">
                        <a:pos x="T24" y="T25"/>
                      </a:cxn>
                      <a:cxn ang="T65">
                        <a:pos x="T26" y="T27"/>
                      </a:cxn>
                      <a:cxn ang="T66">
                        <a:pos x="T28" y="T29"/>
                      </a:cxn>
                      <a:cxn ang="T67">
                        <a:pos x="T30" y="T31"/>
                      </a:cxn>
                      <a:cxn ang="T68">
                        <a:pos x="T32" y="T33"/>
                      </a:cxn>
                      <a:cxn ang="T69">
                        <a:pos x="T34" y="T35"/>
                      </a:cxn>
                      <a:cxn ang="T70">
                        <a:pos x="T36" y="T37"/>
                      </a:cxn>
                      <a:cxn ang="T71">
                        <a:pos x="T38" y="T39"/>
                      </a:cxn>
                      <a:cxn ang="T72">
                        <a:pos x="T40" y="T41"/>
                      </a:cxn>
                      <a:cxn ang="T73">
                        <a:pos x="T42" y="T43"/>
                      </a:cxn>
                      <a:cxn ang="T74">
                        <a:pos x="T44" y="T45"/>
                      </a:cxn>
                      <a:cxn ang="T75">
                        <a:pos x="T46" y="T47"/>
                      </a:cxn>
                      <a:cxn ang="T76">
                        <a:pos x="T48" y="T49"/>
                      </a:cxn>
                      <a:cxn ang="T77">
                        <a:pos x="T50" y="T51"/>
                      </a:cxn>
                    </a:cxnLst>
                    <a:rect l="T78" t="T79" r="T80" b="T81"/>
                    <a:pathLst>
                      <a:path w="44" h="36">
                        <a:moveTo>
                          <a:pt x="42" y="36"/>
                        </a:moveTo>
                        <a:lnTo>
                          <a:pt x="42" y="34"/>
                        </a:lnTo>
                        <a:lnTo>
                          <a:pt x="14" y="34"/>
                        </a:lnTo>
                        <a:lnTo>
                          <a:pt x="4" y="32"/>
                        </a:lnTo>
                        <a:lnTo>
                          <a:pt x="2" y="30"/>
                        </a:lnTo>
                        <a:lnTo>
                          <a:pt x="0" y="26"/>
                        </a:lnTo>
                        <a:lnTo>
                          <a:pt x="14" y="22"/>
                        </a:lnTo>
                        <a:lnTo>
                          <a:pt x="20" y="24"/>
                        </a:lnTo>
                        <a:lnTo>
                          <a:pt x="26" y="26"/>
                        </a:lnTo>
                        <a:lnTo>
                          <a:pt x="28" y="24"/>
                        </a:lnTo>
                        <a:lnTo>
                          <a:pt x="30" y="20"/>
                        </a:lnTo>
                        <a:lnTo>
                          <a:pt x="28" y="18"/>
                        </a:lnTo>
                        <a:lnTo>
                          <a:pt x="28" y="14"/>
                        </a:lnTo>
                        <a:lnTo>
                          <a:pt x="28" y="10"/>
                        </a:lnTo>
                        <a:lnTo>
                          <a:pt x="24" y="8"/>
                        </a:lnTo>
                        <a:lnTo>
                          <a:pt x="22" y="6"/>
                        </a:lnTo>
                        <a:lnTo>
                          <a:pt x="22" y="2"/>
                        </a:lnTo>
                        <a:lnTo>
                          <a:pt x="26" y="2"/>
                        </a:lnTo>
                        <a:lnTo>
                          <a:pt x="28" y="0"/>
                        </a:lnTo>
                        <a:lnTo>
                          <a:pt x="44" y="2"/>
                        </a:lnTo>
                        <a:lnTo>
                          <a:pt x="44" y="6"/>
                        </a:lnTo>
                        <a:lnTo>
                          <a:pt x="42" y="8"/>
                        </a:lnTo>
                        <a:lnTo>
                          <a:pt x="42" y="18"/>
                        </a:lnTo>
                        <a:lnTo>
                          <a:pt x="40" y="28"/>
                        </a:lnTo>
                        <a:lnTo>
                          <a:pt x="40" y="34"/>
                        </a:lnTo>
                        <a:lnTo>
                          <a:pt x="42" y="3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58" name="iṣ1íḋe">
                    <a:extLst>
                      <a:ext uri="{FF2B5EF4-FFF2-40B4-BE49-F238E27FC236}">
                        <a16:creationId xmlns:a16="http://schemas.microsoft.com/office/drawing/2014/main" xmlns="" id="{3BFAF12C-5DCE-478E-8C59-CE9DC194467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366051" y="3263817"/>
                    <a:ext cx="101914" cy="58844"/>
                  </a:xfrm>
                  <a:custGeom>
                    <a:avLst/>
                    <a:gdLst>
                      <a:gd name="T0" fmla="*/ 0 w 58"/>
                      <a:gd name="T1" fmla="*/ 2147483647 h 36"/>
                      <a:gd name="T2" fmla="*/ 0 w 58"/>
                      <a:gd name="T3" fmla="*/ 2147483647 h 36"/>
                      <a:gd name="T4" fmla="*/ 2147483647 w 58"/>
                      <a:gd name="T5" fmla="*/ 2147483647 h 36"/>
                      <a:gd name="T6" fmla="*/ 2147483647 w 58"/>
                      <a:gd name="T7" fmla="*/ 2147483647 h 36"/>
                      <a:gd name="T8" fmla="*/ 2147483647 w 58"/>
                      <a:gd name="T9" fmla="*/ 2147483647 h 36"/>
                      <a:gd name="T10" fmla="*/ 2147483647 w 58"/>
                      <a:gd name="T11" fmla="*/ 0 h 36"/>
                      <a:gd name="T12" fmla="*/ 2147483647 w 58"/>
                      <a:gd name="T13" fmla="*/ 2147483647 h 36"/>
                      <a:gd name="T14" fmla="*/ 2147483647 w 58"/>
                      <a:gd name="T15" fmla="*/ 2147483647 h 36"/>
                      <a:gd name="T16" fmla="*/ 2147483647 w 58"/>
                      <a:gd name="T17" fmla="*/ 2147483647 h 36"/>
                      <a:gd name="T18" fmla="*/ 2147483647 w 58"/>
                      <a:gd name="T19" fmla="*/ 2147483647 h 36"/>
                      <a:gd name="T20" fmla="*/ 2147483647 w 58"/>
                      <a:gd name="T21" fmla="*/ 2147483647 h 36"/>
                      <a:gd name="T22" fmla="*/ 2147483647 w 58"/>
                      <a:gd name="T23" fmla="*/ 2147483647 h 36"/>
                      <a:gd name="T24" fmla="*/ 2147483647 w 58"/>
                      <a:gd name="T25" fmla="*/ 2147483647 h 36"/>
                      <a:gd name="T26" fmla="*/ 2147483647 w 58"/>
                      <a:gd name="T27" fmla="*/ 2147483647 h 36"/>
                      <a:gd name="T28" fmla="*/ 2147483647 w 58"/>
                      <a:gd name="T29" fmla="*/ 2147483647 h 36"/>
                      <a:gd name="T30" fmla="*/ 2147483647 w 58"/>
                      <a:gd name="T31" fmla="*/ 2147483647 h 36"/>
                      <a:gd name="T32" fmla="*/ 2147483647 w 58"/>
                      <a:gd name="T33" fmla="*/ 2147483647 h 36"/>
                      <a:gd name="T34" fmla="*/ 2147483647 w 58"/>
                      <a:gd name="T35" fmla="*/ 2147483647 h 36"/>
                      <a:gd name="T36" fmla="*/ 2147483647 w 58"/>
                      <a:gd name="T37" fmla="*/ 2147483647 h 36"/>
                      <a:gd name="T38" fmla="*/ 2147483647 w 58"/>
                      <a:gd name="T39" fmla="*/ 2147483647 h 36"/>
                      <a:gd name="T40" fmla="*/ 2147483647 w 58"/>
                      <a:gd name="T41" fmla="*/ 2147483647 h 36"/>
                      <a:gd name="T42" fmla="*/ 2147483647 w 58"/>
                      <a:gd name="T43" fmla="*/ 2147483647 h 36"/>
                      <a:gd name="T44" fmla="*/ 2147483647 w 58"/>
                      <a:gd name="T45" fmla="*/ 2147483647 h 36"/>
                      <a:gd name="T46" fmla="*/ 2147483647 w 58"/>
                      <a:gd name="T47" fmla="*/ 2147483647 h 36"/>
                      <a:gd name="T48" fmla="*/ 2147483647 w 58"/>
                      <a:gd name="T49" fmla="*/ 2147483647 h 36"/>
                      <a:gd name="T50" fmla="*/ 2147483647 w 58"/>
                      <a:gd name="T51" fmla="*/ 2147483647 h 36"/>
                      <a:gd name="T52" fmla="*/ 2147483647 w 58"/>
                      <a:gd name="T53" fmla="*/ 2147483647 h 36"/>
                      <a:gd name="T54" fmla="*/ 2147483647 w 58"/>
                      <a:gd name="T55" fmla="*/ 2147483647 h 36"/>
                      <a:gd name="T56" fmla="*/ 2147483647 w 58"/>
                      <a:gd name="T57" fmla="*/ 2147483647 h 36"/>
                      <a:gd name="T58" fmla="*/ 2147483647 w 58"/>
                      <a:gd name="T59" fmla="*/ 2147483647 h 36"/>
                      <a:gd name="T60" fmla="*/ 2147483647 w 58"/>
                      <a:gd name="T61" fmla="*/ 2147483647 h 36"/>
                      <a:gd name="T62" fmla="*/ 2147483647 w 58"/>
                      <a:gd name="T63" fmla="*/ 2147483647 h 36"/>
                      <a:gd name="T64" fmla="*/ 2147483647 w 58"/>
                      <a:gd name="T65" fmla="*/ 2147483647 h 36"/>
                      <a:gd name="T66" fmla="*/ 2147483647 w 58"/>
                      <a:gd name="T67" fmla="*/ 2147483647 h 36"/>
                      <a:gd name="T68" fmla="*/ 0 w 58"/>
                      <a:gd name="T69" fmla="*/ 2147483647 h 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w 58"/>
                      <a:gd name="T106" fmla="*/ 0 h 36"/>
                      <a:gd name="T107" fmla="*/ 58 w 58"/>
                      <a:gd name="T108" fmla="*/ 36 h 36"/>
                    </a:gdLst>
                    <a:ahLst/>
                    <a:cxnLst>
                      <a:cxn ang="T70">
                        <a:pos x="T0" y="T1"/>
                      </a:cxn>
                      <a:cxn ang="T71">
                        <a:pos x="T2" y="T3"/>
                      </a:cxn>
                      <a:cxn ang="T72">
                        <a:pos x="T4" y="T5"/>
                      </a:cxn>
                      <a:cxn ang="T73">
                        <a:pos x="T6" y="T7"/>
                      </a:cxn>
                      <a:cxn ang="T74">
                        <a:pos x="T8" y="T9"/>
                      </a:cxn>
                      <a:cxn ang="T75">
                        <a:pos x="T10" y="T11"/>
                      </a:cxn>
                      <a:cxn ang="T76">
                        <a:pos x="T12" y="T13"/>
                      </a:cxn>
                      <a:cxn ang="T77">
                        <a:pos x="T14" y="T15"/>
                      </a:cxn>
                      <a:cxn ang="T78">
                        <a:pos x="T16" y="T17"/>
                      </a:cxn>
                      <a:cxn ang="T79">
                        <a:pos x="T18" y="T19"/>
                      </a:cxn>
                      <a:cxn ang="T80">
                        <a:pos x="T20" y="T21"/>
                      </a:cxn>
                      <a:cxn ang="T81">
                        <a:pos x="T22" y="T23"/>
                      </a:cxn>
                      <a:cxn ang="T82">
                        <a:pos x="T24" y="T25"/>
                      </a:cxn>
                      <a:cxn ang="T83">
                        <a:pos x="T26" y="T27"/>
                      </a:cxn>
                      <a:cxn ang="T84">
                        <a:pos x="T28" y="T29"/>
                      </a:cxn>
                      <a:cxn ang="T85">
                        <a:pos x="T30" y="T31"/>
                      </a:cxn>
                      <a:cxn ang="T86">
                        <a:pos x="T32" y="T33"/>
                      </a:cxn>
                      <a:cxn ang="T87">
                        <a:pos x="T34" y="T35"/>
                      </a:cxn>
                      <a:cxn ang="T88">
                        <a:pos x="T36" y="T37"/>
                      </a:cxn>
                      <a:cxn ang="T89">
                        <a:pos x="T38" y="T39"/>
                      </a:cxn>
                      <a:cxn ang="T90">
                        <a:pos x="T40" y="T41"/>
                      </a:cxn>
                      <a:cxn ang="T91">
                        <a:pos x="T42" y="T43"/>
                      </a:cxn>
                      <a:cxn ang="T92">
                        <a:pos x="T44" y="T45"/>
                      </a:cxn>
                      <a:cxn ang="T93">
                        <a:pos x="T46" y="T47"/>
                      </a:cxn>
                      <a:cxn ang="T94">
                        <a:pos x="T48" y="T49"/>
                      </a:cxn>
                      <a:cxn ang="T95">
                        <a:pos x="T50" y="T51"/>
                      </a:cxn>
                      <a:cxn ang="T96">
                        <a:pos x="T52" y="T53"/>
                      </a:cxn>
                      <a:cxn ang="T97">
                        <a:pos x="T54" y="T55"/>
                      </a:cxn>
                      <a:cxn ang="T98">
                        <a:pos x="T56" y="T57"/>
                      </a:cxn>
                      <a:cxn ang="T99">
                        <a:pos x="T58" y="T59"/>
                      </a:cxn>
                      <a:cxn ang="T100">
                        <a:pos x="T60" y="T61"/>
                      </a:cxn>
                      <a:cxn ang="T101">
                        <a:pos x="T62" y="T63"/>
                      </a:cxn>
                      <a:cxn ang="T102">
                        <a:pos x="T64" y="T65"/>
                      </a:cxn>
                      <a:cxn ang="T103">
                        <a:pos x="T66" y="T67"/>
                      </a:cxn>
                      <a:cxn ang="T104">
                        <a:pos x="T68" y="T69"/>
                      </a:cxn>
                    </a:cxnLst>
                    <a:rect l="T105" t="T106" r="T107" b="T108"/>
                    <a:pathLst>
                      <a:path w="58" h="36">
                        <a:moveTo>
                          <a:pt x="0" y="32"/>
                        </a:moveTo>
                        <a:lnTo>
                          <a:pt x="0" y="26"/>
                        </a:lnTo>
                        <a:lnTo>
                          <a:pt x="2" y="16"/>
                        </a:lnTo>
                        <a:lnTo>
                          <a:pt x="2" y="6"/>
                        </a:lnTo>
                        <a:lnTo>
                          <a:pt x="4" y="4"/>
                        </a:lnTo>
                        <a:lnTo>
                          <a:pt x="4" y="0"/>
                        </a:lnTo>
                        <a:lnTo>
                          <a:pt x="14" y="2"/>
                        </a:lnTo>
                        <a:lnTo>
                          <a:pt x="26" y="2"/>
                        </a:lnTo>
                        <a:lnTo>
                          <a:pt x="26" y="4"/>
                        </a:lnTo>
                        <a:lnTo>
                          <a:pt x="28" y="4"/>
                        </a:lnTo>
                        <a:lnTo>
                          <a:pt x="34" y="4"/>
                        </a:lnTo>
                        <a:lnTo>
                          <a:pt x="36" y="4"/>
                        </a:lnTo>
                        <a:lnTo>
                          <a:pt x="38" y="6"/>
                        </a:lnTo>
                        <a:lnTo>
                          <a:pt x="40" y="8"/>
                        </a:lnTo>
                        <a:lnTo>
                          <a:pt x="42" y="8"/>
                        </a:lnTo>
                        <a:lnTo>
                          <a:pt x="42" y="10"/>
                        </a:lnTo>
                        <a:lnTo>
                          <a:pt x="42" y="12"/>
                        </a:lnTo>
                        <a:lnTo>
                          <a:pt x="48" y="14"/>
                        </a:lnTo>
                        <a:lnTo>
                          <a:pt x="52" y="16"/>
                        </a:lnTo>
                        <a:lnTo>
                          <a:pt x="54" y="18"/>
                        </a:lnTo>
                        <a:lnTo>
                          <a:pt x="58" y="26"/>
                        </a:lnTo>
                        <a:lnTo>
                          <a:pt x="52" y="28"/>
                        </a:lnTo>
                        <a:lnTo>
                          <a:pt x="50" y="32"/>
                        </a:lnTo>
                        <a:lnTo>
                          <a:pt x="48" y="30"/>
                        </a:lnTo>
                        <a:lnTo>
                          <a:pt x="46" y="28"/>
                        </a:lnTo>
                        <a:lnTo>
                          <a:pt x="30" y="28"/>
                        </a:lnTo>
                        <a:lnTo>
                          <a:pt x="28" y="30"/>
                        </a:lnTo>
                        <a:lnTo>
                          <a:pt x="26" y="30"/>
                        </a:lnTo>
                        <a:lnTo>
                          <a:pt x="18" y="30"/>
                        </a:lnTo>
                        <a:lnTo>
                          <a:pt x="14" y="30"/>
                        </a:lnTo>
                        <a:lnTo>
                          <a:pt x="12" y="34"/>
                        </a:lnTo>
                        <a:lnTo>
                          <a:pt x="8" y="36"/>
                        </a:lnTo>
                        <a:lnTo>
                          <a:pt x="2" y="36"/>
                        </a:lnTo>
                        <a:lnTo>
                          <a:pt x="2" y="34"/>
                        </a:lnTo>
                        <a:lnTo>
                          <a:pt x="0" y="3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59" name="îṣľidè">
                    <a:extLst>
                      <a:ext uri="{FF2B5EF4-FFF2-40B4-BE49-F238E27FC236}">
                        <a16:creationId xmlns:a16="http://schemas.microsoft.com/office/drawing/2014/main" xmlns="" id="{8FEC6DFC-A199-4E42-8E54-D2D0C7A43DF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629099" y="3535622"/>
                    <a:ext cx="19282" cy="21015"/>
                  </a:xfrm>
                  <a:custGeom>
                    <a:avLst/>
                    <a:gdLst>
                      <a:gd name="T0" fmla="*/ 2147483647 w 12"/>
                      <a:gd name="T1" fmla="*/ 2147483647 h 12"/>
                      <a:gd name="T2" fmla="*/ 2147483647 w 12"/>
                      <a:gd name="T3" fmla="*/ 2147483647 h 12"/>
                      <a:gd name="T4" fmla="*/ 2147483647 w 12"/>
                      <a:gd name="T5" fmla="*/ 2147483647 h 12"/>
                      <a:gd name="T6" fmla="*/ 2147483647 w 12"/>
                      <a:gd name="T7" fmla="*/ 2147483647 h 12"/>
                      <a:gd name="T8" fmla="*/ 2147483647 w 12"/>
                      <a:gd name="T9" fmla="*/ 2147483647 h 12"/>
                      <a:gd name="T10" fmla="*/ 2147483647 w 12"/>
                      <a:gd name="T11" fmla="*/ 0 h 12"/>
                      <a:gd name="T12" fmla="*/ 0 w 12"/>
                      <a:gd name="T13" fmla="*/ 2147483647 h 12"/>
                      <a:gd name="T14" fmla="*/ 2147483647 w 12"/>
                      <a:gd name="T15" fmla="*/ 2147483647 h 12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2"/>
                      <a:gd name="T25" fmla="*/ 0 h 12"/>
                      <a:gd name="T26" fmla="*/ 12 w 12"/>
                      <a:gd name="T27" fmla="*/ 12 h 12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2" h="12">
                        <a:moveTo>
                          <a:pt x="8" y="12"/>
                        </a:moveTo>
                        <a:lnTo>
                          <a:pt x="10" y="8"/>
                        </a:lnTo>
                        <a:lnTo>
                          <a:pt x="12" y="8"/>
                        </a:lnTo>
                        <a:lnTo>
                          <a:pt x="12" y="4"/>
                        </a:lnTo>
                        <a:lnTo>
                          <a:pt x="10" y="2"/>
                        </a:lnTo>
                        <a:lnTo>
                          <a:pt x="6" y="0"/>
                        </a:lnTo>
                        <a:lnTo>
                          <a:pt x="0" y="10"/>
                        </a:lnTo>
                        <a:lnTo>
                          <a:pt x="8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60" name="iśḻidè">
                    <a:extLst>
                      <a:ext uri="{FF2B5EF4-FFF2-40B4-BE49-F238E27FC236}">
                        <a16:creationId xmlns:a16="http://schemas.microsoft.com/office/drawing/2014/main" xmlns="" id="{28E0511A-A8E7-4067-B95B-5121C82C47A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929332" y="3862068"/>
                    <a:ext cx="68861" cy="57443"/>
                  </a:xfrm>
                  <a:custGeom>
                    <a:avLst/>
                    <a:gdLst>
                      <a:gd name="T0" fmla="*/ 0 w 40"/>
                      <a:gd name="T1" fmla="*/ 2147483647 h 34"/>
                      <a:gd name="T2" fmla="*/ 2147483647 w 40"/>
                      <a:gd name="T3" fmla="*/ 2147483647 h 34"/>
                      <a:gd name="T4" fmla="*/ 2147483647 w 40"/>
                      <a:gd name="T5" fmla="*/ 2147483647 h 34"/>
                      <a:gd name="T6" fmla="*/ 2147483647 w 40"/>
                      <a:gd name="T7" fmla="*/ 2147483647 h 34"/>
                      <a:gd name="T8" fmla="*/ 2147483647 w 40"/>
                      <a:gd name="T9" fmla="*/ 2147483647 h 34"/>
                      <a:gd name="T10" fmla="*/ 2147483647 w 40"/>
                      <a:gd name="T11" fmla="*/ 2147483647 h 34"/>
                      <a:gd name="T12" fmla="*/ 2147483647 w 40"/>
                      <a:gd name="T13" fmla="*/ 2147483647 h 34"/>
                      <a:gd name="T14" fmla="*/ 2147483647 w 40"/>
                      <a:gd name="T15" fmla="*/ 2147483647 h 34"/>
                      <a:gd name="T16" fmla="*/ 2147483647 w 40"/>
                      <a:gd name="T17" fmla="*/ 2147483647 h 34"/>
                      <a:gd name="T18" fmla="*/ 2147483647 w 40"/>
                      <a:gd name="T19" fmla="*/ 2147483647 h 34"/>
                      <a:gd name="T20" fmla="*/ 2147483647 w 40"/>
                      <a:gd name="T21" fmla="*/ 2147483647 h 34"/>
                      <a:gd name="T22" fmla="*/ 2147483647 w 40"/>
                      <a:gd name="T23" fmla="*/ 0 h 34"/>
                      <a:gd name="T24" fmla="*/ 2147483647 w 40"/>
                      <a:gd name="T25" fmla="*/ 0 h 34"/>
                      <a:gd name="T26" fmla="*/ 2147483647 w 40"/>
                      <a:gd name="T27" fmla="*/ 0 h 34"/>
                      <a:gd name="T28" fmla="*/ 2147483647 w 40"/>
                      <a:gd name="T29" fmla="*/ 2147483647 h 34"/>
                      <a:gd name="T30" fmla="*/ 2147483647 w 40"/>
                      <a:gd name="T31" fmla="*/ 2147483647 h 34"/>
                      <a:gd name="T32" fmla="*/ 2147483647 w 40"/>
                      <a:gd name="T33" fmla="*/ 2147483647 h 34"/>
                      <a:gd name="T34" fmla="*/ 0 w 40"/>
                      <a:gd name="T35" fmla="*/ 2147483647 h 3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40"/>
                      <a:gd name="T55" fmla="*/ 0 h 34"/>
                      <a:gd name="T56" fmla="*/ 40 w 40"/>
                      <a:gd name="T57" fmla="*/ 34 h 3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40" h="34">
                        <a:moveTo>
                          <a:pt x="0" y="22"/>
                        </a:moveTo>
                        <a:lnTo>
                          <a:pt x="4" y="30"/>
                        </a:lnTo>
                        <a:lnTo>
                          <a:pt x="18" y="32"/>
                        </a:lnTo>
                        <a:lnTo>
                          <a:pt x="26" y="34"/>
                        </a:lnTo>
                        <a:lnTo>
                          <a:pt x="28" y="32"/>
                        </a:lnTo>
                        <a:lnTo>
                          <a:pt x="32" y="32"/>
                        </a:lnTo>
                        <a:lnTo>
                          <a:pt x="36" y="22"/>
                        </a:lnTo>
                        <a:lnTo>
                          <a:pt x="38" y="12"/>
                        </a:lnTo>
                        <a:lnTo>
                          <a:pt x="40" y="6"/>
                        </a:lnTo>
                        <a:lnTo>
                          <a:pt x="30" y="4"/>
                        </a:lnTo>
                        <a:lnTo>
                          <a:pt x="22" y="4"/>
                        </a:lnTo>
                        <a:lnTo>
                          <a:pt x="16" y="0"/>
                        </a:lnTo>
                        <a:lnTo>
                          <a:pt x="10" y="0"/>
                        </a:lnTo>
                        <a:lnTo>
                          <a:pt x="8" y="0"/>
                        </a:lnTo>
                        <a:lnTo>
                          <a:pt x="6" y="2"/>
                        </a:lnTo>
                        <a:lnTo>
                          <a:pt x="4" y="4"/>
                        </a:lnTo>
                        <a:lnTo>
                          <a:pt x="2" y="14"/>
                        </a:lnTo>
                        <a:lnTo>
                          <a:pt x="0" y="2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61" name="îşlïḓe">
                    <a:extLst>
                      <a:ext uri="{FF2B5EF4-FFF2-40B4-BE49-F238E27FC236}">
                        <a16:creationId xmlns:a16="http://schemas.microsoft.com/office/drawing/2014/main" xmlns="" id="{AE78FA9E-59DE-4079-B80F-5AE50E56E4D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889393" y="5428451"/>
                    <a:ext cx="71616" cy="26620"/>
                  </a:xfrm>
                  <a:custGeom>
                    <a:avLst/>
                    <a:gdLst>
                      <a:gd name="T0" fmla="*/ 2147483647 w 40"/>
                      <a:gd name="T1" fmla="*/ 2147483647 h 16"/>
                      <a:gd name="T2" fmla="*/ 2147483647 w 40"/>
                      <a:gd name="T3" fmla="*/ 2147483647 h 16"/>
                      <a:gd name="T4" fmla="*/ 2147483647 w 40"/>
                      <a:gd name="T5" fmla="*/ 2147483647 h 16"/>
                      <a:gd name="T6" fmla="*/ 2147483647 w 40"/>
                      <a:gd name="T7" fmla="*/ 2147483647 h 16"/>
                      <a:gd name="T8" fmla="*/ 2147483647 w 40"/>
                      <a:gd name="T9" fmla="*/ 2147483647 h 16"/>
                      <a:gd name="T10" fmla="*/ 2147483647 w 40"/>
                      <a:gd name="T11" fmla="*/ 2147483647 h 16"/>
                      <a:gd name="T12" fmla="*/ 2147483647 w 40"/>
                      <a:gd name="T13" fmla="*/ 2147483647 h 16"/>
                      <a:gd name="T14" fmla="*/ 2147483647 w 40"/>
                      <a:gd name="T15" fmla="*/ 2147483647 h 16"/>
                      <a:gd name="T16" fmla="*/ 2147483647 w 40"/>
                      <a:gd name="T17" fmla="*/ 2147483647 h 16"/>
                      <a:gd name="T18" fmla="*/ 2147483647 w 40"/>
                      <a:gd name="T19" fmla="*/ 2147483647 h 16"/>
                      <a:gd name="T20" fmla="*/ 2147483647 w 40"/>
                      <a:gd name="T21" fmla="*/ 2147483647 h 16"/>
                      <a:gd name="T22" fmla="*/ 2147483647 w 40"/>
                      <a:gd name="T23" fmla="*/ 0 h 16"/>
                      <a:gd name="T24" fmla="*/ 2147483647 w 40"/>
                      <a:gd name="T25" fmla="*/ 0 h 16"/>
                      <a:gd name="T26" fmla="*/ 2147483647 w 40"/>
                      <a:gd name="T27" fmla="*/ 0 h 16"/>
                      <a:gd name="T28" fmla="*/ 2147483647 w 40"/>
                      <a:gd name="T29" fmla="*/ 2147483647 h 16"/>
                      <a:gd name="T30" fmla="*/ 2147483647 w 40"/>
                      <a:gd name="T31" fmla="*/ 2147483647 h 16"/>
                      <a:gd name="T32" fmla="*/ 2147483647 w 40"/>
                      <a:gd name="T33" fmla="*/ 2147483647 h 16"/>
                      <a:gd name="T34" fmla="*/ 0 w 40"/>
                      <a:gd name="T35" fmla="*/ 2147483647 h 16"/>
                      <a:gd name="T36" fmla="*/ 2147483647 w 40"/>
                      <a:gd name="T37" fmla="*/ 2147483647 h 16"/>
                      <a:gd name="T38" fmla="*/ 2147483647 w 40"/>
                      <a:gd name="T39" fmla="*/ 2147483647 h 1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w 40"/>
                      <a:gd name="T61" fmla="*/ 0 h 16"/>
                      <a:gd name="T62" fmla="*/ 40 w 40"/>
                      <a:gd name="T63" fmla="*/ 16 h 16"/>
                    </a:gdLst>
                    <a:ahLst/>
                    <a:cxnLst>
                      <a:cxn ang="T40">
                        <a:pos x="T0" y="T1"/>
                      </a:cxn>
                      <a:cxn ang="T41">
                        <a:pos x="T2" y="T3"/>
                      </a:cxn>
                      <a:cxn ang="T42">
                        <a:pos x="T4" y="T5"/>
                      </a:cxn>
                      <a:cxn ang="T43">
                        <a:pos x="T6" y="T7"/>
                      </a:cxn>
                      <a:cxn ang="T44">
                        <a:pos x="T8" y="T9"/>
                      </a:cxn>
                      <a:cxn ang="T45">
                        <a:pos x="T10" y="T11"/>
                      </a:cxn>
                      <a:cxn ang="T46">
                        <a:pos x="T12" y="T13"/>
                      </a:cxn>
                      <a:cxn ang="T47">
                        <a:pos x="T14" y="T15"/>
                      </a:cxn>
                      <a:cxn ang="T48">
                        <a:pos x="T16" y="T17"/>
                      </a:cxn>
                      <a:cxn ang="T49">
                        <a:pos x="T18" y="T19"/>
                      </a:cxn>
                      <a:cxn ang="T50">
                        <a:pos x="T20" y="T21"/>
                      </a:cxn>
                      <a:cxn ang="T51">
                        <a:pos x="T22" y="T23"/>
                      </a:cxn>
                      <a:cxn ang="T52">
                        <a:pos x="T24" y="T25"/>
                      </a:cxn>
                      <a:cxn ang="T53">
                        <a:pos x="T26" y="T27"/>
                      </a:cxn>
                      <a:cxn ang="T54">
                        <a:pos x="T28" y="T29"/>
                      </a:cxn>
                      <a:cxn ang="T55">
                        <a:pos x="T30" y="T31"/>
                      </a:cxn>
                      <a:cxn ang="T56">
                        <a:pos x="T32" y="T33"/>
                      </a:cxn>
                      <a:cxn ang="T57">
                        <a:pos x="T34" y="T35"/>
                      </a:cxn>
                      <a:cxn ang="T58">
                        <a:pos x="T36" y="T37"/>
                      </a:cxn>
                      <a:cxn ang="T59">
                        <a:pos x="T38" y="T39"/>
                      </a:cxn>
                    </a:cxnLst>
                    <a:rect l="T60" t="T61" r="T62" b="T63"/>
                    <a:pathLst>
                      <a:path w="40" h="16">
                        <a:moveTo>
                          <a:pt x="12" y="14"/>
                        </a:moveTo>
                        <a:lnTo>
                          <a:pt x="14" y="14"/>
                        </a:lnTo>
                        <a:lnTo>
                          <a:pt x="14" y="12"/>
                        </a:lnTo>
                        <a:lnTo>
                          <a:pt x="16" y="8"/>
                        </a:lnTo>
                        <a:lnTo>
                          <a:pt x="16" y="14"/>
                        </a:lnTo>
                        <a:lnTo>
                          <a:pt x="18" y="16"/>
                        </a:lnTo>
                        <a:lnTo>
                          <a:pt x="20" y="16"/>
                        </a:lnTo>
                        <a:lnTo>
                          <a:pt x="22" y="14"/>
                        </a:lnTo>
                        <a:lnTo>
                          <a:pt x="28" y="14"/>
                        </a:lnTo>
                        <a:lnTo>
                          <a:pt x="32" y="10"/>
                        </a:lnTo>
                        <a:lnTo>
                          <a:pt x="38" y="6"/>
                        </a:lnTo>
                        <a:lnTo>
                          <a:pt x="40" y="0"/>
                        </a:lnTo>
                        <a:lnTo>
                          <a:pt x="28" y="0"/>
                        </a:lnTo>
                        <a:lnTo>
                          <a:pt x="24" y="0"/>
                        </a:lnTo>
                        <a:lnTo>
                          <a:pt x="20" y="2"/>
                        </a:lnTo>
                        <a:lnTo>
                          <a:pt x="18" y="2"/>
                        </a:lnTo>
                        <a:lnTo>
                          <a:pt x="8" y="2"/>
                        </a:lnTo>
                        <a:lnTo>
                          <a:pt x="0" y="12"/>
                        </a:lnTo>
                        <a:lnTo>
                          <a:pt x="4" y="14"/>
                        </a:lnTo>
                        <a:lnTo>
                          <a:pt x="1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62" name="ïṡḷidè">
                    <a:extLst>
                      <a:ext uri="{FF2B5EF4-FFF2-40B4-BE49-F238E27FC236}">
                        <a16:creationId xmlns:a16="http://schemas.microsoft.com/office/drawing/2014/main" xmlns="" id="{291F4262-D8E3-4D6B-A9EB-76DF5D0E4C6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631853" y="3602874"/>
                    <a:ext cx="122572" cy="231174"/>
                  </a:xfrm>
                  <a:custGeom>
                    <a:avLst/>
                    <a:gdLst>
                      <a:gd name="T0" fmla="*/ 2147483647 w 70"/>
                      <a:gd name="T1" fmla="*/ 0 h 138"/>
                      <a:gd name="T2" fmla="*/ 2147483647 w 70"/>
                      <a:gd name="T3" fmla="*/ 2147483647 h 138"/>
                      <a:gd name="T4" fmla="*/ 2147483647 w 70"/>
                      <a:gd name="T5" fmla="*/ 2147483647 h 138"/>
                      <a:gd name="T6" fmla="*/ 2147483647 w 70"/>
                      <a:gd name="T7" fmla="*/ 2147483647 h 138"/>
                      <a:gd name="T8" fmla="*/ 2147483647 w 70"/>
                      <a:gd name="T9" fmla="*/ 2147483647 h 138"/>
                      <a:gd name="T10" fmla="*/ 2147483647 w 70"/>
                      <a:gd name="T11" fmla="*/ 2147483647 h 138"/>
                      <a:gd name="T12" fmla="*/ 2147483647 w 70"/>
                      <a:gd name="T13" fmla="*/ 2147483647 h 138"/>
                      <a:gd name="T14" fmla="*/ 0 w 70"/>
                      <a:gd name="T15" fmla="*/ 2147483647 h 138"/>
                      <a:gd name="T16" fmla="*/ 0 w 70"/>
                      <a:gd name="T17" fmla="*/ 2147483647 h 138"/>
                      <a:gd name="T18" fmla="*/ 2147483647 w 70"/>
                      <a:gd name="T19" fmla="*/ 2147483647 h 138"/>
                      <a:gd name="T20" fmla="*/ 2147483647 w 70"/>
                      <a:gd name="T21" fmla="*/ 2147483647 h 138"/>
                      <a:gd name="T22" fmla="*/ 2147483647 w 70"/>
                      <a:gd name="T23" fmla="*/ 2147483647 h 138"/>
                      <a:gd name="T24" fmla="*/ 2147483647 w 70"/>
                      <a:gd name="T25" fmla="*/ 2147483647 h 138"/>
                      <a:gd name="T26" fmla="*/ 2147483647 w 70"/>
                      <a:gd name="T27" fmla="*/ 2147483647 h 138"/>
                      <a:gd name="T28" fmla="*/ 2147483647 w 70"/>
                      <a:gd name="T29" fmla="*/ 2147483647 h 138"/>
                      <a:gd name="T30" fmla="*/ 2147483647 w 70"/>
                      <a:gd name="T31" fmla="*/ 2147483647 h 138"/>
                      <a:gd name="T32" fmla="*/ 2147483647 w 70"/>
                      <a:gd name="T33" fmla="*/ 2147483647 h 138"/>
                      <a:gd name="T34" fmla="*/ 2147483647 w 70"/>
                      <a:gd name="T35" fmla="*/ 2147483647 h 138"/>
                      <a:gd name="T36" fmla="*/ 2147483647 w 70"/>
                      <a:gd name="T37" fmla="*/ 2147483647 h 138"/>
                      <a:gd name="T38" fmla="*/ 2147483647 w 70"/>
                      <a:gd name="T39" fmla="*/ 2147483647 h 138"/>
                      <a:gd name="T40" fmla="*/ 2147483647 w 70"/>
                      <a:gd name="T41" fmla="*/ 2147483647 h 138"/>
                      <a:gd name="T42" fmla="*/ 2147483647 w 70"/>
                      <a:gd name="T43" fmla="*/ 2147483647 h 138"/>
                      <a:gd name="T44" fmla="*/ 2147483647 w 70"/>
                      <a:gd name="T45" fmla="*/ 2147483647 h 138"/>
                      <a:gd name="T46" fmla="*/ 2147483647 w 70"/>
                      <a:gd name="T47" fmla="*/ 2147483647 h 138"/>
                      <a:gd name="T48" fmla="*/ 2147483647 w 70"/>
                      <a:gd name="T49" fmla="*/ 2147483647 h 138"/>
                      <a:gd name="T50" fmla="*/ 2147483647 w 70"/>
                      <a:gd name="T51" fmla="*/ 2147483647 h 138"/>
                      <a:gd name="T52" fmla="*/ 2147483647 w 70"/>
                      <a:gd name="T53" fmla="*/ 2147483647 h 138"/>
                      <a:gd name="T54" fmla="*/ 2147483647 w 70"/>
                      <a:gd name="T55" fmla="*/ 2147483647 h 138"/>
                      <a:gd name="T56" fmla="*/ 2147483647 w 70"/>
                      <a:gd name="T57" fmla="*/ 2147483647 h 138"/>
                      <a:gd name="T58" fmla="*/ 2147483647 w 70"/>
                      <a:gd name="T59" fmla="*/ 2147483647 h 138"/>
                      <a:gd name="T60" fmla="*/ 2147483647 w 70"/>
                      <a:gd name="T61" fmla="*/ 2147483647 h 138"/>
                      <a:gd name="T62" fmla="*/ 2147483647 w 70"/>
                      <a:gd name="T63" fmla="*/ 2147483647 h 138"/>
                      <a:gd name="T64" fmla="*/ 2147483647 w 70"/>
                      <a:gd name="T65" fmla="*/ 2147483647 h 138"/>
                      <a:gd name="T66" fmla="*/ 2147483647 w 70"/>
                      <a:gd name="T67" fmla="*/ 2147483647 h 138"/>
                      <a:gd name="T68" fmla="*/ 2147483647 w 70"/>
                      <a:gd name="T69" fmla="*/ 2147483647 h 138"/>
                      <a:gd name="T70" fmla="*/ 2147483647 w 70"/>
                      <a:gd name="T71" fmla="*/ 2147483647 h 138"/>
                      <a:gd name="T72" fmla="*/ 2147483647 w 70"/>
                      <a:gd name="T73" fmla="*/ 2147483647 h 138"/>
                      <a:gd name="T74" fmla="*/ 2147483647 w 70"/>
                      <a:gd name="T75" fmla="*/ 2147483647 h 138"/>
                      <a:gd name="T76" fmla="*/ 2147483647 w 70"/>
                      <a:gd name="T77" fmla="*/ 2147483647 h 138"/>
                      <a:gd name="T78" fmla="*/ 2147483647 w 70"/>
                      <a:gd name="T79" fmla="*/ 2147483647 h 138"/>
                      <a:gd name="T80" fmla="*/ 2147483647 w 70"/>
                      <a:gd name="T81" fmla="*/ 2147483647 h 138"/>
                      <a:gd name="T82" fmla="*/ 2147483647 w 70"/>
                      <a:gd name="T83" fmla="*/ 2147483647 h 138"/>
                      <a:gd name="T84" fmla="*/ 2147483647 w 70"/>
                      <a:gd name="T85" fmla="*/ 2147483647 h 138"/>
                      <a:gd name="T86" fmla="*/ 2147483647 w 70"/>
                      <a:gd name="T87" fmla="*/ 2147483647 h 138"/>
                      <a:gd name="T88" fmla="*/ 2147483647 w 70"/>
                      <a:gd name="T89" fmla="*/ 2147483647 h 138"/>
                      <a:gd name="T90" fmla="*/ 2147483647 w 70"/>
                      <a:gd name="T91" fmla="*/ 2147483647 h 138"/>
                      <a:gd name="T92" fmla="*/ 2147483647 w 70"/>
                      <a:gd name="T93" fmla="*/ 2147483647 h 138"/>
                      <a:gd name="T94" fmla="*/ 2147483647 w 70"/>
                      <a:gd name="T95" fmla="*/ 2147483647 h 138"/>
                      <a:gd name="T96" fmla="*/ 2147483647 w 70"/>
                      <a:gd name="T97" fmla="*/ 2147483647 h 138"/>
                      <a:gd name="T98" fmla="*/ 2147483647 w 70"/>
                      <a:gd name="T99" fmla="*/ 2147483647 h 138"/>
                      <a:gd name="T100" fmla="*/ 2147483647 w 70"/>
                      <a:gd name="T101" fmla="*/ 2147483647 h 138"/>
                      <a:gd name="T102" fmla="*/ 2147483647 w 70"/>
                      <a:gd name="T103" fmla="*/ 2147483647 h 138"/>
                      <a:gd name="T104" fmla="*/ 2147483647 w 70"/>
                      <a:gd name="T105" fmla="*/ 2147483647 h 138"/>
                      <a:gd name="T106" fmla="*/ 2147483647 w 70"/>
                      <a:gd name="T107" fmla="*/ 2147483647 h 138"/>
                      <a:gd name="T108" fmla="*/ 2147483647 w 70"/>
                      <a:gd name="T109" fmla="*/ 0 h 138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w 70"/>
                      <a:gd name="T166" fmla="*/ 0 h 138"/>
                      <a:gd name="T167" fmla="*/ 70 w 70"/>
                      <a:gd name="T168" fmla="*/ 138 h 138"/>
                    </a:gdLst>
                    <a:ahLst/>
                    <a:cxnLst>
                      <a:cxn ang="T110">
                        <a:pos x="T0" y="T1"/>
                      </a:cxn>
                      <a:cxn ang="T111">
                        <a:pos x="T2" y="T3"/>
                      </a:cxn>
                      <a:cxn ang="T112">
                        <a:pos x="T4" y="T5"/>
                      </a:cxn>
                      <a:cxn ang="T113">
                        <a:pos x="T6" y="T7"/>
                      </a:cxn>
                      <a:cxn ang="T114">
                        <a:pos x="T8" y="T9"/>
                      </a:cxn>
                      <a:cxn ang="T115">
                        <a:pos x="T10" y="T11"/>
                      </a:cxn>
                      <a:cxn ang="T116">
                        <a:pos x="T12" y="T13"/>
                      </a:cxn>
                      <a:cxn ang="T117">
                        <a:pos x="T14" y="T15"/>
                      </a:cxn>
                      <a:cxn ang="T118">
                        <a:pos x="T16" y="T17"/>
                      </a:cxn>
                      <a:cxn ang="T119">
                        <a:pos x="T18" y="T19"/>
                      </a:cxn>
                      <a:cxn ang="T120">
                        <a:pos x="T20" y="T21"/>
                      </a:cxn>
                      <a:cxn ang="T121">
                        <a:pos x="T22" y="T23"/>
                      </a:cxn>
                      <a:cxn ang="T122">
                        <a:pos x="T24" y="T25"/>
                      </a:cxn>
                      <a:cxn ang="T123">
                        <a:pos x="T26" y="T27"/>
                      </a:cxn>
                      <a:cxn ang="T124">
                        <a:pos x="T28" y="T29"/>
                      </a:cxn>
                      <a:cxn ang="T125">
                        <a:pos x="T30" y="T31"/>
                      </a:cxn>
                      <a:cxn ang="T126">
                        <a:pos x="T32" y="T33"/>
                      </a:cxn>
                      <a:cxn ang="T127">
                        <a:pos x="T34" y="T35"/>
                      </a:cxn>
                      <a:cxn ang="T128">
                        <a:pos x="T36" y="T37"/>
                      </a:cxn>
                      <a:cxn ang="T129">
                        <a:pos x="T38" y="T39"/>
                      </a:cxn>
                      <a:cxn ang="T130">
                        <a:pos x="T40" y="T41"/>
                      </a:cxn>
                      <a:cxn ang="T131">
                        <a:pos x="T42" y="T43"/>
                      </a:cxn>
                      <a:cxn ang="T132">
                        <a:pos x="T44" y="T45"/>
                      </a:cxn>
                      <a:cxn ang="T133">
                        <a:pos x="T46" y="T47"/>
                      </a:cxn>
                      <a:cxn ang="T134">
                        <a:pos x="T48" y="T49"/>
                      </a:cxn>
                      <a:cxn ang="T135">
                        <a:pos x="T50" y="T51"/>
                      </a:cxn>
                      <a:cxn ang="T136">
                        <a:pos x="T52" y="T53"/>
                      </a:cxn>
                      <a:cxn ang="T137">
                        <a:pos x="T54" y="T55"/>
                      </a:cxn>
                      <a:cxn ang="T138">
                        <a:pos x="T56" y="T57"/>
                      </a:cxn>
                      <a:cxn ang="T139">
                        <a:pos x="T58" y="T59"/>
                      </a:cxn>
                      <a:cxn ang="T140">
                        <a:pos x="T60" y="T61"/>
                      </a:cxn>
                      <a:cxn ang="T141">
                        <a:pos x="T62" y="T63"/>
                      </a:cxn>
                      <a:cxn ang="T142">
                        <a:pos x="T64" y="T65"/>
                      </a:cxn>
                      <a:cxn ang="T143">
                        <a:pos x="T66" y="T67"/>
                      </a:cxn>
                      <a:cxn ang="T144">
                        <a:pos x="T68" y="T69"/>
                      </a:cxn>
                      <a:cxn ang="T145">
                        <a:pos x="T70" y="T71"/>
                      </a:cxn>
                      <a:cxn ang="T146">
                        <a:pos x="T72" y="T73"/>
                      </a:cxn>
                      <a:cxn ang="T147">
                        <a:pos x="T74" y="T75"/>
                      </a:cxn>
                      <a:cxn ang="T148">
                        <a:pos x="T76" y="T77"/>
                      </a:cxn>
                      <a:cxn ang="T149">
                        <a:pos x="T78" y="T79"/>
                      </a:cxn>
                      <a:cxn ang="T150">
                        <a:pos x="T80" y="T81"/>
                      </a:cxn>
                      <a:cxn ang="T151">
                        <a:pos x="T82" y="T83"/>
                      </a:cxn>
                      <a:cxn ang="T152">
                        <a:pos x="T84" y="T85"/>
                      </a:cxn>
                      <a:cxn ang="T153">
                        <a:pos x="T86" y="T87"/>
                      </a:cxn>
                      <a:cxn ang="T154">
                        <a:pos x="T88" y="T89"/>
                      </a:cxn>
                      <a:cxn ang="T155">
                        <a:pos x="T90" y="T91"/>
                      </a:cxn>
                      <a:cxn ang="T156">
                        <a:pos x="T92" y="T93"/>
                      </a:cxn>
                      <a:cxn ang="T157">
                        <a:pos x="T94" y="T95"/>
                      </a:cxn>
                      <a:cxn ang="T158">
                        <a:pos x="T96" y="T97"/>
                      </a:cxn>
                      <a:cxn ang="T159">
                        <a:pos x="T98" y="T99"/>
                      </a:cxn>
                      <a:cxn ang="T160">
                        <a:pos x="T100" y="T101"/>
                      </a:cxn>
                      <a:cxn ang="T161">
                        <a:pos x="T102" y="T103"/>
                      </a:cxn>
                      <a:cxn ang="T162">
                        <a:pos x="T104" y="T105"/>
                      </a:cxn>
                      <a:cxn ang="T163">
                        <a:pos x="T106" y="T107"/>
                      </a:cxn>
                      <a:cxn ang="T164">
                        <a:pos x="T108" y="T109"/>
                      </a:cxn>
                    </a:cxnLst>
                    <a:rect l="T165" t="T166" r="T167" b="T168"/>
                    <a:pathLst>
                      <a:path w="70" h="138">
                        <a:moveTo>
                          <a:pt x="26" y="0"/>
                        </a:moveTo>
                        <a:lnTo>
                          <a:pt x="22" y="8"/>
                        </a:lnTo>
                        <a:lnTo>
                          <a:pt x="18" y="14"/>
                        </a:lnTo>
                        <a:lnTo>
                          <a:pt x="12" y="18"/>
                        </a:lnTo>
                        <a:lnTo>
                          <a:pt x="10" y="24"/>
                        </a:lnTo>
                        <a:lnTo>
                          <a:pt x="12" y="28"/>
                        </a:lnTo>
                        <a:lnTo>
                          <a:pt x="18" y="32"/>
                        </a:lnTo>
                        <a:lnTo>
                          <a:pt x="0" y="42"/>
                        </a:lnTo>
                        <a:lnTo>
                          <a:pt x="0" y="54"/>
                        </a:lnTo>
                        <a:lnTo>
                          <a:pt x="2" y="58"/>
                        </a:lnTo>
                        <a:lnTo>
                          <a:pt x="4" y="60"/>
                        </a:lnTo>
                        <a:lnTo>
                          <a:pt x="8" y="64"/>
                        </a:lnTo>
                        <a:lnTo>
                          <a:pt x="8" y="68"/>
                        </a:lnTo>
                        <a:lnTo>
                          <a:pt x="20" y="68"/>
                        </a:lnTo>
                        <a:lnTo>
                          <a:pt x="20" y="76"/>
                        </a:lnTo>
                        <a:lnTo>
                          <a:pt x="20" y="78"/>
                        </a:lnTo>
                        <a:lnTo>
                          <a:pt x="24" y="82"/>
                        </a:lnTo>
                        <a:lnTo>
                          <a:pt x="26" y="88"/>
                        </a:lnTo>
                        <a:lnTo>
                          <a:pt x="26" y="94"/>
                        </a:lnTo>
                        <a:lnTo>
                          <a:pt x="26" y="98"/>
                        </a:lnTo>
                        <a:lnTo>
                          <a:pt x="26" y="102"/>
                        </a:lnTo>
                        <a:lnTo>
                          <a:pt x="24" y="106"/>
                        </a:lnTo>
                        <a:lnTo>
                          <a:pt x="22" y="112"/>
                        </a:lnTo>
                        <a:lnTo>
                          <a:pt x="24" y="122"/>
                        </a:lnTo>
                        <a:lnTo>
                          <a:pt x="26" y="130"/>
                        </a:lnTo>
                        <a:lnTo>
                          <a:pt x="32" y="136"/>
                        </a:lnTo>
                        <a:lnTo>
                          <a:pt x="34" y="138"/>
                        </a:lnTo>
                        <a:lnTo>
                          <a:pt x="38" y="138"/>
                        </a:lnTo>
                        <a:lnTo>
                          <a:pt x="44" y="138"/>
                        </a:lnTo>
                        <a:lnTo>
                          <a:pt x="48" y="136"/>
                        </a:lnTo>
                        <a:lnTo>
                          <a:pt x="54" y="132"/>
                        </a:lnTo>
                        <a:lnTo>
                          <a:pt x="60" y="126"/>
                        </a:lnTo>
                        <a:lnTo>
                          <a:pt x="64" y="124"/>
                        </a:lnTo>
                        <a:lnTo>
                          <a:pt x="70" y="124"/>
                        </a:lnTo>
                        <a:lnTo>
                          <a:pt x="68" y="118"/>
                        </a:lnTo>
                        <a:lnTo>
                          <a:pt x="66" y="112"/>
                        </a:lnTo>
                        <a:lnTo>
                          <a:pt x="60" y="104"/>
                        </a:lnTo>
                        <a:lnTo>
                          <a:pt x="54" y="96"/>
                        </a:lnTo>
                        <a:lnTo>
                          <a:pt x="54" y="92"/>
                        </a:lnTo>
                        <a:lnTo>
                          <a:pt x="54" y="86"/>
                        </a:lnTo>
                        <a:lnTo>
                          <a:pt x="54" y="82"/>
                        </a:lnTo>
                        <a:lnTo>
                          <a:pt x="54" y="78"/>
                        </a:lnTo>
                        <a:lnTo>
                          <a:pt x="58" y="74"/>
                        </a:lnTo>
                        <a:lnTo>
                          <a:pt x="64" y="70"/>
                        </a:lnTo>
                        <a:lnTo>
                          <a:pt x="68" y="64"/>
                        </a:lnTo>
                        <a:lnTo>
                          <a:pt x="70" y="44"/>
                        </a:lnTo>
                        <a:lnTo>
                          <a:pt x="60" y="36"/>
                        </a:lnTo>
                        <a:lnTo>
                          <a:pt x="56" y="32"/>
                        </a:lnTo>
                        <a:lnTo>
                          <a:pt x="52" y="32"/>
                        </a:lnTo>
                        <a:lnTo>
                          <a:pt x="46" y="32"/>
                        </a:lnTo>
                        <a:lnTo>
                          <a:pt x="46" y="24"/>
                        </a:lnTo>
                        <a:lnTo>
                          <a:pt x="44" y="20"/>
                        </a:lnTo>
                        <a:lnTo>
                          <a:pt x="40" y="12"/>
                        </a:lnTo>
                        <a:lnTo>
                          <a:pt x="32" y="4"/>
                        </a:lnTo>
                        <a:lnTo>
                          <a:pt x="26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63" name="íṡļidè">
                    <a:extLst>
                      <a:ext uri="{FF2B5EF4-FFF2-40B4-BE49-F238E27FC236}">
                        <a16:creationId xmlns:a16="http://schemas.microsoft.com/office/drawing/2014/main" xmlns="" id="{6C42607A-2AD4-4C73-BE76-ABFBD88690B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725503" y="3677129"/>
                    <a:ext cx="115686" cy="142908"/>
                  </a:xfrm>
                  <a:custGeom>
                    <a:avLst/>
                    <a:gdLst>
                      <a:gd name="T0" fmla="*/ 2147483647 w 66"/>
                      <a:gd name="T1" fmla="*/ 2147483647 h 86"/>
                      <a:gd name="T2" fmla="*/ 2147483647 w 66"/>
                      <a:gd name="T3" fmla="*/ 2147483647 h 86"/>
                      <a:gd name="T4" fmla="*/ 2147483647 w 66"/>
                      <a:gd name="T5" fmla="*/ 2147483647 h 86"/>
                      <a:gd name="T6" fmla="*/ 2147483647 w 66"/>
                      <a:gd name="T7" fmla="*/ 2147483647 h 86"/>
                      <a:gd name="T8" fmla="*/ 2147483647 w 66"/>
                      <a:gd name="T9" fmla="*/ 2147483647 h 86"/>
                      <a:gd name="T10" fmla="*/ 2147483647 w 66"/>
                      <a:gd name="T11" fmla="*/ 2147483647 h 86"/>
                      <a:gd name="T12" fmla="*/ 2147483647 w 66"/>
                      <a:gd name="T13" fmla="*/ 2147483647 h 86"/>
                      <a:gd name="T14" fmla="*/ 2147483647 w 66"/>
                      <a:gd name="T15" fmla="*/ 2147483647 h 86"/>
                      <a:gd name="T16" fmla="*/ 2147483647 w 66"/>
                      <a:gd name="T17" fmla="*/ 2147483647 h 86"/>
                      <a:gd name="T18" fmla="*/ 2147483647 w 66"/>
                      <a:gd name="T19" fmla="*/ 2147483647 h 86"/>
                      <a:gd name="T20" fmla="*/ 2147483647 w 66"/>
                      <a:gd name="T21" fmla="*/ 2147483647 h 86"/>
                      <a:gd name="T22" fmla="*/ 2147483647 w 66"/>
                      <a:gd name="T23" fmla="*/ 2147483647 h 86"/>
                      <a:gd name="T24" fmla="*/ 2147483647 w 66"/>
                      <a:gd name="T25" fmla="*/ 2147483647 h 86"/>
                      <a:gd name="T26" fmla="*/ 2147483647 w 66"/>
                      <a:gd name="T27" fmla="*/ 2147483647 h 86"/>
                      <a:gd name="T28" fmla="*/ 2147483647 w 66"/>
                      <a:gd name="T29" fmla="*/ 2147483647 h 86"/>
                      <a:gd name="T30" fmla="*/ 2147483647 w 66"/>
                      <a:gd name="T31" fmla="*/ 2147483647 h 86"/>
                      <a:gd name="T32" fmla="*/ 2147483647 w 66"/>
                      <a:gd name="T33" fmla="*/ 2147483647 h 86"/>
                      <a:gd name="T34" fmla="*/ 2147483647 w 66"/>
                      <a:gd name="T35" fmla="*/ 2147483647 h 86"/>
                      <a:gd name="T36" fmla="*/ 2147483647 w 66"/>
                      <a:gd name="T37" fmla="*/ 2147483647 h 86"/>
                      <a:gd name="T38" fmla="*/ 2147483647 w 66"/>
                      <a:gd name="T39" fmla="*/ 2147483647 h 86"/>
                      <a:gd name="T40" fmla="*/ 2147483647 w 66"/>
                      <a:gd name="T41" fmla="*/ 2147483647 h 86"/>
                      <a:gd name="T42" fmla="*/ 2147483647 w 66"/>
                      <a:gd name="T43" fmla="*/ 2147483647 h 86"/>
                      <a:gd name="T44" fmla="*/ 2147483647 w 66"/>
                      <a:gd name="T45" fmla="*/ 2147483647 h 86"/>
                      <a:gd name="T46" fmla="*/ 2147483647 w 66"/>
                      <a:gd name="T47" fmla="*/ 2147483647 h 86"/>
                      <a:gd name="T48" fmla="*/ 0 w 66"/>
                      <a:gd name="T49" fmla="*/ 2147483647 h 86"/>
                      <a:gd name="T50" fmla="*/ 0 w 66"/>
                      <a:gd name="T51" fmla="*/ 2147483647 h 86"/>
                      <a:gd name="T52" fmla="*/ 0 w 66"/>
                      <a:gd name="T53" fmla="*/ 2147483647 h 86"/>
                      <a:gd name="T54" fmla="*/ 0 w 66"/>
                      <a:gd name="T55" fmla="*/ 2147483647 h 86"/>
                      <a:gd name="T56" fmla="*/ 0 w 66"/>
                      <a:gd name="T57" fmla="*/ 2147483647 h 86"/>
                      <a:gd name="T58" fmla="*/ 2147483647 w 66"/>
                      <a:gd name="T59" fmla="*/ 2147483647 h 86"/>
                      <a:gd name="T60" fmla="*/ 2147483647 w 66"/>
                      <a:gd name="T61" fmla="*/ 2147483647 h 86"/>
                      <a:gd name="T62" fmla="*/ 2147483647 w 66"/>
                      <a:gd name="T63" fmla="*/ 2147483647 h 86"/>
                      <a:gd name="T64" fmla="*/ 2147483647 w 66"/>
                      <a:gd name="T65" fmla="*/ 0 h 86"/>
                      <a:gd name="T66" fmla="*/ 2147483647 w 66"/>
                      <a:gd name="T67" fmla="*/ 2147483647 h 86"/>
                      <a:gd name="T68" fmla="*/ 2147483647 w 66"/>
                      <a:gd name="T69" fmla="*/ 2147483647 h 86"/>
                      <a:gd name="T70" fmla="*/ 2147483647 w 66"/>
                      <a:gd name="T71" fmla="*/ 2147483647 h 86"/>
                      <a:gd name="T72" fmla="*/ 2147483647 w 66"/>
                      <a:gd name="T73" fmla="*/ 2147483647 h 86"/>
                      <a:gd name="T74" fmla="*/ 2147483647 w 66"/>
                      <a:gd name="T75" fmla="*/ 2147483647 h 8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w 66"/>
                      <a:gd name="T115" fmla="*/ 0 h 86"/>
                      <a:gd name="T116" fmla="*/ 66 w 66"/>
                      <a:gd name="T117" fmla="*/ 86 h 86"/>
                    </a:gdLst>
                    <a:ahLst/>
                    <a:cxnLst>
                      <a:cxn ang="T76">
                        <a:pos x="T0" y="T1"/>
                      </a:cxn>
                      <a:cxn ang="T77">
                        <a:pos x="T2" y="T3"/>
                      </a:cxn>
                      <a:cxn ang="T78">
                        <a:pos x="T4" y="T5"/>
                      </a:cxn>
                      <a:cxn ang="T79">
                        <a:pos x="T6" y="T7"/>
                      </a:cxn>
                      <a:cxn ang="T80">
                        <a:pos x="T8" y="T9"/>
                      </a:cxn>
                      <a:cxn ang="T81">
                        <a:pos x="T10" y="T11"/>
                      </a:cxn>
                      <a:cxn ang="T82">
                        <a:pos x="T12" y="T13"/>
                      </a:cxn>
                      <a:cxn ang="T83">
                        <a:pos x="T14" y="T15"/>
                      </a:cxn>
                      <a:cxn ang="T84">
                        <a:pos x="T16" y="T17"/>
                      </a:cxn>
                      <a:cxn ang="T85">
                        <a:pos x="T18" y="T19"/>
                      </a:cxn>
                      <a:cxn ang="T86">
                        <a:pos x="T20" y="T21"/>
                      </a:cxn>
                      <a:cxn ang="T87">
                        <a:pos x="T22" y="T23"/>
                      </a:cxn>
                      <a:cxn ang="T88">
                        <a:pos x="T24" y="T25"/>
                      </a:cxn>
                      <a:cxn ang="T89">
                        <a:pos x="T26" y="T27"/>
                      </a:cxn>
                      <a:cxn ang="T90">
                        <a:pos x="T28" y="T29"/>
                      </a:cxn>
                      <a:cxn ang="T91">
                        <a:pos x="T30" y="T31"/>
                      </a:cxn>
                      <a:cxn ang="T92">
                        <a:pos x="T32" y="T33"/>
                      </a:cxn>
                      <a:cxn ang="T93">
                        <a:pos x="T34" y="T35"/>
                      </a:cxn>
                      <a:cxn ang="T94">
                        <a:pos x="T36" y="T37"/>
                      </a:cxn>
                      <a:cxn ang="T95">
                        <a:pos x="T38" y="T39"/>
                      </a:cxn>
                      <a:cxn ang="T96">
                        <a:pos x="T40" y="T41"/>
                      </a:cxn>
                      <a:cxn ang="T97">
                        <a:pos x="T42" y="T43"/>
                      </a:cxn>
                      <a:cxn ang="T98">
                        <a:pos x="T44" y="T45"/>
                      </a:cxn>
                      <a:cxn ang="T99">
                        <a:pos x="T46" y="T47"/>
                      </a:cxn>
                      <a:cxn ang="T100">
                        <a:pos x="T48" y="T49"/>
                      </a:cxn>
                      <a:cxn ang="T101">
                        <a:pos x="T50" y="T51"/>
                      </a:cxn>
                      <a:cxn ang="T102">
                        <a:pos x="T52" y="T53"/>
                      </a:cxn>
                      <a:cxn ang="T103">
                        <a:pos x="T54" y="T55"/>
                      </a:cxn>
                      <a:cxn ang="T104">
                        <a:pos x="T56" y="T57"/>
                      </a:cxn>
                      <a:cxn ang="T105">
                        <a:pos x="T58" y="T59"/>
                      </a:cxn>
                      <a:cxn ang="T106">
                        <a:pos x="T60" y="T61"/>
                      </a:cxn>
                      <a:cxn ang="T107">
                        <a:pos x="T62" y="T63"/>
                      </a:cxn>
                      <a:cxn ang="T108">
                        <a:pos x="T64" y="T65"/>
                      </a:cxn>
                      <a:cxn ang="T109">
                        <a:pos x="T66" y="T67"/>
                      </a:cxn>
                      <a:cxn ang="T110">
                        <a:pos x="T68" y="T69"/>
                      </a:cxn>
                      <a:cxn ang="T111">
                        <a:pos x="T70" y="T71"/>
                      </a:cxn>
                      <a:cxn ang="T112">
                        <a:pos x="T72" y="T73"/>
                      </a:cxn>
                      <a:cxn ang="T113">
                        <a:pos x="T74" y="T75"/>
                      </a:cxn>
                    </a:cxnLst>
                    <a:rect l="T114" t="T115" r="T116" b="T117"/>
                    <a:pathLst>
                      <a:path w="66" h="86">
                        <a:moveTo>
                          <a:pt x="66" y="10"/>
                        </a:moveTo>
                        <a:lnTo>
                          <a:pt x="64" y="18"/>
                        </a:lnTo>
                        <a:lnTo>
                          <a:pt x="60" y="24"/>
                        </a:lnTo>
                        <a:lnTo>
                          <a:pt x="58" y="30"/>
                        </a:lnTo>
                        <a:lnTo>
                          <a:pt x="56" y="36"/>
                        </a:lnTo>
                        <a:lnTo>
                          <a:pt x="58" y="42"/>
                        </a:lnTo>
                        <a:lnTo>
                          <a:pt x="60" y="46"/>
                        </a:lnTo>
                        <a:lnTo>
                          <a:pt x="62" y="52"/>
                        </a:lnTo>
                        <a:lnTo>
                          <a:pt x="64" y="58"/>
                        </a:lnTo>
                        <a:lnTo>
                          <a:pt x="62" y="62"/>
                        </a:lnTo>
                        <a:lnTo>
                          <a:pt x="58" y="66"/>
                        </a:lnTo>
                        <a:lnTo>
                          <a:pt x="54" y="76"/>
                        </a:lnTo>
                        <a:lnTo>
                          <a:pt x="52" y="74"/>
                        </a:lnTo>
                        <a:lnTo>
                          <a:pt x="50" y="68"/>
                        </a:lnTo>
                        <a:lnTo>
                          <a:pt x="40" y="72"/>
                        </a:lnTo>
                        <a:lnTo>
                          <a:pt x="28" y="76"/>
                        </a:lnTo>
                        <a:lnTo>
                          <a:pt x="28" y="86"/>
                        </a:lnTo>
                        <a:lnTo>
                          <a:pt x="26" y="84"/>
                        </a:lnTo>
                        <a:lnTo>
                          <a:pt x="22" y="82"/>
                        </a:lnTo>
                        <a:lnTo>
                          <a:pt x="20" y="80"/>
                        </a:lnTo>
                        <a:lnTo>
                          <a:pt x="16" y="80"/>
                        </a:lnTo>
                        <a:lnTo>
                          <a:pt x="14" y="74"/>
                        </a:lnTo>
                        <a:lnTo>
                          <a:pt x="12" y="68"/>
                        </a:lnTo>
                        <a:lnTo>
                          <a:pt x="6" y="60"/>
                        </a:lnTo>
                        <a:lnTo>
                          <a:pt x="0" y="52"/>
                        </a:lnTo>
                        <a:lnTo>
                          <a:pt x="0" y="48"/>
                        </a:lnTo>
                        <a:lnTo>
                          <a:pt x="0" y="42"/>
                        </a:lnTo>
                        <a:lnTo>
                          <a:pt x="0" y="38"/>
                        </a:lnTo>
                        <a:lnTo>
                          <a:pt x="0" y="34"/>
                        </a:lnTo>
                        <a:lnTo>
                          <a:pt x="4" y="30"/>
                        </a:lnTo>
                        <a:lnTo>
                          <a:pt x="10" y="26"/>
                        </a:lnTo>
                        <a:lnTo>
                          <a:pt x="14" y="20"/>
                        </a:lnTo>
                        <a:lnTo>
                          <a:pt x="16" y="0"/>
                        </a:lnTo>
                        <a:lnTo>
                          <a:pt x="24" y="6"/>
                        </a:lnTo>
                        <a:lnTo>
                          <a:pt x="28" y="6"/>
                        </a:lnTo>
                        <a:lnTo>
                          <a:pt x="44" y="6"/>
                        </a:lnTo>
                        <a:lnTo>
                          <a:pt x="48" y="8"/>
                        </a:lnTo>
                        <a:lnTo>
                          <a:pt x="66" y="1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64" name="ïṩļïďè">
                    <a:extLst>
                      <a:ext uri="{FF2B5EF4-FFF2-40B4-BE49-F238E27FC236}">
                        <a16:creationId xmlns:a16="http://schemas.microsoft.com/office/drawing/2014/main" xmlns="" id="{E40F4B05-9D5F-490E-ADC2-917FC18A92F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820532" y="3693942"/>
                    <a:ext cx="99160" cy="112085"/>
                  </a:xfrm>
                  <a:custGeom>
                    <a:avLst/>
                    <a:gdLst>
                      <a:gd name="T0" fmla="*/ 2147483647 w 56"/>
                      <a:gd name="T1" fmla="*/ 2147483647 h 68"/>
                      <a:gd name="T2" fmla="*/ 2147483647 w 56"/>
                      <a:gd name="T3" fmla="*/ 2147483647 h 68"/>
                      <a:gd name="T4" fmla="*/ 2147483647 w 56"/>
                      <a:gd name="T5" fmla="*/ 2147483647 h 68"/>
                      <a:gd name="T6" fmla="*/ 2147483647 w 56"/>
                      <a:gd name="T7" fmla="*/ 2147483647 h 68"/>
                      <a:gd name="T8" fmla="*/ 2147483647 w 56"/>
                      <a:gd name="T9" fmla="*/ 2147483647 h 68"/>
                      <a:gd name="T10" fmla="*/ 2147483647 w 56"/>
                      <a:gd name="T11" fmla="*/ 2147483647 h 68"/>
                      <a:gd name="T12" fmla="*/ 2147483647 w 56"/>
                      <a:gd name="T13" fmla="*/ 2147483647 h 68"/>
                      <a:gd name="T14" fmla="*/ 2147483647 w 56"/>
                      <a:gd name="T15" fmla="*/ 2147483647 h 68"/>
                      <a:gd name="T16" fmla="*/ 2147483647 w 56"/>
                      <a:gd name="T17" fmla="*/ 2147483647 h 68"/>
                      <a:gd name="T18" fmla="*/ 0 w 56"/>
                      <a:gd name="T19" fmla="*/ 2147483647 h 68"/>
                      <a:gd name="T20" fmla="*/ 2147483647 w 56"/>
                      <a:gd name="T21" fmla="*/ 2147483647 h 68"/>
                      <a:gd name="T22" fmla="*/ 2147483647 w 56"/>
                      <a:gd name="T23" fmla="*/ 2147483647 h 68"/>
                      <a:gd name="T24" fmla="*/ 2147483647 w 56"/>
                      <a:gd name="T25" fmla="*/ 2147483647 h 68"/>
                      <a:gd name="T26" fmla="*/ 2147483647 w 56"/>
                      <a:gd name="T27" fmla="*/ 2147483647 h 68"/>
                      <a:gd name="T28" fmla="*/ 2147483647 w 56"/>
                      <a:gd name="T29" fmla="*/ 2147483647 h 68"/>
                      <a:gd name="T30" fmla="*/ 2147483647 w 56"/>
                      <a:gd name="T31" fmla="*/ 2147483647 h 68"/>
                      <a:gd name="T32" fmla="*/ 2147483647 w 56"/>
                      <a:gd name="T33" fmla="*/ 2147483647 h 68"/>
                      <a:gd name="T34" fmla="*/ 2147483647 w 56"/>
                      <a:gd name="T35" fmla="*/ 2147483647 h 68"/>
                      <a:gd name="T36" fmla="*/ 2147483647 w 56"/>
                      <a:gd name="T37" fmla="*/ 2147483647 h 68"/>
                      <a:gd name="T38" fmla="*/ 2147483647 w 56"/>
                      <a:gd name="T39" fmla="*/ 2147483647 h 68"/>
                      <a:gd name="T40" fmla="*/ 2147483647 w 56"/>
                      <a:gd name="T41" fmla="*/ 0 h 68"/>
                      <a:gd name="T42" fmla="*/ 2147483647 w 56"/>
                      <a:gd name="T43" fmla="*/ 2147483647 h 68"/>
                      <a:gd name="T44" fmla="*/ 2147483647 w 56"/>
                      <a:gd name="T45" fmla="*/ 2147483647 h 68"/>
                      <a:gd name="T46" fmla="*/ 2147483647 w 56"/>
                      <a:gd name="T47" fmla="*/ 2147483647 h 68"/>
                      <a:gd name="T48" fmla="*/ 2147483647 w 56"/>
                      <a:gd name="T49" fmla="*/ 2147483647 h 68"/>
                      <a:gd name="T50" fmla="*/ 2147483647 w 56"/>
                      <a:gd name="T51" fmla="*/ 2147483647 h 68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w 56"/>
                      <a:gd name="T79" fmla="*/ 0 h 68"/>
                      <a:gd name="T80" fmla="*/ 56 w 56"/>
                      <a:gd name="T81" fmla="*/ 68 h 68"/>
                    </a:gdLst>
                    <a:ahLst/>
                    <a:cxnLst>
                      <a:cxn ang="T52">
                        <a:pos x="T0" y="T1"/>
                      </a:cxn>
                      <a:cxn ang="T53">
                        <a:pos x="T2" y="T3"/>
                      </a:cxn>
                      <a:cxn ang="T54">
                        <a:pos x="T4" y="T5"/>
                      </a:cxn>
                      <a:cxn ang="T55">
                        <a:pos x="T6" y="T7"/>
                      </a:cxn>
                      <a:cxn ang="T56">
                        <a:pos x="T8" y="T9"/>
                      </a:cxn>
                      <a:cxn ang="T57">
                        <a:pos x="T10" y="T11"/>
                      </a:cxn>
                      <a:cxn ang="T58">
                        <a:pos x="T12" y="T13"/>
                      </a:cxn>
                      <a:cxn ang="T59">
                        <a:pos x="T14" y="T15"/>
                      </a:cxn>
                      <a:cxn ang="T60">
                        <a:pos x="T16" y="T17"/>
                      </a:cxn>
                      <a:cxn ang="T61">
                        <a:pos x="T18" y="T19"/>
                      </a:cxn>
                      <a:cxn ang="T62">
                        <a:pos x="T20" y="T21"/>
                      </a:cxn>
                      <a:cxn ang="T63">
                        <a:pos x="T22" y="T23"/>
                      </a:cxn>
                      <a:cxn ang="T64">
                        <a:pos x="T24" y="T25"/>
                      </a:cxn>
                      <a:cxn ang="T65">
                        <a:pos x="T26" y="T27"/>
                      </a:cxn>
                      <a:cxn ang="T66">
                        <a:pos x="T28" y="T29"/>
                      </a:cxn>
                      <a:cxn ang="T67">
                        <a:pos x="T30" y="T31"/>
                      </a:cxn>
                      <a:cxn ang="T68">
                        <a:pos x="T32" y="T33"/>
                      </a:cxn>
                      <a:cxn ang="T69">
                        <a:pos x="T34" y="T35"/>
                      </a:cxn>
                      <a:cxn ang="T70">
                        <a:pos x="T36" y="T37"/>
                      </a:cxn>
                      <a:cxn ang="T71">
                        <a:pos x="T38" y="T39"/>
                      </a:cxn>
                      <a:cxn ang="T72">
                        <a:pos x="T40" y="T41"/>
                      </a:cxn>
                      <a:cxn ang="T73">
                        <a:pos x="T42" y="T43"/>
                      </a:cxn>
                      <a:cxn ang="T74">
                        <a:pos x="T44" y="T45"/>
                      </a:cxn>
                      <a:cxn ang="T75">
                        <a:pos x="T46" y="T47"/>
                      </a:cxn>
                      <a:cxn ang="T76">
                        <a:pos x="T48" y="T49"/>
                      </a:cxn>
                      <a:cxn ang="T77">
                        <a:pos x="T50" y="T51"/>
                      </a:cxn>
                    </a:cxnLst>
                    <a:rect l="T78" t="T79" r="T80" b="T81"/>
                    <a:pathLst>
                      <a:path w="56" h="68">
                        <a:moveTo>
                          <a:pt x="56" y="28"/>
                        </a:moveTo>
                        <a:lnTo>
                          <a:pt x="54" y="26"/>
                        </a:lnTo>
                        <a:lnTo>
                          <a:pt x="48" y="40"/>
                        </a:lnTo>
                        <a:lnTo>
                          <a:pt x="40" y="52"/>
                        </a:lnTo>
                        <a:lnTo>
                          <a:pt x="34" y="58"/>
                        </a:lnTo>
                        <a:lnTo>
                          <a:pt x="28" y="64"/>
                        </a:lnTo>
                        <a:lnTo>
                          <a:pt x="22" y="68"/>
                        </a:lnTo>
                        <a:lnTo>
                          <a:pt x="12" y="68"/>
                        </a:lnTo>
                        <a:lnTo>
                          <a:pt x="6" y="68"/>
                        </a:lnTo>
                        <a:lnTo>
                          <a:pt x="0" y="66"/>
                        </a:lnTo>
                        <a:lnTo>
                          <a:pt x="4" y="56"/>
                        </a:lnTo>
                        <a:lnTo>
                          <a:pt x="8" y="52"/>
                        </a:lnTo>
                        <a:lnTo>
                          <a:pt x="10" y="48"/>
                        </a:lnTo>
                        <a:lnTo>
                          <a:pt x="8" y="42"/>
                        </a:lnTo>
                        <a:lnTo>
                          <a:pt x="6" y="36"/>
                        </a:lnTo>
                        <a:lnTo>
                          <a:pt x="4" y="32"/>
                        </a:lnTo>
                        <a:lnTo>
                          <a:pt x="2" y="26"/>
                        </a:lnTo>
                        <a:lnTo>
                          <a:pt x="4" y="20"/>
                        </a:lnTo>
                        <a:lnTo>
                          <a:pt x="6" y="14"/>
                        </a:lnTo>
                        <a:lnTo>
                          <a:pt x="10" y="8"/>
                        </a:lnTo>
                        <a:lnTo>
                          <a:pt x="12" y="0"/>
                        </a:lnTo>
                        <a:lnTo>
                          <a:pt x="26" y="4"/>
                        </a:lnTo>
                        <a:lnTo>
                          <a:pt x="34" y="10"/>
                        </a:lnTo>
                        <a:lnTo>
                          <a:pt x="44" y="18"/>
                        </a:lnTo>
                        <a:lnTo>
                          <a:pt x="54" y="26"/>
                        </a:lnTo>
                        <a:lnTo>
                          <a:pt x="56" y="2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65" name="îṡlîďe">
                    <a:extLst>
                      <a:ext uri="{FF2B5EF4-FFF2-40B4-BE49-F238E27FC236}">
                        <a16:creationId xmlns:a16="http://schemas.microsoft.com/office/drawing/2014/main" xmlns="" id="{612431F3-4EC6-48BF-BD6D-27BFE611702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302698" y="3510403"/>
                    <a:ext cx="375980" cy="340458"/>
                  </a:xfrm>
                  <a:custGeom>
                    <a:avLst/>
                    <a:gdLst>
                      <a:gd name="T0" fmla="*/ 2147483647 w 214"/>
                      <a:gd name="T1" fmla="*/ 2147483647 h 204"/>
                      <a:gd name="T2" fmla="*/ 2147483647 w 214"/>
                      <a:gd name="T3" fmla="*/ 2147483647 h 204"/>
                      <a:gd name="T4" fmla="*/ 2147483647 w 214"/>
                      <a:gd name="T5" fmla="*/ 2147483647 h 204"/>
                      <a:gd name="T6" fmla="*/ 2147483647 w 214"/>
                      <a:gd name="T7" fmla="*/ 2147483647 h 204"/>
                      <a:gd name="T8" fmla="*/ 2147483647 w 214"/>
                      <a:gd name="T9" fmla="*/ 2147483647 h 204"/>
                      <a:gd name="T10" fmla="*/ 2147483647 w 214"/>
                      <a:gd name="T11" fmla="*/ 2147483647 h 204"/>
                      <a:gd name="T12" fmla="*/ 2147483647 w 214"/>
                      <a:gd name="T13" fmla="*/ 2147483647 h 204"/>
                      <a:gd name="T14" fmla="*/ 2147483647 w 214"/>
                      <a:gd name="T15" fmla="*/ 2147483647 h 204"/>
                      <a:gd name="T16" fmla="*/ 2147483647 w 214"/>
                      <a:gd name="T17" fmla="*/ 2147483647 h 204"/>
                      <a:gd name="T18" fmla="*/ 2147483647 w 214"/>
                      <a:gd name="T19" fmla="*/ 2147483647 h 204"/>
                      <a:gd name="T20" fmla="*/ 2147483647 w 214"/>
                      <a:gd name="T21" fmla="*/ 2147483647 h 204"/>
                      <a:gd name="T22" fmla="*/ 2147483647 w 214"/>
                      <a:gd name="T23" fmla="*/ 2147483647 h 204"/>
                      <a:gd name="T24" fmla="*/ 2147483647 w 214"/>
                      <a:gd name="T25" fmla="*/ 2147483647 h 204"/>
                      <a:gd name="T26" fmla="*/ 2147483647 w 214"/>
                      <a:gd name="T27" fmla="*/ 2147483647 h 204"/>
                      <a:gd name="T28" fmla="*/ 2147483647 w 214"/>
                      <a:gd name="T29" fmla="*/ 2147483647 h 204"/>
                      <a:gd name="T30" fmla="*/ 2147483647 w 214"/>
                      <a:gd name="T31" fmla="*/ 2147483647 h 204"/>
                      <a:gd name="T32" fmla="*/ 2147483647 w 214"/>
                      <a:gd name="T33" fmla="*/ 2147483647 h 204"/>
                      <a:gd name="T34" fmla="*/ 2147483647 w 214"/>
                      <a:gd name="T35" fmla="*/ 2147483647 h 204"/>
                      <a:gd name="T36" fmla="*/ 2147483647 w 214"/>
                      <a:gd name="T37" fmla="*/ 2147483647 h 204"/>
                      <a:gd name="T38" fmla="*/ 2147483647 w 214"/>
                      <a:gd name="T39" fmla="*/ 2147483647 h 204"/>
                      <a:gd name="T40" fmla="*/ 2147483647 w 214"/>
                      <a:gd name="T41" fmla="*/ 2147483647 h 204"/>
                      <a:gd name="T42" fmla="*/ 2147483647 w 214"/>
                      <a:gd name="T43" fmla="*/ 2147483647 h 204"/>
                      <a:gd name="T44" fmla="*/ 2147483647 w 214"/>
                      <a:gd name="T45" fmla="*/ 2147483647 h 204"/>
                      <a:gd name="T46" fmla="*/ 0 w 214"/>
                      <a:gd name="T47" fmla="*/ 2147483647 h 204"/>
                      <a:gd name="T48" fmla="*/ 2147483647 w 214"/>
                      <a:gd name="T49" fmla="*/ 2147483647 h 204"/>
                      <a:gd name="T50" fmla="*/ 2147483647 w 214"/>
                      <a:gd name="T51" fmla="*/ 2147483647 h 204"/>
                      <a:gd name="T52" fmla="*/ 2147483647 w 214"/>
                      <a:gd name="T53" fmla="*/ 2147483647 h 204"/>
                      <a:gd name="T54" fmla="*/ 2147483647 w 214"/>
                      <a:gd name="T55" fmla="*/ 2147483647 h 204"/>
                      <a:gd name="T56" fmla="*/ 2147483647 w 214"/>
                      <a:gd name="T57" fmla="*/ 2147483647 h 204"/>
                      <a:gd name="T58" fmla="*/ 2147483647 w 214"/>
                      <a:gd name="T59" fmla="*/ 2147483647 h 204"/>
                      <a:gd name="T60" fmla="*/ 2147483647 w 214"/>
                      <a:gd name="T61" fmla="*/ 2147483647 h 204"/>
                      <a:gd name="T62" fmla="*/ 2147483647 w 214"/>
                      <a:gd name="T63" fmla="*/ 2147483647 h 204"/>
                      <a:gd name="T64" fmla="*/ 2147483647 w 214"/>
                      <a:gd name="T65" fmla="*/ 2147483647 h 204"/>
                      <a:gd name="T66" fmla="*/ 2147483647 w 214"/>
                      <a:gd name="T67" fmla="*/ 2147483647 h 204"/>
                      <a:gd name="T68" fmla="*/ 2147483647 w 214"/>
                      <a:gd name="T69" fmla="*/ 2147483647 h 204"/>
                      <a:gd name="T70" fmla="*/ 2147483647 w 214"/>
                      <a:gd name="T71" fmla="*/ 2147483647 h 204"/>
                      <a:gd name="T72" fmla="*/ 2147483647 w 214"/>
                      <a:gd name="T73" fmla="*/ 2147483647 h 204"/>
                      <a:gd name="T74" fmla="*/ 2147483647 w 214"/>
                      <a:gd name="T75" fmla="*/ 2147483647 h 204"/>
                      <a:gd name="T76" fmla="*/ 2147483647 w 214"/>
                      <a:gd name="T77" fmla="*/ 2147483647 h 204"/>
                      <a:gd name="T78" fmla="*/ 2147483647 w 214"/>
                      <a:gd name="T79" fmla="*/ 2147483647 h 204"/>
                      <a:gd name="T80" fmla="*/ 2147483647 w 214"/>
                      <a:gd name="T81" fmla="*/ 2147483647 h 204"/>
                      <a:gd name="T82" fmla="*/ 2147483647 w 214"/>
                      <a:gd name="T83" fmla="*/ 2147483647 h 204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w 214"/>
                      <a:gd name="T127" fmla="*/ 0 h 204"/>
                      <a:gd name="T128" fmla="*/ 214 w 214"/>
                      <a:gd name="T129" fmla="*/ 204 h 204"/>
                    </a:gdLst>
                    <a:ahLst/>
                    <a:cxnLst>
                      <a:cxn ang="T84">
                        <a:pos x="T0" y="T1"/>
                      </a:cxn>
                      <a:cxn ang="T85">
                        <a:pos x="T2" y="T3"/>
                      </a:cxn>
                      <a:cxn ang="T86">
                        <a:pos x="T4" y="T5"/>
                      </a:cxn>
                      <a:cxn ang="T87">
                        <a:pos x="T6" y="T7"/>
                      </a:cxn>
                      <a:cxn ang="T88">
                        <a:pos x="T8" y="T9"/>
                      </a:cxn>
                      <a:cxn ang="T89">
                        <a:pos x="T10" y="T11"/>
                      </a:cxn>
                      <a:cxn ang="T90">
                        <a:pos x="T12" y="T13"/>
                      </a:cxn>
                      <a:cxn ang="T91">
                        <a:pos x="T14" y="T15"/>
                      </a:cxn>
                      <a:cxn ang="T92">
                        <a:pos x="T16" y="T17"/>
                      </a:cxn>
                      <a:cxn ang="T93">
                        <a:pos x="T18" y="T19"/>
                      </a:cxn>
                      <a:cxn ang="T94">
                        <a:pos x="T20" y="T21"/>
                      </a:cxn>
                      <a:cxn ang="T95">
                        <a:pos x="T22" y="T23"/>
                      </a:cxn>
                      <a:cxn ang="T96">
                        <a:pos x="T24" y="T25"/>
                      </a:cxn>
                      <a:cxn ang="T97">
                        <a:pos x="T26" y="T27"/>
                      </a:cxn>
                      <a:cxn ang="T98">
                        <a:pos x="T28" y="T29"/>
                      </a:cxn>
                      <a:cxn ang="T99">
                        <a:pos x="T30" y="T31"/>
                      </a:cxn>
                      <a:cxn ang="T100">
                        <a:pos x="T32" y="T33"/>
                      </a:cxn>
                      <a:cxn ang="T101">
                        <a:pos x="T34" y="T35"/>
                      </a:cxn>
                      <a:cxn ang="T102">
                        <a:pos x="T36" y="T37"/>
                      </a:cxn>
                      <a:cxn ang="T103">
                        <a:pos x="T38" y="T39"/>
                      </a:cxn>
                      <a:cxn ang="T104">
                        <a:pos x="T40" y="T41"/>
                      </a:cxn>
                      <a:cxn ang="T105">
                        <a:pos x="T42" y="T43"/>
                      </a:cxn>
                      <a:cxn ang="T106">
                        <a:pos x="T44" y="T45"/>
                      </a:cxn>
                      <a:cxn ang="T107">
                        <a:pos x="T46" y="T47"/>
                      </a:cxn>
                      <a:cxn ang="T108">
                        <a:pos x="T48" y="T49"/>
                      </a:cxn>
                      <a:cxn ang="T109">
                        <a:pos x="T50" y="T51"/>
                      </a:cxn>
                      <a:cxn ang="T110">
                        <a:pos x="T52" y="T53"/>
                      </a:cxn>
                      <a:cxn ang="T111">
                        <a:pos x="T54" y="T55"/>
                      </a:cxn>
                      <a:cxn ang="T112">
                        <a:pos x="T56" y="T57"/>
                      </a:cxn>
                      <a:cxn ang="T113">
                        <a:pos x="T58" y="T59"/>
                      </a:cxn>
                      <a:cxn ang="T114">
                        <a:pos x="T60" y="T61"/>
                      </a:cxn>
                      <a:cxn ang="T115">
                        <a:pos x="T62" y="T63"/>
                      </a:cxn>
                      <a:cxn ang="T116">
                        <a:pos x="T64" y="T65"/>
                      </a:cxn>
                      <a:cxn ang="T117">
                        <a:pos x="T66" y="T67"/>
                      </a:cxn>
                      <a:cxn ang="T118">
                        <a:pos x="T68" y="T69"/>
                      </a:cxn>
                      <a:cxn ang="T119">
                        <a:pos x="T70" y="T71"/>
                      </a:cxn>
                      <a:cxn ang="T120">
                        <a:pos x="T72" y="T73"/>
                      </a:cxn>
                      <a:cxn ang="T121">
                        <a:pos x="T74" y="T75"/>
                      </a:cxn>
                      <a:cxn ang="T122">
                        <a:pos x="T76" y="T77"/>
                      </a:cxn>
                      <a:cxn ang="T123">
                        <a:pos x="T78" y="T79"/>
                      </a:cxn>
                      <a:cxn ang="T124">
                        <a:pos x="T80" y="T81"/>
                      </a:cxn>
                      <a:cxn ang="T125">
                        <a:pos x="T82" y="T83"/>
                      </a:cxn>
                    </a:cxnLst>
                    <a:rect l="T126" t="T127" r="T128" b="T129"/>
                    <a:pathLst>
                      <a:path w="214" h="204">
                        <a:moveTo>
                          <a:pt x="214" y="56"/>
                        </a:moveTo>
                        <a:lnTo>
                          <a:pt x="210" y="64"/>
                        </a:lnTo>
                        <a:lnTo>
                          <a:pt x="206" y="70"/>
                        </a:lnTo>
                        <a:lnTo>
                          <a:pt x="200" y="74"/>
                        </a:lnTo>
                        <a:lnTo>
                          <a:pt x="198" y="80"/>
                        </a:lnTo>
                        <a:lnTo>
                          <a:pt x="200" y="84"/>
                        </a:lnTo>
                        <a:lnTo>
                          <a:pt x="206" y="88"/>
                        </a:lnTo>
                        <a:lnTo>
                          <a:pt x="188" y="98"/>
                        </a:lnTo>
                        <a:lnTo>
                          <a:pt x="188" y="110"/>
                        </a:lnTo>
                        <a:lnTo>
                          <a:pt x="190" y="114"/>
                        </a:lnTo>
                        <a:lnTo>
                          <a:pt x="192" y="116"/>
                        </a:lnTo>
                        <a:lnTo>
                          <a:pt x="196" y="120"/>
                        </a:lnTo>
                        <a:lnTo>
                          <a:pt x="196" y="124"/>
                        </a:lnTo>
                        <a:lnTo>
                          <a:pt x="196" y="130"/>
                        </a:lnTo>
                        <a:lnTo>
                          <a:pt x="192" y="134"/>
                        </a:lnTo>
                        <a:lnTo>
                          <a:pt x="188" y="136"/>
                        </a:lnTo>
                        <a:lnTo>
                          <a:pt x="184" y="140"/>
                        </a:lnTo>
                        <a:lnTo>
                          <a:pt x="170" y="146"/>
                        </a:lnTo>
                        <a:lnTo>
                          <a:pt x="166" y="150"/>
                        </a:lnTo>
                        <a:lnTo>
                          <a:pt x="162" y="154"/>
                        </a:lnTo>
                        <a:lnTo>
                          <a:pt x="150" y="148"/>
                        </a:lnTo>
                        <a:lnTo>
                          <a:pt x="144" y="144"/>
                        </a:lnTo>
                        <a:lnTo>
                          <a:pt x="134" y="142"/>
                        </a:lnTo>
                        <a:lnTo>
                          <a:pt x="142" y="162"/>
                        </a:lnTo>
                        <a:lnTo>
                          <a:pt x="146" y="170"/>
                        </a:lnTo>
                        <a:lnTo>
                          <a:pt x="148" y="172"/>
                        </a:lnTo>
                        <a:lnTo>
                          <a:pt x="152" y="176"/>
                        </a:lnTo>
                        <a:lnTo>
                          <a:pt x="146" y="186"/>
                        </a:lnTo>
                        <a:lnTo>
                          <a:pt x="134" y="194"/>
                        </a:lnTo>
                        <a:lnTo>
                          <a:pt x="124" y="200"/>
                        </a:lnTo>
                        <a:lnTo>
                          <a:pt x="116" y="204"/>
                        </a:lnTo>
                        <a:lnTo>
                          <a:pt x="108" y="204"/>
                        </a:lnTo>
                        <a:lnTo>
                          <a:pt x="102" y="204"/>
                        </a:lnTo>
                        <a:lnTo>
                          <a:pt x="98" y="202"/>
                        </a:lnTo>
                        <a:lnTo>
                          <a:pt x="96" y="198"/>
                        </a:lnTo>
                        <a:lnTo>
                          <a:pt x="96" y="188"/>
                        </a:lnTo>
                        <a:lnTo>
                          <a:pt x="92" y="178"/>
                        </a:lnTo>
                        <a:lnTo>
                          <a:pt x="88" y="170"/>
                        </a:lnTo>
                        <a:lnTo>
                          <a:pt x="86" y="166"/>
                        </a:lnTo>
                        <a:lnTo>
                          <a:pt x="86" y="162"/>
                        </a:lnTo>
                        <a:lnTo>
                          <a:pt x="88" y="162"/>
                        </a:lnTo>
                        <a:lnTo>
                          <a:pt x="90" y="158"/>
                        </a:lnTo>
                        <a:lnTo>
                          <a:pt x="90" y="156"/>
                        </a:lnTo>
                        <a:lnTo>
                          <a:pt x="88" y="150"/>
                        </a:lnTo>
                        <a:lnTo>
                          <a:pt x="86" y="146"/>
                        </a:lnTo>
                        <a:lnTo>
                          <a:pt x="82" y="142"/>
                        </a:lnTo>
                        <a:lnTo>
                          <a:pt x="80" y="136"/>
                        </a:lnTo>
                        <a:lnTo>
                          <a:pt x="82" y="130"/>
                        </a:lnTo>
                        <a:lnTo>
                          <a:pt x="84" y="120"/>
                        </a:lnTo>
                        <a:lnTo>
                          <a:pt x="92" y="104"/>
                        </a:lnTo>
                        <a:lnTo>
                          <a:pt x="84" y="104"/>
                        </a:lnTo>
                        <a:lnTo>
                          <a:pt x="78" y="106"/>
                        </a:lnTo>
                        <a:lnTo>
                          <a:pt x="74" y="106"/>
                        </a:lnTo>
                        <a:lnTo>
                          <a:pt x="66" y="106"/>
                        </a:lnTo>
                        <a:lnTo>
                          <a:pt x="60" y="106"/>
                        </a:lnTo>
                        <a:lnTo>
                          <a:pt x="54" y="104"/>
                        </a:lnTo>
                        <a:lnTo>
                          <a:pt x="50" y="100"/>
                        </a:lnTo>
                        <a:lnTo>
                          <a:pt x="50" y="94"/>
                        </a:lnTo>
                        <a:lnTo>
                          <a:pt x="38" y="92"/>
                        </a:lnTo>
                        <a:lnTo>
                          <a:pt x="24" y="90"/>
                        </a:lnTo>
                        <a:lnTo>
                          <a:pt x="20" y="88"/>
                        </a:lnTo>
                        <a:lnTo>
                          <a:pt x="16" y="86"/>
                        </a:lnTo>
                        <a:lnTo>
                          <a:pt x="12" y="82"/>
                        </a:lnTo>
                        <a:lnTo>
                          <a:pt x="10" y="80"/>
                        </a:lnTo>
                        <a:lnTo>
                          <a:pt x="12" y="76"/>
                        </a:lnTo>
                        <a:lnTo>
                          <a:pt x="16" y="70"/>
                        </a:lnTo>
                        <a:lnTo>
                          <a:pt x="14" y="64"/>
                        </a:lnTo>
                        <a:lnTo>
                          <a:pt x="10" y="60"/>
                        </a:lnTo>
                        <a:lnTo>
                          <a:pt x="8" y="56"/>
                        </a:lnTo>
                        <a:lnTo>
                          <a:pt x="6" y="52"/>
                        </a:lnTo>
                        <a:lnTo>
                          <a:pt x="2" y="50"/>
                        </a:lnTo>
                        <a:lnTo>
                          <a:pt x="0" y="44"/>
                        </a:lnTo>
                        <a:lnTo>
                          <a:pt x="2" y="36"/>
                        </a:lnTo>
                        <a:lnTo>
                          <a:pt x="6" y="28"/>
                        </a:lnTo>
                        <a:lnTo>
                          <a:pt x="18" y="16"/>
                        </a:lnTo>
                        <a:lnTo>
                          <a:pt x="26" y="6"/>
                        </a:lnTo>
                        <a:lnTo>
                          <a:pt x="28" y="12"/>
                        </a:lnTo>
                        <a:lnTo>
                          <a:pt x="30" y="16"/>
                        </a:lnTo>
                        <a:lnTo>
                          <a:pt x="30" y="20"/>
                        </a:lnTo>
                        <a:lnTo>
                          <a:pt x="28" y="24"/>
                        </a:lnTo>
                        <a:lnTo>
                          <a:pt x="24" y="28"/>
                        </a:lnTo>
                        <a:lnTo>
                          <a:pt x="24" y="34"/>
                        </a:lnTo>
                        <a:lnTo>
                          <a:pt x="24" y="44"/>
                        </a:lnTo>
                        <a:lnTo>
                          <a:pt x="28" y="48"/>
                        </a:lnTo>
                        <a:lnTo>
                          <a:pt x="30" y="48"/>
                        </a:lnTo>
                        <a:lnTo>
                          <a:pt x="34" y="46"/>
                        </a:lnTo>
                        <a:lnTo>
                          <a:pt x="38" y="44"/>
                        </a:lnTo>
                        <a:lnTo>
                          <a:pt x="40" y="38"/>
                        </a:lnTo>
                        <a:lnTo>
                          <a:pt x="38" y="34"/>
                        </a:lnTo>
                        <a:lnTo>
                          <a:pt x="36" y="30"/>
                        </a:lnTo>
                        <a:lnTo>
                          <a:pt x="32" y="26"/>
                        </a:lnTo>
                        <a:lnTo>
                          <a:pt x="30" y="24"/>
                        </a:lnTo>
                        <a:lnTo>
                          <a:pt x="32" y="20"/>
                        </a:lnTo>
                        <a:lnTo>
                          <a:pt x="34" y="16"/>
                        </a:lnTo>
                        <a:lnTo>
                          <a:pt x="44" y="10"/>
                        </a:lnTo>
                        <a:lnTo>
                          <a:pt x="50" y="4"/>
                        </a:lnTo>
                        <a:lnTo>
                          <a:pt x="58" y="0"/>
                        </a:lnTo>
                        <a:lnTo>
                          <a:pt x="62" y="4"/>
                        </a:lnTo>
                        <a:lnTo>
                          <a:pt x="66" y="4"/>
                        </a:lnTo>
                        <a:lnTo>
                          <a:pt x="70" y="6"/>
                        </a:lnTo>
                        <a:lnTo>
                          <a:pt x="76" y="6"/>
                        </a:lnTo>
                        <a:lnTo>
                          <a:pt x="82" y="12"/>
                        </a:lnTo>
                        <a:lnTo>
                          <a:pt x="88" y="18"/>
                        </a:lnTo>
                        <a:lnTo>
                          <a:pt x="94" y="20"/>
                        </a:lnTo>
                        <a:lnTo>
                          <a:pt x="106" y="22"/>
                        </a:lnTo>
                        <a:lnTo>
                          <a:pt x="114" y="22"/>
                        </a:lnTo>
                        <a:lnTo>
                          <a:pt x="120" y="24"/>
                        </a:lnTo>
                        <a:lnTo>
                          <a:pt x="126" y="26"/>
                        </a:lnTo>
                        <a:lnTo>
                          <a:pt x="132" y="28"/>
                        </a:lnTo>
                        <a:lnTo>
                          <a:pt x="146" y="24"/>
                        </a:lnTo>
                        <a:lnTo>
                          <a:pt x="162" y="20"/>
                        </a:lnTo>
                        <a:lnTo>
                          <a:pt x="174" y="16"/>
                        </a:lnTo>
                        <a:lnTo>
                          <a:pt x="176" y="16"/>
                        </a:lnTo>
                        <a:lnTo>
                          <a:pt x="174" y="18"/>
                        </a:lnTo>
                        <a:lnTo>
                          <a:pt x="170" y="24"/>
                        </a:lnTo>
                        <a:lnTo>
                          <a:pt x="170" y="26"/>
                        </a:lnTo>
                        <a:lnTo>
                          <a:pt x="174" y="34"/>
                        </a:lnTo>
                        <a:lnTo>
                          <a:pt x="180" y="32"/>
                        </a:lnTo>
                        <a:lnTo>
                          <a:pt x="184" y="34"/>
                        </a:lnTo>
                        <a:lnTo>
                          <a:pt x="190" y="38"/>
                        </a:lnTo>
                        <a:lnTo>
                          <a:pt x="194" y="40"/>
                        </a:lnTo>
                        <a:lnTo>
                          <a:pt x="196" y="46"/>
                        </a:lnTo>
                        <a:lnTo>
                          <a:pt x="196" y="52"/>
                        </a:lnTo>
                        <a:lnTo>
                          <a:pt x="192" y="56"/>
                        </a:lnTo>
                        <a:lnTo>
                          <a:pt x="200" y="54"/>
                        </a:lnTo>
                        <a:lnTo>
                          <a:pt x="204" y="54"/>
                        </a:lnTo>
                        <a:lnTo>
                          <a:pt x="208" y="56"/>
                        </a:lnTo>
                        <a:lnTo>
                          <a:pt x="214" y="5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66" name="íṧļíďè">
                    <a:extLst>
                      <a:ext uri="{FF2B5EF4-FFF2-40B4-BE49-F238E27FC236}">
                        <a16:creationId xmlns:a16="http://schemas.microsoft.com/office/drawing/2014/main" xmlns="" id="{C92E16F6-E371-480B-BC5A-44C9331582D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282040" y="3716358"/>
                    <a:ext cx="1104527" cy="1164279"/>
                  </a:xfrm>
                  <a:custGeom>
                    <a:avLst/>
                    <a:gdLst>
                      <a:gd name="T0" fmla="*/ 2147483647 w 632"/>
                      <a:gd name="T1" fmla="*/ 2147483647 h 698"/>
                      <a:gd name="T2" fmla="*/ 2147483647 w 632"/>
                      <a:gd name="T3" fmla="*/ 2147483647 h 698"/>
                      <a:gd name="T4" fmla="*/ 2147483647 w 632"/>
                      <a:gd name="T5" fmla="*/ 2147483647 h 698"/>
                      <a:gd name="T6" fmla="*/ 2147483647 w 632"/>
                      <a:gd name="T7" fmla="*/ 2147483647 h 698"/>
                      <a:gd name="T8" fmla="*/ 2147483647 w 632"/>
                      <a:gd name="T9" fmla="*/ 2147483647 h 698"/>
                      <a:gd name="T10" fmla="*/ 2147483647 w 632"/>
                      <a:gd name="T11" fmla="*/ 2147483647 h 698"/>
                      <a:gd name="T12" fmla="*/ 2147483647 w 632"/>
                      <a:gd name="T13" fmla="*/ 2147483647 h 698"/>
                      <a:gd name="T14" fmla="*/ 2147483647 w 632"/>
                      <a:gd name="T15" fmla="*/ 2147483647 h 698"/>
                      <a:gd name="T16" fmla="*/ 2147483647 w 632"/>
                      <a:gd name="T17" fmla="*/ 2147483647 h 698"/>
                      <a:gd name="T18" fmla="*/ 2147483647 w 632"/>
                      <a:gd name="T19" fmla="*/ 2147483647 h 698"/>
                      <a:gd name="T20" fmla="*/ 2147483647 w 632"/>
                      <a:gd name="T21" fmla="*/ 2147483647 h 698"/>
                      <a:gd name="T22" fmla="*/ 2147483647 w 632"/>
                      <a:gd name="T23" fmla="*/ 2147483647 h 698"/>
                      <a:gd name="T24" fmla="*/ 2147483647 w 632"/>
                      <a:gd name="T25" fmla="*/ 2147483647 h 698"/>
                      <a:gd name="T26" fmla="*/ 2147483647 w 632"/>
                      <a:gd name="T27" fmla="*/ 2147483647 h 698"/>
                      <a:gd name="T28" fmla="*/ 2147483647 w 632"/>
                      <a:gd name="T29" fmla="*/ 2147483647 h 698"/>
                      <a:gd name="T30" fmla="*/ 0 w 632"/>
                      <a:gd name="T31" fmla="*/ 2147483647 h 698"/>
                      <a:gd name="T32" fmla="*/ 2147483647 w 632"/>
                      <a:gd name="T33" fmla="*/ 2147483647 h 698"/>
                      <a:gd name="T34" fmla="*/ 2147483647 w 632"/>
                      <a:gd name="T35" fmla="*/ 2147483647 h 698"/>
                      <a:gd name="T36" fmla="*/ 2147483647 w 632"/>
                      <a:gd name="T37" fmla="*/ 2147483647 h 698"/>
                      <a:gd name="T38" fmla="*/ 2147483647 w 632"/>
                      <a:gd name="T39" fmla="*/ 2147483647 h 698"/>
                      <a:gd name="T40" fmla="*/ 2147483647 w 632"/>
                      <a:gd name="T41" fmla="*/ 2147483647 h 698"/>
                      <a:gd name="T42" fmla="*/ 2147483647 w 632"/>
                      <a:gd name="T43" fmla="*/ 2147483647 h 698"/>
                      <a:gd name="T44" fmla="*/ 2147483647 w 632"/>
                      <a:gd name="T45" fmla="*/ 2147483647 h 698"/>
                      <a:gd name="T46" fmla="*/ 2147483647 w 632"/>
                      <a:gd name="T47" fmla="*/ 2147483647 h 698"/>
                      <a:gd name="T48" fmla="*/ 2147483647 w 632"/>
                      <a:gd name="T49" fmla="*/ 2147483647 h 698"/>
                      <a:gd name="T50" fmla="*/ 2147483647 w 632"/>
                      <a:gd name="T51" fmla="*/ 2147483647 h 698"/>
                      <a:gd name="T52" fmla="*/ 2147483647 w 632"/>
                      <a:gd name="T53" fmla="*/ 2147483647 h 698"/>
                      <a:gd name="T54" fmla="*/ 2147483647 w 632"/>
                      <a:gd name="T55" fmla="*/ 2147483647 h 698"/>
                      <a:gd name="T56" fmla="*/ 2147483647 w 632"/>
                      <a:gd name="T57" fmla="*/ 2147483647 h 698"/>
                      <a:gd name="T58" fmla="*/ 2147483647 w 632"/>
                      <a:gd name="T59" fmla="*/ 2147483647 h 698"/>
                      <a:gd name="T60" fmla="*/ 2147483647 w 632"/>
                      <a:gd name="T61" fmla="*/ 2147483647 h 698"/>
                      <a:gd name="T62" fmla="*/ 2147483647 w 632"/>
                      <a:gd name="T63" fmla="*/ 2147483647 h 698"/>
                      <a:gd name="T64" fmla="*/ 2147483647 w 632"/>
                      <a:gd name="T65" fmla="*/ 2147483647 h 698"/>
                      <a:gd name="T66" fmla="*/ 2147483647 w 632"/>
                      <a:gd name="T67" fmla="*/ 2147483647 h 698"/>
                      <a:gd name="T68" fmla="*/ 2147483647 w 632"/>
                      <a:gd name="T69" fmla="*/ 2147483647 h 698"/>
                      <a:gd name="T70" fmla="*/ 2147483647 w 632"/>
                      <a:gd name="T71" fmla="*/ 2147483647 h 698"/>
                      <a:gd name="T72" fmla="*/ 2147483647 w 632"/>
                      <a:gd name="T73" fmla="*/ 2147483647 h 698"/>
                      <a:gd name="T74" fmla="*/ 2147483647 w 632"/>
                      <a:gd name="T75" fmla="*/ 2147483647 h 698"/>
                      <a:gd name="T76" fmla="*/ 2147483647 w 632"/>
                      <a:gd name="T77" fmla="*/ 2147483647 h 698"/>
                      <a:gd name="T78" fmla="*/ 2147483647 w 632"/>
                      <a:gd name="T79" fmla="*/ 2147483647 h 698"/>
                      <a:gd name="T80" fmla="*/ 2147483647 w 632"/>
                      <a:gd name="T81" fmla="*/ 2147483647 h 698"/>
                      <a:gd name="T82" fmla="*/ 2147483647 w 632"/>
                      <a:gd name="T83" fmla="*/ 2147483647 h 698"/>
                      <a:gd name="T84" fmla="*/ 2147483647 w 632"/>
                      <a:gd name="T85" fmla="*/ 2147483647 h 698"/>
                      <a:gd name="T86" fmla="*/ 2147483647 w 632"/>
                      <a:gd name="T87" fmla="*/ 2147483647 h 698"/>
                      <a:gd name="T88" fmla="*/ 2147483647 w 632"/>
                      <a:gd name="T89" fmla="*/ 2147483647 h 698"/>
                      <a:gd name="T90" fmla="*/ 2147483647 w 632"/>
                      <a:gd name="T91" fmla="*/ 2147483647 h 698"/>
                      <a:gd name="T92" fmla="*/ 2147483647 w 632"/>
                      <a:gd name="T93" fmla="*/ 2147483647 h 698"/>
                      <a:gd name="T94" fmla="*/ 2147483647 w 632"/>
                      <a:gd name="T95" fmla="*/ 2147483647 h 698"/>
                      <a:gd name="T96" fmla="*/ 2147483647 w 632"/>
                      <a:gd name="T97" fmla="*/ 2147483647 h 698"/>
                      <a:gd name="T98" fmla="*/ 2147483647 w 632"/>
                      <a:gd name="T99" fmla="*/ 2147483647 h 698"/>
                      <a:gd name="T100" fmla="*/ 2147483647 w 632"/>
                      <a:gd name="T101" fmla="*/ 2147483647 h 698"/>
                      <a:gd name="T102" fmla="*/ 2147483647 w 632"/>
                      <a:gd name="T103" fmla="*/ 2147483647 h 698"/>
                      <a:gd name="T104" fmla="*/ 2147483647 w 632"/>
                      <a:gd name="T105" fmla="*/ 2147483647 h 698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w 632"/>
                      <a:gd name="T160" fmla="*/ 0 h 698"/>
                      <a:gd name="T161" fmla="*/ 632 w 632"/>
                      <a:gd name="T162" fmla="*/ 698 h 698"/>
                    </a:gdLst>
                    <a:ahLst/>
                    <a:cxnLst>
                      <a:cxn ang="T106">
                        <a:pos x="T0" y="T1"/>
                      </a:cxn>
                      <a:cxn ang="T107">
                        <a:pos x="T2" y="T3"/>
                      </a:cxn>
                      <a:cxn ang="T108">
                        <a:pos x="T4" y="T5"/>
                      </a:cxn>
                      <a:cxn ang="T109">
                        <a:pos x="T6" y="T7"/>
                      </a:cxn>
                      <a:cxn ang="T110">
                        <a:pos x="T8" y="T9"/>
                      </a:cxn>
                      <a:cxn ang="T111">
                        <a:pos x="T10" y="T11"/>
                      </a:cxn>
                      <a:cxn ang="T112">
                        <a:pos x="T12" y="T13"/>
                      </a:cxn>
                      <a:cxn ang="T113">
                        <a:pos x="T14" y="T15"/>
                      </a:cxn>
                      <a:cxn ang="T114">
                        <a:pos x="T16" y="T17"/>
                      </a:cxn>
                      <a:cxn ang="T115">
                        <a:pos x="T18" y="T19"/>
                      </a:cxn>
                      <a:cxn ang="T116">
                        <a:pos x="T20" y="T21"/>
                      </a:cxn>
                      <a:cxn ang="T117">
                        <a:pos x="T22" y="T23"/>
                      </a:cxn>
                      <a:cxn ang="T118">
                        <a:pos x="T24" y="T25"/>
                      </a:cxn>
                      <a:cxn ang="T119">
                        <a:pos x="T26" y="T27"/>
                      </a:cxn>
                      <a:cxn ang="T120">
                        <a:pos x="T28" y="T29"/>
                      </a:cxn>
                      <a:cxn ang="T121">
                        <a:pos x="T30" y="T31"/>
                      </a:cxn>
                      <a:cxn ang="T122">
                        <a:pos x="T32" y="T33"/>
                      </a:cxn>
                      <a:cxn ang="T123">
                        <a:pos x="T34" y="T35"/>
                      </a:cxn>
                      <a:cxn ang="T124">
                        <a:pos x="T36" y="T37"/>
                      </a:cxn>
                      <a:cxn ang="T125">
                        <a:pos x="T38" y="T39"/>
                      </a:cxn>
                      <a:cxn ang="T126">
                        <a:pos x="T40" y="T41"/>
                      </a:cxn>
                      <a:cxn ang="T127">
                        <a:pos x="T42" y="T43"/>
                      </a:cxn>
                      <a:cxn ang="T128">
                        <a:pos x="T44" y="T45"/>
                      </a:cxn>
                      <a:cxn ang="T129">
                        <a:pos x="T46" y="T47"/>
                      </a:cxn>
                      <a:cxn ang="T130">
                        <a:pos x="T48" y="T49"/>
                      </a:cxn>
                      <a:cxn ang="T131">
                        <a:pos x="T50" y="T51"/>
                      </a:cxn>
                      <a:cxn ang="T132">
                        <a:pos x="T52" y="T53"/>
                      </a:cxn>
                      <a:cxn ang="T133">
                        <a:pos x="T54" y="T55"/>
                      </a:cxn>
                      <a:cxn ang="T134">
                        <a:pos x="T56" y="T57"/>
                      </a:cxn>
                      <a:cxn ang="T135">
                        <a:pos x="T58" y="T59"/>
                      </a:cxn>
                      <a:cxn ang="T136">
                        <a:pos x="T60" y="T61"/>
                      </a:cxn>
                      <a:cxn ang="T137">
                        <a:pos x="T62" y="T63"/>
                      </a:cxn>
                      <a:cxn ang="T138">
                        <a:pos x="T64" y="T65"/>
                      </a:cxn>
                      <a:cxn ang="T139">
                        <a:pos x="T66" y="T67"/>
                      </a:cxn>
                      <a:cxn ang="T140">
                        <a:pos x="T68" y="T69"/>
                      </a:cxn>
                      <a:cxn ang="T141">
                        <a:pos x="T70" y="T71"/>
                      </a:cxn>
                      <a:cxn ang="T142">
                        <a:pos x="T72" y="T73"/>
                      </a:cxn>
                      <a:cxn ang="T143">
                        <a:pos x="T74" y="T75"/>
                      </a:cxn>
                      <a:cxn ang="T144">
                        <a:pos x="T76" y="T77"/>
                      </a:cxn>
                      <a:cxn ang="T145">
                        <a:pos x="T78" y="T79"/>
                      </a:cxn>
                      <a:cxn ang="T146">
                        <a:pos x="T80" y="T81"/>
                      </a:cxn>
                      <a:cxn ang="T147">
                        <a:pos x="T82" y="T83"/>
                      </a:cxn>
                      <a:cxn ang="T148">
                        <a:pos x="T84" y="T85"/>
                      </a:cxn>
                      <a:cxn ang="T149">
                        <a:pos x="T86" y="T87"/>
                      </a:cxn>
                      <a:cxn ang="T150">
                        <a:pos x="T88" y="T89"/>
                      </a:cxn>
                      <a:cxn ang="T151">
                        <a:pos x="T90" y="T91"/>
                      </a:cxn>
                      <a:cxn ang="T152">
                        <a:pos x="T92" y="T93"/>
                      </a:cxn>
                      <a:cxn ang="T153">
                        <a:pos x="T94" y="T95"/>
                      </a:cxn>
                      <a:cxn ang="T154">
                        <a:pos x="T96" y="T97"/>
                      </a:cxn>
                      <a:cxn ang="T155">
                        <a:pos x="T98" y="T99"/>
                      </a:cxn>
                      <a:cxn ang="T156">
                        <a:pos x="T100" y="T101"/>
                      </a:cxn>
                      <a:cxn ang="T157">
                        <a:pos x="T102" y="T103"/>
                      </a:cxn>
                      <a:cxn ang="T158">
                        <a:pos x="T104" y="T105"/>
                      </a:cxn>
                    </a:cxnLst>
                    <a:rect l="T159" t="T160" r="T161" b="T162"/>
                    <a:pathLst>
                      <a:path w="632" h="698">
                        <a:moveTo>
                          <a:pt x="362" y="12"/>
                        </a:moveTo>
                        <a:lnTo>
                          <a:pt x="356" y="26"/>
                        </a:lnTo>
                        <a:lnTo>
                          <a:pt x="348" y="38"/>
                        </a:lnTo>
                        <a:lnTo>
                          <a:pt x="342" y="44"/>
                        </a:lnTo>
                        <a:lnTo>
                          <a:pt x="336" y="50"/>
                        </a:lnTo>
                        <a:lnTo>
                          <a:pt x="330" y="54"/>
                        </a:lnTo>
                        <a:lnTo>
                          <a:pt x="320" y="54"/>
                        </a:lnTo>
                        <a:lnTo>
                          <a:pt x="314" y="54"/>
                        </a:lnTo>
                        <a:lnTo>
                          <a:pt x="308" y="52"/>
                        </a:lnTo>
                        <a:lnTo>
                          <a:pt x="306" y="50"/>
                        </a:lnTo>
                        <a:lnTo>
                          <a:pt x="304" y="44"/>
                        </a:lnTo>
                        <a:lnTo>
                          <a:pt x="294" y="48"/>
                        </a:lnTo>
                        <a:lnTo>
                          <a:pt x="282" y="52"/>
                        </a:lnTo>
                        <a:lnTo>
                          <a:pt x="282" y="62"/>
                        </a:lnTo>
                        <a:lnTo>
                          <a:pt x="280" y="60"/>
                        </a:lnTo>
                        <a:lnTo>
                          <a:pt x="276" y="58"/>
                        </a:lnTo>
                        <a:lnTo>
                          <a:pt x="274" y="56"/>
                        </a:lnTo>
                        <a:lnTo>
                          <a:pt x="270" y="56"/>
                        </a:lnTo>
                        <a:lnTo>
                          <a:pt x="264" y="56"/>
                        </a:lnTo>
                        <a:lnTo>
                          <a:pt x="260" y="58"/>
                        </a:lnTo>
                        <a:lnTo>
                          <a:pt x="254" y="64"/>
                        </a:lnTo>
                        <a:lnTo>
                          <a:pt x="248" y="68"/>
                        </a:lnTo>
                        <a:lnTo>
                          <a:pt x="244" y="70"/>
                        </a:lnTo>
                        <a:lnTo>
                          <a:pt x="238" y="70"/>
                        </a:lnTo>
                        <a:lnTo>
                          <a:pt x="234" y="70"/>
                        </a:lnTo>
                        <a:lnTo>
                          <a:pt x="232" y="68"/>
                        </a:lnTo>
                        <a:lnTo>
                          <a:pt x="226" y="62"/>
                        </a:lnTo>
                        <a:lnTo>
                          <a:pt x="224" y="54"/>
                        </a:lnTo>
                        <a:lnTo>
                          <a:pt x="222" y="44"/>
                        </a:lnTo>
                        <a:lnTo>
                          <a:pt x="224" y="38"/>
                        </a:lnTo>
                        <a:lnTo>
                          <a:pt x="226" y="34"/>
                        </a:lnTo>
                        <a:lnTo>
                          <a:pt x="226" y="30"/>
                        </a:lnTo>
                        <a:lnTo>
                          <a:pt x="226" y="26"/>
                        </a:lnTo>
                        <a:lnTo>
                          <a:pt x="226" y="20"/>
                        </a:lnTo>
                        <a:lnTo>
                          <a:pt x="224" y="14"/>
                        </a:lnTo>
                        <a:lnTo>
                          <a:pt x="220" y="10"/>
                        </a:lnTo>
                        <a:lnTo>
                          <a:pt x="220" y="8"/>
                        </a:lnTo>
                        <a:lnTo>
                          <a:pt x="220" y="0"/>
                        </a:lnTo>
                        <a:lnTo>
                          <a:pt x="208" y="0"/>
                        </a:lnTo>
                        <a:lnTo>
                          <a:pt x="208" y="6"/>
                        </a:lnTo>
                        <a:lnTo>
                          <a:pt x="204" y="10"/>
                        </a:lnTo>
                        <a:lnTo>
                          <a:pt x="200" y="12"/>
                        </a:lnTo>
                        <a:lnTo>
                          <a:pt x="196" y="16"/>
                        </a:lnTo>
                        <a:lnTo>
                          <a:pt x="182" y="22"/>
                        </a:lnTo>
                        <a:lnTo>
                          <a:pt x="178" y="26"/>
                        </a:lnTo>
                        <a:lnTo>
                          <a:pt x="174" y="30"/>
                        </a:lnTo>
                        <a:lnTo>
                          <a:pt x="162" y="24"/>
                        </a:lnTo>
                        <a:lnTo>
                          <a:pt x="156" y="20"/>
                        </a:lnTo>
                        <a:lnTo>
                          <a:pt x="146" y="18"/>
                        </a:lnTo>
                        <a:lnTo>
                          <a:pt x="154" y="38"/>
                        </a:lnTo>
                        <a:lnTo>
                          <a:pt x="158" y="46"/>
                        </a:lnTo>
                        <a:lnTo>
                          <a:pt x="160" y="48"/>
                        </a:lnTo>
                        <a:lnTo>
                          <a:pt x="164" y="52"/>
                        </a:lnTo>
                        <a:lnTo>
                          <a:pt x="158" y="62"/>
                        </a:lnTo>
                        <a:lnTo>
                          <a:pt x="146" y="70"/>
                        </a:lnTo>
                        <a:lnTo>
                          <a:pt x="136" y="76"/>
                        </a:lnTo>
                        <a:lnTo>
                          <a:pt x="128" y="80"/>
                        </a:lnTo>
                        <a:lnTo>
                          <a:pt x="120" y="80"/>
                        </a:lnTo>
                        <a:lnTo>
                          <a:pt x="114" y="80"/>
                        </a:lnTo>
                        <a:lnTo>
                          <a:pt x="110" y="78"/>
                        </a:lnTo>
                        <a:lnTo>
                          <a:pt x="108" y="74"/>
                        </a:lnTo>
                        <a:lnTo>
                          <a:pt x="108" y="64"/>
                        </a:lnTo>
                        <a:lnTo>
                          <a:pt x="104" y="54"/>
                        </a:lnTo>
                        <a:lnTo>
                          <a:pt x="90" y="62"/>
                        </a:lnTo>
                        <a:lnTo>
                          <a:pt x="80" y="64"/>
                        </a:lnTo>
                        <a:lnTo>
                          <a:pt x="68" y="64"/>
                        </a:lnTo>
                        <a:lnTo>
                          <a:pt x="62" y="68"/>
                        </a:lnTo>
                        <a:lnTo>
                          <a:pt x="64" y="68"/>
                        </a:lnTo>
                        <a:lnTo>
                          <a:pt x="66" y="70"/>
                        </a:lnTo>
                        <a:lnTo>
                          <a:pt x="68" y="74"/>
                        </a:lnTo>
                        <a:lnTo>
                          <a:pt x="72" y="76"/>
                        </a:lnTo>
                        <a:lnTo>
                          <a:pt x="72" y="84"/>
                        </a:lnTo>
                        <a:lnTo>
                          <a:pt x="66" y="84"/>
                        </a:lnTo>
                        <a:lnTo>
                          <a:pt x="62" y="86"/>
                        </a:lnTo>
                        <a:lnTo>
                          <a:pt x="60" y="90"/>
                        </a:lnTo>
                        <a:lnTo>
                          <a:pt x="58" y="92"/>
                        </a:lnTo>
                        <a:lnTo>
                          <a:pt x="60" y="98"/>
                        </a:lnTo>
                        <a:lnTo>
                          <a:pt x="62" y="104"/>
                        </a:lnTo>
                        <a:lnTo>
                          <a:pt x="66" y="110"/>
                        </a:lnTo>
                        <a:lnTo>
                          <a:pt x="68" y="116"/>
                        </a:lnTo>
                        <a:lnTo>
                          <a:pt x="66" y="140"/>
                        </a:lnTo>
                        <a:lnTo>
                          <a:pt x="62" y="168"/>
                        </a:lnTo>
                        <a:lnTo>
                          <a:pt x="62" y="172"/>
                        </a:lnTo>
                        <a:lnTo>
                          <a:pt x="58" y="174"/>
                        </a:lnTo>
                        <a:lnTo>
                          <a:pt x="46" y="176"/>
                        </a:lnTo>
                        <a:lnTo>
                          <a:pt x="36" y="178"/>
                        </a:lnTo>
                        <a:lnTo>
                          <a:pt x="26" y="180"/>
                        </a:lnTo>
                        <a:lnTo>
                          <a:pt x="20" y="184"/>
                        </a:lnTo>
                        <a:lnTo>
                          <a:pt x="18" y="188"/>
                        </a:lnTo>
                        <a:lnTo>
                          <a:pt x="16" y="196"/>
                        </a:lnTo>
                        <a:lnTo>
                          <a:pt x="14" y="204"/>
                        </a:lnTo>
                        <a:lnTo>
                          <a:pt x="10" y="216"/>
                        </a:lnTo>
                        <a:lnTo>
                          <a:pt x="8" y="220"/>
                        </a:lnTo>
                        <a:lnTo>
                          <a:pt x="6" y="222"/>
                        </a:lnTo>
                        <a:lnTo>
                          <a:pt x="2" y="226"/>
                        </a:lnTo>
                        <a:lnTo>
                          <a:pt x="0" y="230"/>
                        </a:lnTo>
                        <a:lnTo>
                          <a:pt x="2" y="236"/>
                        </a:lnTo>
                        <a:lnTo>
                          <a:pt x="4" y="240"/>
                        </a:lnTo>
                        <a:lnTo>
                          <a:pt x="8" y="248"/>
                        </a:lnTo>
                        <a:lnTo>
                          <a:pt x="14" y="256"/>
                        </a:lnTo>
                        <a:lnTo>
                          <a:pt x="16" y="260"/>
                        </a:lnTo>
                        <a:lnTo>
                          <a:pt x="16" y="266"/>
                        </a:lnTo>
                        <a:lnTo>
                          <a:pt x="24" y="268"/>
                        </a:lnTo>
                        <a:lnTo>
                          <a:pt x="30" y="272"/>
                        </a:lnTo>
                        <a:lnTo>
                          <a:pt x="36" y="278"/>
                        </a:lnTo>
                        <a:lnTo>
                          <a:pt x="40" y="280"/>
                        </a:lnTo>
                        <a:lnTo>
                          <a:pt x="44" y="278"/>
                        </a:lnTo>
                        <a:lnTo>
                          <a:pt x="46" y="278"/>
                        </a:lnTo>
                        <a:lnTo>
                          <a:pt x="48" y="270"/>
                        </a:lnTo>
                        <a:lnTo>
                          <a:pt x="58" y="270"/>
                        </a:lnTo>
                        <a:lnTo>
                          <a:pt x="58" y="286"/>
                        </a:lnTo>
                        <a:lnTo>
                          <a:pt x="58" y="292"/>
                        </a:lnTo>
                        <a:lnTo>
                          <a:pt x="60" y="294"/>
                        </a:lnTo>
                        <a:lnTo>
                          <a:pt x="62" y="296"/>
                        </a:lnTo>
                        <a:lnTo>
                          <a:pt x="64" y="296"/>
                        </a:lnTo>
                        <a:lnTo>
                          <a:pt x="66" y="296"/>
                        </a:lnTo>
                        <a:lnTo>
                          <a:pt x="74" y="298"/>
                        </a:lnTo>
                        <a:lnTo>
                          <a:pt x="86" y="300"/>
                        </a:lnTo>
                        <a:lnTo>
                          <a:pt x="94" y="296"/>
                        </a:lnTo>
                        <a:lnTo>
                          <a:pt x="102" y="290"/>
                        </a:lnTo>
                        <a:lnTo>
                          <a:pt x="116" y="280"/>
                        </a:lnTo>
                        <a:lnTo>
                          <a:pt x="122" y="276"/>
                        </a:lnTo>
                        <a:lnTo>
                          <a:pt x="130" y="274"/>
                        </a:lnTo>
                        <a:lnTo>
                          <a:pt x="136" y="274"/>
                        </a:lnTo>
                        <a:lnTo>
                          <a:pt x="138" y="276"/>
                        </a:lnTo>
                        <a:lnTo>
                          <a:pt x="140" y="280"/>
                        </a:lnTo>
                        <a:lnTo>
                          <a:pt x="140" y="284"/>
                        </a:lnTo>
                        <a:lnTo>
                          <a:pt x="138" y="294"/>
                        </a:lnTo>
                        <a:lnTo>
                          <a:pt x="140" y="304"/>
                        </a:lnTo>
                        <a:lnTo>
                          <a:pt x="144" y="310"/>
                        </a:lnTo>
                        <a:lnTo>
                          <a:pt x="148" y="318"/>
                        </a:lnTo>
                        <a:lnTo>
                          <a:pt x="158" y="324"/>
                        </a:lnTo>
                        <a:lnTo>
                          <a:pt x="168" y="328"/>
                        </a:lnTo>
                        <a:lnTo>
                          <a:pt x="172" y="326"/>
                        </a:lnTo>
                        <a:lnTo>
                          <a:pt x="174" y="328"/>
                        </a:lnTo>
                        <a:lnTo>
                          <a:pt x="178" y="332"/>
                        </a:lnTo>
                        <a:lnTo>
                          <a:pt x="182" y="334"/>
                        </a:lnTo>
                        <a:lnTo>
                          <a:pt x="188" y="336"/>
                        </a:lnTo>
                        <a:lnTo>
                          <a:pt x="188" y="340"/>
                        </a:lnTo>
                        <a:lnTo>
                          <a:pt x="190" y="342"/>
                        </a:lnTo>
                        <a:lnTo>
                          <a:pt x="194" y="342"/>
                        </a:lnTo>
                        <a:lnTo>
                          <a:pt x="198" y="342"/>
                        </a:lnTo>
                        <a:lnTo>
                          <a:pt x="208" y="340"/>
                        </a:lnTo>
                        <a:lnTo>
                          <a:pt x="212" y="342"/>
                        </a:lnTo>
                        <a:lnTo>
                          <a:pt x="216" y="344"/>
                        </a:lnTo>
                        <a:lnTo>
                          <a:pt x="220" y="354"/>
                        </a:lnTo>
                        <a:lnTo>
                          <a:pt x="222" y="364"/>
                        </a:lnTo>
                        <a:lnTo>
                          <a:pt x="224" y="366"/>
                        </a:lnTo>
                        <a:lnTo>
                          <a:pt x="226" y="368"/>
                        </a:lnTo>
                        <a:lnTo>
                          <a:pt x="226" y="376"/>
                        </a:lnTo>
                        <a:lnTo>
                          <a:pt x="226" y="382"/>
                        </a:lnTo>
                        <a:lnTo>
                          <a:pt x="228" y="386"/>
                        </a:lnTo>
                        <a:lnTo>
                          <a:pt x="232" y="390"/>
                        </a:lnTo>
                        <a:lnTo>
                          <a:pt x="242" y="392"/>
                        </a:lnTo>
                        <a:lnTo>
                          <a:pt x="254" y="394"/>
                        </a:lnTo>
                        <a:lnTo>
                          <a:pt x="254" y="400"/>
                        </a:lnTo>
                        <a:lnTo>
                          <a:pt x="254" y="404"/>
                        </a:lnTo>
                        <a:lnTo>
                          <a:pt x="258" y="408"/>
                        </a:lnTo>
                        <a:lnTo>
                          <a:pt x="260" y="412"/>
                        </a:lnTo>
                        <a:lnTo>
                          <a:pt x="268" y="420"/>
                        </a:lnTo>
                        <a:lnTo>
                          <a:pt x="270" y="422"/>
                        </a:lnTo>
                        <a:lnTo>
                          <a:pt x="270" y="430"/>
                        </a:lnTo>
                        <a:lnTo>
                          <a:pt x="270" y="436"/>
                        </a:lnTo>
                        <a:lnTo>
                          <a:pt x="266" y="444"/>
                        </a:lnTo>
                        <a:lnTo>
                          <a:pt x="264" y="448"/>
                        </a:lnTo>
                        <a:lnTo>
                          <a:pt x="264" y="454"/>
                        </a:lnTo>
                        <a:lnTo>
                          <a:pt x="264" y="464"/>
                        </a:lnTo>
                        <a:lnTo>
                          <a:pt x="270" y="480"/>
                        </a:lnTo>
                        <a:lnTo>
                          <a:pt x="276" y="496"/>
                        </a:lnTo>
                        <a:lnTo>
                          <a:pt x="278" y="500"/>
                        </a:lnTo>
                        <a:lnTo>
                          <a:pt x="282" y="502"/>
                        </a:lnTo>
                        <a:lnTo>
                          <a:pt x="292" y="502"/>
                        </a:lnTo>
                        <a:lnTo>
                          <a:pt x="300" y="504"/>
                        </a:lnTo>
                        <a:lnTo>
                          <a:pt x="306" y="508"/>
                        </a:lnTo>
                        <a:lnTo>
                          <a:pt x="308" y="514"/>
                        </a:lnTo>
                        <a:lnTo>
                          <a:pt x="314" y="526"/>
                        </a:lnTo>
                        <a:lnTo>
                          <a:pt x="320" y="536"/>
                        </a:lnTo>
                        <a:lnTo>
                          <a:pt x="322" y="532"/>
                        </a:lnTo>
                        <a:lnTo>
                          <a:pt x="326" y="530"/>
                        </a:lnTo>
                        <a:lnTo>
                          <a:pt x="328" y="528"/>
                        </a:lnTo>
                        <a:lnTo>
                          <a:pt x="332" y="530"/>
                        </a:lnTo>
                        <a:lnTo>
                          <a:pt x="332" y="534"/>
                        </a:lnTo>
                        <a:lnTo>
                          <a:pt x="332" y="540"/>
                        </a:lnTo>
                        <a:lnTo>
                          <a:pt x="332" y="554"/>
                        </a:lnTo>
                        <a:lnTo>
                          <a:pt x="332" y="564"/>
                        </a:lnTo>
                        <a:lnTo>
                          <a:pt x="338" y="564"/>
                        </a:lnTo>
                        <a:lnTo>
                          <a:pt x="344" y="562"/>
                        </a:lnTo>
                        <a:lnTo>
                          <a:pt x="346" y="572"/>
                        </a:lnTo>
                        <a:lnTo>
                          <a:pt x="348" y="582"/>
                        </a:lnTo>
                        <a:lnTo>
                          <a:pt x="348" y="586"/>
                        </a:lnTo>
                        <a:lnTo>
                          <a:pt x="346" y="590"/>
                        </a:lnTo>
                        <a:lnTo>
                          <a:pt x="340" y="596"/>
                        </a:lnTo>
                        <a:lnTo>
                          <a:pt x="326" y="602"/>
                        </a:lnTo>
                        <a:lnTo>
                          <a:pt x="318" y="610"/>
                        </a:lnTo>
                        <a:lnTo>
                          <a:pt x="308" y="622"/>
                        </a:lnTo>
                        <a:lnTo>
                          <a:pt x="302" y="636"/>
                        </a:lnTo>
                        <a:lnTo>
                          <a:pt x="298" y="642"/>
                        </a:lnTo>
                        <a:lnTo>
                          <a:pt x="298" y="648"/>
                        </a:lnTo>
                        <a:lnTo>
                          <a:pt x="308" y="648"/>
                        </a:lnTo>
                        <a:lnTo>
                          <a:pt x="318" y="652"/>
                        </a:lnTo>
                        <a:lnTo>
                          <a:pt x="330" y="660"/>
                        </a:lnTo>
                        <a:lnTo>
                          <a:pt x="340" y="666"/>
                        </a:lnTo>
                        <a:lnTo>
                          <a:pt x="362" y="684"/>
                        </a:lnTo>
                        <a:lnTo>
                          <a:pt x="380" y="698"/>
                        </a:lnTo>
                        <a:lnTo>
                          <a:pt x="382" y="686"/>
                        </a:lnTo>
                        <a:lnTo>
                          <a:pt x="384" y="674"/>
                        </a:lnTo>
                        <a:lnTo>
                          <a:pt x="390" y="672"/>
                        </a:lnTo>
                        <a:lnTo>
                          <a:pt x="396" y="668"/>
                        </a:lnTo>
                        <a:lnTo>
                          <a:pt x="402" y="664"/>
                        </a:lnTo>
                        <a:lnTo>
                          <a:pt x="406" y="656"/>
                        </a:lnTo>
                        <a:lnTo>
                          <a:pt x="414" y="638"/>
                        </a:lnTo>
                        <a:lnTo>
                          <a:pt x="418" y="624"/>
                        </a:lnTo>
                        <a:lnTo>
                          <a:pt x="422" y="620"/>
                        </a:lnTo>
                        <a:lnTo>
                          <a:pt x="424" y="620"/>
                        </a:lnTo>
                        <a:lnTo>
                          <a:pt x="426" y="618"/>
                        </a:lnTo>
                        <a:lnTo>
                          <a:pt x="430" y="614"/>
                        </a:lnTo>
                        <a:lnTo>
                          <a:pt x="436" y="596"/>
                        </a:lnTo>
                        <a:lnTo>
                          <a:pt x="434" y="594"/>
                        </a:lnTo>
                        <a:lnTo>
                          <a:pt x="432" y="592"/>
                        </a:lnTo>
                        <a:lnTo>
                          <a:pt x="428" y="588"/>
                        </a:lnTo>
                        <a:lnTo>
                          <a:pt x="428" y="560"/>
                        </a:lnTo>
                        <a:lnTo>
                          <a:pt x="432" y="554"/>
                        </a:lnTo>
                        <a:lnTo>
                          <a:pt x="438" y="546"/>
                        </a:lnTo>
                        <a:lnTo>
                          <a:pt x="454" y="534"/>
                        </a:lnTo>
                        <a:lnTo>
                          <a:pt x="472" y="524"/>
                        </a:lnTo>
                        <a:lnTo>
                          <a:pt x="488" y="516"/>
                        </a:lnTo>
                        <a:lnTo>
                          <a:pt x="498" y="514"/>
                        </a:lnTo>
                        <a:lnTo>
                          <a:pt x="510" y="514"/>
                        </a:lnTo>
                        <a:lnTo>
                          <a:pt x="522" y="512"/>
                        </a:lnTo>
                        <a:lnTo>
                          <a:pt x="528" y="510"/>
                        </a:lnTo>
                        <a:lnTo>
                          <a:pt x="528" y="506"/>
                        </a:lnTo>
                        <a:lnTo>
                          <a:pt x="538" y="494"/>
                        </a:lnTo>
                        <a:lnTo>
                          <a:pt x="546" y="478"/>
                        </a:lnTo>
                        <a:lnTo>
                          <a:pt x="558" y="448"/>
                        </a:lnTo>
                        <a:lnTo>
                          <a:pt x="560" y="438"/>
                        </a:lnTo>
                        <a:lnTo>
                          <a:pt x="562" y="428"/>
                        </a:lnTo>
                        <a:lnTo>
                          <a:pt x="562" y="420"/>
                        </a:lnTo>
                        <a:lnTo>
                          <a:pt x="564" y="418"/>
                        </a:lnTo>
                        <a:lnTo>
                          <a:pt x="568" y="414"/>
                        </a:lnTo>
                        <a:lnTo>
                          <a:pt x="562" y="412"/>
                        </a:lnTo>
                        <a:lnTo>
                          <a:pt x="572" y="380"/>
                        </a:lnTo>
                        <a:lnTo>
                          <a:pt x="570" y="366"/>
                        </a:lnTo>
                        <a:lnTo>
                          <a:pt x="568" y="360"/>
                        </a:lnTo>
                        <a:lnTo>
                          <a:pt x="568" y="350"/>
                        </a:lnTo>
                        <a:lnTo>
                          <a:pt x="566" y="340"/>
                        </a:lnTo>
                        <a:lnTo>
                          <a:pt x="564" y="338"/>
                        </a:lnTo>
                        <a:lnTo>
                          <a:pt x="566" y="332"/>
                        </a:lnTo>
                        <a:lnTo>
                          <a:pt x="568" y="328"/>
                        </a:lnTo>
                        <a:lnTo>
                          <a:pt x="572" y="326"/>
                        </a:lnTo>
                        <a:lnTo>
                          <a:pt x="580" y="326"/>
                        </a:lnTo>
                        <a:lnTo>
                          <a:pt x="584" y="316"/>
                        </a:lnTo>
                        <a:lnTo>
                          <a:pt x="590" y="306"/>
                        </a:lnTo>
                        <a:lnTo>
                          <a:pt x="590" y="304"/>
                        </a:lnTo>
                        <a:lnTo>
                          <a:pt x="596" y="294"/>
                        </a:lnTo>
                        <a:lnTo>
                          <a:pt x="602" y="284"/>
                        </a:lnTo>
                        <a:lnTo>
                          <a:pt x="614" y="268"/>
                        </a:lnTo>
                        <a:lnTo>
                          <a:pt x="622" y="258"/>
                        </a:lnTo>
                        <a:lnTo>
                          <a:pt x="628" y="250"/>
                        </a:lnTo>
                        <a:lnTo>
                          <a:pt x="630" y="236"/>
                        </a:lnTo>
                        <a:lnTo>
                          <a:pt x="632" y="224"/>
                        </a:lnTo>
                        <a:lnTo>
                          <a:pt x="632" y="208"/>
                        </a:lnTo>
                        <a:lnTo>
                          <a:pt x="628" y="196"/>
                        </a:lnTo>
                        <a:lnTo>
                          <a:pt x="626" y="192"/>
                        </a:lnTo>
                        <a:lnTo>
                          <a:pt x="622" y="186"/>
                        </a:lnTo>
                        <a:lnTo>
                          <a:pt x="618" y="184"/>
                        </a:lnTo>
                        <a:lnTo>
                          <a:pt x="614" y="182"/>
                        </a:lnTo>
                        <a:lnTo>
                          <a:pt x="604" y="182"/>
                        </a:lnTo>
                        <a:lnTo>
                          <a:pt x="594" y="176"/>
                        </a:lnTo>
                        <a:lnTo>
                          <a:pt x="586" y="172"/>
                        </a:lnTo>
                        <a:lnTo>
                          <a:pt x="580" y="166"/>
                        </a:lnTo>
                        <a:lnTo>
                          <a:pt x="566" y="152"/>
                        </a:lnTo>
                        <a:lnTo>
                          <a:pt x="556" y="146"/>
                        </a:lnTo>
                        <a:lnTo>
                          <a:pt x="548" y="142"/>
                        </a:lnTo>
                        <a:lnTo>
                          <a:pt x="538" y="142"/>
                        </a:lnTo>
                        <a:lnTo>
                          <a:pt x="530" y="142"/>
                        </a:lnTo>
                        <a:lnTo>
                          <a:pt x="522" y="144"/>
                        </a:lnTo>
                        <a:lnTo>
                          <a:pt x="512" y="142"/>
                        </a:lnTo>
                        <a:lnTo>
                          <a:pt x="508" y="140"/>
                        </a:lnTo>
                        <a:lnTo>
                          <a:pt x="504" y="136"/>
                        </a:lnTo>
                        <a:lnTo>
                          <a:pt x="500" y="134"/>
                        </a:lnTo>
                        <a:lnTo>
                          <a:pt x="494" y="132"/>
                        </a:lnTo>
                        <a:lnTo>
                          <a:pt x="486" y="134"/>
                        </a:lnTo>
                        <a:lnTo>
                          <a:pt x="480" y="136"/>
                        </a:lnTo>
                        <a:lnTo>
                          <a:pt x="476" y="140"/>
                        </a:lnTo>
                        <a:lnTo>
                          <a:pt x="472" y="142"/>
                        </a:lnTo>
                        <a:lnTo>
                          <a:pt x="470" y="132"/>
                        </a:lnTo>
                        <a:lnTo>
                          <a:pt x="466" y="124"/>
                        </a:lnTo>
                        <a:lnTo>
                          <a:pt x="460" y="120"/>
                        </a:lnTo>
                        <a:lnTo>
                          <a:pt x="454" y="114"/>
                        </a:lnTo>
                        <a:lnTo>
                          <a:pt x="446" y="110"/>
                        </a:lnTo>
                        <a:lnTo>
                          <a:pt x="440" y="106"/>
                        </a:lnTo>
                        <a:lnTo>
                          <a:pt x="430" y="104"/>
                        </a:lnTo>
                        <a:lnTo>
                          <a:pt x="422" y="104"/>
                        </a:lnTo>
                        <a:lnTo>
                          <a:pt x="414" y="102"/>
                        </a:lnTo>
                        <a:lnTo>
                          <a:pt x="412" y="114"/>
                        </a:lnTo>
                        <a:lnTo>
                          <a:pt x="406" y="120"/>
                        </a:lnTo>
                        <a:lnTo>
                          <a:pt x="400" y="126"/>
                        </a:lnTo>
                        <a:lnTo>
                          <a:pt x="394" y="134"/>
                        </a:lnTo>
                        <a:lnTo>
                          <a:pt x="392" y="122"/>
                        </a:lnTo>
                        <a:lnTo>
                          <a:pt x="380" y="122"/>
                        </a:lnTo>
                        <a:lnTo>
                          <a:pt x="370" y="120"/>
                        </a:lnTo>
                        <a:lnTo>
                          <a:pt x="360" y="120"/>
                        </a:lnTo>
                        <a:lnTo>
                          <a:pt x="348" y="120"/>
                        </a:lnTo>
                        <a:lnTo>
                          <a:pt x="358" y="116"/>
                        </a:lnTo>
                        <a:lnTo>
                          <a:pt x="366" y="112"/>
                        </a:lnTo>
                        <a:lnTo>
                          <a:pt x="368" y="104"/>
                        </a:lnTo>
                        <a:lnTo>
                          <a:pt x="358" y="106"/>
                        </a:lnTo>
                        <a:lnTo>
                          <a:pt x="364" y="96"/>
                        </a:lnTo>
                        <a:lnTo>
                          <a:pt x="370" y="86"/>
                        </a:lnTo>
                        <a:lnTo>
                          <a:pt x="374" y="82"/>
                        </a:lnTo>
                        <a:lnTo>
                          <a:pt x="380" y="76"/>
                        </a:lnTo>
                        <a:lnTo>
                          <a:pt x="382" y="70"/>
                        </a:lnTo>
                        <a:lnTo>
                          <a:pt x="386" y="64"/>
                        </a:lnTo>
                        <a:lnTo>
                          <a:pt x="376" y="56"/>
                        </a:lnTo>
                        <a:lnTo>
                          <a:pt x="370" y="50"/>
                        </a:lnTo>
                        <a:lnTo>
                          <a:pt x="368" y="42"/>
                        </a:lnTo>
                        <a:lnTo>
                          <a:pt x="368" y="36"/>
                        </a:lnTo>
                        <a:lnTo>
                          <a:pt x="368" y="28"/>
                        </a:lnTo>
                        <a:lnTo>
                          <a:pt x="368" y="20"/>
                        </a:lnTo>
                        <a:lnTo>
                          <a:pt x="364" y="14"/>
                        </a:lnTo>
                        <a:lnTo>
                          <a:pt x="362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67" name="í$ḻiḑê">
                    <a:extLst>
                      <a:ext uri="{FF2B5EF4-FFF2-40B4-BE49-F238E27FC236}">
                        <a16:creationId xmlns:a16="http://schemas.microsoft.com/office/drawing/2014/main" xmlns="" id="{2E712D59-6649-4A34-9275-8C2E09FDBD2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083721" y="3827043"/>
                    <a:ext cx="152871" cy="196148"/>
                  </a:xfrm>
                  <a:custGeom>
                    <a:avLst/>
                    <a:gdLst>
                      <a:gd name="T0" fmla="*/ 2147483647 w 88"/>
                      <a:gd name="T1" fmla="*/ 2147483647 h 118"/>
                      <a:gd name="T2" fmla="*/ 2147483647 w 88"/>
                      <a:gd name="T3" fmla="*/ 2147483647 h 118"/>
                      <a:gd name="T4" fmla="*/ 2147483647 w 88"/>
                      <a:gd name="T5" fmla="*/ 2147483647 h 118"/>
                      <a:gd name="T6" fmla="*/ 2147483647 w 88"/>
                      <a:gd name="T7" fmla="*/ 2147483647 h 118"/>
                      <a:gd name="T8" fmla="*/ 2147483647 w 88"/>
                      <a:gd name="T9" fmla="*/ 2147483647 h 118"/>
                      <a:gd name="T10" fmla="*/ 2147483647 w 88"/>
                      <a:gd name="T11" fmla="*/ 2147483647 h 118"/>
                      <a:gd name="T12" fmla="*/ 2147483647 w 88"/>
                      <a:gd name="T13" fmla="*/ 2147483647 h 118"/>
                      <a:gd name="T14" fmla="*/ 2147483647 w 88"/>
                      <a:gd name="T15" fmla="*/ 2147483647 h 118"/>
                      <a:gd name="T16" fmla="*/ 2147483647 w 88"/>
                      <a:gd name="T17" fmla="*/ 2147483647 h 118"/>
                      <a:gd name="T18" fmla="*/ 2147483647 w 88"/>
                      <a:gd name="T19" fmla="*/ 2147483647 h 118"/>
                      <a:gd name="T20" fmla="*/ 2147483647 w 88"/>
                      <a:gd name="T21" fmla="*/ 2147483647 h 118"/>
                      <a:gd name="T22" fmla="*/ 2147483647 w 88"/>
                      <a:gd name="T23" fmla="*/ 2147483647 h 118"/>
                      <a:gd name="T24" fmla="*/ 2147483647 w 88"/>
                      <a:gd name="T25" fmla="*/ 2147483647 h 118"/>
                      <a:gd name="T26" fmla="*/ 2147483647 w 88"/>
                      <a:gd name="T27" fmla="*/ 2147483647 h 118"/>
                      <a:gd name="T28" fmla="*/ 2147483647 w 88"/>
                      <a:gd name="T29" fmla="*/ 2147483647 h 118"/>
                      <a:gd name="T30" fmla="*/ 2147483647 w 88"/>
                      <a:gd name="T31" fmla="*/ 2147483647 h 118"/>
                      <a:gd name="T32" fmla="*/ 2147483647 w 88"/>
                      <a:gd name="T33" fmla="*/ 2147483647 h 118"/>
                      <a:gd name="T34" fmla="*/ 2147483647 w 88"/>
                      <a:gd name="T35" fmla="*/ 2147483647 h 118"/>
                      <a:gd name="T36" fmla="*/ 2147483647 w 88"/>
                      <a:gd name="T37" fmla="*/ 2147483647 h 118"/>
                      <a:gd name="T38" fmla="*/ 2147483647 w 88"/>
                      <a:gd name="T39" fmla="*/ 2147483647 h 118"/>
                      <a:gd name="T40" fmla="*/ 2147483647 w 88"/>
                      <a:gd name="T41" fmla="*/ 2147483647 h 118"/>
                      <a:gd name="T42" fmla="*/ 2147483647 w 88"/>
                      <a:gd name="T43" fmla="*/ 2147483647 h 118"/>
                      <a:gd name="T44" fmla="*/ 2147483647 w 88"/>
                      <a:gd name="T45" fmla="*/ 2147483647 h 118"/>
                      <a:gd name="T46" fmla="*/ 2147483647 w 88"/>
                      <a:gd name="T47" fmla="*/ 2147483647 h 118"/>
                      <a:gd name="T48" fmla="*/ 2147483647 w 88"/>
                      <a:gd name="T49" fmla="*/ 2147483647 h 118"/>
                      <a:gd name="T50" fmla="*/ 2147483647 w 88"/>
                      <a:gd name="T51" fmla="*/ 2147483647 h 118"/>
                      <a:gd name="T52" fmla="*/ 2147483647 w 88"/>
                      <a:gd name="T53" fmla="*/ 2147483647 h 118"/>
                      <a:gd name="T54" fmla="*/ 2147483647 w 88"/>
                      <a:gd name="T55" fmla="*/ 0 h 118"/>
                      <a:gd name="T56" fmla="*/ 2147483647 w 88"/>
                      <a:gd name="T57" fmla="*/ 2147483647 h 118"/>
                      <a:gd name="T58" fmla="*/ 2147483647 w 88"/>
                      <a:gd name="T59" fmla="*/ 2147483647 h 118"/>
                      <a:gd name="T60" fmla="*/ 2147483647 w 88"/>
                      <a:gd name="T61" fmla="*/ 2147483647 h 118"/>
                      <a:gd name="T62" fmla="*/ 2147483647 w 88"/>
                      <a:gd name="T63" fmla="*/ 2147483647 h 118"/>
                      <a:gd name="T64" fmla="*/ 2147483647 w 88"/>
                      <a:gd name="T65" fmla="*/ 2147483647 h 118"/>
                      <a:gd name="T66" fmla="*/ 2147483647 w 88"/>
                      <a:gd name="T67" fmla="*/ 2147483647 h 118"/>
                      <a:gd name="T68" fmla="*/ 2147483647 w 88"/>
                      <a:gd name="T69" fmla="*/ 2147483647 h 118"/>
                      <a:gd name="T70" fmla="*/ 0 w 88"/>
                      <a:gd name="T71" fmla="*/ 2147483647 h 118"/>
                      <a:gd name="T72" fmla="*/ 2147483647 w 88"/>
                      <a:gd name="T73" fmla="*/ 2147483647 h 118"/>
                      <a:gd name="T74" fmla="*/ 2147483647 w 88"/>
                      <a:gd name="T75" fmla="*/ 2147483647 h 118"/>
                      <a:gd name="T76" fmla="*/ 2147483647 w 88"/>
                      <a:gd name="T77" fmla="*/ 2147483647 h 118"/>
                      <a:gd name="T78" fmla="*/ 2147483647 w 88"/>
                      <a:gd name="T79" fmla="*/ 2147483647 h 118"/>
                      <a:gd name="T80" fmla="*/ 2147483647 w 88"/>
                      <a:gd name="T81" fmla="*/ 2147483647 h 118"/>
                      <a:gd name="T82" fmla="*/ 2147483647 w 88"/>
                      <a:gd name="T83" fmla="*/ 2147483647 h 118"/>
                      <a:gd name="T84" fmla="*/ 2147483647 w 88"/>
                      <a:gd name="T85" fmla="*/ 2147483647 h 118"/>
                      <a:gd name="T86" fmla="*/ 2147483647 w 88"/>
                      <a:gd name="T87" fmla="*/ 2147483647 h 118"/>
                      <a:gd name="T88" fmla="*/ 2147483647 w 88"/>
                      <a:gd name="T89" fmla="*/ 2147483647 h 118"/>
                      <a:gd name="T90" fmla="*/ 2147483647 w 88"/>
                      <a:gd name="T91" fmla="*/ 2147483647 h 118"/>
                      <a:gd name="T92" fmla="*/ 2147483647 w 88"/>
                      <a:gd name="T93" fmla="*/ 2147483647 h 118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w 88"/>
                      <a:gd name="T142" fmla="*/ 0 h 118"/>
                      <a:gd name="T143" fmla="*/ 88 w 88"/>
                      <a:gd name="T144" fmla="*/ 118 h 118"/>
                    </a:gdLst>
                    <a:ahLst/>
                    <a:cxnLst>
                      <a:cxn ang="T94">
                        <a:pos x="T0" y="T1"/>
                      </a:cxn>
                      <a:cxn ang="T95">
                        <a:pos x="T2" y="T3"/>
                      </a:cxn>
                      <a:cxn ang="T96">
                        <a:pos x="T4" y="T5"/>
                      </a:cxn>
                      <a:cxn ang="T97">
                        <a:pos x="T6" y="T7"/>
                      </a:cxn>
                      <a:cxn ang="T98">
                        <a:pos x="T8" y="T9"/>
                      </a:cxn>
                      <a:cxn ang="T99">
                        <a:pos x="T10" y="T11"/>
                      </a:cxn>
                      <a:cxn ang="T100">
                        <a:pos x="T12" y="T13"/>
                      </a:cxn>
                      <a:cxn ang="T101">
                        <a:pos x="T14" y="T15"/>
                      </a:cxn>
                      <a:cxn ang="T102">
                        <a:pos x="T16" y="T17"/>
                      </a:cxn>
                      <a:cxn ang="T103">
                        <a:pos x="T18" y="T19"/>
                      </a:cxn>
                      <a:cxn ang="T104">
                        <a:pos x="T20" y="T21"/>
                      </a:cxn>
                      <a:cxn ang="T105">
                        <a:pos x="T22" y="T23"/>
                      </a:cxn>
                      <a:cxn ang="T106">
                        <a:pos x="T24" y="T25"/>
                      </a:cxn>
                      <a:cxn ang="T107">
                        <a:pos x="T26" y="T27"/>
                      </a:cxn>
                      <a:cxn ang="T108">
                        <a:pos x="T28" y="T29"/>
                      </a:cxn>
                      <a:cxn ang="T109">
                        <a:pos x="T30" y="T31"/>
                      </a:cxn>
                      <a:cxn ang="T110">
                        <a:pos x="T32" y="T33"/>
                      </a:cxn>
                      <a:cxn ang="T111">
                        <a:pos x="T34" y="T35"/>
                      </a:cxn>
                      <a:cxn ang="T112">
                        <a:pos x="T36" y="T37"/>
                      </a:cxn>
                      <a:cxn ang="T113">
                        <a:pos x="T38" y="T39"/>
                      </a:cxn>
                      <a:cxn ang="T114">
                        <a:pos x="T40" y="T41"/>
                      </a:cxn>
                      <a:cxn ang="T115">
                        <a:pos x="T42" y="T43"/>
                      </a:cxn>
                      <a:cxn ang="T116">
                        <a:pos x="T44" y="T45"/>
                      </a:cxn>
                      <a:cxn ang="T117">
                        <a:pos x="T46" y="T47"/>
                      </a:cxn>
                      <a:cxn ang="T118">
                        <a:pos x="T48" y="T49"/>
                      </a:cxn>
                      <a:cxn ang="T119">
                        <a:pos x="T50" y="T51"/>
                      </a:cxn>
                      <a:cxn ang="T120">
                        <a:pos x="T52" y="T53"/>
                      </a:cxn>
                      <a:cxn ang="T121">
                        <a:pos x="T54" y="T55"/>
                      </a:cxn>
                      <a:cxn ang="T122">
                        <a:pos x="T56" y="T57"/>
                      </a:cxn>
                      <a:cxn ang="T123">
                        <a:pos x="T58" y="T59"/>
                      </a:cxn>
                      <a:cxn ang="T124">
                        <a:pos x="T60" y="T61"/>
                      </a:cxn>
                      <a:cxn ang="T125">
                        <a:pos x="T62" y="T63"/>
                      </a:cxn>
                      <a:cxn ang="T126">
                        <a:pos x="T64" y="T65"/>
                      </a:cxn>
                      <a:cxn ang="T127">
                        <a:pos x="T66" y="T67"/>
                      </a:cxn>
                      <a:cxn ang="T128">
                        <a:pos x="T68" y="T69"/>
                      </a:cxn>
                      <a:cxn ang="T129">
                        <a:pos x="T70" y="T71"/>
                      </a:cxn>
                      <a:cxn ang="T130">
                        <a:pos x="T72" y="T73"/>
                      </a:cxn>
                      <a:cxn ang="T131">
                        <a:pos x="T74" y="T75"/>
                      </a:cxn>
                      <a:cxn ang="T132">
                        <a:pos x="T76" y="T77"/>
                      </a:cxn>
                      <a:cxn ang="T133">
                        <a:pos x="T78" y="T79"/>
                      </a:cxn>
                      <a:cxn ang="T134">
                        <a:pos x="T80" y="T81"/>
                      </a:cxn>
                      <a:cxn ang="T135">
                        <a:pos x="T82" y="T83"/>
                      </a:cxn>
                      <a:cxn ang="T136">
                        <a:pos x="T84" y="T85"/>
                      </a:cxn>
                      <a:cxn ang="T137">
                        <a:pos x="T86" y="T87"/>
                      </a:cxn>
                      <a:cxn ang="T138">
                        <a:pos x="T88" y="T89"/>
                      </a:cxn>
                      <a:cxn ang="T139">
                        <a:pos x="T90" y="T91"/>
                      </a:cxn>
                      <a:cxn ang="T140">
                        <a:pos x="T92" y="T93"/>
                      </a:cxn>
                    </a:cxnLst>
                    <a:rect l="T141" t="T142" r="T143" b="T144"/>
                    <a:pathLst>
                      <a:path w="88" h="118">
                        <a:moveTo>
                          <a:pt x="12" y="86"/>
                        </a:moveTo>
                        <a:lnTo>
                          <a:pt x="10" y="90"/>
                        </a:lnTo>
                        <a:lnTo>
                          <a:pt x="12" y="92"/>
                        </a:lnTo>
                        <a:lnTo>
                          <a:pt x="12" y="98"/>
                        </a:lnTo>
                        <a:lnTo>
                          <a:pt x="10" y="102"/>
                        </a:lnTo>
                        <a:lnTo>
                          <a:pt x="8" y="106"/>
                        </a:lnTo>
                        <a:lnTo>
                          <a:pt x="18" y="112"/>
                        </a:lnTo>
                        <a:lnTo>
                          <a:pt x="30" y="118"/>
                        </a:lnTo>
                        <a:lnTo>
                          <a:pt x="34" y="116"/>
                        </a:lnTo>
                        <a:lnTo>
                          <a:pt x="36" y="112"/>
                        </a:lnTo>
                        <a:lnTo>
                          <a:pt x="40" y="102"/>
                        </a:lnTo>
                        <a:lnTo>
                          <a:pt x="46" y="88"/>
                        </a:lnTo>
                        <a:lnTo>
                          <a:pt x="50" y="84"/>
                        </a:lnTo>
                        <a:lnTo>
                          <a:pt x="56" y="80"/>
                        </a:lnTo>
                        <a:lnTo>
                          <a:pt x="68" y="74"/>
                        </a:lnTo>
                        <a:lnTo>
                          <a:pt x="78" y="66"/>
                        </a:lnTo>
                        <a:lnTo>
                          <a:pt x="84" y="54"/>
                        </a:lnTo>
                        <a:lnTo>
                          <a:pt x="86" y="50"/>
                        </a:lnTo>
                        <a:lnTo>
                          <a:pt x="86" y="42"/>
                        </a:lnTo>
                        <a:lnTo>
                          <a:pt x="88" y="40"/>
                        </a:lnTo>
                        <a:lnTo>
                          <a:pt x="86" y="32"/>
                        </a:lnTo>
                        <a:lnTo>
                          <a:pt x="84" y="28"/>
                        </a:lnTo>
                        <a:lnTo>
                          <a:pt x="86" y="26"/>
                        </a:lnTo>
                        <a:lnTo>
                          <a:pt x="70" y="24"/>
                        </a:lnTo>
                        <a:lnTo>
                          <a:pt x="56" y="18"/>
                        </a:lnTo>
                        <a:lnTo>
                          <a:pt x="42" y="10"/>
                        </a:lnTo>
                        <a:lnTo>
                          <a:pt x="34" y="2"/>
                        </a:lnTo>
                        <a:lnTo>
                          <a:pt x="28" y="0"/>
                        </a:lnTo>
                        <a:lnTo>
                          <a:pt x="20" y="2"/>
                        </a:lnTo>
                        <a:lnTo>
                          <a:pt x="14" y="6"/>
                        </a:lnTo>
                        <a:lnTo>
                          <a:pt x="12" y="10"/>
                        </a:lnTo>
                        <a:lnTo>
                          <a:pt x="12" y="14"/>
                        </a:lnTo>
                        <a:lnTo>
                          <a:pt x="12" y="26"/>
                        </a:lnTo>
                        <a:lnTo>
                          <a:pt x="6" y="40"/>
                        </a:lnTo>
                        <a:lnTo>
                          <a:pt x="2" y="54"/>
                        </a:lnTo>
                        <a:lnTo>
                          <a:pt x="0" y="64"/>
                        </a:lnTo>
                        <a:lnTo>
                          <a:pt x="4" y="70"/>
                        </a:lnTo>
                        <a:lnTo>
                          <a:pt x="6" y="72"/>
                        </a:lnTo>
                        <a:lnTo>
                          <a:pt x="10" y="72"/>
                        </a:lnTo>
                        <a:lnTo>
                          <a:pt x="14" y="70"/>
                        </a:lnTo>
                        <a:lnTo>
                          <a:pt x="18" y="66"/>
                        </a:lnTo>
                        <a:lnTo>
                          <a:pt x="18" y="74"/>
                        </a:lnTo>
                        <a:lnTo>
                          <a:pt x="18" y="80"/>
                        </a:lnTo>
                        <a:lnTo>
                          <a:pt x="12" y="84"/>
                        </a:lnTo>
                        <a:lnTo>
                          <a:pt x="8" y="86"/>
                        </a:lnTo>
                        <a:lnTo>
                          <a:pt x="10" y="86"/>
                        </a:lnTo>
                        <a:lnTo>
                          <a:pt x="12" y="8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68" name="îṩļiḓé">
                    <a:extLst>
                      <a:ext uri="{FF2B5EF4-FFF2-40B4-BE49-F238E27FC236}">
                        <a16:creationId xmlns:a16="http://schemas.microsoft.com/office/drawing/2014/main" xmlns="" id="{9E14380A-58B7-40E3-95E4-36C8B199241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075457" y="3878882"/>
                    <a:ext cx="364962" cy="554819"/>
                  </a:xfrm>
                  <a:custGeom>
                    <a:avLst/>
                    <a:gdLst>
                      <a:gd name="T0" fmla="*/ 2147483647 w 208"/>
                      <a:gd name="T1" fmla="*/ 2147483647 h 332"/>
                      <a:gd name="T2" fmla="*/ 2147483647 w 208"/>
                      <a:gd name="T3" fmla="*/ 2147483647 h 332"/>
                      <a:gd name="T4" fmla="*/ 2147483647 w 208"/>
                      <a:gd name="T5" fmla="*/ 2147483647 h 332"/>
                      <a:gd name="T6" fmla="*/ 2147483647 w 208"/>
                      <a:gd name="T7" fmla="*/ 2147483647 h 332"/>
                      <a:gd name="T8" fmla="*/ 2147483647 w 208"/>
                      <a:gd name="T9" fmla="*/ 2147483647 h 332"/>
                      <a:gd name="T10" fmla="*/ 2147483647 w 208"/>
                      <a:gd name="T11" fmla="*/ 2147483647 h 332"/>
                      <a:gd name="T12" fmla="*/ 2147483647 w 208"/>
                      <a:gd name="T13" fmla="*/ 2147483647 h 332"/>
                      <a:gd name="T14" fmla="*/ 2147483647 w 208"/>
                      <a:gd name="T15" fmla="*/ 2147483647 h 332"/>
                      <a:gd name="T16" fmla="*/ 0 w 208"/>
                      <a:gd name="T17" fmla="*/ 2147483647 h 332"/>
                      <a:gd name="T18" fmla="*/ 2147483647 w 208"/>
                      <a:gd name="T19" fmla="*/ 2147483647 h 332"/>
                      <a:gd name="T20" fmla="*/ 2147483647 w 208"/>
                      <a:gd name="T21" fmla="*/ 2147483647 h 332"/>
                      <a:gd name="T22" fmla="*/ 2147483647 w 208"/>
                      <a:gd name="T23" fmla="*/ 2147483647 h 332"/>
                      <a:gd name="T24" fmla="*/ 2147483647 w 208"/>
                      <a:gd name="T25" fmla="*/ 2147483647 h 332"/>
                      <a:gd name="T26" fmla="*/ 2147483647 w 208"/>
                      <a:gd name="T27" fmla="*/ 2147483647 h 332"/>
                      <a:gd name="T28" fmla="*/ 2147483647 w 208"/>
                      <a:gd name="T29" fmla="*/ 2147483647 h 332"/>
                      <a:gd name="T30" fmla="*/ 2147483647 w 208"/>
                      <a:gd name="T31" fmla="*/ 2147483647 h 332"/>
                      <a:gd name="T32" fmla="*/ 2147483647 w 208"/>
                      <a:gd name="T33" fmla="*/ 0 h 332"/>
                      <a:gd name="T34" fmla="*/ 2147483647 w 208"/>
                      <a:gd name="T35" fmla="*/ 2147483647 h 332"/>
                      <a:gd name="T36" fmla="*/ 2147483647 w 208"/>
                      <a:gd name="T37" fmla="*/ 2147483647 h 332"/>
                      <a:gd name="T38" fmla="*/ 2147483647 w 208"/>
                      <a:gd name="T39" fmla="*/ 2147483647 h 332"/>
                      <a:gd name="T40" fmla="*/ 2147483647 w 208"/>
                      <a:gd name="T41" fmla="*/ 2147483647 h 332"/>
                      <a:gd name="T42" fmla="*/ 2147483647 w 208"/>
                      <a:gd name="T43" fmla="*/ 2147483647 h 332"/>
                      <a:gd name="T44" fmla="*/ 2147483647 w 208"/>
                      <a:gd name="T45" fmla="*/ 2147483647 h 332"/>
                      <a:gd name="T46" fmla="*/ 2147483647 w 208"/>
                      <a:gd name="T47" fmla="*/ 2147483647 h 332"/>
                      <a:gd name="T48" fmla="*/ 2147483647 w 208"/>
                      <a:gd name="T49" fmla="*/ 2147483647 h 332"/>
                      <a:gd name="T50" fmla="*/ 2147483647 w 208"/>
                      <a:gd name="T51" fmla="*/ 2147483647 h 332"/>
                      <a:gd name="T52" fmla="*/ 2147483647 w 208"/>
                      <a:gd name="T53" fmla="*/ 2147483647 h 332"/>
                      <a:gd name="T54" fmla="*/ 2147483647 w 208"/>
                      <a:gd name="T55" fmla="*/ 2147483647 h 332"/>
                      <a:gd name="T56" fmla="*/ 2147483647 w 208"/>
                      <a:gd name="T57" fmla="*/ 2147483647 h 332"/>
                      <a:gd name="T58" fmla="*/ 2147483647 w 208"/>
                      <a:gd name="T59" fmla="*/ 2147483647 h 332"/>
                      <a:gd name="T60" fmla="*/ 2147483647 w 208"/>
                      <a:gd name="T61" fmla="*/ 2147483647 h 332"/>
                      <a:gd name="T62" fmla="*/ 2147483647 w 208"/>
                      <a:gd name="T63" fmla="*/ 2147483647 h 332"/>
                      <a:gd name="T64" fmla="*/ 2147483647 w 208"/>
                      <a:gd name="T65" fmla="*/ 2147483647 h 332"/>
                      <a:gd name="T66" fmla="*/ 2147483647 w 208"/>
                      <a:gd name="T67" fmla="*/ 2147483647 h 332"/>
                      <a:gd name="T68" fmla="*/ 2147483647 w 208"/>
                      <a:gd name="T69" fmla="*/ 2147483647 h 332"/>
                      <a:gd name="T70" fmla="*/ 2147483647 w 208"/>
                      <a:gd name="T71" fmla="*/ 2147483647 h 332"/>
                      <a:gd name="T72" fmla="*/ 2147483647 w 208"/>
                      <a:gd name="T73" fmla="*/ 2147483647 h 332"/>
                      <a:gd name="T74" fmla="*/ 2147483647 w 208"/>
                      <a:gd name="T75" fmla="*/ 2147483647 h 332"/>
                      <a:gd name="T76" fmla="*/ 2147483647 w 208"/>
                      <a:gd name="T77" fmla="*/ 2147483647 h 332"/>
                      <a:gd name="T78" fmla="*/ 2147483647 w 208"/>
                      <a:gd name="T79" fmla="*/ 2147483647 h 332"/>
                      <a:gd name="T80" fmla="*/ 2147483647 w 208"/>
                      <a:gd name="T81" fmla="*/ 2147483647 h 332"/>
                      <a:gd name="T82" fmla="*/ 2147483647 w 208"/>
                      <a:gd name="T83" fmla="*/ 2147483647 h 332"/>
                      <a:gd name="T84" fmla="*/ 2147483647 w 208"/>
                      <a:gd name="T85" fmla="*/ 2147483647 h 332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w 208"/>
                      <a:gd name="T130" fmla="*/ 0 h 332"/>
                      <a:gd name="T131" fmla="*/ 208 w 208"/>
                      <a:gd name="T132" fmla="*/ 332 h 332"/>
                    </a:gdLst>
                    <a:ahLst/>
                    <a:cxnLst>
                      <a:cxn ang="T86">
                        <a:pos x="T0" y="T1"/>
                      </a:cxn>
                      <a:cxn ang="T87">
                        <a:pos x="T2" y="T3"/>
                      </a:cxn>
                      <a:cxn ang="T88">
                        <a:pos x="T4" y="T5"/>
                      </a:cxn>
                      <a:cxn ang="T89">
                        <a:pos x="T6" y="T7"/>
                      </a:cxn>
                      <a:cxn ang="T90">
                        <a:pos x="T8" y="T9"/>
                      </a:cxn>
                      <a:cxn ang="T91">
                        <a:pos x="T10" y="T11"/>
                      </a:cxn>
                      <a:cxn ang="T92">
                        <a:pos x="T12" y="T13"/>
                      </a:cxn>
                      <a:cxn ang="T93">
                        <a:pos x="T14" y="T15"/>
                      </a:cxn>
                      <a:cxn ang="T94">
                        <a:pos x="T16" y="T17"/>
                      </a:cxn>
                      <a:cxn ang="T95">
                        <a:pos x="T18" y="T19"/>
                      </a:cxn>
                      <a:cxn ang="T96">
                        <a:pos x="T20" y="T21"/>
                      </a:cxn>
                      <a:cxn ang="T97">
                        <a:pos x="T22" y="T23"/>
                      </a:cxn>
                      <a:cxn ang="T98">
                        <a:pos x="T24" y="T25"/>
                      </a:cxn>
                      <a:cxn ang="T99">
                        <a:pos x="T26" y="T27"/>
                      </a:cxn>
                      <a:cxn ang="T100">
                        <a:pos x="T28" y="T29"/>
                      </a:cxn>
                      <a:cxn ang="T101">
                        <a:pos x="T30" y="T31"/>
                      </a:cxn>
                      <a:cxn ang="T102">
                        <a:pos x="T32" y="T33"/>
                      </a:cxn>
                      <a:cxn ang="T103">
                        <a:pos x="T34" y="T35"/>
                      </a:cxn>
                      <a:cxn ang="T104">
                        <a:pos x="T36" y="T37"/>
                      </a:cxn>
                      <a:cxn ang="T105">
                        <a:pos x="T38" y="T39"/>
                      </a:cxn>
                      <a:cxn ang="T106">
                        <a:pos x="T40" y="T41"/>
                      </a:cxn>
                      <a:cxn ang="T107">
                        <a:pos x="T42" y="T43"/>
                      </a:cxn>
                      <a:cxn ang="T108">
                        <a:pos x="T44" y="T45"/>
                      </a:cxn>
                      <a:cxn ang="T109">
                        <a:pos x="T46" y="T47"/>
                      </a:cxn>
                      <a:cxn ang="T110">
                        <a:pos x="T48" y="T49"/>
                      </a:cxn>
                      <a:cxn ang="T111">
                        <a:pos x="T50" y="T51"/>
                      </a:cxn>
                      <a:cxn ang="T112">
                        <a:pos x="T52" y="T53"/>
                      </a:cxn>
                      <a:cxn ang="T113">
                        <a:pos x="T54" y="T55"/>
                      </a:cxn>
                      <a:cxn ang="T114">
                        <a:pos x="T56" y="T57"/>
                      </a:cxn>
                      <a:cxn ang="T115">
                        <a:pos x="T58" y="T59"/>
                      </a:cxn>
                      <a:cxn ang="T116">
                        <a:pos x="T60" y="T61"/>
                      </a:cxn>
                      <a:cxn ang="T117">
                        <a:pos x="T62" y="T63"/>
                      </a:cxn>
                      <a:cxn ang="T118">
                        <a:pos x="T64" y="T65"/>
                      </a:cxn>
                      <a:cxn ang="T119">
                        <a:pos x="T66" y="T67"/>
                      </a:cxn>
                      <a:cxn ang="T120">
                        <a:pos x="T68" y="T69"/>
                      </a:cxn>
                      <a:cxn ang="T121">
                        <a:pos x="T70" y="T71"/>
                      </a:cxn>
                      <a:cxn ang="T122">
                        <a:pos x="T72" y="T73"/>
                      </a:cxn>
                      <a:cxn ang="T123">
                        <a:pos x="T74" y="T75"/>
                      </a:cxn>
                      <a:cxn ang="T124">
                        <a:pos x="T76" y="T77"/>
                      </a:cxn>
                      <a:cxn ang="T125">
                        <a:pos x="T78" y="T79"/>
                      </a:cxn>
                      <a:cxn ang="T126">
                        <a:pos x="T80" y="T81"/>
                      </a:cxn>
                      <a:cxn ang="T127">
                        <a:pos x="T82" y="T83"/>
                      </a:cxn>
                      <a:cxn ang="T128">
                        <a:pos x="T84" y="T85"/>
                      </a:cxn>
                    </a:cxnLst>
                    <a:rect l="T129" t="T130" r="T131" b="T132"/>
                    <a:pathLst>
                      <a:path w="208" h="332">
                        <a:moveTo>
                          <a:pt x="186" y="332"/>
                        </a:moveTo>
                        <a:lnTo>
                          <a:pt x="180" y="324"/>
                        </a:lnTo>
                        <a:lnTo>
                          <a:pt x="174" y="318"/>
                        </a:lnTo>
                        <a:lnTo>
                          <a:pt x="154" y="300"/>
                        </a:lnTo>
                        <a:lnTo>
                          <a:pt x="146" y="294"/>
                        </a:lnTo>
                        <a:lnTo>
                          <a:pt x="136" y="292"/>
                        </a:lnTo>
                        <a:lnTo>
                          <a:pt x="118" y="282"/>
                        </a:lnTo>
                        <a:lnTo>
                          <a:pt x="108" y="276"/>
                        </a:lnTo>
                        <a:lnTo>
                          <a:pt x="98" y="268"/>
                        </a:lnTo>
                        <a:lnTo>
                          <a:pt x="94" y="262"/>
                        </a:lnTo>
                        <a:lnTo>
                          <a:pt x="90" y="254"/>
                        </a:lnTo>
                        <a:lnTo>
                          <a:pt x="80" y="232"/>
                        </a:lnTo>
                        <a:lnTo>
                          <a:pt x="72" y="212"/>
                        </a:lnTo>
                        <a:lnTo>
                          <a:pt x="62" y="194"/>
                        </a:lnTo>
                        <a:lnTo>
                          <a:pt x="52" y="174"/>
                        </a:lnTo>
                        <a:lnTo>
                          <a:pt x="46" y="158"/>
                        </a:lnTo>
                        <a:lnTo>
                          <a:pt x="40" y="146"/>
                        </a:lnTo>
                        <a:lnTo>
                          <a:pt x="32" y="132"/>
                        </a:lnTo>
                        <a:lnTo>
                          <a:pt x="24" y="118"/>
                        </a:lnTo>
                        <a:lnTo>
                          <a:pt x="22" y="114"/>
                        </a:lnTo>
                        <a:lnTo>
                          <a:pt x="18" y="112"/>
                        </a:lnTo>
                        <a:lnTo>
                          <a:pt x="12" y="108"/>
                        </a:lnTo>
                        <a:lnTo>
                          <a:pt x="4" y="106"/>
                        </a:lnTo>
                        <a:lnTo>
                          <a:pt x="2" y="104"/>
                        </a:lnTo>
                        <a:lnTo>
                          <a:pt x="0" y="100"/>
                        </a:lnTo>
                        <a:lnTo>
                          <a:pt x="0" y="82"/>
                        </a:lnTo>
                        <a:lnTo>
                          <a:pt x="0" y="66"/>
                        </a:lnTo>
                        <a:lnTo>
                          <a:pt x="2" y="64"/>
                        </a:lnTo>
                        <a:lnTo>
                          <a:pt x="4" y="60"/>
                        </a:lnTo>
                        <a:lnTo>
                          <a:pt x="12" y="54"/>
                        </a:lnTo>
                        <a:lnTo>
                          <a:pt x="16" y="54"/>
                        </a:lnTo>
                        <a:lnTo>
                          <a:pt x="14" y="58"/>
                        </a:lnTo>
                        <a:lnTo>
                          <a:pt x="16" y="60"/>
                        </a:lnTo>
                        <a:lnTo>
                          <a:pt x="16" y="66"/>
                        </a:lnTo>
                        <a:lnTo>
                          <a:pt x="14" y="70"/>
                        </a:lnTo>
                        <a:lnTo>
                          <a:pt x="12" y="74"/>
                        </a:lnTo>
                        <a:lnTo>
                          <a:pt x="22" y="80"/>
                        </a:lnTo>
                        <a:lnTo>
                          <a:pt x="34" y="86"/>
                        </a:lnTo>
                        <a:lnTo>
                          <a:pt x="38" y="84"/>
                        </a:lnTo>
                        <a:lnTo>
                          <a:pt x="40" y="80"/>
                        </a:lnTo>
                        <a:lnTo>
                          <a:pt x="44" y="70"/>
                        </a:lnTo>
                        <a:lnTo>
                          <a:pt x="50" y="56"/>
                        </a:lnTo>
                        <a:lnTo>
                          <a:pt x="54" y="52"/>
                        </a:lnTo>
                        <a:lnTo>
                          <a:pt x="60" y="48"/>
                        </a:lnTo>
                        <a:lnTo>
                          <a:pt x="72" y="42"/>
                        </a:lnTo>
                        <a:lnTo>
                          <a:pt x="82" y="34"/>
                        </a:lnTo>
                        <a:lnTo>
                          <a:pt x="88" y="22"/>
                        </a:lnTo>
                        <a:lnTo>
                          <a:pt x="90" y="18"/>
                        </a:lnTo>
                        <a:lnTo>
                          <a:pt x="90" y="10"/>
                        </a:lnTo>
                        <a:lnTo>
                          <a:pt x="92" y="8"/>
                        </a:lnTo>
                        <a:lnTo>
                          <a:pt x="90" y="0"/>
                        </a:lnTo>
                        <a:lnTo>
                          <a:pt x="96" y="0"/>
                        </a:lnTo>
                        <a:lnTo>
                          <a:pt x="100" y="4"/>
                        </a:lnTo>
                        <a:lnTo>
                          <a:pt x="106" y="8"/>
                        </a:lnTo>
                        <a:lnTo>
                          <a:pt x="114" y="14"/>
                        </a:lnTo>
                        <a:lnTo>
                          <a:pt x="120" y="22"/>
                        </a:lnTo>
                        <a:lnTo>
                          <a:pt x="124" y="26"/>
                        </a:lnTo>
                        <a:lnTo>
                          <a:pt x="126" y="34"/>
                        </a:lnTo>
                        <a:lnTo>
                          <a:pt x="128" y="42"/>
                        </a:lnTo>
                        <a:lnTo>
                          <a:pt x="144" y="42"/>
                        </a:lnTo>
                        <a:lnTo>
                          <a:pt x="146" y="42"/>
                        </a:lnTo>
                        <a:lnTo>
                          <a:pt x="148" y="40"/>
                        </a:lnTo>
                        <a:lnTo>
                          <a:pt x="152" y="38"/>
                        </a:lnTo>
                        <a:lnTo>
                          <a:pt x="154" y="38"/>
                        </a:lnTo>
                        <a:lnTo>
                          <a:pt x="156" y="40"/>
                        </a:lnTo>
                        <a:lnTo>
                          <a:pt x="160" y="44"/>
                        </a:lnTo>
                        <a:lnTo>
                          <a:pt x="160" y="40"/>
                        </a:lnTo>
                        <a:lnTo>
                          <a:pt x="164" y="38"/>
                        </a:lnTo>
                        <a:lnTo>
                          <a:pt x="172" y="40"/>
                        </a:lnTo>
                        <a:lnTo>
                          <a:pt x="178" y="44"/>
                        </a:lnTo>
                        <a:lnTo>
                          <a:pt x="176" y="48"/>
                        </a:lnTo>
                        <a:lnTo>
                          <a:pt x="174" y="52"/>
                        </a:lnTo>
                        <a:lnTo>
                          <a:pt x="170" y="56"/>
                        </a:lnTo>
                        <a:lnTo>
                          <a:pt x="168" y="60"/>
                        </a:lnTo>
                        <a:lnTo>
                          <a:pt x="170" y="64"/>
                        </a:lnTo>
                        <a:lnTo>
                          <a:pt x="174" y="66"/>
                        </a:lnTo>
                        <a:lnTo>
                          <a:pt x="180" y="70"/>
                        </a:lnTo>
                        <a:lnTo>
                          <a:pt x="180" y="74"/>
                        </a:lnTo>
                        <a:lnTo>
                          <a:pt x="176" y="76"/>
                        </a:lnTo>
                        <a:lnTo>
                          <a:pt x="164" y="78"/>
                        </a:lnTo>
                        <a:lnTo>
                          <a:pt x="154" y="80"/>
                        </a:lnTo>
                        <a:lnTo>
                          <a:pt x="144" y="82"/>
                        </a:lnTo>
                        <a:lnTo>
                          <a:pt x="138" y="86"/>
                        </a:lnTo>
                        <a:lnTo>
                          <a:pt x="136" y="90"/>
                        </a:lnTo>
                        <a:lnTo>
                          <a:pt x="134" y="98"/>
                        </a:lnTo>
                        <a:lnTo>
                          <a:pt x="132" y="106"/>
                        </a:lnTo>
                        <a:lnTo>
                          <a:pt x="128" y="118"/>
                        </a:lnTo>
                        <a:lnTo>
                          <a:pt x="126" y="122"/>
                        </a:lnTo>
                        <a:lnTo>
                          <a:pt x="124" y="124"/>
                        </a:lnTo>
                        <a:lnTo>
                          <a:pt x="120" y="128"/>
                        </a:lnTo>
                        <a:lnTo>
                          <a:pt x="118" y="132"/>
                        </a:lnTo>
                        <a:lnTo>
                          <a:pt x="120" y="138"/>
                        </a:lnTo>
                        <a:lnTo>
                          <a:pt x="122" y="142"/>
                        </a:lnTo>
                        <a:lnTo>
                          <a:pt x="126" y="150"/>
                        </a:lnTo>
                        <a:lnTo>
                          <a:pt x="132" y="158"/>
                        </a:lnTo>
                        <a:lnTo>
                          <a:pt x="134" y="162"/>
                        </a:lnTo>
                        <a:lnTo>
                          <a:pt x="134" y="168"/>
                        </a:lnTo>
                        <a:lnTo>
                          <a:pt x="142" y="170"/>
                        </a:lnTo>
                        <a:lnTo>
                          <a:pt x="148" y="174"/>
                        </a:lnTo>
                        <a:lnTo>
                          <a:pt x="154" y="180"/>
                        </a:lnTo>
                        <a:lnTo>
                          <a:pt x="158" y="182"/>
                        </a:lnTo>
                        <a:lnTo>
                          <a:pt x="162" y="180"/>
                        </a:lnTo>
                        <a:lnTo>
                          <a:pt x="164" y="180"/>
                        </a:lnTo>
                        <a:lnTo>
                          <a:pt x="166" y="172"/>
                        </a:lnTo>
                        <a:lnTo>
                          <a:pt x="176" y="172"/>
                        </a:lnTo>
                        <a:lnTo>
                          <a:pt x="176" y="188"/>
                        </a:lnTo>
                        <a:lnTo>
                          <a:pt x="176" y="194"/>
                        </a:lnTo>
                        <a:lnTo>
                          <a:pt x="178" y="196"/>
                        </a:lnTo>
                        <a:lnTo>
                          <a:pt x="180" y="198"/>
                        </a:lnTo>
                        <a:lnTo>
                          <a:pt x="182" y="198"/>
                        </a:lnTo>
                        <a:lnTo>
                          <a:pt x="184" y="198"/>
                        </a:lnTo>
                        <a:lnTo>
                          <a:pt x="192" y="200"/>
                        </a:lnTo>
                        <a:lnTo>
                          <a:pt x="202" y="212"/>
                        </a:lnTo>
                        <a:lnTo>
                          <a:pt x="206" y="218"/>
                        </a:lnTo>
                        <a:lnTo>
                          <a:pt x="208" y="226"/>
                        </a:lnTo>
                        <a:lnTo>
                          <a:pt x="206" y="258"/>
                        </a:lnTo>
                        <a:lnTo>
                          <a:pt x="204" y="264"/>
                        </a:lnTo>
                        <a:lnTo>
                          <a:pt x="204" y="266"/>
                        </a:lnTo>
                        <a:lnTo>
                          <a:pt x="202" y="270"/>
                        </a:lnTo>
                        <a:lnTo>
                          <a:pt x="200" y="276"/>
                        </a:lnTo>
                        <a:lnTo>
                          <a:pt x="202" y="290"/>
                        </a:lnTo>
                        <a:lnTo>
                          <a:pt x="204" y="294"/>
                        </a:lnTo>
                        <a:lnTo>
                          <a:pt x="208" y="296"/>
                        </a:lnTo>
                        <a:lnTo>
                          <a:pt x="204" y="306"/>
                        </a:lnTo>
                        <a:lnTo>
                          <a:pt x="202" y="316"/>
                        </a:lnTo>
                        <a:lnTo>
                          <a:pt x="200" y="322"/>
                        </a:lnTo>
                        <a:lnTo>
                          <a:pt x="196" y="326"/>
                        </a:lnTo>
                        <a:lnTo>
                          <a:pt x="190" y="330"/>
                        </a:lnTo>
                        <a:lnTo>
                          <a:pt x="186" y="33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69" name="îşlîḋé">
                    <a:extLst>
                      <a:ext uri="{FF2B5EF4-FFF2-40B4-BE49-F238E27FC236}">
                        <a16:creationId xmlns:a16="http://schemas.microsoft.com/office/drawing/2014/main" xmlns="" id="{B5BA1000-77D5-4721-8996-A371334073D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412877" y="4173103"/>
                    <a:ext cx="341549" cy="396499"/>
                  </a:xfrm>
                  <a:custGeom>
                    <a:avLst/>
                    <a:gdLst>
                      <a:gd name="T0" fmla="*/ 2147483647 w 196"/>
                      <a:gd name="T1" fmla="*/ 2147483647 h 238"/>
                      <a:gd name="T2" fmla="*/ 2147483647 w 196"/>
                      <a:gd name="T3" fmla="*/ 2147483647 h 238"/>
                      <a:gd name="T4" fmla="*/ 2147483647 w 196"/>
                      <a:gd name="T5" fmla="*/ 2147483647 h 238"/>
                      <a:gd name="T6" fmla="*/ 2147483647 w 196"/>
                      <a:gd name="T7" fmla="*/ 2147483647 h 238"/>
                      <a:gd name="T8" fmla="*/ 2147483647 w 196"/>
                      <a:gd name="T9" fmla="*/ 2147483647 h 238"/>
                      <a:gd name="T10" fmla="*/ 2147483647 w 196"/>
                      <a:gd name="T11" fmla="*/ 2147483647 h 238"/>
                      <a:gd name="T12" fmla="*/ 2147483647 w 196"/>
                      <a:gd name="T13" fmla="*/ 2147483647 h 238"/>
                      <a:gd name="T14" fmla="*/ 2147483647 w 196"/>
                      <a:gd name="T15" fmla="*/ 2147483647 h 238"/>
                      <a:gd name="T16" fmla="*/ 2147483647 w 196"/>
                      <a:gd name="T17" fmla="*/ 2147483647 h 238"/>
                      <a:gd name="T18" fmla="*/ 2147483647 w 196"/>
                      <a:gd name="T19" fmla="*/ 2147483647 h 238"/>
                      <a:gd name="T20" fmla="*/ 2147483647 w 196"/>
                      <a:gd name="T21" fmla="*/ 2147483647 h 238"/>
                      <a:gd name="T22" fmla="*/ 2147483647 w 196"/>
                      <a:gd name="T23" fmla="*/ 2147483647 h 238"/>
                      <a:gd name="T24" fmla="*/ 2147483647 w 196"/>
                      <a:gd name="T25" fmla="*/ 2147483647 h 238"/>
                      <a:gd name="T26" fmla="*/ 2147483647 w 196"/>
                      <a:gd name="T27" fmla="*/ 2147483647 h 238"/>
                      <a:gd name="T28" fmla="*/ 2147483647 w 196"/>
                      <a:gd name="T29" fmla="*/ 2147483647 h 238"/>
                      <a:gd name="T30" fmla="*/ 2147483647 w 196"/>
                      <a:gd name="T31" fmla="*/ 2147483647 h 238"/>
                      <a:gd name="T32" fmla="*/ 2147483647 w 196"/>
                      <a:gd name="T33" fmla="*/ 2147483647 h 238"/>
                      <a:gd name="T34" fmla="*/ 2147483647 w 196"/>
                      <a:gd name="T35" fmla="*/ 2147483647 h 238"/>
                      <a:gd name="T36" fmla="*/ 2147483647 w 196"/>
                      <a:gd name="T37" fmla="*/ 2147483647 h 238"/>
                      <a:gd name="T38" fmla="*/ 2147483647 w 196"/>
                      <a:gd name="T39" fmla="*/ 2147483647 h 238"/>
                      <a:gd name="T40" fmla="*/ 2147483647 w 196"/>
                      <a:gd name="T41" fmla="*/ 2147483647 h 238"/>
                      <a:gd name="T42" fmla="*/ 2147483647 w 196"/>
                      <a:gd name="T43" fmla="*/ 2147483647 h 238"/>
                      <a:gd name="T44" fmla="*/ 2147483647 w 196"/>
                      <a:gd name="T45" fmla="*/ 2147483647 h 238"/>
                      <a:gd name="T46" fmla="*/ 2147483647 w 196"/>
                      <a:gd name="T47" fmla="*/ 2147483647 h 238"/>
                      <a:gd name="T48" fmla="*/ 2147483647 w 196"/>
                      <a:gd name="T49" fmla="*/ 2147483647 h 238"/>
                      <a:gd name="T50" fmla="*/ 2147483647 w 196"/>
                      <a:gd name="T51" fmla="*/ 2147483647 h 238"/>
                      <a:gd name="T52" fmla="*/ 2147483647 w 196"/>
                      <a:gd name="T53" fmla="*/ 2147483647 h 238"/>
                      <a:gd name="T54" fmla="*/ 2147483647 w 196"/>
                      <a:gd name="T55" fmla="*/ 2147483647 h 238"/>
                      <a:gd name="T56" fmla="*/ 2147483647 w 196"/>
                      <a:gd name="T57" fmla="*/ 2147483647 h 238"/>
                      <a:gd name="T58" fmla="*/ 2147483647 w 196"/>
                      <a:gd name="T59" fmla="*/ 2147483647 h 238"/>
                      <a:gd name="T60" fmla="*/ 2147483647 w 196"/>
                      <a:gd name="T61" fmla="*/ 2147483647 h 238"/>
                      <a:gd name="T62" fmla="*/ 2147483647 w 196"/>
                      <a:gd name="T63" fmla="*/ 2147483647 h 238"/>
                      <a:gd name="T64" fmla="*/ 2147483647 w 196"/>
                      <a:gd name="T65" fmla="*/ 2147483647 h 238"/>
                      <a:gd name="T66" fmla="*/ 2147483647 w 196"/>
                      <a:gd name="T67" fmla="*/ 2147483647 h 238"/>
                      <a:gd name="T68" fmla="*/ 2147483647 w 196"/>
                      <a:gd name="T69" fmla="*/ 2147483647 h 238"/>
                      <a:gd name="T70" fmla="*/ 2147483647 w 196"/>
                      <a:gd name="T71" fmla="*/ 2147483647 h 238"/>
                      <a:gd name="T72" fmla="*/ 2147483647 w 196"/>
                      <a:gd name="T73" fmla="*/ 2147483647 h 238"/>
                      <a:gd name="T74" fmla="*/ 2147483647 w 196"/>
                      <a:gd name="T75" fmla="*/ 2147483647 h 238"/>
                      <a:gd name="T76" fmla="*/ 2147483647 w 196"/>
                      <a:gd name="T77" fmla="*/ 2147483647 h 238"/>
                      <a:gd name="T78" fmla="*/ 2147483647 w 196"/>
                      <a:gd name="T79" fmla="*/ 2147483647 h 238"/>
                      <a:gd name="T80" fmla="*/ 2147483647 w 196"/>
                      <a:gd name="T81" fmla="*/ 2147483647 h 238"/>
                      <a:gd name="T82" fmla="*/ 2147483647 w 196"/>
                      <a:gd name="T83" fmla="*/ 2147483647 h 238"/>
                      <a:gd name="T84" fmla="*/ 2147483647 w 196"/>
                      <a:gd name="T85" fmla="*/ 2147483647 h 238"/>
                      <a:gd name="T86" fmla="*/ 2147483647 w 196"/>
                      <a:gd name="T87" fmla="*/ 2147483647 h 238"/>
                      <a:gd name="T88" fmla="*/ 2147483647 w 196"/>
                      <a:gd name="T89" fmla="*/ 0 h 238"/>
                      <a:gd name="T90" fmla="*/ 2147483647 w 196"/>
                      <a:gd name="T91" fmla="*/ 2147483647 h 238"/>
                      <a:gd name="T92" fmla="*/ 2147483647 w 196"/>
                      <a:gd name="T93" fmla="*/ 2147483647 h 238"/>
                      <a:gd name="T94" fmla="*/ 2147483647 w 196"/>
                      <a:gd name="T95" fmla="*/ 2147483647 h 238"/>
                      <a:gd name="T96" fmla="*/ 0 w 196"/>
                      <a:gd name="T97" fmla="*/ 2147483647 h 238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w 196"/>
                      <a:gd name="T148" fmla="*/ 0 h 238"/>
                      <a:gd name="T149" fmla="*/ 196 w 196"/>
                      <a:gd name="T150" fmla="*/ 238 h 238"/>
                    </a:gdLst>
                    <a:ahLst/>
                    <a:cxnLst>
                      <a:cxn ang="T98">
                        <a:pos x="T0" y="T1"/>
                      </a:cxn>
                      <a:cxn ang="T99">
                        <a:pos x="T2" y="T3"/>
                      </a:cxn>
                      <a:cxn ang="T100">
                        <a:pos x="T4" y="T5"/>
                      </a:cxn>
                      <a:cxn ang="T101">
                        <a:pos x="T6" y="T7"/>
                      </a:cxn>
                      <a:cxn ang="T102">
                        <a:pos x="T8" y="T9"/>
                      </a:cxn>
                      <a:cxn ang="T103">
                        <a:pos x="T10" y="T11"/>
                      </a:cxn>
                      <a:cxn ang="T104">
                        <a:pos x="T12" y="T13"/>
                      </a:cxn>
                      <a:cxn ang="T105">
                        <a:pos x="T14" y="T15"/>
                      </a:cxn>
                      <a:cxn ang="T106">
                        <a:pos x="T16" y="T17"/>
                      </a:cxn>
                      <a:cxn ang="T107">
                        <a:pos x="T18" y="T19"/>
                      </a:cxn>
                      <a:cxn ang="T108">
                        <a:pos x="T20" y="T21"/>
                      </a:cxn>
                      <a:cxn ang="T109">
                        <a:pos x="T22" y="T23"/>
                      </a:cxn>
                      <a:cxn ang="T110">
                        <a:pos x="T24" y="T25"/>
                      </a:cxn>
                      <a:cxn ang="T111">
                        <a:pos x="T26" y="T27"/>
                      </a:cxn>
                      <a:cxn ang="T112">
                        <a:pos x="T28" y="T29"/>
                      </a:cxn>
                      <a:cxn ang="T113">
                        <a:pos x="T30" y="T31"/>
                      </a:cxn>
                      <a:cxn ang="T114">
                        <a:pos x="T32" y="T33"/>
                      </a:cxn>
                      <a:cxn ang="T115">
                        <a:pos x="T34" y="T35"/>
                      </a:cxn>
                      <a:cxn ang="T116">
                        <a:pos x="T36" y="T37"/>
                      </a:cxn>
                      <a:cxn ang="T117">
                        <a:pos x="T38" y="T39"/>
                      </a:cxn>
                      <a:cxn ang="T118">
                        <a:pos x="T40" y="T41"/>
                      </a:cxn>
                      <a:cxn ang="T119">
                        <a:pos x="T42" y="T43"/>
                      </a:cxn>
                      <a:cxn ang="T120">
                        <a:pos x="T44" y="T45"/>
                      </a:cxn>
                      <a:cxn ang="T121">
                        <a:pos x="T46" y="T47"/>
                      </a:cxn>
                      <a:cxn ang="T122">
                        <a:pos x="T48" y="T49"/>
                      </a:cxn>
                      <a:cxn ang="T123">
                        <a:pos x="T50" y="T51"/>
                      </a:cxn>
                      <a:cxn ang="T124">
                        <a:pos x="T52" y="T53"/>
                      </a:cxn>
                      <a:cxn ang="T125">
                        <a:pos x="T54" y="T55"/>
                      </a:cxn>
                      <a:cxn ang="T126">
                        <a:pos x="T56" y="T57"/>
                      </a:cxn>
                      <a:cxn ang="T127">
                        <a:pos x="T58" y="T59"/>
                      </a:cxn>
                      <a:cxn ang="T128">
                        <a:pos x="T60" y="T61"/>
                      </a:cxn>
                      <a:cxn ang="T129">
                        <a:pos x="T62" y="T63"/>
                      </a:cxn>
                      <a:cxn ang="T130">
                        <a:pos x="T64" y="T65"/>
                      </a:cxn>
                      <a:cxn ang="T131">
                        <a:pos x="T66" y="T67"/>
                      </a:cxn>
                      <a:cxn ang="T132">
                        <a:pos x="T68" y="T69"/>
                      </a:cxn>
                      <a:cxn ang="T133">
                        <a:pos x="T70" y="T71"/>
                      </a:cxn>
                      <a:cxn ang="T134">
                        <a:pos x="T72" y="T73"/>
                      </a:cxn>
                      <a:cxn ang="T135">
                        <a:pos x="T74" y="T75"/>
                      </a:cxn>
                      <a:cxn ang="T136">
                        <a:pos x="T76" y="T77"/>
                      </a:cxn>
                      <a:cxn ang="T137">
                        <a:pos x="T78" y="T79"/>
                      </a:cxn>
                      <a:cxn ang="T138">
                        <a:pos x="T80" y="T81"/>
                      </a:cxn>
                      <a:cxn ang="T139">
                        <a:pos x="T82" y="T83"/>
                      </a:cxn>
                      <a:cxn ang="T140">
                        <a:pos x="T84" y="T85"/>
                      </a:cxn>
                      <a:cxn ang="T141">
                        <a:pos x="T86" y="T87"/>
                      </a:cxn>
                      <a:cxn ang="T142">
                        <a:pos x="T88" y="T89"/>
                      </a:cxn>
                      <a:cxn ang="T143">
                        <a:pos x="T90" y="T91"/>
                      </a:cxn>
                      <a:cxn ang="T144">
                        <a:pos x="T92" y="T93"/>
                      </a:cxn>
                      <a:cxn ang="T145">
                        <a:pos x="T94" y="T95"/>
                      </a:cxn>
                      <a:cxn ang="T146">
                        <a:pos x="T96" y="T97"/>
                      </a:cxn>
                    </a:cxnLst>
                    <a:rect l="T147" t="T148" r="T149" b="T150"/>
                    <a:pathLst>
                      <a:path w="196" h="238">
                        <a:moveTo>
                          <a:pt x="0" y="24"/>
                        </a:moveTo>
                        <a:lnTo>
                          <a:pt x="10" y="34"/>
                        </a:lnTo>
                        <a:lnTo>
                          <a:pt x="14" y="42"/>
                        </a:lnTo>
                        <a:lnTo>
                          <a:pt x="16" y="50"/>
                        </a:lnTo>
                        <a:lnTo>
                          <a:pt x="14" y="82"/>
                        </a:lnTo>
                        <a:lnTo>
                          <a:pt x="12" y="88"/>
                        </a:lnTo>
                        <a:lnTo>
                          <a:pt x="12" y="90"/>
                        </a:lnTo>
                        <a:lnTo>
                          <a:pt x="10" y="94"/>
                        </a:lnTo>
                        <a:lnTo>
                          <a:pt x="8" y="100"/>
                        </a:lnTo>
                        <a:lnTo>
                          <a:pt x="10" y="114"/>
                        </a:lnTo>
                        <a:lnTo>
                          <a:pt x="12" y="118"/>
                        </a:lnTo>
                        <a:lnTo>
                          <a:pt x="16" y="120"/>
                        </a:lnTo>
                        <a:lnTo>
                          <a:pt x="14" y="126"/>
                        </a:lnTo>
                        <a:lnTo>
                          <a:pt x="12" y="132"/>
                        </a:lnTo>
                        <a:lnTo>
                          <a:pt x="8" y="146"/>
                        </a:lnTo>
                        <a:lnTo>
                          <a:pt x="18" y="156"/>
                        </a:lnTo>
                        <a:lnTo>
                          <a:pt x="22" y="168"/>
                        </a:lnTo>
                        <a:lnTo>
                          <a:pt x="26" y="198"/>
                        </a:lnTo>
                        <a:lnTo>
                          <a:pt x="28" y="200"/>
                        </a:lnTo>
                        <a:lnTo>
                          <a:pt x="30" y="202"/>
                        </a:lnTo>
                        <a:lnTo>
                          <a:pt x="34" y="204"/>
                        </a:lnTo>
                        <a:lnTo>
                          <a:pt x="36" y="208"/>
                        </a:lnTo>
                        <a:lnTo>
                          <a:pt x="42" y="228"/>
                        </a:lnTo>
                        <a:lnTo>
                          <a:pt x="44" y="234"/>
                        </a:lnTo>
                        <a:lnTo>
                          <a:pt x="46" y="238"/>
                        </a:lnTo>
                        <a:lnTo>
                          <a:pt x="50" y="238"/>
                        </a:lnTo>
                        <a:lnTo>
                          <a:pt x="56" y="236"/>
                        </a:lnTo>
                        <a:lnTo>
                          <a:pt x="60" y="232"/>
                        </a:lnTo>
                        <a:lnTo>
                          <a:pt x="70" y="220"/>
                        </a:lnTo>
                        <a:lnTo>
                          <a:pt x="76" y="226"/>
                        </a:lnTo>
                        <a:lnTo>
                          <a:pt x="84" y="228"/>
                        </a:lnTo>
                        <a:lnTo>
                          <a:pt x="92" y="230"/>
                        </a:lnTo>
                        <a:lnTo>
                          <a:pt x="98" y="238"/>
                        </a:lnTo>
                        <a:lnTo>
                          <a:pt x="100" y="232"/>
                        </a:lnTo>
                        <a:lnTo>
                          <a:pt x="104" y="230"/>
                        </a:lnTo>
                        <a:lnTo>
                          <a:pt x="112" y="228"/>
                        </a:lnTo>
                        <a:lnTo>
                          <a:pt x="126" y="228"/>
                        </a:lnTo>
                        <a:lnTo>
                          <a:pt x="126" y="204"/>
                        </a:lnTo>
                        <a:lnTo>
                          <a:pt x="128" y="196"/>
                        </a:lnTo>
                        <a:lnTo>
                          <a:pt x="132" y="188"/>
                        </a:lnTo>
                        <a:lnTo>
                          <a:pt x="136" y="180"/>
                        </a:lnTo>
                        <a:lnTo>
                          <a:pt x="144" y="176"/>
                        </a:lnTo>
                        <a:lnTo>
                          <a:pt x="152" y="172"/>
                        </a:lnTo>
                        <a:lnTo>
                          <a:pt x="162" y="172"/>
                        </a:lnTo>
                        <a:lnTo>
                          <a:pt x="170" y="172"/>
                        </a:lnTo>
                        <a:lnTo>
                          <a:pt x="178" y="174"/>
                        </a:lnTo>
                        <a:lnTo>
                          <a:pt x="190" y="180"/>
                        </a:lnTo>
                        <a:lnTo>
                          <a:pt x="190" y="174"/>
                        </a:lnTo>
                        <a:lnTo>
                          <a:pt x="192" y="170"/>
                        </a:lnTo>
                        <a:lnTo>
                          <a:pt x="196" y="162"/>
                        </a:lnTo>
                        <a:lnTo>
                          <a:pt x="196" y="156"/>
                        </a:lnTo>
                        <a:lnTo>
                          <a:pt x="196" y="148"/>
                        </a:lnTo>
                        <a:lnTo>
                          <a:pt x="194" y="146"/>
                        </a:lnTo>
                        <a:lnTo>
                          <a:pt x="186" y="138"/>
                        </a:lnTo>
                        <a:lnTo>
                          <a:pt x="184" y="134"/>
                        </a:lnTo>
                        <a:lnTo>
                          <a:pt x="180" y="130"/>
                        </a:lnTo>
                        <a:lnTo>
                          <a:pt x="180" y="126"/>
                        </a:lnTo>
                        <a:lnTo>
                          <a:pt x="180" y="120"/>
                        </a:lnTo>
                        <a:lnTo>
                          <a:pt x="168" y="118"/>
                        </a:lnTo>
                        <a:lnTo>
                          <a:pt x="158" y="116"/>
                        </a:lnTo>
                        <a:lnTo>
                          <a:pt x="154" y="112"/>
                        </a:lnTo>
                        <a:lnTo>
                          <a:pt x="152" y="108"/>
                        </a:lnTo>
                        <a:lnTo>
                          <a:pt x="152" y="102"/>
                        </a:lnTo>
                        <a:lnTo>
                          <a:pt x="152" y="94"/>
                        </a:lnTo>
                        <a:lnTo>
                          <a:pt x="150" y="92"/>
                        </a:lnTo>
                        <a:lnTo>
                          <a:pt x="148" y="90"/>
                        </a:lnTo>
                        <a:lnTo>
                          <a:pt x="146" y="80"/>
                        </a:lnTo>
                        <a:lnTo>
                          <a:pt x="142" y="70"/>
                        </a:lnTo>
                        <a:lnTo>
                          <a:pt x="138" y="68"/>
                        </a:lnTo>
                        <a:lnTo>
                          <a:pt x="134" y="66"/>
                        </a:lnTo>
                        <a:lnTo>
                          <a:pt x="124" y="68"/>
                        </a:lnTo>
                        <a:lnTo>
                          <a:pt x="120" y="68"/>
                        </a:lnTo>
                        <a:lnTo>
                          <a:pt x="116" y="68"/>
                        </a:lnTo>
                        <a:lnTo>
                          <a:pt x="114" y="66"/>
                        </a:lnTo>
                        <a:lnTo>
                          <a:pt x="114" y="62"/>
                        </a:lnTo>
                        <a:lnTo>
                          <a:pt x="108" y="60"/>
                        </a:lnTo>
                        <a:lnTo>
                          <a:pt x="104" y="58"/>
                        </a:lnTo>
                        <a:lnTo>
                          <a:pt x="100" y="54"/>
                        </a:lnTo>
                        <a:lnTo>
                          <a:pt x="98" y="52"/>
                        </a:lnTo>
                        <a:lnTo>
                          <a:pt x="94" y="54"/>
                        </a:lnTo>
                        <a:lnTo>
                          <a:pt x="84" y="50"/>
                        </a:lnTo>
                        <a:lnTo>
                          <a:pt x="74" y="44"/>
                        </a:lnTo>
                        <a:lnTo>
                          <a:pt x="70" y="36"/>
                        </a:lnTo>
                        <a:lnTo>
                          <a:pt x="66" y="30"/>
                        </a:lnTo>
                        <a:lnTo>
                          <a:pt x="64" y="20"/>
                        </a:lnTo>
                        <a:lnTo>
                          <a:pt x="66" y="10"/>
                        </a:lnTo>
                        <a:lnTo>
                          <a:pt x="66" y="6"/>
                        </a:lnTo>
                        <a:lnTo>
                          <a:pt x="64" y="2"/>
                        </a:lnTo>
                        <a:lnTo>
                          <a:pt x="62" y="0"/>
                        </a:lnTo>
                        <a:lnTo>
                          <a:pt x="56" y="0"/>
                        </a:lnTo>
                        <a:lnTo>
                          <a:pt x="48" y="2"/>
                        </a:lnTo>
                        <a:lnTo>
                          <a:pt x="42" y="6"/>
                        </a:lnTo>
                        <a:lnTo>
                          <a:pt x="30" y="14"/>
                        </a:lnTo>
                        <a:lnTo>
                          <a:pt x="20" y="22"/>
                        </a:lnTo>
                        <a:lnTo>
                          <a:pt x="12" y="26"/>
                        </a:lnTo>
                        <a:lnTo>
                          <a:pt x="8" y="26"/>
                        </a:lnTo>
                        <a:lnTo>
                          <a:pt x="4" y="24"/>
                        </a:lnTo>
                        <a:lnTo>
                          <a:pt x="0" y="2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70" name="ïṧ1ïḋè">
                    <a:extLst>
                      <a:ext uri="{FF2B5EF4-FFF2-40B4-BE49-F238E27FC236}">
                        <a16:creationId xmlns:a16="http://schemas.microsoft.com/office/drawing/2014/main" xmlns="" id="{70EDE320-2290-4884-BE4B-4EB5E6A692D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631853" y="4461722"/>
                    <a:ext cx="234127" cy="252191"/>
                  </a:xfrm>
                  <a:custGeom>
                    <a:avLst/>
                    <a:gdLst>
                      <a:gd name="T0" fmla="*/ 2147483647 w 134"/>
                      <a:gd name="T1" fmla="*/ 2147483647 h 152"/>
                      <a:gd name="T2" fmla="*/ 2147483647 w 134"/>
                      <a:gd name="T3" fmla="*/ 2147483647 h 152"/>
                      <a:gd name="T4" fmla="*/ 2147483647 w 134"/>
                      <a:gd name="T5" fmla="*/ 2147483647 h 152"/>
                      <a:gd name="T6" fmla="*/ 2147483647 w 134"/>
                      <a:gd name="T7" fmla="*/ 2147483647 h 152"/>
                      <a:gd name="T8" fmla="*/ 2147483647 w 134"/>
                      <a:gd name="T9" fmla="*/ 2147483647 h 152"/>
                      <a:gd name="T10" fmla="*/ 2147483647 w 134"/>
                      <a:gd name="T11" fmla="*/ 2147483647 h 152"/>
                      <a:gd name="T12" fmla="*/ 2147483647 w 134"/>
                      <a:gd name="T13" fmla="*/ 2147483647 h 152"/>
                      <a:gd name="T14" fmla="*/ 2147483647 w 134"/>
                      <a:gd name="T15" fmla="*/ 2147483647 h 152"/>
                      <a:gd name="T16" fmla="*/ 2147483647 w 134"/>
                      <a:gd name="T17" fmla="*/ 2147483647 h 152"/>
                      <a:gd name="T18" fmla="*/ 2147483647 w 134"/>
                      <a:gd name="T19" fmla="*/ 2147483647 h 152"/>
                      <a:gd name="T20" fmla="*/ 2147483647 w 134"/>
                      <a:gd name="T21" fmla="*/ 2147483647 h 152"/>
                      <a:gd name="T22" fmla="*/ 2147483647 w 134"/>
                      <a:gd name="T23" fmla="*/ 2147483647 h 152"/>
                      <a:gd name="T24" fmla="*/ 2147483647 w 134"/>
                      <a:gd name="T25" fmla="*/ 2147483647 h 152"/>
                      <a:gd name="T26" fmla="*/ 2147483647 w 134"/>
                      <a:gd name="T27" fmla="*/ 2147483647 h 152"/>
                      <a:gd name="T28" fmla="*/ 2147483647 w 134"/>
                      <a:gd name="T29" fmla="*/ 2147483647 h 152"/>
                      <a:gd name="T30" fmla="*/ 2147483647 w 134"/>
                      <a:gd name="T31" fmla="*/ 2147483647 h 152"/>
                      <a:gd name="T32" fmla="*/ 2147483647 w 134"/>
                      <a:gd name="T33" fmla="*/ 2147483647 h 152"/>
                      <a:gd name="T34" fmla="*/ 2147483647 w 134"/>
                      <a:gd name="T35" fmla="*/ 2147483647 h 152"/>
                      <a:gd name="T36" fmla="*/ 2147483647 w 134"/>
                      <a:gd name="T37" fmla="*/ 2147483647 h 152"/>
                      <a:gd name="T38" fmla="*/ 2147483647 w 134"/>
                      <a:gd name="T39" fmla="*/ 2147483647 h 152"/>
                      <a:gd name="T40" fmla="*/ 2147483647 w 134"/>
                      <a:gd name="T41" fmla="*/ 2147483647 h 152"/>
                      <a:gd name="T42" fmla="*/ 2147483647 w 134"/>
                      <a:gd name="T43" fmla="*/ 2147483647 h 152"/>
                      <a:gd name="T44" fmla="*/ 2147483647 w 134"/>
                      <a:gd name="T45" fmla="*/ 2147483647 h 152"/>
                      <a:gd name="T46" fmla="*/ 2147483647 w 134"/>
                      <a:gd name="T47" fmla="*/ 2147483647 h 152"/>
                      <a:gd name="T48" fmla="*/ 2147483647 w 134"/>
                      <a:gd name="T49" fmla="*/ 2147483647 h 152"/>
                      <a:gd name="T50" fmla="*/ 2147483647 w 134"/>
                      <a:gd name="T51" fmla="*/ 2147483647 h 152"/>
                      <a:gd name="T52" fmla="*/ 2147483647 w 134"/>
                      <a:gd name="T53" fmla="*/ 2147483647 h 152"/>
                      <a:gd name="T54" fmla="*/ 2147483647 w 134"/>
                      <a:gd name="T55" fmla="*/ 2147483647 h 152"/>
                      <a:gd name="T56" fmla="*/ 2147483647 w 134"/>
                      <a:gd name="T57" fmla="*/ 2147483647 h 152"/>
                      <a:gd name="T58" fmla="*/ 2147483647 w 134"/>
                      <a:gd name="T59" fmla="*/ 2147483647 h 152"/>
                      <a:gd name="T60" fmla="*/ 2147483647 w 134"/>
                      <a:gd name="T61" fmla="*/ 2147483647 h 152"/>
                      <a:gd name="T62" fmla="*/ 2147483647 w 134"/>
                      <a:gd name="T63" fmla="*/ 2147483647 h 152"/>
                      <a:gd name="T64" fmla="*/ 0 w 134"/>
                      <a:gd name="T65" fmla="*/ 2147483647 h 152"/>
                      <a:gd name="T66" fmla="*/ 0 w 134"/>
                      <a:gd name="T67" fmla="*/ 2147483647 h 152"/>
                      <a:gd name="T68" fmla="*/ 0 w 134"/>
                      <a:gd name="T69" fmla="*/ 2147483647 h 152"/>
                      <a:gd name="T70" fmla="*/ 2147483647 w 134"/>
                      <a:gd name="T71" fmla="*/ 2147483647 h 152"/>
                      <a:gd name="T72" fmla="*/ 2147483647 w 134"/>
                      <a:gd name="T73" fmla="*/ 2147483647 h 152"/>
                      <a:gd name="T74" fmla="*/ 2147483647 w 134"/>
                      <a:gd name="T75" fmla="*/ 2147483647 h 152"/>
                      <a:gd name="T76" fmla="*/ 2147483647 w 134"/>
                      <a:gd name="T77" fmla="*/ 2147483647 h 152"/>
                      <a:gd name="T78" fmla="*/ 2147483647 w 134"/>
                      <a:gd name="T79" fmla="*/ 0 h 152"/>
                      <a:gd name="T80" fmla="*/ 2147483647 w 134"/>
                      <a:gd name="T81" fmla="*/ 0 h 152"/>
                      <a:gd name="T82" fmla="*/ 2147483647 w 134"/>
                      <a:gd name="T83" fmla="*/ 0 h 152"/>
                      <a:gd name="T84" fmla="*/ 2147483647 w 134"/>
                      <a:gd name="T85" fmla="*/ 2147483647 h 152"/>
                      <a:gd name="T86" fmla="*/ 2147483647 w 134"/>
                      <a:gd name="T87" fmla="*/ 2147483647 h 152"/>
                      <a:gd name="T88" fmla="*/ 2147483647 w 134"/>
                      <a:gd name="T89" fmla="*/ 2147483647 h 152"/>
                      <a:gd name="T90" fmla="*/ 2147483647 w 134"/>
                      <a:gd name="T91" fmla="*/ 2147483647 h 152"/>
                      <a:gd name="T92" fmla="*/ 2147483647 w 134"/>
                      <a:gd name="T93" fmla="*/ 2147483647 h 152"/>
                      <a:gd name="T94" fmla="*/ 2147483647 w 134"/>
                      <a:gd name="T95" fmla="*/ 2147483647 h 152"/>
                      <a:gd name="T96" fmla="*/ 2147483647 w 134"/>
                      <a:gd name="T97" fmla="*/ 2147483647 h 152"/>
                      <a:gd name="T98" fmla="*/ 2147483647 w 134"/>
                      <a:gd name="T99" fmla="*/ 2147483647 h 152"/>
                      <a:gd name="T100" fmla="*/ 2147483647 w 134"/>
                      <a:gd name="T101" fmla="*/ 2147483647 h 152"/>
                      <a:gd name="T102" fmla="*/ 2147483647 w 134"/>
                      <a:gd name="T103" fmla="*/ 2147483647 h 152"/>
                      <a:gd name="T104" fmla="*/ 2147483647 w 134"/>
                      <a:gd name="T105" fmla="*/ 2147483647 h 152"/>
                      <a:gd name="T106" fmla="*/ 2147483647 w 134"/>
                      <a:gd name="T107" fmla="*/ 2147483647 h 152"/>
                      <a:gd name="T108" fmla="*/ 2147483647 w 134"/>
                      <a:gd name="T109" fmla="*/ 2147483647 h 152"/>
                      <a:gd name="T110" fmla="*/ 2147483647 w 134"/>
                      <a:gd name="T111" fmla="*/ 2147483647 h 152"/>
                      <a:gd name="T112" fmla="*/ 2147483647 w 134"/>
                      <a:gd name="T113" fmla="*/ 2147483647 h 152"/>
                      <a:gd name="T114" fmla="*/ 2147483647 w 134"/>
                      <a:gd name="T115" fmla="*/ 2147483647 h 152"/>
                      <a:gd name="T116" fmla="*/ 2147483647 w 134"/>
                      <a:gd name="T117" fmla="*/ 2147483647 h 152"/>
                      <a:gd name="T118" fmla="*/ 2147483647 w 134"/>
                      <a:gd name="T119" fmla="*/ 2147483647 h 152"/>
                      <a:gd name="T120" fmla="*/ 2147483647 w 134"/>
                      <a:gd name="T121" fmla="*/ 2147483647 h 152"/>
                      <a:gd name="T122" fmla="*/ 2147483647 w 134"/>
                      <a:gd name="T123" fmla="*/ 2147483647 h 152"/>
                      <a:gd name="T124" fmla="*/ 2147483647 w 134"/>
                      <a:gd name="T125" fmla="*/ 2147483647 h 152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60000 65536"/>
                      <a:gd name="T181" fmla="*/ 0 60000 65536"/>
                      <a:gd name="T182" fmla="*/ 0 60000 65536"/>
                      <a:gd name="T183" fmla="*/ 0 60000 65536"/>
                      <a:gd name="T184" fmla="*/ 0 60000 65536"/>
                      <a:gd name="T185" fmla="*/ 0 60000 65536"/>
                      <a:gd name="T186" fmla="*/ 0 60000 65536"/>
                      <a:gd name="T187" fmla="*/ 0 60000 65536"/>
                      <a:gd name="T188" fmla="*/ 0 60000 65536"/>
                      <a:gd name="T189" fmla="*/ 0 w 134"/>
                      <a:gd name="T190" fmla="*/ 0 h 152"/>
                      <a:gd name="T191" fmla="*/ 134 w 134"/>
                      <a:gd name="T192" fmla="*/ 152 h 152"/>
                    </a:gdLst>
                    <a:ahLst/>
                    <a:cxnLst>
                      <a:cxn ang="T126">
                        <a:pos x="T0" y="T1"/>
                      </a:cxn>
                      <a:cxn ang="T127">
                        <a:pos x="T2" y="T3"/>
                      </a:cxn>
                      <a:cxn ang="T128">
                        <a:pos x="T4" y="T5"/>
                      </a:cxn>
                      <a:cxn ang="T129">
                        <a:pos x="T6" y="T7"/>
                      </a:cxn>
                      <a:cxn ang="T130">
                        <a:pos x="T8" y="T9"/>
                      </a:cxn>
                      <a:cxn ang="T131">
                        <a:pos x="T10" y="T11"/>
                      </a:cxn>
                      <a:cxn ang="T132">
                        <a:pos x="T12" y="T13"/>
                      </a:cxn>
                      <a:cxn ang="T133">
                        <a:pos x="T14" y="T15"/>
                      </a:cxn>
                      <a:cxn ang="T134">
                        <a:pos x="T16" y="T17"/>
                      </a:cxn>
                      <a:cxn ang="T135">
                        <a:pos x="T18" y="T19"/>
                      </a:cxn>
                      <a:cxn ang="T136">
                        <a:pos x="T20" y="T21"/>
                      </a:cxn>
                      <a:cxn ang="T137">
                        <a:pos x="T22" y="T23"/>
                      </a:cxn>
                      <a:cxn ang="T138">
                        <a:pos x="T24" y="T25"/>
                      </a:cxn>
                      <a:cxn ang="T139">
                        <a:pos x="T26" y="T27"/>
                      </a:cxn>
                      <a:cxn ang="T140">
                        <a:pos x="T28" y="T29"/>
                      </a:cxn>
                      <a:cxn ang="T141">
                        <a:pos x="T30" y="T31"/>
                      </a:cxn>
                      <a:cxn ang="T142">
                        <a:pos x="T32" y="T33"/>
                      </a:cxn>
                      <a:cxn ang="T143">
                        <a:pos x="T34" y="T35"/>
                      </a:cxn>
                      <a:cxn ang="T144">
                        <a:pos x="T36" y="T37"/>
                      </a:cxn>
                      <a:cxn ang="T145">
                        <a:pos x="T38" y="T39"/>
                      </a:cxn>
                      <a:cxn ang="T146">
                        <a:pos x="T40" y="T41"/>
                      </a:cxn>
                      <a:cxn ang="T147">
                        <a:pos x="T42" y="T43"/>
                      </a:cxn>
                      <a:cxn ang="T148">
                        <a:pos x="T44" y="T45"/>
                      </a:cxn>
                      <a:cxn ang="T149">
                        <a:pos x="T46" y="T47"/>
                      </a:cxn>
                      <a:cxn ang="T150">
                        <a:pos x="T48" y="T49"/>
                      </a:cxn>
                      <a:cxn ang="T151">
                        <a:pos x="T50" y="T51"/>
                      </a:cxn>
                      <a:cxn ang="T152">
                        <a:pos x="T52" y="T53"/>
                      </a:cxn>
                      <a:cxn ang="T153">
                        <a:pos x="T54" y="T55"/>
                      </a:cxn>
                      <a:cxn ang="T154">
                        <a:pos x="T56" y="T57"/>
                      </a:cxn>
                      <a:cxn ang="T155">
                        <a:pos x="T58" y="T59"/>
                      </a:cxn>
                      <a:cxn ang="T156">
                        <a:pos x="T60" y="T61"/>
                      </a:cxn>
                      <a:cxn ang="T157">
                        <a:pos x="T62" y="T63"/>
                      </a:cxn>
                      <a:cxn ang="T158">
                        <a:pos x="T64" y="T65"/>
                      </a:cxn>
                      <a:cxn ang="T159">
                        <a:pos x="T66" y="T67"/>
                      </a:cxn>
                      <a:cxn ang="T160">
                        <a:pos x="T68" y="T69"/>
                      </a:cxn>
                      <a:cxn ang="T161">
                        <a:pos x="T70" y="T71"/>
                      </a:cxn>
                      <a:cxn ang="T162">
                        <a:pos x="T72" y="T73"/>
                      </a:cxn>
                      <a:cxn ang="T163">
                        <a:pos x="T74" y="T75"/>
                      </a:cxn>
                      <a:cxn ang="T164">
                        <a:pos x="T76" y="T77"/>
                      </a:cxn>
                      <a:cxn ang="T165">
                        <a:pos x="T78" y="T79"/>
                      </a:cxn>
                      <a:cxn ang="T166">
                        <a:pos x="T80" y="T81"/>
                      </a:cxn>
                      <a:cxn ang="T167">
                        <a:pos x="T82" y="T83"/>
                      </a:cxn>
                      <a:cxn ang="T168">
                        <a:pos x="T84" y="T85"/>
                      </a:cxn>
                      <a:cxn ang="T169">
                        <a:pos x="T86" y="T87"/>
                      </a:cxn>
                      <a:cxn ang="T170">
                        <a:pos x="T88" y="T89"/>
                      </a:cxn>
                      <a:cxn ang="T171">
                        <a:pos x="T90" y="T91"/>
                      </a:cxn>
                      <a:cxn ang="T172">
                        <a:pos x="T92" y="T93"/>
                      </a:cxn>
                      <a:cxn ang="T173">
                        <a:pos x="T94" y="T95"/>
                      </a:cxn>
                      <a:cxn ang="T174">
                        <a:pos x="T96" y="T97"/>
                      </a:cxn>
                      <a:cxn ang="T175">
                        <a:pos x="T98" y="T99"/>
                      </a:cxn>
                      <a:cxn ang="T176">
                        <a:pos x="T100" y="T101"/>
                      </a:cxn>
                      <a:cxn ang="T177">
                        <a:pos x="T102" y="T103"/>
                      </a:cxn>
                      <a:cxn ang="T178">
                        <a:pos x="T104" y="T105"/>
                      </a:cxn>
                      <a:cxn ang="T179">
                        <a:pos x="T106" y="T107"/>
                      </a:cxn>
                      <a:cxn ang="T180">
                        <a:pos x="T108" y="T109"/>
                      </a:cxn>
                      <a:cxn ang="T181">
                        <a:pos x="T110" y="T111"/>
                      </a:cxn>
                      <a:cxn ang="T182">
                        <a:pos x="T112" y="T113"/>
                      </a:cxn>
                      <a:cxn ang="T183">
                        <a:pos x="T114" y="T115"/>
                      </a:cxn>
                      <a:cxn ang="T184">
                        <a:pos x="T116" y="T117"/>
                      </a:cxn>
                      <a:cxn ang="T185">
                        <a:pos x="T118" y="T119"/>
                      </a:cxn>
                      <a:cxn ang="T186">
                        <a:pos x="T120" y="T121"/>
                      </a:cxn>
                      <a:cxn ang="T187">
                        <a:pos x="T122" y="T123"/>
                      </a:cxn>
                      <a:cxn ang="T188">
                        <a:pos x="T124" y="T125"/>
                      </a:cxn>
                    </a:cxnLst>
                    <a:rect l="T189" t="T190" r="T191" b="T192"/>
                    <a:pathLst>
                      <a:path w="134" h="152">
                        <a:moveTo>
                          <a:pt x="132" y="118"/>
                        </a:moveTo>
                        <a:lnTo>
                          <a:pt x="134" y="122"/>
                        </a:lnTo>
                        <a:lnTo>
                          <a:pt x="134" y="130"/>
                        </a:lnTo>
                        <a:lnTo>
                          <a:pt x="134" y="136"/>
                        </a:lnTo>
                        <a:lnTo>
                          <a:pt x="130" y="138"/>
                        </a:lnTo>
                        <a:lnTo>
                          <a:pt x="122" y="146"/>
                        </a:lnTo>
                        <a:lnTo>
                          <a:pt x="112" y="150"/>
                        </a:lnTo>
                        <a:lnTo>
                          <a:pt x="102" y="152"/>
                        </a:lnTo>
                        <a:lnTo>
                          <a:pt x="94" y="152"/>
                        </a:lnTo>
                        <a:lnTo>
                          <a:pt x="86" y="150"/>
                        </a:lnTo>
                        <a:lnTo>
                          <a:pt x="82" y="148"/>
                        </a:lnTo>
                        <a:lnTo>
                          <a:pt x="74" y="148"/>
                        </a:lnTo>
                        <a:lnTo>
                          <a:pt x="76" y="138"/>
                        </a:lnTo>
                        <a:lnTo>
                          <a:pt x="80" y="132"/>
                        </a:lnTo>
                        <a:lnTo>
                          <a:pt x="82" y="124"/>
                        </a:lnTo>
                        <a:lnTo>
                          <a:pt x="84" y="116"/>
                        </a:lnTo>
                        <a:lnTo>
                          <a:pt x="82" y="110"/>
                        </a:lnTo>
                        <a:lnTo>
                          <a:pt x="78" y="106"/>
                        </a:lnTo>
                        <a:lnTo>
                          <a:pt x="72" y="106"/>
                        </a:lnTo>
                        <a:lnTo>
                          <a:pt x="64" y="104"/>
                        </a:lnTo>
                        <a:lnTo>
                          <a:pt x="62" y="102"/>
                        </a:lnTo>
                        <a:lnTo>
                          <a:pt x="60" y="98"/>
                        </a:lnTo>
                        <a:lnTo>
                          <a:pt x="58" y="94"/>
                        </a:lnTo>
                        <a:lnTo>
                          <a:pt x="54" y="92"/>
                        </a:lnTo>
                        <a:lnTo>
                          <a:pt x="46" y="90"/>
                        </a:lnTo>
                        <a:lnTo>
                          <a:pt x="40" y="88"/>
                        </a:lnTo>
                        <a:lnTo>
                          <a:pt x="34" y="88"/>
                        </a:lnTo>
                        <a:lnTo>
                          <a:pt x="30" y="86"/>
                        </a:lnTo>
                        <a:lnTo>
                          <a:pt x="24" y="82"/>
                        </a:lnTo>
                        <a:lnTo>
                          <a:pt x="12" y="66"/>
                        </a:lnTo>
                        <a:lnTo>
                          <a:pt x="4" y="62"/>
                        </a:lnTo>
                        <a:lnTo>
                          <a:pt x="2" y="60"/>
                        </a:lnTo>
                        <a:lnTo>
                          <a:pt x="0" y="58"/>
                        </a:lnTo>
                        <a:lnTo>
                          <a:pt x="0" y="56"/>
                        </a:lnTo>
                        <a:lnTo>
                          <a:pt x="0" y="32"/>
                        </a:lnTo>
                        <a:lnTo>
                          <a:pt x="2" y="24"/>
                        </a:lnTo>
                        <a:lnTo>
                          <a:pt x="6" y="16"/>
                        </a:lnTo>
                        <a:lnTo>
                          <a:pt x="10" y="8"/>
                        </a:lnTo>
                        <a:lnTo>
                          <a:pt x="18" y="4"/>
                        </a:lnTo>
                        <a:lnTo>
                          <a:pt x="26" y="0"/>
                        </a:lnTo>
                        <a:lnTo>
                          <a:pt x="36" y="0"/>
                        </a:lnTo>
                        <a:lnTo>
                          <a:pt x="44" y="0"/>
                        </a:lnTo>
                        <a:lnTo>
                          <a:pt x="52" y="2"/>
                        </a:lnTo>
                        <a:lnTo>
                          <a:pt x="64" y="8"/>
                        </a:lnTo>
                        <a:lnTo>
                          <a:pt x="64" y="18"/>
                        </a:lnTo>
                        <a:lnTo>
                          <a:pt x="70" y="34"/>
                        </a:lnTo>
                        <a:lnTo>
                          <a:pt x="76" y="50"/>
                        </a:lnTo>
                        <a:lnTo>
                          <a:pt x="78" y="54"/>
                        </a:lnTo>
                        <a:lnTo>
                          <a:pt x="82" y="56"/>
                        </a:lnTo>
                        <a:lnTo>
                          <a:pt x="92" y="56"/>
                        </a:lnTo>
                        <a:lnTo>
                          <a:pt x="100" y="58"/>
                        </a:lnTo>
                        <a:lnTo>
                          <a:pt x="106" y="62"/>
                        </a:lnTo>
                        <a:lnTo>
                          <a:pt x="108" y="68"/>
                        </a:lnTo>
                        <a:lnTo>
                          <a:pt x="114" y="80"/>
                        </a:lnTo>
                        <a:lnTo>
                          <a:pt x="120" y="90"/>
                        </a:lnTo>
                        <a:lnTo>
                          <a:pt x="122" y="86"/>
                        </a:lnTo>
                        <a:lnTo>
                          <a:pt x="126" y="84"/>
                        </a:lnTo>
                        <a:lnTo>
                          <a:pt x="128" y="82"/>
                        </a:lnTo>
                        <a:lnTo>
                          <a:pt x="132" y="84"/>
                        </a:lnTo>
                        <a:lnTo>
                          <a:pt x="132" y="88"/>
                        </a:lnTo>
                        <a:lnTo>
                          <a:pt x="132" y="94"/>
                        </a:lnTo>
                        <a:lnTo>
                          <a:pt x="132" y="106"/>
                        </a:lnTo>
                        <a:lnTo>
                          <a:pt x="132" y="11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71" name="ïṡľîďe">
                    <a:extLst>
                      <a:ext uri="{FF2B5EF4-FFF2-40B4-BE49-F238E27FC236}">
                        <a16:creationId xmlns:a16="http://schemas.microsoft.com/office/drawing/2014/main" xmlns="" id="{9767C4BB-4A34-43DA-98AF-55952A1CEAC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799873" y="4797975"/>
                    <a:ext cx="145985" cy="135904"/>
                  </a:xfrm>
                  <a:custGeom>
                    <a:avLst/>
                    <a:gdLst>
                      <a:gd name="T0" fmla="*/ 2147483647 w 84"/>
                      <a:gd name="T1" fmla="*/ 0 h 82"/>
                      <a:gd name="T2" fmla="*/ 2147483647 w 84"/>
                      <a:gd name="T3" fmla="*/ 0 h 82"/>
                      <a:gd name="T4" fmla="*/ 2147483647 w 84"/>
                      <a:gd name="T5" fmla="*/ 2147483647 h 82"/>
                      <a:gd name="T6" fmla="*/ 2147483647 w 84"/>
                      <a:gd name="T7" fmla="*/ 2147483647 h 82"/>
                      <a:gd name="T8" fmla="*/ 2147483647 w 84"/>
                      <a:gd name="T9" fmla="*/ 2147483647 h 82"/>
                      <a:gd name="T10" fmla="*/ 2147483647 w 84"/>
                      <a:gd name="T11" fmla="*/ 2147483647 h 82"/>
                      <a:gd name="T12" fmla="*/ 2147483647 w 84"/>
                      <a:gd name="T13" fmla="*/ 2147483647 h 82"/>
                      <a:gd name="T14" fmla="*/ 2147483647 w 84"/>
                      <a:gd name="T15" fmla="*/ 2147483647 h 82"/>
                      <a:gd name="T16" fmla="*/ 2147483647 w 84"/>
                      <a:gd name="T17" fmla="*/ 2147483647 h 82"/>
                      <a:gd name="T18" fmla="*/ 2147483647 w 84"/>
                      <a:gd name="T19" fmla="*/ 2147483647 h 82"/>
                      <a:gd name="T20" fmla="*/ 2147483647 w 84"/>
                      <a:gd name="T21" fmla="*/ 2147483647 h 82"/>
                      <a:gd name="T22" fmla="*/ 2147483647 w 84"/>
                      <a:gd name="T23" fmla="*/ 2147483647 h 82"/>
                      <a:gd name="T24" fmla="*/ 2147483647 w 84"/>
                      <a:gd name="T25" fmla="*/ 2147483647 h 82"/>
                      <a:gd name="T26" fmla="*/ 2147483647 w 84"/>
                      <a:gd name="T27" fmla="*/ 2147483647 h 82"/>
                      <a:gd name="T28" fmla="*/ 2147483647 w 84"/>
                      <a:gd name="T29" fmla="*/ 2147483647 h 82"/>
                      <a:gd name="T30" fmla="*/ 0 w 84"/>
                      <a:gd name="T31" fmla="*/ 2147483647 h 82"/>
                      <a:gd name="T32" fmla="*/ 2147483647 w 84"/>
                      <a:gd name="T33" fmla="*/ 0 h 82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84"/>
                      <a:gd name="T52" fmla="*/ 0 h 82"/>
                      <a:gd name="T53" fmla="*/ 84 w 84"/>
                      <a:gd name="T54" fmla="*/ 82 h 82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84" h="82">
                        <a:moveTo>
                          <a:pt x="2" y="0"/>
                        </a:moveTo>
                        <a:lnTo>
                          <a:pt x="12" y="0"/>
                        </a:lnTo>
                        <a:lnTo>
                          <a:pt x="22" y="4"/>
                        </a:lnTo>
                        <a:lnTo>
                          <a:pt x="34" y="12"/>
                        </a:lnTo>
                        <a:lnTo>
                          <a:pt x="44" y="18"/>
                        </a:lnTo>
                        <a:lnTo>
                          <a:pt x="66" y="36"/>
                        </a:lnTo>
                        <a:lnTo>
                          <a:pt x="84" y="50"/>
                        </a:lnTo>
                        <a:lnTo>
                          <a:pt x="78" y="62"/>
                        </a:lnTo>
                        <a:lnTo>
                          <a:pt x="72" y="72"/>
                        </a:lnTo>
                        <a:lnTo>
                          <a:pt x="66" y="78"/>
                        </a:lnTo>
                        <a:lnTo>
                          <a:pt x="60" y="82"/>
                        </a:lnTo>
                        <a:lnTo>
                          <a:pt x="58" y="82"/>
                        </a:lnTo>
                        <a:lnTo>
                          <a:pt x="40" y="80"/>
                        </a:lnTo>
                        <a:lnTo>
                          <a:pt x="24" y="76"/>
                        </a:lnTo>
                        <a:lnTo>
                          <a:pt x="12" y="72"/>
                        </a:lnTo>
                        <a:lnTo>
                          <a:pt x="0" y="66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72" name="îSļiḓê">
                    <a:extLst>
                      <a:ext uri="{FF2B5EF4-FFF2-40B4-BE49-F238E27FC236}">
                        <a16:creationId xmlns:a16="http://schemas.microsoft.com/office/drawing/2014/main" xmlns="" id="{3D8656AD-2216-477C-8AF7-447E87394BB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462456" y="4541582"/>
                    <a:ext cx="426937" cy="920495"/>
                  </a:xfrm>
                  <a:custGeom>
                    <a:avLst/>
                    <a:gdLst>
                      <a:gd name="T0" fmla="*/ 2147483647 w 246"/>
                      <a:gd name="T1" fmla="*/ 2147483647 h 552"/>
                      <a:gd name="T2" fmla="*/ 2147483647 w 246"/>
                      <a:gd name="T3" fmla="*/ 2147483647 h 552"/>
                      <a:gd name="T4" fmla="*/ 2147483647 w 246"/>
                      <a:gd name="T5" fmla="*/ 2147483647 h 552"/>
                      <a:gd name="T6" fmla="*/ 2147483647 w 246"/>
                      <a:gd name="T7" fmla="*/ 2147483647 h 552"/>
                      <a:gd name="T8" fmla="*/ 2147483647 w 246"/>
                      <a:gd name="T9" fmla="*/ 2147483647 h 552"/>
                      <a:gd name="T10" fmla="*/ 2147483647 w 246"/>
                      <a:gd name="T11" fmla="*/ 2147483647 h 552"/>
                      <a:gd name="T12" fmla="*/ 2147483647 w 246"/>
                      <a:gd name="T13" fmla="*/ 2147483647 h 552"/>
                      <a:gd name="T14" fmla="*/ 2147483647 w 246"/>
                      <a:gd name="T15" fmla="*/ 2147483647 h 552"/>
                      <a:gd name="T16" fmla="*/ 2147483647 w 246"/>
                      <a:gd name="T17" fmla="*/ 2147483647 h 552"/>
                      <a:gd name="T18" fmla="*/ 2147483647 w 246"/>
                      <a:gd name="T19" fmla="*/ 2147483647 h 552"/>
                      <a:gd name="T20" fmla="*/ 2147483647 w 246"/>
                      <a:gd name="T21" fmla="*/ 2147483647 h 552"/>
                      <a:gd name="T22" fmla="*/ 2147483647 w 246"/>
                      <a:gd name="T23" fmla="*/ 2147483647 h 552"/>
                      <a:gd name="T24" fmla="*/ 2147483647 w 246"/>
                      <a:gd name="T25" fmla="*/ 2147483647 h 552"/>
                      <a:gd name="T26" fmla="*/ 2147483647 w 246"/>
                      <a:gd name="T27" fmla="*/ 2147483647 h 552"/>
                      <a:gd name="T28" fmla="*/ 2147483647 w 246"/>
                      <a:gd name="T29" fmla="*/ 2147483647 h 552"/>
                      <a:gd name="T30" fmla="*/ 2147483647 w 246"/>
                      <a:gd name="T31" fmla="*/ 2147483647 h 552"/>
                      <a:gd name="T32" fmla="*/ 2147483647 w 246"/>
                      <a:gd name="T33" fmla="*/ 2147483647 h 552"/>
                      <a:gd name="T34" fmla="*/ 2147483647 w 246"/>
                      <a:gd name="T35" fmla="*/ 2147483647 h 552"/>
                      <a:gd name="T36" fmla="*/ 2147483647 w 246"/>
                      <a:gd name="T37" fmla="*/ 2147483647 h 552"/>
                      <a:gd name="T38" fmla="*/ 2147483647 w 246"/>
                      <a:gd name="T39" fmla="*/ 2147483647 h 552"/>
                      <a:gd name="T40" fmla="*/ 2147483647 w 246"/>
                      <a:gd name="T41" fmla="*/ 2147483647 h 552"/>
                      <a:gd name="T42" fmla="*/ 2147483647 w 246"/>
                      <a:gd name="T43" fmla="*/ 2147483647 h 552"/>
                      <a:gd name="T44" fmla="*/ 2147483647 w 246"/>
                      <a:gd name="T45" fmla="*/ 2147483647 h 552"/>
                      <a:gd name="T46" fmla="*/ 2147483647 w 246"/>
                      <a:gd name="T47" fmla="*/ 2147483647 h 552"/>
                      <a:gd name="T48" fmla="*/ 2147483647 w 246"/>
                      <a:gd name="T49" fmla="*/ 2147483647 h 552"/>
                      <a:gd name="T50" fmla="*/ 2147483647 w 246"/>
                      <a:gd name="T51" fmla="*/ 2147483647 h 552"/>
                      <a:gd name="T52" fmla="*/ 2147483647 w 246"/>
                      <a:gd name="T53" fmla="*/ 2147483647 h 552"/>
                      <a:gd name="T54" fmla="*/ 2147483647 w 246"/>
                      <a:gd name="T55" fmla="*/ 2147483647 h 552"/>
                      <a:gd name="T56" fmla="*/ 2147483647 w 246"/>
                      <a:gd name="T57" fmla="*/ 2147483647 h 552"/>
                      <a:gd name="T58" fmla="*/ 2147483647 w 246"/>
                      <a:gd name="T59" fmla="*/ 2147483647 h 552"/>
                      <a:gd name="T60" fmla="*/ 2147483647 w 246"/>
                      <a:gd name="T61" fmla="*/ 2147483647 h 552"/>
                      <a:gd name="T62" fmla="*/ 2147483647 w 246"/>
                      <a:gd name="T63" fmla="*/ 2147483647 h 552"/>
                      <a:gd name="T64" fmla="*/ 2147483647 w 246"/>
                      <a:gd name="T65" fmla="*/ 2147483647 h 552"/>
                      <a:gd name="T66" fmla="*/ 2147483647 w 246"/>
                      <a:gd name="T67" fmla="*/ 2147483647 h 552"/>
                      <a:gd name="T68" fmla="*/ 2147483647 w 246"/>
                      <a:gd name="T69" fmla="*/ 2147483647 h 552"/>
                      <a:gd name="T70" fmla="*/ 2147483647 w 246"/>
                      <a:gd name="T71" fmla="*/ 2147483647 h 552"/>
                      <a:gd name="T72" fmla="*/ 2147483647 w 246"/>
                      <a:gd name="T73" fmla="*/ 2147483647 h 552"/>
                      <a:gd name="T74" fmla="*/ 2147483647 w 246"/>
                      <a:gd name="T75" fmla="*/ 2147483647 h 552"/>
                      <a:gd name="T76" fmla="*/ 2147483647 w 246"/>
                      <a:gd name="T77" fmla="*/ 2147483647 h 552"/>
                      <a:gd name="T78" fmla="*/ 2147483647 w 246"/>
                      <a:gd name="T79" fmla="*/ 2147483647 h 552"/>
                      <a:gd name="T80" fmla="*/ 2147483647 w 246"/>
                      <a:gd name="T81" fmla="*/ 2147483647 h 552"/>
                      <a:gd name="T82" fmla="*/ 2147483647 w 246"/>
                      <a:gd name="T83" fmla="*/ 2147483647 h 552"/>
                      <a:gd name="T84" fmla="*/ 2147483647 w 246"/>
                      <a:gd name="T85" fmla="*/ 2147483647 h 552"/>
                      <a:gd name="T86" fmla="*/ 2147483647 w 246"/>
                      <a:gd name="T87" fmla="*/ 2147483647 h 552"/>
                      <a:gd name="T88" fmla="*/ 2147483647 w 246"/>
                      <a:gd name="T89" fmla="*/ 2147483647 h 552"/>
                      <a:gd name="T90" fmla="*/ 2147483647 w 246"/>
                      <a:gd name="T91" fmla="*/ 2147483647 h 552"/>
                      <a:gd name="T92" fmla="*/ 2147483647 w 246"/>
                      <a:gd name="T93" fmla="*/ 2147483647 h 552"/>
                      <a:gd name="T94" fmla="*/ 2147483647 w 246"/>
                      <a:gd name="T95" fmla="*/ 2147483647 h 552"/>
                      <a:gd name="T96" fmla="*/ 2147483647 w 246"/>
                      <a:gd name="T97" fmla="*/ 2147483647 h 552"/>
                      <a:gd name="T98" fmla="*/ 2147483647 w 246"/>
                      <a:gd name="T99" fmla="*/ 2147483647 h 552"/>
                      <a:gd name="T100" fmla="*/ 2147483647 w 246"/>
                      <a:gd name="T101" fmla="*/ 2147483647 h 552"/>
                      <a:gd name="T102" fmla="*/ 2147483647 w 246"/>
                      <a:gd name="T103" fmla="*/ 2147483647 h 552"/>
                      <a:gd name="T104" fmla="*/ 2147483647 w 246"/>
                      <a:gd name="T105" fmla="*/ 2147483647 h 552"/>
                      <a:gd name="T106" fmla="*/ 2147483647 w 246"/>
                      <a:gd name="T107" fmla="*/ 2147483647 h 552"/>
                      <a:gd name="T108" fmla="*/ 2147483647 w 246"/>
                      <a:gd name="T109" fmla="*/ 2147483647 h 552"/>
                      <a:gd name="T110" fmla="*/ 2147483647 w 246"/>
                      <a:gd name="T111" fmla="*/ 2147483647 h 552"/>
                      <a:gd name="T112" fmla="*/ 2147483647 w 246"/>
                      <a:gd name="T113" fmla="*/ 2147483647 h 552"/>
                      <a:gd name="T114" fmla="*/ 2147483647 w 246"/>
                      <a:gd name="T115" fmla="*/ 2147483647 h 552"/>
                      <a:gd name="T116" fmla="*/ 2147483647 w 246"/>
                      <a:gd name="T117" fmla="*/ 2147483647 h 552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w 246"/>
                      <a:gd name="T178" fmla="*/ 0 h 552"/>
                      <a:gd name="T179" fmla="*/ 246 w 246"/>
                      <a:gd name="T180" fmla="*/ 552 h 552"/>
                    </a:gdLst>
                    <a:ahLst/>
                    <a:cxnLst>
                      <a:cxn ang="T118">
                        <a:pos x="T0" y="T1"/>
                      </a:cxn>
                      <a:cxn ang="T119">
                        <a:pos x="T2" y="T3"/>
                      </a:cxn>
                      <a:cxn ang="T120">
                        <a:pos x="T4" y="T5"/>
                      </a:cxn>
                      <a:cxn ang="T121">
                        <a:pos x="T6" y="T7"/>
                      </a:cxn>
                      <a:cxn ang="T122">
                        <a:pos x="T8" y="T9"/>
                      </a:cxn>
                      <a:cxn ang="T123">
                        <a:pos x="T10" y="T11"/>
                      </a:cxn>
                      <a:cxn ang="T124">
                        <a:pos x="T12" y="T13"/>
                      </a:cxn>
                      <a:cxn ang="T125">
                        <a:pos x="T14" y="T15"/>
                      </a:cxn>
                      <a:cxn ang="T126">
                        <a:pos x="T16" y="T17"/>
                      </a:cxn>
                      <a:cxn ang="T127">
                        <a:pos x="T18" y="T19"/>
                      </a:cxn>
                      <a:cxn ang="T128">
                        <a:pos x="T20" y="T21"/>
                      </a:cxn>
                      <a:cxn ang="T129">
                        <a:pos x="T22" y="T23"/>
                      </a:cxn>
                      <a:cxn ang="T130">
                        <a:pos x="T24" y="T25"/>
                      </a:cxn>
                      <a:cxn ang="T131">
                        <a:pos x="T26" y="T27"/>
                      </a:cxn>
                      <a:cxn ang="T132">
                        <a:pos x="T28" y="T29"/>
                      </a:cxn>
                      <a:cxn ang="T133">
                        <a:pos x="T30" y="T31"/>
                      </a:cxn>
                      <a:cxn ang="T134">
                        <a:pos x="T32" y="T33"/>
                      </a:cxn>
                      <a:cxn ang="T135">
                        <a:pos x="T34" y="T35"/>
                      </a:cxn>
                      <a:cxn ang="T136">
                        <a:pos x="T36" y="T37"/>
                      </a:cxn>
                      <a:cxn ang="T137">
                        <a:pos x="T38" y="T39"/>
                      </a:cxn>
                      <a:cxn ang="T138">
                        <a:pos x="T40" y="T41"/>
                      </a:cxn>
                      <a:cxn ang="T139">
                        <a:pos x="T42" y="T43"/>
                      </a:cxn>
                      <a:cxn ang="T140">
                        <a:pos x="T44" y="T45"/>
                      </a:cxn>
                      <a:cxn ang="T141">
                        <a:pos x="T46" y="T47"/>
                      </a:cxn>
                      <a:cxn ang="T142">
                        <a:pos x="T48" y="T49"/>
                      </a:cxn>
                      <a:cxn ang="T143">
                        <a:pos x="T50" y="T51"/>
                      </a:cxn>
                      <a:cxn ang="T144">
                        <a:pos x="T52" y="T53"/>
                      </a:cxn>
                      <a:cxn ang="T145">
                        <a:pos x="T54" y="T55"/>
                      </a:cxn>
                      <a:cxn ang="T146">
                        <a:pos x="T56" y="T57"/>
                      </a:cxn>
                      <a:cxn ang="T147">
                        <a:pos x="T58" y="T59"/>
                      </a:cxn>
                      <a:cxn ang="T148">
                        <a:pos x="T60" y="T61"/>
                      </a:cxn>
                      <a:cxn ang="T149">
                        <a:pos x="T62" y="T63"/>
                      </a:cxn>
                      <a:cxn ang="T150">
                        <a:pos x="T64" y="T65"/>
                      </a:cxn>
                      <a:cxn ang="T151">
                        <a:pos x="T66" y="T67"/>
                      </a:cxn>
                      <a:cxn ang="T152">
                        <a:pos x="T68" y="T69"/>
                      </a:cxn>
                      <a:cxn ang="T153">
                        <a:pos x="T70" y="T71"/>
                      </a:cxn>
                      <a:cxn ang="T154">
                        <a:pos x="T72" y="T73"/>
                      </a:cxn>
                      <a:cxn ang="T155">
                        <a:pos x="T74" y="T75"/>
                      </a:cxn>
                      <a:cxn ang="T156">
                        <a:pos x="T76" y="T77"/>
                      </a:cxn>
                      <a:cxn ang="T157">
                        <a:pos x="T78" y="T79"/>
                      </a:cxn>
                      <a:cxn ang="T158">
                        <a:pos x="T80" y="T81"/>
                      </a:cxn>
                      <a:cxn ang="T159">
                        <a:pos x="T82" y="T83"/>
                      </a:cxn>
                      <a:cxn ang="T160">
                        <a:pos x="T84" y="T85"/>
                      </a:cxn>
                      <a:cxn ang="T161">
                        <a:pos x="T86" y="T87"/>
                      </a:cxn>
                      <a:cxn ang="T162">
                        <a:pos x="T88" y="T89"/>
                      </a:cxn>
                      <a:cxn ang="T163">
                        <a:pos x="T90" y="T91"/>
                      </a:cxn>
                      <a:cxn ang="T164">
                        <a:pos x="T92" y="T93"/>
                      </a:cxn>
                      <a:cxn ang="T165">
                        <a:pos x="T94" y="T95"/>
                      </a:cxn>
                      <a:cxn ang="T166">
                        <a:pos x="T96" y="T97"/>
                      </a:cxn>
                      <a:cxn ang="T167">
                        <a:pos x="T98" y="T99"/>
                      </a:cxn>
                      <a:cxn ang="T168">
                        <a:pos x="T100" y="T101"/>
                      </a:cxn>
                      <a:cxn ang="T169">
                        <a:pos x="T102" y="T103"/>
                      </a:cxn>
                      <a:cxn ang="T170">
                        <a:pos x="T104" y="T105"/>
                      </a:cxn>
                      <a:cxn ang="T171">
                        <a:pos x="T106" y="T107"/>
                      </a:cxn>
                      <a:cxn ang="T172">
                        <a:pos x="T108" y="T109"/>
                      </a:cxn>
                      <a:cxn ang="T173">
                        <a:pos x="T110" y="T111"/>
                      </a:cxn>
                      <a:cxn ang="T174">
                        <a:pos x="T112" y="T113"/>
                      </a:cxn>
                      <a:cxn ang="T175">
                        <a:pos x="T114" y="T115"/>
                      </a:cxn>
                      <a:cxn ang="T176">
                        <a:pos x="T116" y="T117"/>
                      </a:cxn>
                    </a:cxnLst>
                    <a:rect l="T177" t="T178" r="T179" b="T180"/>
                    <a:pathLst>
                      <a:path w="246" h="552">
                        <a:moveTo>
                          <a:pt x="196" y="154"/>
                        </a:moveTo>
                        <a:lnTo>
                          <a:pt x="196" y="148"/>
                        </a:lnTo>
                        <a:lnTo>
                          <a:pt x="200" y="142"/>
                        </a:lnTo>
                        <a:lnTo>
                          <a:pt x="206" y="128"/>
                        </a:lnTo>
                        <a:lnTo>
                          <a:pt x="216" y="116"/>
                        </a:lnTo>
                        <a:lnTo>
                          <a:pt x="224" y="108"/>
                        </a:lnTo>
                        <a:lnTo>
                          <a:pt x="238" y="102"/>
                        </a:lnTo>
                        <a:lnTo>
                          <a:pt x="244" y="96"/>
                        </a:lnTo>
                        <a:lnTo>
                          <a:pt x="246" y="92"/>
                        </a:lnTo>
                        <a:lnTo>
                          <a:pt x="246" y="88"/>
                        </a:lnTo>
                        <a:lnTo>
                          <a:pt x="244" y="78"/>
                        </a:lnTo>
                        <a:lnTo>
                          <a:pt x="242" y="68"/>
                        </a:lnTo>
                        <a:lnTo>
                          <a:pt x="236" y="70"/>
                        </a:lnTo>
                        <a:lnTo>
                          <a:pt x="230" y="70"/>
                        </a:lnTo>
                        <a:lnTo>
                          <a:pt x="232" y="74"/>
                        </a:lnTo>
                        <a:lnTo>
                          <a:pt x="232" y="82"/>
                        </a:lnTo>
                        <a:lnTo>
                          <a:pt x="232" y="88"/>
                        </a:lnTo>
                        <a:lnTo>
                          <a:pt x="228" y="90"/>
                        </a:lnTo>
                        <a:lnTo>
                          <a:pt x="220" y="98"/>
                        </a:lnTo>
                        <a:lnTo>
                          <a:pt x="210" y="102"/>
                        </a:lnTo>
                        <a:lnTo>
                          <a:pt x="200" y="104"/>
                        </a:lnTo>
                        <a:lnTo>
                          <a:pt x="192" y="104"/>
                        </a:lnTo>
                        <a:lnTo>
                          <a:pt x="184" y="102"/>
                        </a:lnTo>
                        <a:lnTo>
                          <a:pt x="180" y="100"/>
                        </a:lnTo>
                        <a:lnTo>
                          <a:pt x="172" y="100"/>
                        </a:lnTo>
                        <a:lnTo>
                          <a:pt x="174" y="90"/>
                        </a:lnTo>
                        <a:lnTo>
                          <a:pt x="178" y="84"/>
                        </a:lnTo>
                        <a:lnTo>
                          <a:pt x="180" y="76"/>
                        </a:lnTo>
                        <a:lnTo>
                          <a:pt x="182" y="68"/>
                        </a:lnTo>
                        <a:lnTo>
                          <a:pt x="180" y="62"/>
                        </a:lnTo>
                        <a:lnTo>
                          <a:pt x="176" y="58"/>
                        </a:lnTo>
                        <a:lnTo>
                          <a:pt x="170" y="58"/>
                        </a:lnTo>
                        <a:lnTo>
                          <a:pt x="162" y="56"/>
                        </a:lnTo>
                        <a:lnTo>
                          <a:pt x="160" y="54"/>
                        </a:lnTo>
                        <a:lnTo>
                          <a:pt x="158" y="50"/>
                        </a:lnTo>
                        <a:lnTo>
                          <a:pt x="156" y="46"/>
                        </a:lnTo>
                        <a:lnTo>
                          <a:pt x="152" y="44"/>
                        </a:lnTo>
                        <a:lnTo>
                          <a:pt x="144" y="42"/>
                        </a:lnTo>
                        <a:lnTo>
                          <a:pt x="138" y="40"/>
                        </a:lnTo>
                        <a:lnTo>
                          <a:pt x="132" y="40"/>
                        </a:lnTo>
                        <a:lnTo>
                          <a:pt x="128" y="38"/>
                        </a:lnTo>
                        <a:lnTo>
                          <a:pt x="122" y="34"/>
                        </a:lnTo>
                        <a:lnTo>
                          <a:pt x="110" y="18"/>
                        </a:lnTo>
                        <a:lnTo>
                          <a:pt x="102" y="14"/>
                        </a:lnTo>
                        <a:lnTo>
                          <a:pt x="98" y="10"/>
                        </a:lnTo>
                        <a:lnTo>
                          <a:pt x="98" y="8"/>
                        </a:lnTo>
                        <a:lnTo>
                          <a:pt x="84" y="8"/>
                        </a:lnTo>
                        <a:lnTo>
                          <a:pt x="76" y="10"/>
                        </a:lnTo>
                        <a:lnTo>
                          <a:pt x="72" y="12"/>
                        </a:lnTo>
                        <a:lnTo>
                          <a:pt x="70" y="18"/>
                        </a:lnTo>
                        <a:lnTo>
                          <a:pt x="64" y="10"/>
                        </a:lnTo>
                        <a:lnTo>
                          <a:pt x="56" y="8"/>
                        </a:lnTo>
                        <a:lnTo>
                          <a:pt x="48" y="6"/>
                        </a:lnTo>
                        <a:lnTo>
                          <a:pt x="42" y="0"/>
                        </a:lnTo>
                        <a:lnTo>
                          <a:pt x="34" y="8"/>
                        </a:lnTo>
                        <a:lnTo>
                          <a:pt x="28" y="16"/>
                        </a:lnTo>
                        <a:lnTo>
                          <a:pt x="30" y="30"/>
                        </a:lnTo>
                        <a:lnTo>
                          <a:pt x="30" y="34"/>
                        </a:lnTo>
                        <a:lnTo>
                          <a:pt x="28" y="40"/>
                        </a:lnTo>
                        <a:lnTo>
                          <a:pt x="22" y="46"/>
                        </a:lnTo>
                        <a:lnTo>
                          <a:pt x="16" y="50"/>
                        </a:lnTo>
                        <a:lnTo>
                          <a:pt x="14" y="54"/>
                        </a:lnTo>
                        <a:lnTo>
                          <a:pt x="12" y="62"/>
                        </a:lnTo>
                        <a:lnTo>
                          <a:pt x="14" y="80"/>
                        </a:lnTo>
                        <a:lnTo>
                          <a:pt x="16" y="86"/>
                        </a:lnTo>
                        <a:lnTo>
                          <a:pt x="20" y="92"/>
                        </a:lnTo>
                        <a:lnTo>
                          <a:pt x="16" y="100"/>
                        </a:lnTo>
                        <a:lnTo>
                          <a:pt x="8" y="112"/>
                        </a:lnTo>
                        <a:lnTo>
                          <a:pt x="2" y="122"/>
                        </a:lnTo>
                        <a:lnTo>
                          <a:pt x="0" y="136"/>
                        </a:lnTo>
                        <a:lnTo>
                          <a:pt x="2" y="140"/>
                        </a:lnTo>
                        <a:lnTo>
                          <a:pt x="4" y="144"/>
                        </a:lnTo>
                        <a:lnTo>
                          <a:pt x="8" y="146"/>
                        </a:lnTo>
                        <a:lnTo>
                          <a:pt x="8" y="152"/>
                        </a:lnTo>
                        <a:lnTo>
                          <a:pt x="4" y="162"/>
                        </a:lnTo>
                        <a:lnTo>
                          <a:pt x="2" y="170"/>
                        </a:lnTo>
                        <a:lnTo>
                          <a:pt x="0" y="174"/>
                        </a:lnTo>
                        <a:lnTo>
                          <a:pt x="2" y="180"/>
                        </a:lnTo>
                        <a:lnTo>
                          <a:pt x="4" y="186"/>
                        </a:lnTo>
                        <a:lnTo>
                          <a:pt x="8" y="192"/>
                        </a:lnTo>
                        <a:lnTo>
                          <a:pt x="10" y="198"/>
                        </a:lnTo>
                        <a:lnTo>
                          <a:pt x="12" y="204"/>
                        </a:lnTo>
                        <a:lnTo>
                          <a:pt x="16" y="210"/>
                        </a:lnTo>
                        <a:lnTo>
                          <a:pt x="18" y="218"/>
                        </a:lnTo>
                        <a:lnTo>
                          <a:pt x="20" y="226"/>
                        </a:lnTo>
                        <a:lnTo>
                          <a:pt x="20" y="256"/>
                        </a:lnTo>
                        <a:lnTo>
                          <a:pt x="18" y="260"/>
                        </a:lnTo>
                        <a:lnTo>
                          <a:pt x="16" y="266"/>
                        </a:lnTo>
                        <a:lnTo>
                          <a:pt x="14" y="270"/>
                        </a:lnTo>
                        <a:lnTo>
                          <a:pt x="12" y="274"/>
                        </a:lnTo>
                        <a:lnTo>
                          <a:pt x="16" y="280"/>
                        </a:lnTo>
                        <a:lnTo>
                          <a:pt x="18" y="292"/>
                        </a:lnTo>
                        <a:lnTo>
                          <a:pt x="24" y="300"/>
                        </a:lnTo>
                        <a:lnTo>
                          <a:pt x="26" y="308"/>
                        </a:lnTo>
                        <a:lnTo>
                          <a:pt x="24" y="310"/>
                        </a:lnTo>
                        <a:lnTo>
                          <a:pt x="22" y="312"/>
                        </a:lnTo>
                        <a:lnTo>
                          <a:pt x="20" y="316"/>
                        </a:lnTo>
                        <a:lnTo>
                          <a:pt x="18" y="322"/>
                        </a:lnTo>
                        <a:lnTo>
                          <a:pt x="20" y="336"/>
                        </a:lnTo>
                        <a:lnTo>
                          <a:pt x="26" y="348"/>
                        </a:lnTo>
                        <a:lnTo>
                          <a:pt x="30" y="362"/>
                        </a:lnTo>
                        <a:lnTo>
                          <a:pt x="32" y="370"/>
                        </a:lnTo>
                        <a:lnTo>
                          <a:pt x="30" y="374"/>
                        </a:lnTo>
                        <a:lnTo>
                          <a:pt x="26" y="374"/>
                        </a:lnTo>
                        <a:lnTo>
                          <a:pt x="38" y="394"/>
                        </a:lnTo>
                        <a:lnTo>
                          <a:pt x="46" y="408"/>
                        </a:lnTo>
                        <a:lnTo>
                          <a:pt x="50" y="412"/>
                        </a:lnTo>
                        <a:lnTo>
                          <a:pt x="54" y="414"/>
                        </a:lnTo>
                        <a:lnTo>
                          <a:pt x="52" y="418"/>
                        </a:lnTo>
                        <a:lnTo>
                          <a:pt x="50" y="422"/>
                        </a:lnTo>
                        <a:lnTo>
                          <a:pt x="52" y="432"/>
                        </a:lnTo>
                        <a:lnTo>
                          <a:pt x="54" y="438"/>
                        </a:lnTo>
                        <a:lnTo>
                          <a:pt x="58" y="446"/>
                        </a:lnTo>
                        <a:lnTo>
                          <a:pt x="58" y="456"/>
                        </a:lnTo>
                        <a:lnTo>
                          <a:pt x="58" y="462"/>
                        </a:lnTo>
                        <a:lnTo>
                          <a:pt x="56" y="464"/>
                        </a:lnTo>
                        <a:lnTo>
                          <a:pt x="54" y="468"/>
                        </a:lnTo>
                        <a:lnTo>
                          <a:pt x="52" y="472"/>
                        </a:lnTo>
                        <a:lnTo>
                          <a:pt x="54" y="474"/>
                        </a:lnTo>
                        <a:lnTo>
                          <a:pt x="54" y="476"/>
                        </a:lnTo>
                        <a:lnTo>
                          <a:pt x="56" y="480"/>
                        </a:lnTo>
                        <a:lnTo>
                          <a:pt x="56" y="484"/>
                        </a:lnTo>
                        <a:lnTo>
                          <a:pt x="54" y="494"/>
                        </a:lnTo>
                        <a:lnTo>
                          <a:pt x="52" y="504"/>
                        </a:lnTo>
                        <a:lnTo>
                          <a:pt x="54" y="510"/>
                        </a:lnTo>
                        <a:lnTo>
                          <a:pt x="56" y="514"/>
                        </a:lnTo>
                        <a:lnTo>
                          <a:pt x="64" y="520"/>
                        </a:lnTo>
                        <a:lnTo>
                          <a:pt x="70" y="524"/>
                        </a:lnTo>
                        <a:lnTo>
                          <a:pt x="78" y="528"/>
                        </a:lnTo>
                        <a:lnTo>
                          <a:pt x="84" y="534"/>
                        </a:lnTo>
                        <a:lnTo>
                          <a:pt x="86" y="540"/>
                        </a:lnTo>
                        <a:lnTo>
                          <a:pt x="88" y="546"/>
                        </a:lnTo>
                        <a:lnTo>
                          <a:pt x="92" y="552"/>
                        </a:lnTo>
                        <a:lnTo>
                          <a:pt x="140" y="552"/>
                        </a:lnTo>
                        <a:lnTo>
                          <a:pt x="128" y="532"/>
                        </a:lnTo>
                        <a:lnTo>
                          <a:pt x="124" y="526"/>
                        </a:lnTo>
                        <a:lnTo>
                          <a:pt x="124" y="522"/>
                        </a:lnTo>
                        <a:lnTo>
                          <a:pt x="124" y="518"/>
                        </a:lnTo>
                        <a:lnTo>
                          <a:pt x="124" y="516"/>
                        </a:lnTo>
                        <a:lnTo>
                          <a:pt x="124" y="514"/>
                        </a:lnTo>
                        <a:lnTo>
                          <a:pt x="128" y="512"/>
                        </a:lnTo>
                        <a:lnTo>
                          <a:pt x="134" y="508"/>
                        </a:lnTo>
                        <a:lnTo>
                          <a:pt x="138" y="504"/>
                        </a:lnTo>
                        <a:lnTo>
                          <a:pt x="134" y="502"/>
                        </a:lnTo>
                        <a:lnTo>
                          <a:pt x="134" y="500"/>
                        </a:lnTo>
                        <a:lnTo>
                          <a:pt x="134" y="494"/>
                        </a:lnTo>
                        <a:lnTo>
                          <a:pt x="136" y="490"/>
                        </a:lnTo>
                        <a:lnTo>
                          <a:pt x="142" y="484"/>
                        </a:lnTo>
                        <a:lnTo>
                          <a:pt x="150" y="478"/>
                        </a:lnTo>
                        <a:lnTo>
                          <a:pt x="152" y="474"/>
                        </a:lnTo>
                        <a:lnTo>
                          <a:pt x="152" y="470"/>
                        </a:lnTo>
                        <a:lnTo>
                          <a:pt x="152" y="464"/>
                        </a:lnTo>
                        <a:lnTo>
                          <a:pt x="148" y="460"/>
                        </a:lnTo>
                        <a:lnTo>
                          <a:pt x="148" y="458"/>
                        </a:lnTo>
                        <a:lnTo>
                          <a:pt x="140" y="456"/>
                        </a:lnTo>
                        <a:lnTo>
                          <a:pt x="128" y="450"/>
                        </a:lnTo>
                        <a:lnTo>
                          <a:pt x="118" y="444"/>
                        </a:lnTo>
                        <a:lnTo>
                          <a:pt x="116" y="442"/>
                        </a:lnTo>
                        <a:lnTo>
                          <a:pt x="114" y="440"/>
                        </a:lnTo>
                        <a:lnTo>
                          <a:pt x="116" y="436"/>
                        </a:lnTo>
                        <a:lnTo>
                          <a:pt x="118" y="432"/>
                        </a:lnTo>
                        <a:lnTo>
                          <a:pt x="124" y="424"/>
                        </a:lnTo>
                        <a:lnTo>
                          <a:pt x="134" y="418"/>
                        </a:lnTo>
                        <a:lnTo>
                          <a:pt x="140" y="410"/>
                        </a:lnTo>
                        <a:lnTo>
                          <a:pt x="138" y="404"/>
                        </a:lnTo>
                        <a:lnTo>
                          <a:pt x="136" y="396"/>
                        </a:lnTo>
                        <a:lnTo>
                          <a:pt x="138" y="390"/>
                        </a:lnTo>
                        <a:lnTo>
                          <a:pt x="140" y="388"/>
                        </a:lnTo>
                        <a:lnTo>
                          <a:pt x="144" y="386"/>
                        </a:lnTo>
                        <a:lnTo>
                          <a:pt x="140" y="380"/>
                        </a:lnTo>
                        <a:lnTo>
                          <a:pt x="136" y="374"/>
                        </a:lnTo>
                        <a:lnTo>
                          <a:pt x="142" y="378"/>
                        </a:lnTo>
                        <a:lnTo>
                          <a:pt x="144" y="380"/>
                        </a:lnTo>
                        <a:lnTo>
                          <a:pt x="148" y="382"/>
                        </a:lnTo>
                        <a:lnTo>
                          <a:pt x="152" y="380"/>
                        </a:lnTo>
                        <a:lnTo>
                          <a:pt x="152" y="374"/>
                        </a:lnTo>
                        <a:lnTo>
                          <a:pt x="152" y="368"/>
                        </a:lnTo>
                        <a:lnTo>
                          <a:pt x="146" y="366"/>
                        </a:lnTo>
                        <a:lnTo>
                          <a:pt x="140" y="368"/>
                        </a:lnTo>
                        <a:lnTo>
                          <a:pt x="134" y="370"/>
                        </a:lnTo>
                        <a:lnTo>
                          <a:pt x="126" y="360"/>
                        </a:lnTo>
                        <a:lnTo>
                          <a:pt x="122" y="346"/>
                        </a:lnTo>
                        <a:lnTo>
                          <a:pt x="128" y="346"/>
                        </a:lnTo>
                        <a:lnTo>
                          <a:pt x="136" y="346"/>
                        </a:lnTo>
                        <a:lnTo>
                          <a:pt x="144" y="350"/>
                        </a:lnTo>
                        <a:lnTo>
                          <a:pt x="152" y="350"/>
                        </a:lnTo>
                        <a:lnTo>
                          <a:pt x="158" y="348"/>
                        </a:lnTo>
                        <a:lnTo>
                          <a:pt x="164" y="344"/>
                        </a:lnTo>
                        <a:lnTo>
                          <a:pt x="160" y="340"/>
                        </a:lnTo>
                        <a:lnTo>
                          <a:pt x="156" y="336"/>
                        </a:lnTo>
                        <a:lnTo>
                          <a:pt x="156" y="334"/>
                        </a:lnTo>
                        <a:lnTo>
                          <a:pt x="156" y="326"/>
                        </a:lnTo>
                        <a:lnTo>
                          <a:pt x="162" y="320"/>
                        </a:lnTo>
                        <a:lnTo>
                          <a:pt x="168" y="314"/>
                        </a:lnTo>
                        <a:lnTo>
                          <a:pt x="176" y="312"/>
                        </a:lnTo>
                        <a:lnTo>
                          <a:pt x="192" y="308"/>
                        </a:lnTo>
                        <a:lnTo>
                          <a:pt x="206" y="306"/>
                        </a:lnTo>
                        <a:lnTo>
                          <a:pt x="210" y="304"/>
                        </a:lnTo>
                        <a:lnTo>
                          <a:pt x="216" y="300"/>
                        </a:lnTo>
                        <a:lnTo>
                          <a:pt x="224" y="290"/>
                        </a:lnTo>
                        <a:lnTo>
                          <a:pt x="230" y="280"/>
                        </a:lnTo>
                        <a:lnTo>
                          <a:pt x="232" y="268"/>
                        </a:lnTo>
                        <a:lnTo>
                          <a:pt x="230" y="262"/>
                        </a:lnTo>
                        <a:lnTo>
                          <a:pt x="226" y="258"/>
                        </a:lnTo>
                        <a:lnTo>
                          <a:pt x="222" y="254"/>
                        </a:lnTo>
                        <a:lnTo>
                          <a:pt x="220" y="250"/>
                        </a:lnTo>
                        <a:lnTo>
                          <a:pt x="220" y="248"/>
                        </a:lnTo>
                        <a:lnTo>
                          <a:pt x="220" y="242"/>
                        </a:lnTo>
                        <a:lnTo>
                          <a:pt x="206" y="232"/>
                        </a:lnTo>
                        <a:lnTo>
                          <a:pt x="198" y="226"/>
                        </a:lnTo>
                        <a:lnTo>
                          <a:pt x="194" y="220"/>
                        </a:lnTo>
                        <a:lnTo>
                          <a:pt x="196" y="154"/>
                        </a:lnTo>
                        <a:lnTo>
                          <a:pt x="196" y="148"/>
                        </a:lnTo>
                        <a:lnTo>
                          <a:pt x="200" y="142"/>
                        </a:lnTo>
                        <a:lnTo>
                          <a:pt x="206" y="128"/>
                        </a:lnTo>
                        <a:lnTo>
                          <a:pt x="216" y="116"/>
                        </a:lnTo>
                        <a:lnTo>
                          <a:pt x="224" y="108"/>
                        </a:lnTo>
                        <a:lnTo>
                          <a:pt x="238" y="102"/>
                        </a:lnTo>
                        <a:lnTo>
                          <a:pt x="244" y="96"/>
                        </a:lnTo>
                        <a:lnTo>
                          <a:pt x="246" y="92"/>
                        </a:lnTo>
                        <a:lnTo>
                          <a:pt x="246" y="88"/>
                        </a:lnTo>
                        <a:lnTo>
                          <a:pt x="244" y="78"/>
                        </a:lnTo>
                        <a:lnTo>
                          <a:pt x="242" y="68"/>
                        </a:lnTo>
                        <a:lnTo>
                          <a:pt x="244" y="78"/>
                        </a:lnTo>
                        <a:lnTo>
                          <a:pt x="246" y="88"/>
                        </a:lnTo>
                        <a:lnTo>
                          <a:pt x="246" y="92"/>
                        </a:lnTo>
                        <a:lnTo>
                          <a:pt x="244" y="96"/>
                        </a:lnTo>
                        <a:lnTo>
                          <a:pt x="238" y="102"/>
                        </a:lnTo>
                        <a:lnTo>
                          <a:pt x="224" y="108"/>
                        </a:lnTo>
                        <a:lnTo>
                          <a:pt x="216" y="116"/>
                        </a:lnTo>
                        <a:lnTo>
                          <a:pt x="206" y="128"/>
                        </a:lnTo>
                        <a:lnTo>
                          <a:pt x="200" y="142"/>
                        </a:lnTo>
                        <a:lnTo>
                          <a:pt x="196" y="148"/>
                        </a:lnTo>
                        <a:lnTo>
                          <a:pt x="196" y="154"/>
                        </a:lnTo>
                        <a:lnTo>
                          <a:pt x="194" y="220"/>
                        </a:lnTo>
                        <a:lnTo>
                          <a:pt x="196" y="15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73" name="íşḻîḍè">
                    <a:extLst>
                      <a:ext uri="{FF2B5EF4-FFF2-40B4-BE49-F238E27FC236}">
                        <a16:creationId xmlns:a16="http://schemas.microsoft.com/office/drawing/2014/main" xmlns="" id="{D140E3BA-E7E9-4B02-87E4-718D017E8FC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400482" y="4419690"/>
                    <a:ext cx="336040" cy="1130653"/>
                  </a:xfrm>
                  <a:custGeom>
                    <a:avLst/>
                    <a:gdLst>
                      <a:gd name="T0" fmla="*/ 2147483647 w 192"/>
                      <a:gd name="T1" fmla="*/ 2147483647 h 678"/>
                      <a:gd name="T2" fmla="*/ 2147483647 w 192"/>
                      <a:gd name="T3" fmla="*/ 2147483647 h 678"/>
                      <a:gd name="T4" fmla="*/ 2147483647 w 192"/>
                      <a:gd name="T5" fmla="*/ 2147483647 h 678"/>
                      <a:gd name="T6" fmla="*/ 2147483647 w 192"/>
                      <a:gd name="T7" fmla="*/ 2147483647 h 678"/>
                      <a:gd name="T8" fmla="*/ 2147483647 w 192"/>
                      <a:gd name="T9" fmla="*/ 2147483647 h 678"/>
                      <a:gd name="T10" fmla="*/ 2147483647 w 192"/>
                      <a:gd name="T11" fmla="*/ 2147483647 h 678"/>
                      <a:gd name="T12" fmla="*/ 2147483647 w 192"/>
                      <a:gd name="T13" fmla="*/ 2147483647 h 678"/>
                      <a:gd name="T14" fmla="*/ 2147483647 w 192"/>
                      <a:gd name="T15" fmla="*/ 2147483647 h 678"/>
                      <a:gd name="T16" fmla="*/ 2147483647 w 192"/>
                      <a:gd name="T17" fmla="*/ 2147483647 h 678"/>
                      <a:gd name="T18" fmla="*/ 2147483647 w 192"/>
                      <a:gd name="T19" fmla="*/ 2147483647 h 678"/>
                      <a:gd name="T20" fmla="*/ 2147483647 w 192"/>
                      <a:gd name="T21" fmla="*/ 2147483647 h 678"/>
                      <a:gd name="T22" fmla="*/ 2147483647 w 192"/>
                      <a:gd name="T23" fmla="*/ 2147483647 h 678"/>
                      <a:gd name="T24" fmla="*/ 2147483647 w 192"/>
                      <a:gd name="T25" fmla="*/ 2147483647 h 678"/>
                      <a:gd name="T26" fmla="*/ 2147483647 w 192"/>
                      <a:gd name="T27" fmla="*/ 2147483647 h 678"/>
                      <a:gd name="T28" fmla="*/ 2147483647 w 192"/>
                      <a:gd name="T29" fmla="*/ 2147483647 h 678"/>
                      <a:gd name="T30" fmla="*/ 2147483647 w 192"/>
                      <a:gd name="T31" fmla="*/ 2147483647 h 678"/>
                      <a:gd name="T32" fmla="*/ 2147483647 w 192"/>
                      <a:gd name="T33" fmla="*/ 2147483647 h 678"/>
                      <a:gd name="T34" fmla="*/ 2147483647 w 192"/>
                      <a:gd name="T35" fmla="*/ 2147483647 h 678"/>
                      <a:gd name="T36" fmla="*/ 2147483647 w 192"/>
                      <a:gd name="T37" fmla="*/ 2147483647 h 678"/>
                      <a:gd name="T38" fmla="*/ 2147483647 w 192"/>
                      <a:gd name="T39" fmla="*/ 2147483647 h 678"/>
                      <a:gd name="T40" fmla="*/ 2147483647 w 192"/>
                      <a:gd name="T41" fmla="*/ 2147483647 h 678"/>
                      <a:gd name="T42" fmla="*/ 2147483647 w 192"/>
                      <a:gd name="T43" fmla="*/ 2147483647 h 678"/>
                      <a:gd name="T44" fmla="*/ 2147483647 w 192"/>
                      <a:gd name="T45" fmla="*/ 0 h 678"/>
                      <a:gd name="T46" fmla="*/ 0 w 192"/>
                      <a:gd name="T47" fmla="*/ 2147483647 h 678"/>
                      <a:gd name="T48" fmla="*/ 2147483647 w 192"/>
                      <a:gd name="T49" fmla="*/ 2147483647 h 678"/>
                      <a:gd name="T50" fmla="*/ 2147483647 w 192"/>
                      <a:gd name="T51" fmla="*/ 2147483647 h 678"/>
                      <a:gd name="T52" fmla="*/ 2147483647 w 192"/>
                      <a:gd name="T53" fmla="*/ 2147483647 h 678"/>
                      <a:gd name="T54" fmla="*/ 2147483647 w 192"/>
                      <a:gd name="T55" fmla="*/ 2147483647 h 678"/>
                      <a:gd name="T56" fmla="*/ 2147483647 w 192"/>
                      <a:gd name="T57" fmla="*/ 2147483647 h 678"/>
                      <a:gd name="T58" fmla="*/ 2147483647 w 192"/>
                      <a:gd name="T59" fmla="*/ 2147483647 h 678"/>
                      <a:gd name="T60" fmla="*/ 2147483647 w 192"/>
                      <a:gd name="T61" fmla="*/ 2147483647 h 678"/>
                      <a:gd name="T62" fmla="*/ 2147483647 w 192"/>
                      <a:gd name="T63" fmla="*/ 2147483647 h 678"/>
                      <a:gd name="T64" fmla="*/ 2147483647 w 192"/>
                      <a:gd name="T65" fmla="*/ 2147483647 h 678"/>
                      <a:gd name="T66" fmla="*/ 2147483647 w 192"/>
                      <a:gd name="T67" fmla="*/ 2147483647 h 678"/>
                      <a:gd name="T68" fmla="*/ 2147483647 w 192"/>
                      <a:gd name="T69" fmla="*/ 2147483647 h 678"/>
                      <a:gd name="T70" fmla="*/ 2147483647 w 192"/>
                      <a:gd name="T71" fmla="*/ 2147483647 h 678"/>
                      <a:gd name="T72" fmla="*/ 2147483647 w 192"/>
                      <a:gd name="T73" fmla="*/ 2147483647 h 678"/>
                      <a:gd name="T74" fmla="*/ 2147483647 w 192"/>
                      <a:gd name="T75" fmla="*/ 2147483647 h 678"/>
                      <a:gd name="T76" fmla="*/ 2147483647 w 192"/>
                      <a:gd name="T77" fmla="*/ 2147483647 h 678"/>
                      <a:gd name="T78" fmla="*/ 2147483647 w 192"/>
                      <a:gd name="T79" fmla="*/ 2147483647 h 678"/>
                      <a:gd name="T80" fmla="*/ 2147483647 w 192"/>
                      <a:gd name="T81" fmla="*/ 2147483647 h 678"/>
                      <a:gd name="T82" fmla="*/ 2147483647 w 192"/>
                      <a:gd name="T83" fmla="*/ 2147483647 h 678"/>
                      <a:gd name="T84" fmla="*/ 2147483647 w 192"/>
                      <a:gd name="T85" fmla="*/ 2147483647 h 678"/>
                      <a:gd name="T86" fmla="*/ 2147483647 w 192"/>
                      <a:gd name="T87" fmla="*/ 2147483647 h 678"/>
                      <a:gd name="T88" fmla="*/ 2147483647 w 192"/>
                      <a:gd name="T89" fmla="*/ 2147483647 h 678"/>
                      <a:gd name="T90" fmla="*/ 2147483647 w 192"/>
                      <a:gd name="T91" fmla="*/ 2147483647 h 678"/>
                      <a:gd name="T92" fmla="*/ 2147483647 w 192"/>
                      <a:gd name="T93" fmla="*/ 2147483647 h 678"/>
                      <a:gd name="T94" fmla="*/ 2147483647 w 192"/>
                      <a:gd name="T95" fmla="*/ 2147483647 h 678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w 192"/>
                      <a:gd name="T145" fmla="*/ 0 h 678"/>
                      <a:gd name="T146" fmla="*/ 192 w 192"/>
                      <a:gd name="T147" fmla="*/ 678 h 678"/>
                    </a:gdLst>
                    <a:ahLst/>
                    <a:cxnLst>
                      <a:cxn ang="T96">
                        <a:pos x="T0" y="T1"/>
                      </a:cxn>
                      <a:cxn ang="T97">
                        <a:pos x="T2" y="T3"/>
                      </a:cxn>
                      <a:cxn ang="T98">
                        <a:pos x="T4" y="T5"/>
                      </a:cxn>
                      <a:cxn ang="T99">
                        <a:pos x="T6" y="T7"/>
                      </a:cxn>
                      <a:cxn ang="T100">
                        <a:pos x="T8" y="T9"/>
                      </a:cxn>
                      <a:cxn ang="T101">
                        <a:pos x="T10" y="T11"/>
                      </a:cxn>
                      <a:cxn ang="T102">
                        <a:pos x="T12" y="T13"/>
                      </a:cxn>
                      <a:cxn ang="T103">
                        <a:pos x="T14" y="T15"/>
                      </a:cxn>
                      <a:cxn ang="T104">
                        <a:pos x="T16" y="T17"/>
                      </a:cxn>
                      <a:cxn ang="T105">
                        <a:pos x="T18" y="T19"/>
                      </a:cxn>
                      <a:cxn ang="T106">
                        <a:pos x="T20" y="T21"/>
                      </a:cxn>
                      <a:cxn ang="T107">
                        <a:pos x="T22" y="T23"/>
                      </a:cxn>
                      <a:cxn ang="T108">
                        <a:pos x="T24" y="T25"/>
                      </a:cxn>
                      <a:cxn ang="T109">
                        <a:pos x="T26" y="T27"/>
                      </a:cxn>
                      <a:cxn ang="T110">
                        <a:pos x="T28" y="T29"/>
                      </a:cxn>
                      <a:cxn ang="T111">
                        <a:pos x="T30" y="T31"/>
                      </a:cxn>
                      <a:cxn ang="T112">
                        <a:pos x="T32" y="T33"/>
                      </a:cxn>
                      <a:cxn ang="T113">
                        <a:pos x="T34" y="T35"/>
                      </a:cxn>
                      <a:cxn ang="T114">
                        <a:pos x="T36" y="T37"/>
                      </a:cxn>
                      <a:cxn ang="T115">
                        <a:pos x="T38" y="T39"/>
                      </a:cxn>
                      <a:cxn ang="T116">
                        <a:pos x="T40" y="T41"/>
                      </a:cxn>
                      <a:cxn ang="T117">
                        <a:pos x="T42" y="T43"/>
                      </a:cxn>
                      <a:cxn ang="T118">
                        <a:pos x="T44" y="T45"/>
                      </a:cxn>
                      <a:cxn ang="T119">
                        <a:pos x="T46" y="T47"/>
                      </a:cxn>
                      <a:cxn ang="T120">
                        <a:pos x="T48" y="T49"/>
                      </a:cxn>
                      <a:cxn ang="T121">
                        <a:pos x="T50" y="T51"/>
                      </a:cxn>
                      <a:cxn ang="T122">
                        <a:pos x="T52" y="T53"/>
                      </a:cxn>
                      <a:cxn ang="T123">
                        <a:pos x="T54" y="T55"/>
                      </a:cxn>
                      <a:cxn ang="T124">
                        <a:pos x="T56" y="T57"/>
                      </a:cxn>
                      <a:cxn ang="T125">
                        <a:pos x="T58" y="T59"/>
                      </a:cxn>
                      <a:cxn ang="T126">
                        <a:pos x="T60" y="T61"/>
                      </a:cxn>
                      <a:cxn ang="T127">
                        <a:pos x="T62" y="T63"/>
                      </a:cxn>
                      <a:cxn ang="T128">
                        <a:pos x="T64" y="T65"/>
                      </a:cxn>
                      <a:cxn ang="T129">
                        <a:pos x="T66" y="T67"/>
                      </a:cxn>
                      <a:cxn ang="T130">
                        <a:pos x="T68" y="T69"/>
                      </a:cxn>
                      <a:cxn ang="T131">
                        <a:pos x="T70" y="T71"/>
                      </a:cxn>
                      <a:cxn ang="T132">
                        <a:pos x="T72" y="T73"/>
                      </a:cxn>
                      <a:cxn ang="T133">
                        <a:pos x="T74" y="T75"/>
                      </a:cxn>
                      <a:cxn ang="T134">
                        <a:pos x="T76" y="T77"/>
                      </a:cxn>
                      <a:cxn ang="T135">
                        <a:pos x="T78" y="T79"/>
                      </a:cxn>
                      <a:cxn ang="T136">
                        <a:pos x="T80" y="T81"/>
                      </a:cxn>
                      <a:cxn ang="T137">
                        <a:pos x="T82" y="T83"/>
                      </a:cxn>
                      <a:cxn ang="T138">
                        <a:pos x="T84" y="T85"/>
                      </a:cxn>
                      <a:cxn ang="T139">
                        <a:pos x="T86" y="T87"/>
                      </a:cxn>
                      <a:cxn ang="T140">
                        <a:pos x="T88" y="T89"/>
                      </a:cxn>
                      <a:cxn ang="T141">
                        <a:pos x="T90" y="T91"/>
                      </a:cxn>
                      <a:cxn ang="T142">
                        <a:pos x="T92" y="T93"/>
                      </a:cxn>
                      <a:cxn ang="T143">
                        <a:pos x="T94" y="T95"/>
                      </a:cxn>
                    </a:cxnLst>
                    <a:rect l="T144" t="T145" r="T146" b="T147"/>
                    <a:pathLst>
                      <a:path w="192" h="678">
                        <a:moveTo>
                          <a:pt x="174" y="624"/>
                        </a:moveTo>
                        <a:lnTo>
                          <a:pt x="126" y="624"/>
                        </a:lnTo>
                        <a:lnTo>
                          <a:pt x="122" y="618"/>
                        </a:lnTo>
                        <a:lnTo>
                          <a:pt x="120" y="612"/>
                        </a:lnTo>
                        <a:lnTo>
                          <a:pt x="118" y="606"/>
                        </a:lnTo>
                        <a:lnTo>
                          <a:pt x="112" y="600"/>
                        </a:lnTo>
                        <a:lnTo>
                          <a:pt x="104" y="596"/>
                        </a:lnTo>
                        <a:lnTo>
                          <a:pt x="98" y="592"/>
                        </a:lnTo>
                        <a:lnTo>
                          <a:pt x="90" y="586"/>
                        </a:lnTo>
                        <a:lnTo>
                          <a:pt x="88" y="582"/>
                        </a:lnTo>
                        <a:lnTo>
                          <a:pt x="86" y="576"/>
                        </a:lnTo>
                        <a:lnTo>
                          <a:pt x="88" y="566"/>
                        </a:lnTo>
                        <a:lnTo>
                          <a:pt x="90" y="556"/>
                        </a:lnTo>
                        <a:lnTo>
                          <a:pt x="90" y="552"/>
                        </a:lnTo>
                        <a:lnTo>
                          <a:pt x="88" y="548"/>
                        </a:lnTo>
                        <a:lnTo>
                          <a:pt x="88" y="546"/>
                        </a:lnTo>
                        <a:lnTo>
                          <a:pt x="86" y="544"/>
                        </a:lnTo>
                        <a:lnTo>
                          <a:pt x="88" y="540"/>
                        </a:lnTo>
                        <a:lnTo>
                          <a:pt x="90" y="536"/>
                        </a:lnTo>
                        <a:lnTo>
                          <a:pt x="92" y="534"/>
                        </a:lnTo>
                        <a:lnTo>
                          <a:pt x="92" y="528"/>
                        </a:lnTo>
                        <a:lnTo>
                          <a:pt x="92" y="518"/>
                        </a:lnTo>
                        <a:lnTo>
                          <a:pt x="88" y="510"/>
                        </a:lnTo>
                        <a:lnTo>
                          <a:pt x="86" y="504"/>
                        </a:lnTo>
                        <a:lnTo>
                          <a:pt x="84" y="494"/>
                        </a:lnTo>
                        <a:lnTo>
                          <a:pt x="86" y="490"/>
                        </a:lnTo>
                        <a:lnTo>
                          <a:pt x="88" y="486"/>
                        </a:lnTo>
                        <a:lnTo>
                          <a:pt x="84" y="484"/>
                        </a:lnTo>
                        <a:lnTo>
                          <a:pt x="80" y="480"/>
                        </a:lnTo>
                        <a:lnTo>
                          <a:pt x="72" y="466"/>
                        </a:lnTo>
                        <a:lnTo>
                          <a:pt x="60" y="446"/>
                        </a:lnTo>
                        <a:lnTo>
                          <a:pt x="64" y="446"/>
                        </a:lnTo>
                        <a:lnTo>
                          <a:pt x="66" y="442"/>
                        </a:lnTo>
                        <a:lnTo>
                          <a:pt x="64" y="434"/>
                        </a:lnTo>
                        <a:lnTo>
                          <a:pt x="60" y="420"/>
                        </a:lnTo>
                        <a:lnTo>
                          <a:pt x="54" y="408"/>
                        </a:lnTo>
                        <a:lnTo>
                          <a:pt x="52" y="394"/>
                        </a:lnTo>
                        <a:lnTo>
                          <a:pt x="54" y="388"/>
                        </a:lnTo>
                        <a:lnTo>
                          <a:pt x="56" y="384"/>
                        </a:lnTo>
                        <a:lnTo>
                          <a:pt x="58" y="382"/>
                        </a:lnTo>
                        <a:lnTo>
                          <a:pt x="60" y="380"/>
                        </a:lnTo>
                        <a:lnTo>
                          <a:pt x="58" y="372"/>
                        </a:lnTo>
                        <a:lnTo>
                          <a:pt x="52" y="364"/>
                        </a:lnTo>
                        <a:lnTo>
                          <a:pt x="50" y="352"/>
                        </a:lnTo>
                        <a:lnTo>
                          <a:pt x="46" y="346"/>
                        </a:lnTo>
                        <a:lnTo>
                          <a:pt x="48" y="342"/>
                        </a:lnTo>
                        <a:lnTo>
                          <a:pt x="50" y="338"/>
                        </a:lnTo>
                        <a:lnTo>
                          <a:pt x="52" y="332"/>
                        </a:lnTo>
                        <a:lnTo>
                          <a:pt x="54" y="328"/>
                        </a:lnTo>
                        <a:lnTo>
                          <a:pt x="54" y="298"/>
                        </a:lnTo>
                        <a:lnTo>
                          <a:pt x="52" y="290"/>
                        </a:lnTo>
                        <a:lnTo>
                          <a:pt x="50" y="282"/>
                        </a:lnTo>
                        <a:lnTo>
                          <a:pt x="46" y="276"/>
                        </a:lnTo>
                        <a:lnTo>
                          <a:pt x="44" y="270"/>
                        </a:lnTo>
                        <a:lnTo>
                          <a:pt x="42" y="264"/>
                        </a:lnTo>
                        <a:lnTo>
                          <a:pt x="38" y="258"/>
                        </a:lnTo>
                        <a:lnTo>
                          <a:pt x="36" y="252"/>
                        </a:lnTo>
                        <a:lnTo>
                          <a:pt x="34" y="246"/>
                        </a:lnTo>
                        <a:lnTo>
                          <a:pt x="36" y="242"/>
                        </a:lnTo>
                        <a:lnTo>
                          <a:pt x="38" y="234"/>
                        </a:lnTo>
                        <a:lnTo>
                          <a:pt x="42" y="224"/>
                        </a:lnTo>
                        <a:lnTo>
                          <a:pt x="42" y="218"/>
                        </a:lnTo>
                        <a:lnTo>
                          <a:pt x="38" y="216"/>
                        </a:lnTo>
                        <a:lnTo>
                          <a:pt x="36" y="212"/>
                        </a:lnTo>
                        <a:lnTo>
                          <a:pt x="34" y="208"/>
                        </a:lnTo>
                        <a:lnTo>
                          <a:pt x="36" y="194"/>
                        </a:lnTo>
                        <a:lnTo>
                          <a:pt x="42" y="184"/>
                        </a:lnTo>
                        <a:lnTo>
                          <a:pt x="50" y="172"/>
                        </a:lnTo>
                        <a:lnTo>
                          <a:pt x="54" y="164"/>
                        </a:lnTo>
                        <a:lnTo>
                          <a:pt x="50" y="158"/>
                        </a:lnTo>
                        <a:lnTo>
                          <a:pt x="48" y="152"/>
                        </a:lnTo>
                        <a:lnTo>
                          <a:pt x="46" y="134"/>
                        </a:lnTo>
                        <a:lnTo>
                          <a:pt x="48" y="126"/>
                        </a:lnTo>
                        <a:lnTo>
                          <a:pt x="50" y="122"/>
                        </a:lnTo>
                        <a:lnTo>
                          <a:pt x="56" y="118"/>
                        </a:lnTo>
                        <a:lnTo>
                          <a:pt x="62" y="112"/>
                        </a:lnTo>
                        <a:lnTo>
                          <a:pt x="64" y="106"/>
                        </a:lnTo>
                        <a:lnTo>
                          <a:pt x="64" y="102"/>
                        </a:lnTo>
                        <a:lnTo>
                          <a:pt x="62" y="88"/>
                        </a:lnTo>
                        <a:lnTo>
                          <a:pt x="60" y="90"/>
                        </a:lnTo>
                        <a:lnTo>
                          <a:pt x="56" y="90"/>
                        </a:lnTo>
                        <a:lnTo>
                          <a:pt x="52" y="90"/>
                        </a:lnTo>
                        <a:lnTo>
                          <a:pt x="50" y="86"/>
                        </a:lnTo>
                        <a:lnTo>
                          <a:pt x="48" y="80"/>
                        </a:lnTo>
                        <a:lnTo>
                          <a:pt x="42" y="60"/>
                        </a:lnTo>
                        <a:lnTo>
                          <a:pt x="40" y="56"/>
                        </a:lnTo>
                        <a:lnTo>
                          <a:pt x="36" y="54"/>
                        </a:lnTo>
                        <a:lnTo>
                          <a:pt x="34" y="52"/>
                        </a:lnTo>
                        <a:lnTo>
                          <a:pt x="32" y="50"/>
                        </a:lnTo>
                        <a:lnTo>
                          <a:pt x="28" y="20"/>
                        </a:lnTo>
                        <a:lnTo>
                          <a:pt x="22" y="8"/>
                        </a:lnTo>
                        <a:lnTo>
                          <a:pt x="14" y="0"/>
                        </a:lnTo>
                        <a:lnTo>
                          <a:pt x="12" y="0"/>
                        </a:lnTo>
                        <a:lnTo>
                          <a:pt x="8" y="4"/>
                        </a:lnTo>
                        <a:lnTo>
                          <a:pt x="4" y="6"/>
                        </a:lnTo>
                        <a:lnTo>
                          <a:pt x="0" y="8"/>
                        </a:lnTo>
                        <a:lnTo>
                          <a:pt x="4" y="18"/>
                        </a:lnTo>
                        <a:lnTo>
                          <a:pt x="8" y="32"/>
                        </a:lnTo>
                        <a:lnTo>
                          <a:pt x="12" y="48"/>
                        </a:lnTo>
                        <a:lnTo>
                          <a:pt x="14" y="66"/>
                        </a:lnTo>
                        <a:lnTo>
                          <a:pt x="10" y="80"/>
                        </a:lnTo>
                        <a:lnTo>
                          <a:pt x="8" y="96"/>
                        </a:lnTo>
                        <a:lnTo>
                          <a:pt x="12" y="102"/>
                        </a:lnTo>
                        <a:lnTo>
                          <a:pt x="16" y="106"/>
                        </a:lnTo>
                        <a:lnTo>
                          <a:pt x="18" y="118"/>
                        </a:lnTo>
                        <a:lnTo>
                          <a:pt x="18" y="134"/>
                        </a:lnTo>
                        <a:lnTo>
                          <a:pt x="16" y="162"/>
                        </a:lnTo>
                        <a:lnTo>
                          <a:pt x="10" y="192"/>
                        </a:lnTo>
                        <a:lnTo>
                          <a:pt x="12" y="198"/>
                        </a:lnTo>
                        <a:lnTo>
                          <a:pt x="14" y="202"/>
                        </a:lnTo>
                        <a:lnTo>
                          <a:pt x="16" y="206"/>
                        </a:lnTo>
                        <a:lnTo>
                          <a:pt x="18" y="210"/>
                        </a:lnTo>
                        <a:lnTo>
                          <a:pt x="18" y="214"/>
                        </a:lnTo>
                        <a:lnTo>
                          <a:pt x="16" y="214"/>
                        </a:lnTo>
                        <a:lnTo>
                          <a:pt x="14" y="216"/>
                        </a:lnTo>
                        <a:lnTo>
                          <a:pt x="14" y="218"/>
                        </a:lnTo>
                        <a:lnTo>
                          <a:pt x="14" y="236"/>
                        </a:lnTo>
                        <a:lnTo>
                          <a:pt x="20" y="252"/>
                        </a:lnTo>
                        <a:lnTo>
                          <a:pt x="22" y="268"/>
                        </a:lnTo>
                        <a:lnTo>
                          <a:pt x="24" y="286"/>
                        </a:lnTo>
                        <a:lnTo>
                          <a:pt x="22" y="302"/>
                        </a:lnTo>
                        <a:lnTo>
                          <a:pt x="22" y="310"/>
                        </a:lnTo>
                        <a:lnTo>
                          <a:pt x="20" y="318"/>
                        </a:lnTo>
                        <a:lnTo>
                          <a:pt x="22" y="326"/>
                        </a:lnTo>
                        <a:lnTo>
                          <a:pt x="22" y="332"/>
                        </a:lnTo>
                        <a:lnTo>
                          <a:pt x="20" y="340"/>
                        </a:lnTo>
                        <a:lnTo>
                          <a:pt x="16" y="346"/>
                        </a:lnTo>
                        <a:lnTo>
                          <a:pt x="12" y="350"/>
                        </a:lnTo>
                        <a:lnTo>
                          <a:pt x="10" y="352"/>
                        </a:lnTo>
                        <a:lnTo>
                          <a:pt x="10" y="358"/>
                        </a:lnTo>
                        <a:lnTo>
                          <a:pt x="12" y="362"/>
                        </a:lnTo>
                        <a:lnTo>
                          <a:pt x="18" y="372"/>
                        </a:lnTo>
                        <a:lnTo>
                          <a:pt x="22" y="380"/>
                        </a:lnTo>
                        <a:lnTo>
                          <a:pt x="24" y="388"/>
                        </a:lnTo>
                        <a:lnTo>
                          <a:pt x="24" y="404"/>
                        </a:lnTo>
                        <a:lnTo>
                          <a:pt x="26" y="418"/>
                        </a:lnTo>
                        <a:lnTo>
                          <a:pt x="28" y="436"/>
                        </a:lnTo>
                        <a:lnTo>
                          <a:pt x="34" y="456"/>
                        </a:lnTo>
                        <a:lnTo>
                          <a:pt x="36" y="462"/>
                        </a:lnTo>
                        <a:lnTo>
                          <a:pt x="40" y="462"/>
                        </a:lnTo>
                        <a:lnTo>
                          <a:pt x="44" y="462"/>
                        </a:lnTo>
                        <a:lnTo>
                          <a:pt x="46" y="462"/>
                        </a:lnTo>
                        <a:lnTo>
                          <a:pt x="46" y="460"/>
                        </a:lnTo>
                        <a:lnTo>
                          <a:pt x="44" y="448"/>
                        </a:lnTo>
                        <a:lnTo>
                          <a:pt x="40" y="436"/>
                        </a:lnTo>
                        <a:lnTo>
                          <a:pt x="44" y="434"/>
                        </a:lnTo>
                        <a:lnTo>
                          <a:pt x="50" y="434"/>
                        </a:lnTo>
                        <a:lnTo>
                          <a:pt x="52" y="442"/>
                        </a:lnTo>
                        <a:lnTo>
                          <a:pt x="52" y="456"/>
                        </a:lnTo>
                        <a:lnTo>
                          <a:pt x="54" y="462"/>
                        </a:lnTo>
                        <a:lnTo>
                          <a:pt x="56" y="466"/>
                        </a:lnTo>
                        <a:lnTo>
                          <a:pt x="56" y="480"/>
                        </a:lnTo>
                        <a:lnTo>
                          <a:pt x="50" y="482"/>
                        </a:lnTo>
                        <a:lnTo>
                          <a:pt x="44" y="482"/>
                        </a:lnTo>
                        <a:lnTo>
                          <a:pt x="46" y="486"/>
                        </a:lnTo>
                        <a:lnTo>
                          <a:pt x="48" y="490"/>
                        </a:lnTo>
                        <a:lnTo>
                          <a:pt x="50" y="492"/>
                        </a:lnTo>
                        <a:lnTo>
                          <a:pt x="50" y="496"/>
                        </a:lnTo>
                        <a:lnTo>
                          <a:pt x="50" y="502"/>
                        </a:lnTo>
                        <a:lnTo>
                          <a:pt x="46" y="506"/>
                        </a:lnTo>
                        <a:lnTo>
                          <a:pt x="42" y="512"/>
                        </a:lnTo>
                        <a:lnTo>
                          <a:pt x="40" y="518"/>
                        </a:lnTo>
                        <a:lnTo>
                          <a:pt x="42" y="522"/>
                        </a:lnTo>
                        <a:lnTo>
                          <a:pt x="46" y="524"/>
                        </a:lnTo>
                        <a:lnTo>
                          <a:pt x="56" y="526"/>
                        </a:lnTo>
                        <a:lnTo>
                          <a:pt x="54" y="530"/>
                        </a:lnTo>
                        <a:lnTo>
                          <a:pt x="56" y="534"/>
                        </a:lnTo>
                        <a:lnTo>
                          <a:pt x="58" y="540"/>
                        </a:lnTo>
                        <a:lnTo>
                          <a:pt x="58" y="544"/>
                        </a:lnTo>
                        <a:lnTo>
                          <a:pt x="50" y="544"/>
                        </a:lnTo>
                        <a:lnTo>
                          <a:pt x="50" y="554"/>
                        </a:lnTo>
                        <a:lnTo>
                          <a:pt x="54" y="560"/>
                        </a:lnTo>
                        <a:lnTo>
                          <a:pt x="62" y="568"/>
                        </a:lnTo>
                        <a:lnTo>
                          <a:pt x="62" y="572"/>
                        </a:lnTo>
                        <a:lnTo>
                          <a:pt x="62" y="576"/>
                        </a:lnTo>
                        <a:lnTo>
                          <a:pt x="66" y="582"/>
                        </a:lnTo>
                        <a:lnTo>
                          <a:pt x="74" y="594"/>
                        </a:lnTo>
                        <a:lnTo>
                          <a:pt x="80" y="602"/>
                        </a:lnTo>
                        <a:lnTo>
                          <a:pt x="86" y="606"/>
                        </a:lnTo>
                        <a:lnTo>
                          <a:pt x="96" y="606"/>
                        </a:lnTo>
                        <a:lnTo>
                          <a:pt x="94" y="618"/>
                        </a:lnTo>
                        <a:lnTo>
                          <a:pt x="96" y="622"/>
                        </a:lnTo>
                        <a:lnTo>
                          <a:pt x="100" y="626"/>
                        </a:lnTo>
                        <a:lnTo>
                          <a:pt x="96" y="630"/>
                        </a:lnTo>
                        <a:lnTo>
                          <a:pt x="106" y="640"/>
                        </a:lnTo>
                        <a:lnTo>
                          <a:pt x="122" y="648"/>
                        </a:lnTo>
                        <a:lnTo>
                          <a:pt x="154" y="660"/>
                        </a:lnTo>
                        <a:lnTo>
                          <a:pt x="156" y="664"/>
                        </a:lnTo>
                        <a:lnTo>
                          <a:pt x="158" y="666"/>
                        </a:lnTo>
                        <a:lnTo>
                          <a:pt x="160" y="668"/>
                        </a:lnTo>
                        <a:lnTo>
                          <a:pt x="164" y="670"/>
                        </a:lnTo>
                        <a:lnTo>
                          <a:pt x="172" y="672"/>
                        </a:lnTo>
                        <a:lnTo>
                          <a:pt x="178" y="674"/>
                        </a:lnTo>
                        <a:lnTo>
                          <a:pt x="192" y="678"/>
                        </a:lnTo>
                        <a:lnTo>
                          <a:pt x="174" y="62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74" name="ïṣḷîḓe">
                    <a:extLst>
                      <a:ext uri="{FF2B5EF4-FFF2-40B4-BE49-F238E27FC236}">
                        <a16:creationId xmlns:a16="http://schemas.microsoft.com/office/drawing/2014/main" xmlns="" id="{7B15D32D-8784-4076-B33A-65214CC9925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706223" y="5462077"/>
                    <a:ext cx="118441" cy="93870"/>
                  </a:xfrm>
                  <a:custGeom>
                    <a:avLst/>
                    <a:gdLst>
                      <a:gd name="T0" fmla="*/ 0 w 68"/>
                      <a:gd name="T1" fmla="*/ 0 h 56"/>
                      <a:gd name="T2" fmla="*/ 2147483647 w 68"/>
                      <a:gd name="T3" fmla="*/ 2147483647 h 56"/>
                      <a:gd name="T4" fmla="*/ 2147483647 w 68"/>
                      <a:gd name="T5" fmla="*/ 2147483647 h 56"/>
                      <a:gd name="T6" fmla="*/ 2147483647 w 68"/>
                      <a:gd name="T7" fmla="*/ 2147483647 h 56"/>
                      <a:gd name="T8" fmla="*/ 2147483647 w 68"/>
                      <a:gd name="T9" fmla="*/ 2147483647 h 56"/>
                      <a:gd name="T10" fmla="*/ 2147483647 w 68"/>
                      <a:gd name="T11" fmla="*/ 2147483647 h 56"/>
                      <a:gd name="T12" fmla="*/ 2147483647 w 68"/>
                      <a:gd name="T13" fmla="*/ 2147483647 h 56"/>
                      <a:gd name="T14" fmla="*/ 2147483647 w 68"/>
                      <a:gd name="T15" fmla="*/ 2147483647 h 56"/>
                      <a:gd name="T16" fmla="*/ 2147483647 w 68"/>
                      <a:gd name="T17" fmla="*/ 2147483647 h 56"/>
                      <a:gd name="T18" fmla="*/ 2147483647 w 68"/>
                      <a:gd name="T19" fmla="*/ 2147483647 h 56"/>
                      <a:gd name="T20" fmla="*/ 2147483647 w 68"/>
                      <a:gd name="T21" fmla="*/ 2147483647 h 56"/>
                      <a:gd name="T22" fmla="*/ 2147483647 w 68"/>
                      <a:gd name="T23" fmla="*/ 2147483647 h 56"/>
                      <a:gd name="T24" fmla="*/ 2147483647 w 68"/>
                      <a:gd name="T25" fmla="*/ 2147483647 h 56"/>
                      <a:gd name="T26" fmla="*/ 0 w 68"/>
                      <a:gd name="T27" fmla="*/ 0 h 5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68"/>
                      <a:gd name="T43" fmla="*/ 0 h 56"/>
                      <a:gd name="T44" fmla="*/ 68 w 68"/>
                      <a:gd name="T45" fmla="*/ 56 h 56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68" h="56">
                        <a:moveTo>
                          <a:pt x="0" y="0"/>
                        </a:moveTo>
                        <a:lnTo>
                          <a:pt x="6" y="6"/>
                        </a:lnTo>
                        <a:lnTo>
                          <a:pt x="12" y="14"/>
                        </a:lnTo>
                        <a:lnTo>
                          <a:pt x="28" y="26"/>
                        </a:lnTo>
                        <a:lnTo>
                          <a:pt x="40" y="30"/>
                        </a:lnTo>
                        <a:lnTo>
                          <a:pt x="50" y="32"/>
                        </a:lnTo>
                        <a:lnTo>
                          <a:pt x="62" y="36"/>
                        </a:lnTo>
                        <a:lnTo>
                          <a:pt x="66" y="38"/>
                        </a:lnTo>
                        <a:lnTo>
                          <a:pt x="68" y="42"/>
                        </a:lnTo>
                        <a:lnTo>
                          <a:pt x="48" y="52"/>
                        </a:lnTo>
                        <a:lnTo>
                          <a:pt x="40" y="54"/>
                        </a:lnTo>
                        <a:lnTo>
                          <a:pt x="28" y="56"/>
                        </a:lnTo>
                        <a:lnTo>
                          <a:pt x="18" y="54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75" name="ïṣļïḑe">
                    <a:extLst>
                      <a:ext uri="{FF2B5EF4-FFF2-40B4-BE49-F238E27FC236}">
                        <a16:creationId xmlns:a16="http://schemas.microsoft.com/office/drawing/2014/main" xmlns="" id="{1574589B-E568-4178-84BB-209A31BDBAE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142942" y="3489388"/>
                    <a:ext cx="322269" cy="507184"/>
                  </a:xfrm>
                  <a:custGeom>
                    <a:avLst/>
                    <a:gdLst>
                      <a:gd name="T0" fmla="*/ 2147483647 w 184"/>
                      <a:gd name="T1" fmla="*/ 2147483647 h 304"/>
                      <a:gd name="T2" fmla="*/ 2147483647 w 184"/>
                      <a:gd name="T3" fmla="*/ 2147483647 h 304"/>
                      <a:gd name="T4" fmla="*/ 2147483647 w 184"/>
                      <a:gd name="T5" fmla="*/ 2147483647 h 304"/>
                      <a:gd name="T6" fmla="*/ 2147483647 w 184"/>
                      <a:gd name="T7" fmla="*/ 2147483647 h 304"/>
                      <a:gd name="T8" fmla="*/ 2147483647 w 184"/>
                      <a:gd name="T9" fmla="*/ 2147483647 h 304"/>
                      <a:gd name="T10" fmla="*/ 2147483647 w 184"/>
                      <a:gd name="T11" fmla="*/ 2147483647 h 304"/>
                      <a:gd name="T12" fmla="*/ 2147483647 w 184"/>
                      <a:gd name="T13" fmla="*/ 2147483647 h 304"/>
                      <a:gd name="T14" fmla="*/ 2147483647 w 184"/>
                      <a:gd name="T15" fmla="*/ 2147483647 h 304"/>
                      <a:gd name="T16" fmla="*/ 2147483647 w 184"/>
                      <a:gd name="T17" fmla="*/ 2147483647 h 304"/>
                      <a:gd name="T18" fmla="*/ 2147483647 w 184"/>
                      <a:gd name="T19" fmla="*/ 2147483647 h 304"/>
                      <a:gd name="T20" fmla="*/ 2147483647 w 184"/>
                      <a:gd name="T21" fmla="*/ 2147483647 h 304"/>
                      <a:gd name="T22" fmla="*/ 2147483647 w 184"/>
                      <a:gd name="T23" fmla="*/ 2147483647 h 304"/>
                      <a:gd name="T24" fmla="*/ 2147483647 w 184"/>
                      <a:gd name="T25" fmla="*/ 2147483647 h 304"/>
                      <a:gd name="T26" fmla="*/ 2147483647 w 184"/>
                      <a:gd name="T27" fmla="*/ 2147483647 h 304"/>
                      <a:gd name="T28" fmla="*/ 2147483647 w 184"/>
                      <a:gd name="T29" fmla="*/ 2147483647 h 304"/>
                      <a:gd name="T30" fmla="*/ 2147483647 w 184"/>
                      <a:gd name="T31" fmla="*/ 2147483647 h 304"/>
                      <a:gd name="T32" fmla="*/ 2147483647 w 184"/>
                      <a:gd name="T33" fmla="*/ 2147483647 h 304"/>
                      <a:gd name="T34" fmla="*/ 2147483647 w 184"/>
                      <a:gd name="T35" fmla="*/ 2147483647 h 304"/>
                      <a:gd name="T36" fmla="*/ 2147483647 w 184"/>
                      <a:gd name="T37" fmla="*/ 2147483647 h 304"/>
                      <a:gd name="T38" fmla="*/ 2147483647 w 184"/>
                      <a:gd name="T39" fmla="*/ 2147483647 h 304"/>
                      <a:gd name="T40" fmla="*/ 2147483647 w 184"/>
                      <a:gd name="T41" fmla="*/ 2147483647 h 304"/>
                      <a:gd name="T42" fmla="*/ 2147483647 w 184"/>
                      <a:gd name="T43" fmla="*/ 2147483647 h 304"/>
                      <a:gd name="T44" fmla="*/ 2147483647 w 184"/>
                      <a:gd name="T45" fmla="*/ 2147483647 h 304"/>
                      <a:gd name="T46" fmla="*/ 2147483647 w 184"/>
                      <a:gd name="T47" fmla="*/ 2147483647 h 304"/>
                      <a:gd name="T48" fmla="*/ 2147483647 w 184"/>
                      <a:gd name="T49" fmla="*/ 2147483647 h 304"/>
                      <a:gd name="T50" fmla="*/ 2147483647 w 184"/>
                      <a:gd name="T51" fmla="*/ 2147483647 h 304"/>
                      <a:gd name="T52" fmla="*/ 2147483647 w 184"/>
                      <a:gd name="T53" fmla="*/ 2147483647 h 304"/>
                      <a:gd name="T54" fmla="*/ 2147483647 w 184"/>
                      <a:gd name="T55" fmla="*/ 2147483647 h 304"/>
                      <a:gd name="T56" fmla="*/ 2147483647 w 184"/>
                      <a:gd name="T57" fmla="*/ 2147483647 h 304"/>
                      <a:gd name="T58" fmla="*/ 2147483647 w 184"/>
                      <a:gd name="T59" fmla="*/ 2147483647 h 304"/>
                      <a:gd name="T60" fmla="*/ 2147483647 w 184"/>
                      <a:gd name="T61" fmla="*/ 2147483647 h 304"/>
                      <a:gd name="T62" fmla="*/ 2147483647 w 184"/>
                      <a:gd name="T63" fmla="*/ 2147483647 h 304"/>
                      <a:gd name="T64" fmla="*/ 2147483647 w 184"/>
                      <a:gd name="T65" fmla="*/ 2147483647 h 304"/>
                      <a:gd name="T66" fmla="*/ 2147483647 w 184"/>
                      <a:gd name="T67" fmla="*/ 2147483647 h 304"/>
                      <a:gd name="T68" fmla="*/ 2147483647 w 184"/>
                      <a:gd name="T69" fmla="*/ 2147483647 h 304"/>
                      <a:gd name="T70" fmla="*/ 2147483647 w 184"/>
                      <a:gd name="T71" fmla="*/ 2147483647 h 304"/>
                      <a:gd name="T72" fmla="*/ 2147483647 w 184"/>
                      <a:gd name="T73" fmla="*/ 2147483647 h 304"/>
                      <a:gd name="T74" fmla="*/ 2147483647 w 184"/>
                      <a:gd name="T75" fmla="*/ 2147483647 h 304"/>
                      <a:gd name="T76" fmla="*/ 2147483647 w 184"/>
                      <a:gd name="T77" fmla="*/ 2147483647 h 304"/>
                      <a:gd name="T78" fmla="*/ 2147483647 w 184"/>
                      <a:gd name="T79" fmla="*/ 2147483647 h 304"/>
                      <a:gd name="T80" fmla="*/ 2147483647 w 184"/>
                      <a:gd name="T81" fmla="*/ 2147483647 h 304"/>
                      <a:gd name="T82" fmla="*/ 2147483647 w 184"/>
                      <a:gd name="T83" fmla="*/ 2147483647 h 304"/>
                      <a:gd name="T84" fmla="*/ 2147483647 w 184"/>
                      <a:gd name="T85" fmla="*/ 2147483647 h 304"/>
                      <a:gd name="T86" fmla="*/ 2147483647 w 184"/>
                      <a:gd name="T87" fmla="*/ 2147483647 h 304"/>
                      <a:gd name="T88" fmla="*/ 2147483647 w 184"/>
                      <a:gd name="T89" fmla="*/ 2147483647 h 304"/>
                      <a:gd name="T90" fmla="*/ 0 w 184"/>
                      <a:gd name="T91" fmla="*/ 2147483647 h 304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w 184"/>
                      <a:gd name="T139" fmla="*/ 0 h 304"/>
                      <a:gd name="T140" fmla="*/ 184 w 184"/>
                      <a:gd name="T141" fmla="*/ 304 h 304"/>
                    </a:gdLst>
                    <a:ahLst/>
                    <a:cxnLst>
                      <a:cxn ang="T92">
                        <a:pos x="T0" y="T1"/>
                      </a:cxn>
                      <a:cxn ang="T93">
                        <a:pos x="T2" y="T3"/>
                      </a:cxn>
                      <a:cxn ang="T94">
                        <a:pos x="T4" y="T5"/>
                      </a:cxn>
                      <a:cxn ang="T95">
                        <a:pos x="T6" y="T7"/>
                      </a:cxn>
                      <a:cxn ang="T96">
                        <a:pos x="T8" y="T9"/>
                      </a:cxn>
                      <a:cxn ang="T97">
                        <a:pos x="T10" y="T11"/>
                      </a:cxn>
                      <a:cxn ang="T98">
                        <a:pos x="T12" y="T13"/>
                      </a:cxn>
                      <a:cxn ang="T99">
                        <a:pos x="T14" y="T15"/>
                      </a:cxn>
                      <a:cxn ang="T100">
                        <a:pos x="T16" y="T17"/>
                      </a:cxn>
                      <a:cxn ang="T101">
                        <a:pos x="T18" y="T19"/>
                      </a:cxn>
                      <a:cxn ang="T102">
                        <a:pos x="T20" y="T21"/>
                      </a:cxn>
                      <a:cxn ang="T103">
                        <a:pos x="T22" y="T23"/>
                      </a:cxn>
                      <a:cxn ang="T104">
                        <a:pos x="T24" y="T25"/>
                      </a:cxn>
                      <a:cxn ang="T105">
                        <a:pos x="T26" y="T27"/>
                      </a:cxn>
                      <a:cxn ang="T106">
                        <a:pos x="T28" y="T29"/>
                      </a:cxn>
                      <a:cxn ang="T107">
                        <a:pos x="T30" y="T31"/>
                      </a:cxn>
                      <a:cxn ang="T108">
                        <a:pos x="T32" y="T33"/>
                      </a:cxn>
                      <a:cxn ang="T109">
                        <a:pos x="T34" y="T35"/>
                      </a:cxn>
                      <a:cxn ang="T110">
                        <a:pos x="T36" y="T37"/>
                      </a:cxn>
                      <a:cxn ang="T111">
                        <a:pos x="T38" y="T39"/>
                      </a:cxn>
                      <a:cxn ang="T112">
                        <a:pos x="T40" y="T41"/>
                      </a:cxn>
                      <a:cxn ang="T113">
                        <a:pos x="T42" y="T43"/>
                      </a:cxn>
                      <a:cxn ang="T114">
                        <a:pos x="T44" y="T45"/>
                      </a:cxn>
                      <a:cxn ang="T115">
                        <a:pos x="T46" y="T47"/>
                      </a:cxn>
                      <a:cxn ang="T116">
                        <a:pos x="T48" y="T49"/>
                      </a:cxn>
                      <a:cxn ang="T117">
                        <a:pos x="T50" y="T51"/>
                      </a:cxn>
                      <a:cxn ang="T118">
                        <a:pos x="T52" y="T53"/>
                      </a:cxn>
                      <a:cxn ang="T119">
                        <a:pos x="T54" y="T55"/>
                      </a:cxn>
                      <a:cxn ang="T120">
                        <a:pos x="T56" y="T57"/>
                      </a:cxn>
                      <a:cxn ang="T121">
                        <a:pos x="T58" y="T59"/>
                      </a:cxn>
                      <a:cxn ang="T122">
                        <a:pos x="T60" y="T61"/>
                      </a:cxn>
                      <a:cxn ang="T123">
                        <a:pos x="T62" y="T63"/>
                      </a:cxn>
                      <a:cxn ang="T124">
                        <a:pos x="T64" y="T65"/>
                      </a:cxn>
                      <a:cxn ang="T125">
                        <a:pos x="T66" y="T67"/>
                      </a:cxn>
                      <a:cxn ang="T126">
                        <a:pos x="T68" y="T69"/>
                      </a:cxn>
                      <a:cxn ang="T127">
                        <a:pos x="T70" y="T71"/>
                      </a:cxn>
                      <a:cxn ang="T128">
                        <a:pos x="T72" y="T73"/>
                      </a:cxn>
                      <a:cxn ang="T129">
                        <a:pos x="T74" y="T75"/>
                      </a:cxn>
                      <a:cxn ang="T130">
                        <a:pos x="T76" y="T77"/>
                      </a:cxn>
                      <a:cxn ang="T131">
                        <a:pos x="T78" y="T79"/>
                      </a:cxn>
                      <a:cxn ang="T132">
                        <a:pos x="T80" y="T81"/>
                      </a:cxn>
                      <a:cxn ang="T133">
                        <a:pos x="T82" y="T83"/>
                      </a:cxn>
                      <a:cxn ang="T134">
                        <a:pos x="T84" y="T85"/>
                      </a:cxn>
                      <a:cxn ang="T135">
                        <a:pos x="T86" y="T87"/>
                      </a:cxn>
                      <a:cxn ang="T136">
                        <a:pos x="T88" y="T89"/>
                      </a:cxn>
                      <a:cxn ang="T137">
                        <a:pos x="T90" y="T91"/>
                      </a:cxn>
                    </a:cxnLst>
                    <a:rect l="T138" t="T139" r="T140" b="T141"/>
                    <a:pathLst>
                      <a:path w="184" h="304">
                        <a:moveTo>
                          <a:pt x="2" y="204"/>
                        </a:moveTo>
                        <a:lnTo>
                          <a:pt x="2" y="194"/>
                        </a:lnTo>
                        <a:lnTo>
                          <a:pt x="6" y="184"/>
                        </a:lnTo>
                        <a:lnTo>
                          <a:pt x="8" y="178"/>
                        </a:lnTo>
                        <a:lnTo>
                          <a:pt x="18" y="176"/>
                        </a:lnTo>
                        <a:lnTo>
                          <a:pt x="18" y="172"/>
                        </a:lnTo>
                        <a:lnTo>
                          <a:pt x="22" y="166"/>
                        </a:lnTo>
                        <a:lnTo>
                          <a:pt x="26" y="162"/>
                        </a:lnTo>
                        <a:lnTo>
                          <a:pt x="28" y="158"/>
                        </a:lnTo>
                        <a:lnTo>
                          <a:pt x="26" y="142"/>
                        </a:lnTo>
                        <a:lnTo>
                          <a:pt x="24" y="124"/>
                        </a:lnTo>
                        <a:lnTo>
                          <a:pt x="26" y="118"/>
                        </a:lnTo>
                        <a:lnTo>
                          <a:pt x="28" y="114"/>
                        </a:lnTo>
                        <a:lnTo>
                          <a:pt x="26" y="106"/>
                        </a:lnTo>
                        <a:lnTo>
                          <a:pt x="22" y="100"/>
                        </a:lnTo>
                        <a:lnTo>
                          <a:pt x="18" y="96"/>
                        </a:lnTo>
                        <a:lnTo>
                          <a:pt x="18" y="90"/>
                        </a:lnTo>
                        <a:lnTo>
                          <a:pt x="16" y="90"/>
                        </a:lnTo>
                        <a:lnTo>
                          <a:pt x="22" y="86"/>
                        </a:lnTo>
                        <a:lnTo>
                          <a:pt x="28" y="82"/>
                        </a:lnTo>
                        <a:lnTo>
                          <a:pt x="26" y="76"/>
                        </a:lnTo>
                        <a:lnTo>
                          <a:pt x="26" y="70"/>
                        </a:lnTo>
                        <a:lnTo>
                          <a:pt x="28" y="68"/>
                        </a:lnTo>
                        <a:lnTo>
                          <a:pt x="32" y="72"/>
                        </a:lnTo>
                        <a:lnTo>
                          <a:pt x="40" y="74"/>
                        </a:lnTo>
                        <a:lnTo>
                          <a:pt x="42" y="64"/>
                        </a:lnTo>
                        <a:lnTo>
                          <a:pt x="46" y="62"/>
                        </a:lnTo>
                        <a:lnTo>
                          <a:pt x="48" y="58"/>
                        </a:lnTo>
                        <a:lnTo>
                          <a:pt x="52" y="58"/>
                        </a:lnTo>
                        <a:lnTo>
                          <a:pt x="56" y="54"/>
                        </a:lnTo>
                        <a:lnTo>
                          <a:pt x="58" y="48"/>
                        </a:lnTo>
                        <a:lnTo>
                          <a:pt x="60" y="42"/>
                        </a:lnTo>
                        <a:lnTo>
                          <a:pt x="60" y="34"/>
                        </a:lnTo>
                        <a:lnTo>
                          <a:pt x="62" y="30"/>
                        </a:lnTo>
                        <a:lnTo>
                          <a:pt x="66" y="26"/>
                        </a:lnTo>
                        <a:lnTo>
                          <a:pt x="72" y="24"/>
                        </a:lnTo>
                        <a:lnTo>
                          <a:pt x="80" y="24"/>
                        </a:lnTo>
                        <a:lnTo>
                          <a:pt x="82" y="20"/>
                        </a:lnTo>
                        <a:lnTo>
                          <a:pt x="86" y="18"/>
                        </a:lnTo>
                        <a:lnTo>
                          <a:pt x="98" y="14"/>
                        </a:lnTo>
                        <a:lnTo>
                          <a:pt x="110" y="10"/>
                        </a:lnTo>
                        <a:lnTo>
                          <a:pt x="118" y="4"/>
                        </a:lnTo>
                        <a:lnTo>
                          <a:pt x="124" y="2"/>
                        </a:lnTo>
                        <a:lnTo>
                          <a:pt x="128" y="0"/>
                        </a:lnTo>
                        <a:lnTo>
                          <a:pt x="128" y="8"/>
                        </a:lnTo>
                        <a:lnTo>
                          <a:pt x="124" y="10"/>
                        </a:lnTo>
                        <a:lnTo>
                          <a:pt x="120" y="14"/>
                        </a:lnTo>
                        <a:lnTo>
                          <a:pt x="118" y="18"/>
                        </a:lnTo>
                        <a:lnTo>
                          <a:pt x="110" y="28"/>
                        </a:lnTo>
                        <a:lnTo>
                          <a:pt x="98" y="40"/>
                        </a:lnTo>
                        <a:lnTo>
                          <a:pt x="94" y="48"/>
                        </a:lnTo>
                        <a:lnTo>
                          <a:pt x="92" y="56"/>
                        </a:lnTo>
                        <a:lnTo>
                          <a:pt x="94" y="62"/>
                        </a:lnTo>
                        <a:lnTo>
                          <a:pt x="98" y="64"/>
                        </a:lnTo>
                        <a:lnTo>
                          <a:pt x="100" y="68"/>
                        </a:lnTo>
                        <a:lnTo>
                          <a:pt x="102" y="72"/>
                        </a:lnTo>
                        <a:lnTo>
                          <a:pt x="106" y="76"/>
                        </a:lnTo>
                        <a:lnTo>
                          <a:pt x="108" y="82"/>
                        </a:lnTo>
                        <a:lnTo>
                          <a:pt x="104" y="88"/>
                        </a:lnTo>
                        <a:lnTo>
                          <a:pt x="102" y="92"/>
                        </a:lnTo>
                        <a:lnTo>
                          <a:pt x="104" y="94"/>
                        </a:lnTo>
                        <a:lnTo>
                          <a:pt x="108" y="98"/>
                        </a:lnTo>
                        <a:lnTo>
                          <a:pt x="112" y="100"/>
                        </a:lnTo>
                        <a:lnTo>
                          <a:pt x="116" y="102"/>
                        </a:lnTo>
                        <a:lnTo>
                          <a:pt x="130" y="104"/>
                        </a:lnTo>
                        <a:lnTo>
                          <a:pt x="142" y="106"/>
                        </a:lnTo>
                        <a:lnTo>
                          <a:pt x="142" y="112"/>
                        </a:lnTo>
                        <a:lnTo>
                          <a:pt x="146" y="116"/>
                        </a:lnTo>
                        <a:lnTo>
                          <a:pt x="152" y="118"/>
                        </a:lnTo>
                        <a:lnTo>
                          <a:pt x="158" y="118"/>
                        </a:lnTo>
                        <a:lnTo>
                          <a:pt x="166" y="118"/>
                        </a:lnTo>
                        <a:lnTo>
                          <a:pt x="170" y="118"/>
                        </a:lnTo>
                        <a:lnTo>
                          <a:pt x="176" y="116"/>
                        </a:lnTo>
                        <a:lnTo>
                          <a:pt x="184" y="116"/>
                        </a:lnTo>
                        <a:lnTo>
                          <a:pt x="176" y="132"/>
                        </a:lnTo>
                        <a:lnTo>
                          <a:pt x="174" y="142"/>
                        </a:lnTo>
                        <a:lnTo>
                          <a:pt x="172" y="148"/>
                        </a:lnTo>
                        <a:lnTo>
                          <a:pt x="174" y="154"/>
                        </a:lnTo>
                        <a:lnTo>
                          <a:pt x="178" y="158"/>
                        </a:lnTo>
                        <a:lnTo>
                          <a:pt x="180" y="162"/>
                        </a:lnTo>
                        <a:lnTo>
                          <a:pt x="182" y="168"/>
                        </a:lnTo>
                        <a:lnTo>
                          <a:pt x="182" y="170"/>
                        </a:lnTo>
                        <a:lnTo>
                          <a:pt x="180" y="174"/>
                        </a:lnTo>
                        <a:lnTo>
                          <a:pt x="178" y="174"/>
                        </a:lnTo>
                        <a:lnTo>
                          <a:pt x="178" y="178"/>
                        </a:lnTo>
                        <a:lnTo>
                          <a:pt x="180" y="182"/>
                        </a:lnTo>
                        <a:lnTo>
                          <a:pt x="184" y="190"/>
                        </a:lnTo>
                        <a:lnTo>
                          <a:pt x="170" y="198"/>
                        </a:lnTo>
                        <a:lnTo>
                          <a:pt x="160" y="200"/>
                        </a:lnTo>
                        <a:lnTo>
                          <a:pt x="148" y="200"/>
                        </a:lnTo>
                        <a:lnTo>
                          <a:pt x="142" y="204"/>
                        </a:lnTo>
                        <a:lnTo>
                          <a:pt x="144" y="204"/>
                        </a:lnTo>
                        <a:lnTo>
                          <a:pt x="146" y="206"/>
                        </a:lnTo>
                        <a:lnTo>
                          <a:pt x="148" y="210"/>
                        </a:lnTo>
                        <a:lnTo>
                          <a:pt x="152" y="212"/>
                        </a:lnTo>
                        <a:lnTo>
                          <a:pt x="152" y="220"/>
                        </a:lnTo>
                        <a:lnTo>
                          <a:pt x="146" y="220"/>
                        </a:lnTo>
                        <a:lnTo>
                          <a:pt x="142" y="222"/>
                        </a:lnTo>
                        <a:lnTo>
                          <a:pt x="140" y="226"/>
                        </a:lnTo>
                        <a:lnTo>
                          <a:pt x="138" y="228"/>
                        </a:lnTo>
                        <a:lnTo>
                          <a:pt x="140" y="234"/>
                        </a:lnTo>
                        <a:lnTo>
                          <a:pt x="142" y="240"/>
                        </a:lnTo>
                        <a:lnTo>
                          <a:pt x="146" y="246"/>
                        </a:lnTo>
                        <a:lnTo>
                          <a:pt x="148" y="252"/>
                        </a:lnTo>
                        <a:lnTo>
                          <a:pt x="146" y="276"/>
                        </a:lnTo>
                        <a:lnTo>
                          <a:pt x="142" y="304"/>
                        </a:lnTo>
                        <a:lnTo>
                          <a:pt x="136" y="300"/>
                        </a:lnTo>
                        <a:lnTo>
                          <a:pt x="132" y="298"/>
                        </a:lnTo>
                        <a:lnTo>
                          <a:pt x="130" y="294"/>
                        </a:lnTo>
                        <a:lnTo>
                          <a:pt x="132" y="290"/>
                        </a:lnTo>
                        <a:lnTo>
                          <a:pt x="136" y="286"/>
                        </a:lnTo>
                        <a:lnTo>
                          <a:pt x="138" y="282"/>
                        </a:lnTo>
                        <a:lnTo>
                          <a:pt x="140" y="278"/>
                        </a:lnTo>
                        <a:lnTo>
                          <a:pt x="134" y="274"/>
                        </a:lnTo>
                        <a:lnTo>
                          <a:pt x="126" y="272"/>
                        </a:lnTo>
                        <a:lnTo>
                          <a:pt x="122" y="274"/>
                        </a:lnTo>
                        <a:lnTo>
                          <a:pt x="122" y="278"/>
                        </a:lnTo>
                        <a:lnTo>
                          <a:pt x="118" y="274"/>
                        </a:lnTo>
                        <a:lnTo>
                          <a:pt x="116" y="272"/>
                        </a:lnTo>
                        <a:lnTo>
                          <a:pt x="114" y="272"/>
                        </a:lnTo>
                        <a:lnTo>
                          <a:pt x="110" y="274"/>
                        </a:lnTo>
                        <a:lnTo>
                          <a:pt x="108" y="276"/>
                        </a:lnTo>
                        <a:lnTo>
                          <a:pt x="106" y="276"/>
                        </a:lnTo>
                        <a:lnTo>
                          <a:pt x="90" y="276"/>
                        </a:lnTo>
                        <a:lnTo>
                          <a:pt x="88" y="268"/>
                        </a:lnTo>
                        <a:lnTo>
                          <a:pt x="86" y="260"/>
                        </a:lnTo>
                        <a:lnTo>
                          <a:pt x="82" y="256"/>
                        </a:lnTo>
                        <a:lnTo>
                          <a:pt x="76" y="248"/>
                        </a:lnTo>
                        <a:lnTo>
                          <a:pt x="68" y="242"/>
                        </a:lnTo>
                        <a:lnTo>
                          <a:pt x="62" y="238"/>
                        </a:lnTo>
                        <a:lnTo>
                          <a:pt x="58" y="234"/>
                        </a:lnTo>
                        <a:lnTo>
                          <a:pt x="52" y="234"/>
                        </a:lnTo>
                        <a:lnTo>
                          <a:pt x="50" y="230"/>
                        </a:lnTo>
                        <a:lnTo>
                          <a:pt x="52" y="228"/>
                        </a:lnTo>
                        <a:lnTo>
                          <a:pt x="36" y="226"/>
                        </a:lnTo>
                        <a:lnTo>
                          <a:pt x="22" y="220"/>
                        </a:lnTo>
                        <a:lnTo>
                          <a:pt x="10" y="212"/>
                        </a:lnTo>
                        <a:lnTo>
                          <a:pt x="0" y="204"/>
                        </a:lnTo>
                        <a:lnTo>
                          <a:pt x="2" y="20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76" name="íṥḻîḋè">
                    <a:extLst>
                      <a:ext uri="{FF2B5EF4-FFF2-40B4-BE49-F238E27FC236}">
                        <a16:creationId xmlns:a16="http://schemas.microsoft.com/office/drawing/2014/main" xmlns="" id="{7B1943EC-E47E-43BB-BF31-BEC307D8344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051904" y="1442442"/>
                    <a:ext cx="1094886" cy="574433"/>
                  </a:xfrm>
                  <a:custGeom>
                    <a:avLst/>
                    <a:gdLst>
                      <a:gd name="T0" fmla="*/ 2147483647 w 628"/>
                      <a:gd name="T1" fmla="*/ 2147483647 h 344"/>
                      <a:gd name="T2" fmla="*/ 2147483647 w 628"/>
                      <a:gd name="T3" fmla="*/ 2147483647 h 344"/>
                      <a:gd name="T4" fmla="*/ 2147483647 w 628"/>
                      <a:gd name="T5" fmla="*/ 2147483647 h 344"/>
                      <a:gd name="T6" fmla="*/ 2147483647 w 628"/>
                      <a:gd name="T7" fmla="*/ 2147483647 h 344"/>
                      <a:gd name="T8" fmla="*/ 2147483647 w 628"/>
                      <a:gd name="T9" fmla="*/ 2147483647 h 344"/>
                      <a:gd name="T10" fmla="*/ 2147483647 w 628"/>
                      <a:gd name="T11" fmla="*/ 2147483647 h 344"/>
                      <a:gd name="T12" fmla="*/ 2147483647 w 628"/>
                      <a:gd name="T13" fmla="*/ 2147483647 h 344"/>
                      <a:gd name="T14" fmla="*/ 2147483647 w 628"/>
                      <a:gd name="T15" fmla="*/ 2147483647 h 344"/>
                      <a:gd name="T16" fmla="*/ 2147483647 w 628"/>
                      <a:gd name="T17" fmla="*/ 2147483647 h 344"/>
                      <a:gd name="T18" fmla="*/ 2147483647 w 628"/>
                      <a:gd name="T19" fmla="*/ 2147483647 h 344"/>
                      <a:gd name="T20" fmla="*/ 2147483647 w 628"/>
                      <a:gd name="T21" fmla="*/ 2147483647 h 344"/>
                      <a:gd name="T22" fmla="*/ 2147483647 w 628"/>
                      <a:gd name="T23" fmla="*/ 2147483647 h 344"/>
                      <a:gd name="T24" fmla="*/ 2147483647 w 628"/>
                      <a:gd name="T25" fmla="*/ 2147483647 h 344"/>
                      <a:gd name="T26" fmla="*/ 2147483647 w 628"/>
                      <a:gd name="T27" fmla="*/ 2147483647 h 344"/>
                      <a:gd name="T28" fmla="*/ 2147483647 w 628"/>
                      <a:gd name="T29" fmla="*/ 2147483647 h 344"/>
                      <a:gd name="T30" fmla="*/ 2147483647 w 628"/>
                      <a:gd name="T31" fmla="*/ 2147483647 h 344"/>
                      <a:gd name="T32" fmla="*/ 2147483647 w 628"/>
                      <a:gd name="T33" fmla="*/ 2147483647 h 344"/>
                      <a:gd name="T34" fmla="*/ 2147483647 w 628"/>
                      <a:gd name="T35" fmla="*/ 2147483647 h 344"/>
                      <a:gd name="T36" fmla="*/ 2147483647 w 628"/>
                      <a:gd name="T37" fmla="*/ 2147483647 h 344"/>
                      <a:gd name="T38" fmla="*/ 2147483647 w 628"/>
                      <a:gd name="T39" fmla="*/ 2147483647 h 344"/>
                      <a:gd name="T40" fmla="*/ 2147483647 w 628"/>
                      <a:gd name="T41" fmla="*/ 2147483647 h 344"/>
                      <a:gd name="T42" fmla="*/ 2147483647 w 628"/>
                      <a:gd name="T43" fmla="*/ 2147483647 h 344"/>
                      <a:gd name="T44" fmla="*/ 2147483647 w 628"/>
                      <a:gd name="T45" fmla="*/ 2147483647 h 344"/>
                      <a:gd name="T46" fmla="*/ 2147483647 w 628"/>
                      <a:gd name="T47" fmla="*/ 2147483647 h 344"/>
                      <a:gd name="T48" fmla="*/ 2147483647 w 628"/>
                      <a:gd name="T49" fmla="*/ 2147483647 h 344"/>
                      <a:gd name="T50" fmla="*/ 2147483647 w 628"/>
                      <a:gd name="T51" fmla="*/ 2147483647 h 344"/>
                      <a:gd name="T52" fmla="*/ 2147483647 w 628"/>
                      <a:gd name="T53" fmla="*/ 2147483647 h 344"/>
                      <a:gd name="T54" fmla="*/ 2147483647 w 628"/>
                      <a:gd name="T55" fmla="*/ 2147483647 h 344"/>
                      <a:gd name="T56" fmla="*/ 2147483647 w 628"/>
                      <a:gd name="T57" fmla="*/ 2147483647 h 344"/>
                      <a:gd name="T58" fmla="*/ 2147483647 w 628"/>
                      <a:gd name="T59" fmla="*/ 2147483647 h 344"/>
                      <a:gd name="T60" fmla="*/ 0 w 628"/>
                      <a:gd name="T61" fmla="*/ 2147483647 h 344"/>
                      <a:gd name="T62" fmla="*/ 2147483647 w 628"/>
                      <a:gd name="T63" fmla="*/ 2147483647 h 344"/>
                      <a:gd name="T64" fmla="*/ 2147483647 w 628"/>
                      <a:gd name="T65" fmla="*/ 2147483647 h 344"/>
                      <a:gd name="T66" fmla="*/ 2147483647 w 628"/>
                      <a:gd name="T67" fmla="*/ 2147483647 h 344"/>
                      <a:gd name="T68" fmla="*/ 2147483647 w 628"/>
                      <a:gd name="T69" fmla="*/ 2147483647 h 344"/>
                      <a:gd name="T70" fmla="*/ 2147483647 w 628"/>
                      <a:gd name="T71" fmla="*/ 2147483647 h 344"/>
                      <a:gd name="T72" fmla="*/ 2147483647 w 628"/>
                      <a:gd name="T73" fmla="*/ 2147483647 h 344"/>
                      <a:gd name="T74" fmla="*/ 2147483647 w 628"/>
                      <a:gd name="T75" fmla="*/ 2147483647 h 344"/>
                      <a:gd name="T76" fmla="*/ 2147483647 w 628"/>
                      <a:gd name="T77" fmla="*/ 2147483647 h 344"/>
                      <a:gd name="T78" fmla="*/ 2147483647 w 628"/>
                      <a:gd name="T79" fmla="*/ 2147483647 h 344"/>
                      <a:gd name="T80" fmla="*/ 2147483647 w 628"/>
                      <a:gd name="T81" fmla="*/ 2147483647 h 344"/>
                      <a:gd name="T82" fmla="*/ 2147483647 w 628"/>
                      <a:gd name="T83" fmla="*/ 2147483647 h 344"/>
                      <a:gd name="T84" fmla="*/ 2147483647 w 628"/>
                      <a:gd name="T85" fmla="*/ 2147483647 h 344"/>
                      <a:gd name="T86" fmla="*/ 2147483647 w 628"/>
                      <a:gd name="T87" fmla="*/ 2147483647 h 344"/>
                      <a:gd name="T88" fmla="*/ 2147483647 w 628"/>
                      <a:gd name="T89" fmla="*/ 2147483647 h 344"/>
                      <a:gd name="T90" fmla="*/ 2147483647 w 628"/>
                      <a:gd name="T91" fmla="*/ 2147483647 h 344"/>
                      <a:gd name="T92" fmla="*/ 2147483647 w 628"/>
                      <a:gd name="T93" fmla="*/ 2147483647 h 344"/>
                      <a:gd name="T94" fmla="*/ 2147483647 w 628"/>
                      <a:gd name="T95" fmla="*/ 2147483647 h 344"/>
                      <a:gd name="T96" fmla="*/ 2147483647 w 628"/>
                      <a:gd name="T97" fmla="*/ 2147483647 h 344"/>
                      <a:gd name="T98" fmla="*/ 2147483647 w 628"/>
                      <a:gd name="T99" fmla="*/ 2147483647 h 344"/>
                      <a:gd name="T100" fmla="*/ 2147483647 w 628"/>
                      <a:gd name="T101" fmla="*/ 2147483647 h 344"/>
                      <a:gd name="T102" fmla="*/ 2147483647 w 628"/>
                      <a:gd name="T103" fmla="*/ 2147483647 h 344"/>
                      <a:gd name="T104" fmla="*/ 2147483647 w 628"/>
                      <a:gd name="T105" fmla="*/ 2147483647 h 344"/>
                      <a:gd name="T106" fmla="*/ 2147483647 w 628"/>
                      <a:gd name="T107" fmla="*/ 2147483647 h 344"/>
                      <a:gd name="T108" fmla="*/ 2147483647 w 628"/>
                      <a:gd name="T109" fmla="*/ 2147483647 h 344"/>
                      <a:gd name="T110" fmla="*/ 2147483647 w 628"/>
                      <a:gd name="T111" fmla="*/ 2147483647 h 344"/>
                      <a:gd name="T112" fmla="*/ 2147483647 w 628"/>
                      <a:gd name="T113" fmla="*/ 2147483647 h 344"/>
                      <a:gd name="T114" fmla="*/ 2147483647 w 628"/>
                      <a:gd name="T115" fmla="*/ 2147483647 h 344"/>
                      <a:gd name="T116" fmla="*/ 2147483647 w 628"/>
                      <a:gd name="T117" fmla="*/ 2147483647 h 344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w 628"/>
                      <a:gd name="T178" fmla="*/ 0 h 344"/>
                      <a:gd name="T179" fmla="*/ 628 w 628"/>
                      <a:gd name="T180" fmla="*/ 344 h 344"/>
                    </a:gdLst>
                    <a:ahLst/>
                    <a:cxnLst>
                      <a:cxn ang="T118">
                        <a:pos x="T0" y="T1"/>
                      </a:cxn>
                      <a:cxn ang="T119">
                        <a:pos x="T2" y="T3"/>
                      </a:cxn>
                      <a:cxn ang="T120">
                        <a:pos x="T4" y="T5"/>
                      </a:cxn>
                      <a:cxn ang="T121">
                        <a:pos x="T6" y="T7"/>
                      </a:cxn>
                      <a:cxn ang="T122">
                        <a:pos x="T8" y="T9"/>
                      </a:cxn>
                      <a:cxn ang="T123">
                        <a:pos x="T10" y="T11"/>
                      </a:cxn>
                      <a:cxn ang="T124">
                        <a:pos x="T12" y="T13"/>
                      </a:cxn>
                      <a:cxn ang="T125">
                        <a:pos x="T14" y="T15"/>
                      </a:cxn>
                      <a:cxn ang="T126">
                        <a:pos x="T16" y="T17"/>
                      </a:cxn>
                      <a:cxn ang="T127">
                        <a:pos x="T18" y="T19"/>
                      </a:cxn>
                      <a:cxn ang="T128">
                        <a:pos x="T20" y="T21"/>
                      </a:cxn>
                      <a:cxn ang="T129">
                        <a:pos x="T22" y="T23"/>
                      </a:cxn>
                      <a:cxn ang="T130">
                        <a:pos x="T24" y="T25"/>
                      </a:cxn>
                      <a:cxn ang="T131">
                        <a:pos x="T26" y="T27"/>
                      </a:cxn>
                      <a:cxn ang="T132">
                        <a:pos x="T28" y="T29"/>
                      </a:cxn>
                      <a:cxn ang="T133">
                        <a:pos x="T30" y="T31"/>
                      </a:cxn>
                      <a:cxn ang="T134">
                        <a:pos x="T32" y="T33"/>
                      </a:cxn>
                      <a:cxn ang="T135">
                        <a:pos x="T34" y="T35"/>
                      </a:cxn>
                      <a:cxn ang="T136">
                        <a:pos x="T36" y="T37"/>
                      </a:cxn>
                      <a:cxn ang="T137">
                        <a:pos x="T38" y="T39"/>
                      </a:cxn>
                      <a:cxn ang="T138">
                        <a:pos x="T40" y="T41"/>
                      </a:cxn>
                      <a:cxn ang="T139">
                        <a:pos x="T42" y="T43"/>
                      </a:cxn>
                      <a:cxn ang="T140">
                        <a:pos x="T44" y="T45"/>
                      </a:cxn>
                      <a:cxn ang="T141">
                        <a:pos x="T46" y="T47"/>
                      </a:cxn>
                      <a:cxn ang="T142">
                        <a:pos x="T48" y="T49"/>
                      </a:cxn>
                      <a:cxn ang="T143">
                        <a:pos x="T50" y="T51"/>
                      </a:cxn>
                      <a:cxn ang="T144">
                        <a:pos x="T52" y="T53"/>
                      </a:cxn>
                      <a:cxn ang="T145">
                        <a:pos x="T54" y="T55"/>
                      </a:cxn>
                      <a:cxn ang="T146">
                        <a:pos x="T56" y="T57"/>
                      </a:cxn>
                      <a:cxn ang="T147">
                        <a:pos x="T58" y="T59"/>
                      </a:cxn>
                      <a:cxn ang="T148">
                        <a:pos x="T60" y="T61"/>
                      </a:cxn>
                      <a:cxn ang="T149">
                        <a:pos x="T62" y="T63"/>
                      </a:cxn>
                      <a:cxn ang="T150">
                        <a:pos x="T64" y="T65"/>
                      </a:cxn>
                      <a:cxn ang="T151">
                        <a:pos x="T66" y="T67"/>
                      </a:cxn>
                      <a:cxn ang="T152">
                        <a:pos x="T68" y="T69"/>
                      </a:cxn>
                      <a:cxn ang="T153">
                        <a:pos x="T70" y="T71"/>
                      </a:cxn>
                      <a:cxn ang="T154">
                        <a:pos x="T72" y="T73"/>
                      </a:cxn>
                      <a:cxn ang="T155">
                        <a:pos x="T74" y="T75"/>
                      </a:cxn>
                      <a:cxn ang="T156">
                        <a:pos x="T76" y="T77"/>
                      </a:cxn>
                      <a:cxn ang="T157">
                        <a:pos x="T78" y="T79"/>
                      </a:cxn>
                      <a:cxn ang="T158">
                        <a:pos x="T80" y="T81"/>
                      </a:cxn>
                      <a:cxn ang="T159">
                        <a:pos x="T82" y="T83"/>
                      </a:cxn>
                      <a:cxn ang="T160">
                        <a:pos x="T84" y="T85"/>
                      </a:cxn>
                      <a:cxn ang="T161">
                        <a:pos x="T86" y="T87"/>
                      </a:cxn>
                      <a:cxn ang="T162">
                        <a:pos x="T88" y="T89"/>
                      </a:cxn>
                      <a:cxn ang="T163">
                        <a:pos x="T90" y="T91"/>
                      </a:cxn>
                      <a:cxn ang="T164">
                        <a:pos x="T92" y="T93"/>
                      </a:cxn>
                      <a:cxn ang="T165">
                        <a:pos x="T94" y="T95"/>
                      </a:cxn>
                      <a:cxn ang="T166">
                        <a:pos x="T96" y="T97"/>
                      </a:cxn>
                      <a:cxn ang="T167">
                        <a:pos x="T98" y="T99"/>
                      </a:cxn>
                      <a:cxn ang="T168">
                        <a:pos x="T100" y="T101"/>
                      </a:cxn>
                      <a:cxn ang="T169">
                        <a:pos x="T102" y="T103"/>
                      </a:cxn>
                      <a:cxn ang="T170">
                        <a:pos x="T104" y="T105"/>
                      </a:cxn>
                      <a:cxn ang="T171">
                        <a:pos x="T106" y="T107"/>
                      </a:cxn>
                      <a:cxn ang="T172">
                        <a:pos x="T108" y="T109"/>
                      </a:cxn>
                      <a:cxn ang="T173">
                        <a:pos x="T110" y="T111"/>
                      </a:cxn>
                      <a:cxn ang="T174">
                        <a:pos x="T112" y="T113"/>
                      </a:cxn>
                      <a:cxn ang="T175">
                        <a:pos x="T114" y="T115"/>
                      </a:cxn>
                      <a:cxn ang="T176">
                        <a:pos x="T116" y="T117"/>
                      </a:cxn>
                    </a:cxnLst>
                    <a:rect l="T177" t="T178" r="T179" b="T180"/>
                    <a:pathLst>
                      <a:path w="628" h="344">
                        <a:moveTo>
                          <a:pt x="488" y="180"/>
                        </a:moveTo>
                        <a:lnTo>
                          <a:pt x="464" y="192"/>
                        </a:lnTo>
                        <a:lnTo>
                          <a:pt x="436" y="202"/>
                        </a:lnTo>
                        <a:lnTo>
                          <a:pt x="406" y="208"/>
                        </a:lnTo>
                        <a:lnTo>
                          <a:pt x="390" y="210"/>
                        </a:lnTo>
                        <a:lnTo>
                          <a:pt x="376" y="210"/>
                        </a:lnTo>
                        <a:lnTo>
                          <a:pt x="372" y="210"/>
                        </a:lnTo>
                        <a:lnTo>
                          <a:pt x="370" y="208"/>
                        </a:lnTo>
                        <a:lnTo>
                          <a:pt x="364" y="206"/>
                        </a:lnTo>
                        <a:lnTo>
                          <a:pt x="360" y="212"/>
                        </a:lnTo>
                        <a:lnTo>
                          <a:pt x="356" y="220"/>
                        </a:lnTo>
                        <a:lnTo>
                          <a:pt x="350" y="226"/>
                        </a:lnTo>
                        <a:lnTo>
                          <a:pt x="340" y="232"/>
                        </a:lnTo>
                        <a:lnTo>
                          <a:pt x="334" y="236"/>
                        </a:lnTo>
                        <a:lnTo>
                          <a:pt x="324" y="240"/>
                        </a:lnTo>
                        <a:lnTo>
                          <a:pt x="314" y="242"/>
                        </a:lnTo>
                        <a:lnTo>
                          <a:pt x="306" y="244"/>
                        </a:lnTo>
                        <a:lnTo>
                          <a:pt x="300" y="244"/>
                        </a:lnTo>
                        <a:lnTo>
                          <a:pt x="296" y="246"/>
                        </a:lnTo>
                        <a:lnTo>
                          <a:pt x="292" y="250"/>
                        </a:lnTo>
                        <a:lnTo>
                          <a:pt x="286" y="250"/>
                        </a:lnTo>
                        <a:lnTo>
                          <a:pt x="274" y="250"/>
                        </a:lnTo>
                        <a:lnTo>
                          <a:pt x="260" y="252"/>
                        </a:lnTo>
                        <a:lnTo>
                          <a:pt x="252" y="256"/>
                        </a:lnTo>
                        <a:lnTo>
                          <a:pt x="252" y="258"/>
                        </a:lnTo>
                        <a:lnTo>
                          <a:pt x="252" y="260"/>
                        </a:lnTo>
                        <a:lnTo>
                          <a:pt x="252" y="262"/>
                        </a:lnTo>
                        <a:lnTo>
                          <a:pt x="256" y="266"/>
                        </a:lnTo>
                        <a:lnTo>
                          <a:pt x="252" y="270"/>
                        </a:lnTo>
                        <a:lnTo>
                          <a:pt x="248" y="266"/>
                        </a:lnTo>
                        <a:lnTo>
                          <a:pt x="248" y="278"/>
                        </a:lnTo>
                        <a:lnTo>
                          <a:pt x="244" y="282"/>
                        </a:lnTo>
                        <a:lnTo>
                          <a:pt x="240" y="286"/>
                        </a:lnTo>
                        <a:lnTo>
                          <a:pt x="230" y="290"/>
                        </a:lnTo>
                        <a:lnTo>
                          <a:pt x="222" y="298"/>
                        </a:lnTo>
                        <a:lnTo>
                          <a:pt x="218" y="302"/>
                        </a:lnTo>
                        <a:lnTo>
                          <a:pt x="214" y="308"/>
                        </a:lnTo>
                        <a:lnTo>
                          <a:pt x="212" y="312"/>
                        </a:lnTo>
                        <a:lnTo>
                          <a:pt x="208" y="316"/>
                        </a:lnTo>
                        <a:lnTo>
                          <a:pt x="206" y="316"/>
                        </a:lnTo>
                        <a:lnTo>
                          <a:pt x="202" y="318"/>
                        </a:lnTo>
                        <a:lnTo>
                          <a:pt x="198" y="326"/>
                        </a:lnTo>
                        <a:lnTo>
                          <a:pt x="196" y="336"/>
                        </a:lnTo>
                        <a:lnTo>
                          <a:pt x="194" y="340"/>
                        </a:lnTo>
                        <a:lnTo>
                          <a:pt x="190" y="344"/>
                        </a:lnTo>
                        <a:lnTo>
                          <a:pt x="184" y="344"/>
                        </a:lnTo>
                        <a:lnTo>
                          <a:pt x="178" y="344"/>
                        </a:lnTo>
                        <a:lnTo>
                          <a:pt x="172" y="344"/>
                        </a:lnTo>
                        <a:lnTo>
                          <a:pt x="170" y="344"/>
                        </a:lnTo>
                        <a:lnTo>
                          <a:pt x="162" y="338"/>
                        </a:lnTo>
                        <a:lnTo>
                          <a:pt x="156" y="332"/>
                        </a:lnTo>
                        <a:lnTo>
                          <a:pt x="152" y="330"/>
                        </a:lnTo>
                        <a:lnTo>
                          <a:pt x="144" y="330"/>
                        </a:lnTo>
                        <a:lnTo>
                          <a:pt x="140" y="328"/>
                        </a:lnTo>
                        <a:lnTo>
                          <a:pt x="136" y="326"/>
                        </a:lnTo>
                        <a:lnTo>
                          <a:pt x="132" y="320"/>
                        </a:lnTo>
                        <a:lnTo>
                          <a:pt x="132" y="318"/>
                        </a:lnTo>
                        <a:lnTo>
                          <a:pt x="130" y="314"/>
                        </a:lnTo>
                        <a:lnTo>
                          <a:pt x="126" y="310"/>
                        </a:lnTo>
                        <a:lnTo>
                          <a:pt x="124" y="304"/>
                        </a:lnTo>
                        <a:lnTo>
                          <a:pt x="122" y="298"/>
                        </a:lnTo>
                        <a:lnTo>
                          <a:pt x="116" y="296"/>
                        </a:lnTo>
                        <a:lnTo>
                          <a:pt x="114" y="290"/>
                        </a:lnTo>
                        <a:lnTo>
                          <a:pt x="112" y="284"/>
                        </a:lnTo>
                        <a:lnTo>
                          <a:pt x="112" y="278"/>
                        </a:lnTo>
                        <a:lnTo>
                          <a:pt x="118" y="276"/>
                        </a:lnTo>
                        <a:lnTo>
                          <a:pt x="124" y="272"/>
                        </a:lnTo>
                        <a:lnTo>
                          <a:pt x="114" y="272"/>
                        </a:lnTo>
                        <a:lnTo>
                          <a:pt x="110" y="270"/>
                        </a:lnTo>
                        <a:lnTo>
                          <a:pt x="108" y="266"/>
                        </a:lnTo>
                        <a:lnTo>
                          <a:pt x="110" y="262"/>
                        </a:lnTo>
                        <a:lnTo>
                          <a:pt x="110" y="260"/>
                        </a:lnTo>
                        <a:lnTo>
                          <a:pt x="108" y="256"/>
                        </a:lnTo>
                        <a:lnTo>
                          <a:pt x="116" y="256"/>
                        </a:lnTo>
                        <a:lnTo>
                          <a:pt x="122" y="252"/>
                        </a:lnTo>
                        <a:lnTo>
                          <a:pt x="116" y="250"/>
                        </a:lnTo>
                        <a:lnTo>
                          <a:pt x="112" y="248"/>
                        </a:lnTo>
                        <a:lnTo>
                          <a:pt x="100" y="244"/>
                        </a:lnTo>
                        <a:lnTo>
                          <a:pt x="114" y="240"/>
                        </a:lnTo>
                        <a:lnTo>
                          <a:pt x="124" y="236"/>
                        </a:lnTo>
                        <a:lnTo>
                          <a:pt x="114" y="236"/>
                        </a:lnTo>
                        <a:lnTo>
                          <a:pt x="106" y="236"/>
                        </a:lnTo>
                        <a:lnTo>
                          <a:pt x="108" y="230"/>
                        </a:lnTo>
                        <a:lnTo>
                          <a:pt x="110" y="226"/>
                        </a:lnTo>
                        <a:lnTo>
                          <a:pt x="114" y="222"/>
                        </a:lnTo>
                        <a:lnTo>
                          <a:pt x="120" y="218"/>
                        </a:lnTo>
                        <a:lnTo>
                          <a:pt x="132" y="212"/>
                        </a:lnTo>
                        <a:lnTo>
                          <a:pt x="142" y="208"/>
                        </a:lnTo>
                        <a:lnTo>
                          <a:pt x="146" y="204"/>
                        </a:lnTo>
                        <a:lnTo>
                          <a:pt x="152" y="198"/>
                        </a:lnTo>
                        <a:lnTo>
                          <a:pt x="158" y="182"/>
                        </a:lnTo>
                        <a:lnTo>
                          <a:pt x="152" y="180"/>
                        </a:lnTo>
                        <a:lnTo>
                          <a:pt x="142" y="180"/>
                        </a:lnTo>
                        <a:lnTo>
                          <a:pt x="138" y="180"/>
                        </a:lnTo>
                        <a:lnTo>
                          <a:pt x="132" y="180"/>
                        </a:lnTo>
                        <a:lnTo>
                          <a:pt x="142" y="182"/>
                        </a:lnTo>
                        <a:lnTo>
                          <a:pt x="140" y="188"/>
                        </a:lnTo>
                        <a:lnTo>
                          <a:pt x="136" y="190"/>
                        </a:lnTo>
                        <a:lnTo>
                          <a:pt x="132" y="192"/>
                        </a:lnTo>
                        <a:lnTo>
                          <a:pt x="126" y="192"/>
                        </a:lnTo>
                        <a:lnTo>
                          <a:pt x="120" y="192"/>
                        </a:lnTo>
                        <a:lnTo>
                          <a:pt x="116" y="190"/>
                        </a:lnTo>
                        <a:lnTo>
                          <a:pt x="114" y="188"/>
                        </a:lnTo>
                        <a:lnTo>
                          <a:pt x="114" y="182"/>
                        </a:lnTo>
                        <a:lnTo>
                          <a:pt x="114" y="180"/>
                        </a:lnTo>
                        <a:lnTo>
                          <a:pt x="118" y="176"/>
                        </a:lnTo>
                        <a:lnTo>
                          <a:pt x="124" y="174"/>
                        </a:lnTo>
                        <a:lnTo>
                          <a:pt x="132" y="172"/>
                        </a:lnTo>
                        <a:lnTo>
                          <a:pt x="146" y="172"/>
                        </a:lnTo>
                        <a:lnTo>
                          <a:pt x="156" y="170"/>
                        </a:lnTo>
                        <a:lnTo>
                          <a:pt x="148" y="162"/>
                        </a:lnTo>
                        <a:lnTo>
                          <a:pt x="144" y="156"/>
                        </a:lnTo>
                        <a:lnTo>
                          <a:pt x="142" y="154"/>
                        </a:lnTo>
                        <a:lnTo>
                          <a:pt x="136" y="154"/>
                        </a:lnTo>
                        <a:lnTo>
                          <a:pt x="134" y="156"/>
                        </a:lnTo>
                        <a:lnTo>
                          <a:pt x="130" y="160"/>
                        </a:lnTo>
                        <a:lnTo>
                          <a:pt x="126" y="160"/>
                        </a:lnTo>
                        <a:lnTo>
                          <a:pt x="120" y="158"/>
                        </a:lnTo>
                        <a:lnTo>
                          <a:pt x="118" y="154"/>
                        </a:lnTo>
                        <a:lnTo>
                          <a:pt x="134" y="126"/>
                        </a:lnTo>
                        <a:lnTo>
                          <a:pt x="130" y="126"/>
                        </a:lnTo>
                        <a:lnTo>
                          <a:pt x="128" y="120"/>
                        </a:lnTo>
                        <a:lnTo>
                          <a:pt x="130" y="114"/>
                        </a:lnTo>
                        <a:lnTo>
                          <a:pt x="132" y="110"/>
                        </a:lnTo>
                        <a:lnTo>
                          <a:pt x="126" y="110"/>
                        </a:lnTo>
                        <a:lnTo>
                          <a:pt x="122" y="108"/>
                        </a:lnTo>
                        <a:lnTo>
                          <a:pt x="118" y="104"/>
                        </a:lnTo>
                        <a:lnTo>
                          <a:pt x="116" y="98"/>
                        </a:lnTo>
                        <a:lnTo>
                          <a:pt x="108" y="98"/>
                        </a:lnTo>
                        <a:lnTo>
                          <a:pt x="98" y="96"/>
                        </a:lnTo>
                        <a:lnTo>
                          <a:pt x="88" y="92"/>
                        </a:lnTo>
                        <a:lnTo>
                          <a:pt x="78" y="90"/>
                        </a:lnTo>
                        <a:lnTo>
                          <a:pt x="62" y="92"/>
                        </a:lnTo>
                        <a:lnTo>
                          <a:pt x="50" y="94"/>
                        </a:lnTo>
                        <a:lnTo>
                          <a:pt x="38" y="96"/>
                        </a:lnTo>
                        <a:lnTo>
                          <a:pt x="28" y="96"/>
                        </a:lnTo>
                        <a:lnTo>
                          <a:pt x="24" y="96"/>
                        </a:lnTo>
                        <a:lnTo>
                          <a:pt x="22" y="92"/>
                        </a:lnTo>
                        <a:lnTo>
                          <a:pt x="16" y="88"/>
                        </a:lnTo>
                        <a:lnTo>
                          <a:pt x="18" y="88"/>
                        </a:lnTo>
                        <a:lnTo>
                          <a:pt x="10" y="86"/>
                        </a:lnTo>
                        <a:lnTo>
                          <a:pt x="8" y="84"/>
                        </a:lnTo>
                        <a:lnTo>
                          <a:pt x="6" y="80"/>
                        </a:lnTo>
                        <a:lnTo>
                          <a:pt x="8" y="78"/>
                        </a:lnTo>
                        <a:lnTo>
                          <a:pt x="12" y="76"/>
                        </a:lnTo>
                        <a:lnTo>
                          <a:pt x="18" y="74"/>
                        </a:lnTo>
                        <a:lnTo>
                          <a:pt x="36" y="76"/>
                        </a:lnTo>
                        <a:lnTo>
                          <a:pt x="46" y="74"/>
                        </a:lnTo>
                        <a:lnTo>
                          <a:pt x="50" y="72"/>
                        </a:lnTo>
                        <a:lnTo>
                          <a:pt x="54" y="70"/>
                        </a:lnTo>
                        <a:lnTo>
                          <a:pt x="22" y="70"/>
                        </a:lnTo>
                        <a:lnTo>
                          <a:pt x="8" y="72"/>
                        </a:lnTo>
                        <a:lnTo>
                          <a:pt x="6" y="72"/>
                        </a:lnTo>
                        <a:lnTo>
                          <a:pt x="2" y="72"/>
                        </a:lnTo>
                        <a:lnTo>
                          <a:pt x="0" y="68"/>
                        </a:lnTo>
                        <a:lnTo>
                          <a:pt x="0" y="62"/>
                        </a:lnTo>
                        <a:lnTo>
                          <a:pt x="0" y="60"/>
                        </a:lnTo>
                        <a:lnTo>
                          <a:pt x="4" y="58"/>
                        </a:lnTo>
                        <a:lnTo>
                          <a:pt x="10" y="56"/>
                        </a:lnTo>
                        <a:lnTo>
                          <a:pt x="24" y="56"/>
                        </a:lnTo>
                        <a:lnTo>
                          <a:pt x="42" y="56"/>
                        </a:lnTo>
                        <a:lnTo>
                          <a:pt x="66" y="54"/>
                        </a:lnTo>
                        <a:lnTo>
                          <a:pt x="88" y="50"/>
                        </a:lnTo>
                        <a:lnTo>
                          <a:pt x="98" y="48"/>
                        </a:lnTo>
                        <a:lnTo>
                          <a:pt x="104" y="44"/>
                        </a:lnTo>
                        <a:lnTo>
                          <a:pt x="92" y="42"/>
                        </a:lnTo>
                        <a:lnTo>
                          <a:pt x="100" y="38"/>
                        </a:lnTo>
                        <a:lnTo>
                          <a:pt x="110" y="36"/>
                        </a:lnTo>
                        <a:lnTo>
                          <a:pt x="130" y="34"/>
                        </a:lnTo>
                        <a:lnTo>
                          <a:pt x="138" y="34"/>
                        </a:lnTo>
                        <a:lnTo>
                          <a:pt x="144" y="32"/>
                        </a:lnTo>
                        <a:lnTo>
                          <a:pt x="158" y="28"/>
                        </a:lnTo>
                        <a:lnTo>
                          <a:pt x="170" y="22"/>
                        </a:lnTo>
                        <a:lnTo>
                          <a:pt x="176" y="20"/>
                        </a:lnTo>
                        <a:lnTo>
                          <a:pt x="184" y="20"/>
                        </a:lnTo>
                        <a:lnTo>
                          <a:pt x="208" y="16"/>
                        </a:lnTo>
                        <a:lnTo>
                          <a:pt x="234" y="16"/>
                        </a:lnTo>
                        <a:lnTo>
                          <a:pt x="232" y="22"/>
                        </a:lnTo>
                        <a:lnTo>
                          <a:pt x="244" y="22"/>
                        </a:lnTo>
                        <a:lnTo>
                          <a:pt x="256" y="20"/>
                        </a:lnTo>
                        <a:lnTo>
                          <a:pt x="270" y="16"/>
                        </a:lnTo>
                        <a:lnTo>
                          <a:pt x="282" y="16"/>
                        </a:lnTo>
                        <a:lnTo>
                          <a:pt x="288" y="16"/>
                        </a:lnTo>
                        <a:lnTo>
                          <a:pt x="294" y="14"/>
                        </a:lnTo>
                        <a:lnTo>
                          <a:pt x="308" y="6"/>
                        </a:lnTo>
                        <a:lnTo>
                          <a:pt x="360" y="6"/>
                        </a:lnTo>
                        <a:lnTo>
                          <a:pt x="364" y="8"/>
                        </a:lnTo>
                        <a:lnTo>
                          <a:pt x="368" y="10"/>
                        </a:lnTo>
                        <a:lnTo>
                          <a:pt x="380" y="8"/>
                        </a:lnTo>
                        <a:lnTo>
                          <a:pt x="392" y="4"/>
                        </a:lnTo>
                        <a:lnTo>
                          <a:pt x="408" y="2"/>
                        </a:lnTo>
                        <a:lnTo>
                          <a:pt x="420" y="0"/>
                        </a:lnTo>
                        <a:lnTo>
                          <a:pt x="426" y="0"/>
                        </a:lnTo>
                        <a:lnTo>
                          <a:pt x="432" y="2"/>
                        </a:lnTo>
                        <a:lnTo>
                          <a:pt x="438" y="6"/>
                        </a:lnTo>
                        <a:lnTo>
                          <a:pt x="440" y="12"/>
                        </a:lnTo>
                        <a:lnTo>
                          <a:pt x="482" y="12"/>
                        </a:lnTo>
                        <a:lnTo>
                          <a:pt x="486" y="8"/>
                        </a:lnTo>
                        <a:lnTo>
                          <a:pt x="492" y="6"/>
                        </a:lnTo>
                        <a:lnTo>
                          <a:pt x="500" y="6"/>
                        </a:lnTo>
                        <a:lnTo>
                          <a:pt x="520" y="8"/>
                        </a:lnTo>
                        <a:lnTo>
                          <a:pt x="538" y="12"/>
                        </a:lnTo>
                        <a:lnTo>
                          <a:pt x="538" y="16"/>
                        </a:lnTo>
                        <a:lnTo>
                          <a:pt x="492" y="16"/>
                        </a:lnTo>
                        <a:lnTo>
                          <a:pt x="492" y="18"/>
                        </a:lnTo>
                        <a:lnTo>
                          <a:pt x="524" y="18"/>
                        </a:lnTo>
                        <a:lnTo>
                          <a:pt x="524" y="16"/>
                        </a:lnTo>
                        <a:lnTo>
                          <a:pt x="532" y="16"/>
                        </a:lnTo>
                        <a:lnTo>
                          <a:pt x="528" y="20"/>
                        </a:lnTo>
                        <a:lnTo>
                          <a:pt x="524" y="22"/>
                        </a:lnTo>
                        <a:lnTo>
                          <a:pt x="628" y="22"/>
                        </a:lnTo>
                        <a:lnTo>
                          <a:pt x="626" y="26"/>
                        </a:lnTo>
                        <a:lnTo>
                          <a:pt x="624" y="28"/>
                        </a:lnTo>
                        <a:lnTo>
                          <a:pt x="622" y="30"/>
                        </a:lnTo>
                        <a:lnTo>
                          <a:pt x="618" y="30"/>
                        </a:lnTo>
                        <a:lnTo>
                          <a:pt x="602" y="32"/>
                        </a:lnTo>
                        <a:lnTo>
                          <a:pt x="590" y="32"/>
                        </a:lnTo>
                        <a:lnTo>
                          <a:pt x="580" y="34"/>
                        </a:lnTo>
                        <a:lnTo>
                          <a:pt x="570" y="36"/>
                        </a:lnTo>
                        <a:lnTo>
                          <a:pt x="556" y="40"/>
                        </a:lnTo>
                        <a:lnTo>
                          <a:pt x="564" y="40"/>
                        </a:lnTo>
                        <a:lnTo>
                          <a:pt x="554" y="42"/>
                        </a:lnTo>
                        <a:lnTo>
                          <a:pt x="550" y="44"/>
                        </a:lnTo>
                        <a:lnTo>
                          <a:pt x="552" y="46"/>
                        </a:lnTo>
                        <a:lnTo>
                          <a:pt x="534" y="54"/>
                        </a:lnTo>
                        <a:lnTo>
                          <a:pt x="526" y="60"/>
                        </a:lnTo>
                        <a:lnTo>
                          <a:pt x="522" y="68"/>
                        </a:lnTo>
                        <a:lnTo>
                          <a:pt x="532" y="66"/>
                        </a:lnTo>
                        <a:lnTo>
                          <a:pt x="544" y="64"/>
                        </a:lnTo>
                        <a:lnTo>
                          <a:pt x="546" y="68"/>
                        </a:lnTo>
                        <a:lnTo>
                          <a:pt x="546" y="72"/>
                        </a:lnTo>
                        <a:lnTo>
                          <a:pt x="552" y="72"/>
                        </a:lnTo>
                        <a:lnTo>
                          <a:pt x="554" y="74"/>
                        </a:lnTo>
                        <a:lnTo>
                          <a:pt x="558" y="76"/>
                        </a:lnTo>
                        <a:lnTo>
                          <a:pt x="552" y="80"/>
                        </a:lnTo>
                        <a:lnTo>
                          <a:pt x="548" y="80"/>
                        </a:lnTo>
                        <a:lnTo>
                          <a:pt x="532" y="82"/>
                        </a:lnTo>
                        <a:lnTo>
                          <a:pt x="520" y="82"/>
                        </a:lnTo>
                        <a:lnTo>
                          <a:pt x="516" y="84"/>
                        </a:lnTo>
                        <a:lnTo>
                          <a:pt x="514" y="88"/>
                        </a:lnTo>
                        <a:lnTo>
                          <a:pt x="524" y="90"/>
                        </a:lnTo>
                        <a:lnTo>
                          <a:pt x="534" y="90"/>
                        </a:lnTo>
                        <a:lnTo>
                          <a:pt x="536" y="96"/>
                        </a:lnTo>
                        <a:lnTo>
                          <a:pt x="540" y="98"/>
                        </a:lnTo>
                        <a:lnTo>
                          <a:pt x="544" y="100"/>
                        </a:lnTo>
                        <a:lnTo>
                          <a:pt x="550" y="102"/>
                        </a:lnTo>
                        <a:lnTo>
                          <a:pt x="542" y="106"/>
                        </a:lnTo>
                        <a:lnTo>
                          <a:pt x="536" y="108"/>
                        </a:lnTo>
                        <a:lnTo>
                          <a:pt x="532" y="106"/>
                        </a:lnTo>
                        <a:lnTo>
                          <a:pt x="522" y="106"/>
                        </a:lnTo>
                        <a:lnTo>
                          <a:pt x="526" y="108"/>
                        </a:lnTo>
                        <a:lnTo>
                          <a:pt x="530" y="110"/>
                        </a:lnTo>
                        <a:lnTo>
                          <a:pt x="524" y="114"/>
                        </a:lnTo>
                        <a:lnTo>
                          <a:pt x="520" y="116"/>
                        </a:lnTo>
                        <a:lnTo>
                          <a:pt x="504" y="116"/>
                        </a:lnTo>
                        <a:lnTo>
                          <a:pt x="514" y="120"/>
                        </a:lnTo>
                        <a:lnTo>
                          <a:pt x="516" y="124"/>
                        </a:lnTo>
                        <a:lnTo>
                          <a:pt x="520" y="126"/>
                        </a:lnTo>
                        <a:lnTo>
                          <a:pt x="476" y="126"/>
                        </a:lnTo>
                        <a:lnTo>
                          <a:pt x="480" y="128"/>
                        </a:lnTo>
                        <a:lnTo>
                          <a:pt x="484" y="130"/>
                        </a:lnTo>
                        <a:lnTo>
                          <a:pt x="492" y="134"/>
                        </a:lnTo>
                        <a:lnTo>
                          <a:pt x="498" y="138"/>
                        </a:lnTo>
                        <a:lnTo>
                          <a:pt x="500" y="140"/>
                        </a:lnTo>
                        <a:lnTo>
                          <a:pt x="502" y="144"/>
                        </a:lnTo>
                        <a:lnTo>
                          <a:pt x="500" y="148"/>
                        </a:lnTo>
                        <a:lnTo>
                          <a:pt x="498" y="150"/>
                        </a:lnTo>
                        <a:lnTo>
                          <a:pt x="490" y="148"/>
                        </a:lnTo>
                        <a:lnTo>
                          <a:pt x="482" y="144"/>
                        </a:lnTo>
                        <a:lnTo>
                          <a:pt x="474" y="138"/>
                        </a:lnTo>
                        <a:lnTo>
                          <a:pt x="470" y="138"/>
                        </a:lnTo>
                        <a:lnTo>
                          <a:pt x="466" y="138"/>
                        </a:lnTo>
                        <a:lnTo>
                          <a:pt x="472" y="142"/>
                        </a:lnTo>
                        <a:lnTo>
                          <a:pt x="486" y="148"/>
                        </a:lnTo>
                        <a:lnTo>
                          <a:pt x="498" y="154"/>
                        </a:lnTo>
                        <a:lnTo>
                          <a:pt x="500" y="156"/>
                        </a:lnTo>
                        <a:lnTo>
                          <a:pt x="502" y="160"/>
                        </a:lnTo>
                        <a:lnTo>
                          <a:pt x="500" y="168"/>
                        </a:lnTo>
                        <a:lnTo>
                          <a:pt x="498" y="172"/>
                        </a:lnTo>
                        <a:lnTo>
                          <a:pt x="492" y="174"/>
                        </a:lnTo>
                        <a:lnTo>
                          <a:pt x="484" y="176"/>
                        </a:lnTo>
                        <a:lnTo>
                          <a:pt x="476" y="174"/>
                        </a:lnTo>
                        <a:lnTo>
                          <a:pt x="470" y="172"/>
                        </a:lnTo>
                        <a:lnTo>
                          <a:pt x="468" y="168"/>
                        </a:lnTo>
                        <a:lnTo>
                          <a:pt x="466" y="160"/>
                        </a:lnTo>
                        <a:lnTo>
                          <a:pt x="448" y="158"/>
                        </a:lnTo>
                        <a:lnTo>
                          <a:pt x="434" y="154"/>
                        </a:lnTo>
                        <a:lnTo>
                          <a:pt x="444" y="158"/>
                        </a:lnTo>
                        <a:lnTo>
                          <a:pt x="454" y="162"/>
                        </a:lnTo>
                        <a:lnTo>
                          <a:pt x="450" y="166"/>
                        </a:lnTo>
                        <a:lnTo>
                          <a:pt x="444" y="170"/>
                        </a:lnTo>
                        <a:lnTo>
                          <a:pt x="446" y="174"/>
                        </a:lnTo>
                        <a:lnTo>
                          <a:pt x="450" y="178"/>
                        </a:lnTo>
                        <a:lnTo>
                          <a:pt x="462" y="180"/>
                        </a:lnTo>
                        <a:lnTo>
                          <a:pt x="474" y="180"/>
                        </a:lnTo>
                        <a:lnTo>
                          <a:pt x="490" y="180"/>
                        </a:lnTo>
                        <a:lnTo>
                          <a:pt x="488" y="18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77" name="íšļíḍé">
                    <a:extLst>
                      <a:ext uri="{FF2B5EF4-FFF2-40B4-BE49-F238E27FC236}">
                        <a16:creationId xmlns:a16="http://schemas.microsoft.com/office/drawing/2014/main" xmlns="" id="{DE56AC55-CD08-4518-A010-859E7F04A6B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850689" y="1844546"/>
                    <a:ext cx="221732" cy="88266"/>
                  </a:xfrm>
                  <a:custGeom>
                    <a:avLst/>
                    <a:gdLst>
                      <a:gd name="T0" fmla="*/ 0 w 126"/>
                      <a:gd name="T1" fmla="*/ 2147483647 h 54"/>
                      <a:gd name="T2" fmla="*/ 2147483647 w 126"/>
                      <a:gd name="T3" fmla="*/ 2147483647 h 54"/>
                      <a:gd name="T4" fmla="*/ 2147483647 w 126"/>
                      <a:gd name="T5" fmla="*/ 2147483647 h 54"/>
                      <a:gd name="T6" fmla="*/ 2147483647 w 126"/>
                      <a:gd name="T7" fmla="*/ 2147483647 h 54"/>
                      <a:gd name="T8" fmla="*/ 2147483647 w 126"/>
                      <a:gd name="T9" fmla="*/ 2147483647 h 54"/>
                      <a:gd name="T10" fmla="*/ 2147483647 w 126"/>
                      <a:gd name="T11" fmla="*/ 2147483647 h 54"/>
                      <a:gd name="T12" fmla="*/ 2147483647 w 126"/>
                      <a:gd name="T13" fmla="*/ 2147483647 h 54"/>
                      <a:gd name="T14" fmla="*/ 2147483647 w 126"/>
                      <a:gd name="T15" fmla="*/ 2147483647 h 54"/>
                      <a:gd name="T16" fmla="*/ 2147483647 w 126"/>
                      <a:gd name="T17" fmla="*/ 2147483647 h 54"/>
                      <a:gd name="T18" fmla="*/ 2147483647 w 126"/>
                      <a:gd name="T19" fmla="*/ 2147483647 h 54"/>
                      <a:gd name="T20" fmla="*/ 2147483647 w 126"/>
                      <a:gd name="T21" fmla="*/ 2147483647 h 54"/>
                      <a:gd name="T22" fmla="*/ 2147483647 w 126"/>
                      <a:gd name="T23" fmla="*/ 2147483647 h 54"/>
                      <a:gd name="T24" fmla="*/ 2147483647 w 126"/>
                      <a:gd name="T25" fmla="*/ 2147483647 h 54"/>
                      <a:gd name="T26" fmla="*/ 2147483647 w 126"/>
                      <a:gd name="T27" fmla="*/ 2147483647 h 54"/>
                      <a:gd name="T28" fmla="*/ 2147483647 w 126"/>
                      <a:gd name="T29" fmla="*/ 2147483647 h 54"/>
                      <a:gd name="T30" fmla="*/ 2147483647 w 126"/>
                      <a:gd name="T31" fmla="*/ 2147483647 h 54"/>
                      <a:gd name="T32" fmla="*/ 2147483647 w 126"/>
                      <a:gd name="T33" fmla="*/ 2147483647 h 54"/>
                      <a:gd name="T34" fmla="*/ 2147483647 w 126"/>
                      <a:gd name="T35" fmla="*/ 2147483647 h 54"/>
                      <a:gd name="T36" fmla="*/ 2147483647 w 126"/>
                      <a:gd name="T37" fmla="*/ 0 h 54"/>
                      <a:gd name="T38" fmla="*/ 2147483647 w 126"/>
                      <a:gd name="T39" fmla="*/ 2147483647 h 54"/>
                      <a:gd name="T40" fmla="*/ 2147483647 w 126"/>
                      <a:gd name="T41" fmla="*/ 2147483647 h 54"/>
                      <a:gd name="T42" fmla="*/ 2147483647 w 126"/>
                      <a:gd name="T43" fmla="*/ 2147483647 h 54"/>
                      <a:gd name="T44" fmla="*/ 2147483647 w 126"/>
                      <a:gd name="T45" fmla="*/ 2147483647 h 54"/>
                      <a:gd name="T46" fmla="*/ 2147483647 w 126"/>
                      <a:gd name="T47" fmla="*/ 2147483647 h 54"/>
                      <a:gd name="T48" fmla="*/ 2147483647 w 126"/>
                      <a:gd name="T49" fmla="*/ 2147483647 h 54"/>
                      <a:gd name="T50" fmla="*/ 2147483647 w 126"/>
                      <a:gd name="T51" fmla="*/ 2147483647 h 54"/>
                      <a:gd name="T52" fmla="*/ 2147483647 w 126"/>
                      <a:gd name="T53" fmla="*/ 2147483647 h 54"/>
                      <a:gd name="T54" fmla="*/ 2147483647 w 126"/>
                      <a:gd name="T55" fmla="*/ 2147483647 h 54"/>
                      <a:gd name="T56" fmla="*/ 2147483647 w 126"/>
                      <a:gd name="T57" fmla="*/ 2147483647 h 54"/>
                      <a:gd name="T58" fmla="*/ 2147483647 w 126"/>
                      <a:gd name="T59" fmla="*/ 2147483647 h 54"/>
                      <a:gd name="T60" fmla="*/ 2147483647 w 126"/>
                      <a:gd name="T61" fmla="*/ 2147483647 h 54"/>
                      <a:gd name="T62" fmla="*/ 2147483647 w 126"/>
                      <a:gd name="T63" fmla="*/ 2147483647 h 54"/>
                      <a:gd name="T64" fmla="*/ 2147483647 w 126"/>
                      <a:gd name="T65" fmla="*/ 2147483647 h 54"/>
                      <a:gd name="T66" fmla="*/ 2147483647 w 126"/>
                      <a:gd name="T67" fmla="*/ 2147483647 h 54"/>
                      <a:gd name="T68" fmla="*/ 2147483647 w 126"/>
                      <a:gd name="T69" fmla="*/ 2147483647 h 54"/>
                      <a:gd name="T70" fmla="*/ 2147483647 w 126"/>
                      <a:gd name="T71" fmla="*/ 2147483647 h 54"/>
                      <a:gd name="T72" fmla="*/ 2147483647 w 126"/>
                      <a:gd name="T73" fmla="*/ 2147483647 h 54"/>
                      <a:gd name="T74" fmla="*/ 2147483647 w 126"/>
                      <a:gd name="T75" fmla="*/ 2147483647 h 54"/>
                      <a:gd name="T76" fmla="*/ 2147483647 w 126"/>
                      <a:gd name="T77" fmla="*/ 2147483647 h 54"/>
                      <a:gd name="T78" fmla="*/ 2147483647 w 126"/>
                      <a:gd name="T79" fmla="*/ 2147483647 h 54"/>
                      <a:gd name="T80" fmla="*/ 2147483647 w 126"/>
                      <a:gd name="T81" fmla="*/ 2147483647 h 54"/>
                      <a:gd name="T82" fmla="*/ 2147483647 w 126"/>
                      <a:gd name="T83" fmla="*/ 2147483647 h 54"/>
                      <a:gd name="T84" fmla="*/ 0 w 126"/>
                      <a:gd name="T85" fmla="*/ 2147483647 h 54"/>
                      <a:gd name="T86" fmla="*/ 2147483647 w 126"/>
                      <a:gd name="T87" fmla="*/ 2147483647 h 54"/>
                      <a:gd name="T88" fmla="*/ 2147483647 w 126"/>
                      <a:gd name="T89" fmla="*/ 2147483647 h 54"/>
                      <a:gd name="T90" fmla="*/ 2147483647 w 126"/>
                      <a:gd name="T91" fmla="*/ 2147483647 h 54"/>
                      <a:gd name="T92" fmla="*/ 0 w 126"/>
                      <a:gd name="T93" fmla="*/ 2147483647 h 54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w 126"/>
                      <a:gd name="T142" fmla="*/ 0 h 54"/>
                      <a:gd name="T143" fmla="*/ 126 w 126"/>
                      <a:gd name="T144" fmla="*/ 54 h 54"/>
                    </a:gdLst>
                    <a:ahLst/>
                    <a:cxnLst>
                      <a:cxn ang="T94">
                        <a:pos x="T0" y="T1"/>
                      </a:cxn>
                      <a:cxn ang="T95">
                        <a:pos x="T2" y="T3"/>
                      </a:cxn>
                      <a:cxn ang="T96">
                        <a:pos x="T4" y="T5"/>
                      </a:cxn>
                      <a:cxn ang="T97">
                        <a:pos x="T6" y="T7"/>
                      </a:cxn>
                      <a:cxn ang="T98">
                        <a:pos x="T8" y="T9"/>
                      </a:cxn>
                      <a:cxn ang="T99">
                        <a:pos x="T10" y="T11"/>
                      </a:cxn>
                      <a:cxn ang="T100">
                        <a:pos x="T12" y="T13"/>
                      </a:cxn>
                      <a:cxn ang="T101">
                        <a:pos x="T14" y="T15"/>
                      </a:cxn>
                      <a:cxn ang="T102">
                        <a:pos x="T16" y="T17"/>
                      </a:cxn>
                      <a:cxn ang="T103">
                        <a:pos x="T18" y="T19"/>
                      </a:cxn>
                      <a:cxn ang="T104">
                        <a:pos x="T20" y="T21"/>
                      </a:cxn>
                      <a:cxn ang="T105">
                        <a:pos x="T22" y="T23"/>
                      </a:cxn>
                      <a:cxn ang="T106">
                        <a:pos x="T24" y="T25"/>
                      </a:cxn>
                      <a:cxn ang="T107">
                        <a:pos x="T26" y="T27"/>
                      </a:cxn>
                      <a:cxn ang="T108">
                        <a:pos x="T28" y="T29"/>
                      </a:cxn>
                      <a:cxn ang="T109">
                        <a:pos x="T30" y="T31"/>
                      </a:cxn>
                      <a:cxn ang="T110">
                        <a:pos x="T32" y="T33"/>
                      </a:cxn>
                      <a:cxn ang="T111">
                        <a:pos x="T34" y="T35"/>
                      </a:cxn>
                      <a:cxn ang="T112">
                        <a:pos x="T36" y="T37"/>
                      </a:cxn>
                      <a:cxn ang="T113">
                        <a:pos x="T38" y="T39"/>
                      </a:cxn>
                      <a:cxn ang="T114">
                        <a:pos x="T40" y="T41"/>
                      </a:cxn>
                      <a:cxn ang="T115">
                        <a:pos x="T42" y="T43"/>
                      </a:cxn>
                      <a:cxn ang="T116">
                        <a:pos x="T44" y="T45"/>
                      </a:cxn>
                      <a:cxn ang="T117">
                        <a:pos x="T46" y="T47"/>
                      </a:cxn>
                      <a:cxn ang="T118">
                        <a:pos x="T48" y="T49"/>
                      </a:cxn>
                      <a:cxn ang="T119">
                        <a:pos x="T50" y="T51"/>
                      </a:cxn>
                      <a:cxn ang="T120">
                        <a:pos x="T52" y="T53"/>
                      </a:cxn>
                      <a:cxn ang="T121">
                        <a:pos x="T54" y="T55"/>
                      </a:cxn>
                      <a:cxn ang="T122">
                        <a:pos x="T56" y="T57"/>
                      </a:cxn>
                      <a:cxn ang="T123">
                        <a:pos x="T58" y="T59"/>
                      </a:cxn>
                      <a:cxn ang="T124">
                        <a:pos x="T60" y="T61"/>
                      </a:cxn>
                      <a:cxn ang="T125">
                        <a:pos x="T62" y="T63"/>
                      </a:cxn>
                      <a:cxn ang="T126">
                        <a:pos x="T64" y="T65"/>
                      </a:cxn>
                      <a:cxn ang="T127">
                        <a:pos x="T66" y="T67"/>
                      </a:cxn>
                      <a:cxn ang="T128">
                        <a:pos x="T68" y="T69"/>
                      </a:cxn>
                      <a:cxn ang="T129">
                        <a:pos x="T70" y="T71"/>
                      </a:cxn>
                      <a:cxn ang="T130">
                        <a:pos x="T72" y="T73"/>
                      </a:cxn>
                      <a:cxn ang="T131">
                        <a:pos x="T74" y="T75"/>
                      </a:cxn>
                      <a:cxn ang="T132">
                        <a:pos x="T76" y="T77"/>
                      </a:cxn>
                      <a:cxn ang="T133">
                        <a:pos x="T78" y="T79"/>
                      </a:cxn>
                      <a:cxn ang="T134">
                        <a:pos x="T80" y="T81"/>
                      </a:cxn>
                      <a:cxn ang="T135">
                        <a:pos x="T82" y="T83"/>
                      </a:cxn>
                      <a:cxn ang="T136">
                        <a:pos x="T84" y="T85"/>
                      </a:cxn>
                      <a:cxn ang="T137">
                        <a:pos x="T86" y="T87"/>
                      </a:cxn>
                      <a:cxn ang="T138">
                        <a:pos x="T88" y="T89"/>
                      </a:cxn>
                      <a:cxn ang="T139">
                        <a:pos x="T90" y="T91"/>
                      </a:cxn>
                      <a:cxn ang="T140">
                        <a:pos x="T92" y="T93"/>
                      </a:cxn>
                    </a:cxnLst>
                    <a:rect l="T141" t="T142" r="T143" b="T144"/>
                    <a:pathLst>
                      <a:path w="126" h="54">
                        <a:moveTo>
                          <a:pt x="0" y="16"/>
                        </a:moveTo>
                        <a:lnTo>
                          <a:pt x="6" y="12"/>
                        </a:lnTo>
                        <a:lnTo>
                          <a:pt x="10" y="8"/>
                        </a:lnTo>
                        <a:lnTo>
                          <a:pt x="12" y="4"/>
                        </a:lnTo>
                        <a:lnTo>
                          <a:pt x="18" y="2"/>
                        </a:lnTo>
                        <a:lnTo>
                          <a:pt x="22" y="2"/>
                        </a:lnTo>
                        <a:lnTo>
                          <a:pt x="26" y="4"/>
                        </a:lnTo>
                        <a:lnTo>
                          <a:pt x="30" y="6"/>
                        </a:lnTo>
                        <a:lnTo>
                          <a:pt x="34" y="8"/>
                        </a:lnTo>
                        <a:lnTo>
                          <a:pt x="32" y="14"/>
                        </a:lnTo>
                        <a:lnTo>
                          <a:pt x="30" y="18"/>
                        </a:lnTo>
                        <a:lnTo>
                          <a:pt x="36" y="18"/>
                        </a:lnTo>
                        <a:lnTo>
                          <a:pt x="40" y="14"/>
                        </a:lnTo>
                        <a:lnTo>
                          <a:pt x="48" y="6"/>
                        </a:lnTo>
                        <a:lnTo>
                          <a:pt x="52" y="12"/>
                        </a:lnTo>
                        <a:lnTo>
                          <a:pt x="64" y="10"/>
                        </a:lnTo>
                        <a:lnTo>
                          <a:pt x="76" y="6"/>
                        </a:lnTo>
                        <a:lnTo>
                          <a:pt x="90" y="2"/>
                        </a:lnTo>
                        <a:lnTo>
                          <a:pt x="96" y="0"/>
                        </a:lnTo>
                        <a:lnTo>
                          <a:pt x="106" y="2"/>
                        </a:lnTo>
                        <a:lnTo>
                          <a:pt x="114" y="8"/>
                        </a:lnTo>
                        <a:lnTo>
                          <a:pt x="126" y="22"/>
                        </a:lnTo>
                        <a:lnTo>
                          <a:pt x="126" y="26"/>
                        </a:lnTo>
                        <a:lnTo>
                          <a:pt x="120" y="28"/>
                        </a:lnTo>
                        <a:lnTo>
                          <a:pt x="112" y="30"/>
                        </a:lnTo>
                        <a:lnTo>
                          <a:pt x="102" y="36"/>
                        </a:lnTo>
                        <a:lnTo>
                          <a:pt x="92" y="44"/>
                        </a:lnTo>
                        <a:lnTo>
                          <a:pt x="86" y="46"/>
                        </a:lnTo>
                        <a:lnTo>
                          <a:pt x="78" y="46"/>
                        </a:lnTo>
                        <a:lnTo>
                          <a:pt x="72" y="46"/>
                        </a:lnTo>
                        <a:lnTo>
                          <a:pt x="66" y="44"/>
                        </a:lnTo>
                        <a:lnTo>
                          <a:pt x="74" y="50"/>
                        </a:lnTo>
                        <a:lnTo>
                          <a:pt x="66" y="52"/>
                        </a:lnTo>
                        <a:lnTo>
                          <a:pt x="62" y="54"/>
                        </a:lnTo>
                        <a:lnTo>
                          <a:pt x="52" y="54"/>
                        </a:lnTo>
                        <a:lnTo>
                          <a:pt x="44" y="54"/>
                        </a:lnTo>
                        <a:lnTo>
                          <a:pt x="26" y="50"/>
                        </a:lnTo>
                        <a:lnTo>
                          <a:pt x="10" y="48"/>
                        </a:lnTo>
                        <a:lnTo>
                          <a:pt x="16" y="44"/>
                        </a:lnTo>
                        <a:lnTo>
                          <a:pt x="24" y="40"/>
                        </a:lnTo>
                        <a:lnTo>
                          <a:pt x="16" y="36"/>
                        </a:lnTo>
                        <a:lnTo>
                          <a:pt x="12" y="34"/>
                        </a:lnTo>
                        <a:lnTo>
                          <a:pt x="0" y="28"/>
                        </a:lnTo>
                        <a:lnTo>
                          <a:pt x="8" y="24"/>
                        </a:lnTo>
                        <a:lnTo>
                          <a:pt x="12" y="22"/>
                        </a:lnTo>
                        <a:lnTo>
                          <a:pt x="6" y="20"/>
                        </a:lnTo>
                        <a:lnTo>
                          <a:pt x="0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val="693903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grpSp>
        <p:nvGrpSpPr>
          <p:cNvPr id="5" name="fcffe110-81da-45b7-bce6-7a84b93415f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C45A2A3-579E-47A6-9115-835125D900D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6" y="2123615"/>
            <a:ext cx="10850562" cy="2856683"/>
            <a:chOff x="669926" y="2123615"/>
            <a:chExt cx="10850562" cy="2856683"/>
          </a:xfrm>
        </p:grpSpPr>
        <p:sp>
          <p:nvSpPr>
            <p:cNvPr id="6" name="îSḻïḓé">
              <a:extLst>
                <a:ext uri="{FF2B5EF4-FFF2-40B4-BE49-F238E27FC236}">
                  <a16:creationId xmlns:a16="http://schemas.microsoft.com/office/drawing/2014/main" xmlns="" id="{2C2F6718-9F6C-4770-BF94-4448D8711DD9}"/>
                </a:ext>
              </a:extLst>
            </p:cNvPr>
            <p:cNvSpPr/>
            <p:nvPr/>
          </p:nvSpPr>
          <p:spPr>
            <a:xfrm>
              <a:off x="5506176" y="2872958"/>
              <a:ext cx="1224136" cy="1224136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íṩľíḑê">
              <a:extLst>
                <a:ext uri="{FF2B5EF4-FFF2-40B4-BE49-F238E27FC236}">
                  <a16:creationId xmlns:a16="http://schemas.microsoft.com/office/drawing/2014/main" xmlns="" id="{42AAC2DA-EE7D-462B-8975-B4ADFEE82C1B}"/>
                </a:ext>
              </a:extLst>
            </p:cNvPr>
            <p:cNvSpPr txBox="1"/>
            <p:nvPr/>
          </p:nvSpPr>
          <p:spPr>
            <a:xfrm>
              <a:off x="5362160" y="3192639"/>
              <a:ext cx="1512168" cy="584775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rmAutofit/>
            </a:bodyPr>
            <a:lstStyle/>
            <a:p>
              <a:pPr algn="ctr"/>
              <a:r>
                <a:rPr lang="en-US" altLang="zh-CN" sz="1600" b="1" dirty="0"/>
                <a:t>Keyword</a:t>
              </a:r>
              <a:endParaRPr lang="zh-CN" altLang="en-US" sz="1600" b="1" dirty="0"/>
            </a:p>
          </p:txBody>
        </p:sp>
        <p:sp>
          <p:nvSpPr>
            <p:cNvPr id="8" name="iṧḻiḓe">
              <a:extLst>
                <a:ext uri="{FF2B5EF4-FFF2-40B4-BE49-F238E27FC236}">
                  <a16:creationId xmlns:a16="http://schemas.microsoft.com/office/drawing/2014/main" xmlns="" id="{3EB2EBF7-6C16-44E2-9DA1-09504711F766}"/>
                </a:ext>
              </a:extLst>
            </p:cNvPr>
            <p:cNvSpPr/>
            <p:nvPr/>
          </p:nvSpPr>
          <p:spPr>
            <a:xfrm rot="5400000">
              <a:off x="6324732" y="2396676"/>
              <a:ext cx="1396065" cy="946505"/>
            </a:xfrm>
            <a:custGeom>
              <a:avLst/>
              <a:gdLst>
                <a:gd name="connsiteX0" fmla="*/ 648072 w 1911772"/>
                <a:gd name="connsiteY0" fmla="*/ 0 h 1296144"/>
                <a:gd name="connsiteX1" fmla="*/ 1296144 w 1911772"/>
                <a:gd name="connsiteY1" fmla="*/ 648072 h 1296144"/>
                <a:gd name="connsiteX2" fmla="*/ 1284833 w 1911772"/>
                <a:gd name="connsiteY2" fmla="*/ 760287 h 1296144"/>
                <a:gd name="connsiteX3" fmla="*/ 1319472 w 1911772"/>
                <a:gd name="connsiteY3" fmla="*/ 746539 h 1296144"/>
                <a:gd name="connsiteX4" fmla="*/ 1696179 w 1911772"/>
                <a:gd name="connsiteY4" fmla="*/ 680256 h 1296144"/>
                <a:gd name="connsiteX5" fmla="*/ 1699441 w 1911772"/>
                <a:gd name="connsiteY5" fmla="*/ 652509 h 1296144"/>
                <a:gd name="connsiteX6" fmla="*/ 1911772 w 1911772"/>
                <a:gd name="connsiteY6" fmla="*/ 716676 h 1296144"/>
                <a:gd name="connsiteX7" fmla="*/ 1686302 w 1911772"/>
                <a:gd name="connsiteY7" fmla="*/ 764303 h 1296144"/>
                <a:gd name="connsiteX8" fmla="*/ 1689560 w 1911772"/>
                <a:gd name="connsiteY8" fmla="*/ 736571 h 1296144"/>
                <a:gd name="connsiteX9" fmla="*/ 1332382 w 1911772"/>
                <a:gd name="connsiteY9" fmla="*/ 801206 h 1296144"/>
                <a:gd name="connsiteX10" fmla="*/ 1187203 w 1911772"/>
                <a:gd name="connsiteY10" fmla="*/ 859235 h 1296144"/>
                <a:gd name="connsiteX11" fmla="*/ 1130798 w 1911772"/>
                <a:gd name="connsiteY11" fmla="*/ 887254 h 1296144"/>
                <a:gd name="connsiteX12" fmla="*/ 1048150 w 1911772"/>
                <a:gd name="connsiteY12" fmla="*/ 933976 h 1296144"/>
                <a:gd name="connsiteX13" fmla="*/ 938465 w 1911772"/>
                <a:gd name="connsiteY13" fmla="*/ 1006157 h 1296144"/>
                <a:gd name="connsiteX14" fmla="*/ 688866 w 1911772"/>
                <a:gd name="connsiteY14" fmla="*/ 1244106 h 1296144"/>
                <a:gd name="connsiteX15" fmla="*/ 650107 w 1911772"/>
                <a:gd name="connsiteY15" fmla="*/ 1295939 h 1296144"/>
                <a:gd name="connsiteX16" fmla="*/ 648072 w 1911772"/>
                <a:gd name="connsiteY16" fmla="*/ 1296144 h 1296144"/>
                <a:gd name="connsiteX17" fmla="*/ 0 w 1911772"/>
                <a:gd name="connsiteY17" fmla="*/ 648072 h 1296144"/>
                <a:gd name="connsiteX18" fmla="*/ 648072 w 1911772"/>
                <a:gd name="connsiteY18" fmla="*/ 0 h 1296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911772" h="1296144">
                  <a:moveTo>
                    <a:pt x="648072" y="0"/>
                  </a:moveTo>
                  <a:cubicBezTo>
                    <a:pt x="1005992" y="0"/>
                    <a:pt x="1296144" y="290152"/>
                    <a:pt x="1296144" y="648072"/>
                  </a:cubicBezTo>
                  <a:lnTo>
                    <a:pt x="1284833" y="760287"/>
                  </a:lnTo>
                  <a:lnTo>
                    <a:pt x="1319472" y="746539"/>
                  </a:lnTo>
                  <a:cubicBezTo>
                    <a:pt x="1440896" y="707637"/>
                    <a:pt x="1567590" y="685183"/>
                    <a:pt x="1696179" y="680256"/>
                  </a:cubicBezTo>
                  <a:lnTo>
                    <a:pt x="1699441" y="652509"/>
                  </a:lnTo>
                  <a:lnTo>
                    <a:pt x="1911772" y="716676"/>
                  </a:lnTo>
                  <a:lnTo>
                    <a:pt x="1686302" y="764303"/>
                  </a:lnTo>
                  <a:lnTo>
                    <a:pt x="1689560" y="736571"/>
                  </a:lnTo>
                  <a:cubicBezTo>
                    <a:pt x="1567591" y="742035"/>
                    <a:pt x="1447491" y="763917"/>
                    <a:pt x="1332382" y="801206"/>
                  </a:cubicBezTo>
                  <a:lnTo>
                    <a:pt x="1187203" y="859235"/>
                  </a:lnTo>
                  <a:lnTo>
                    <a:pt x="1130798" y="887254"/>
                  </a:lnTo>
                  <a:lnTo>
                    <a:pt x="1048150" y="933976"/>
                  </a:lnTo>
                  <a:lnTo>
                    <a:pt x="938465" y="1006157"/>
                  </a:lnTo>
                  <a:cubicBezTo>
                    <a:pt x="846060" y="1075263"/>
                    <a:pt x="762232" y="1155208"/>
                    <a:pt x="688866" y="1244106"/>
                  </a:cubicBezTo>
                  <a:lnTo>
                    <a:pt x="650107" y="1295939"/>
                  </a:lnTo>
                  <a:lnTo>
                    <a:pt x="648072" y="1296144"/>
                  </a:lnTo>
                  <a:cubicBezTo>
                    <a:pt x="290152" y="1296144"/>
                    <a:pt x="0" y="1005992"/>
                    <a:pt x="0" y="648072"/>
                  </a:cubicBezTo>
                  <a:cubicBezTo>
                    <a:pt x="0" y="290152"/>
                    <a:pt x="290152" y="0"/>
                    <a:pt x="64807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ïṧ1îḑé">
              <a:extLst>
                <a:ext uri="{FF2B5EF4-FFF2-40B4-BE49-F238E27FC236}">
                  <a16:creationId xmlns:a16="http://schemas.microsoft.com/office/drawing/2014/main" xmlns="" id="{22C485A8-1FA0-42F2-AB61-3B3275561486}"/>
                </a:ext>
              </a:extLst>
            </p:cNvPr>
            <p:cNvSpPr/>
            <p:nvPr/>
          </p:nvSpPr>
          <p:spPr bwMode="auto">
            <a:xfrm>
              <a:off x="6831610" y="2459941"/>
              <a:ext cx="383655" cy="369530"/>
            </a:xfrm>
            <a:custGeom>
              <a:avLst/>
              <a:gdLst>
                <a:gd name="connsiteX0" fmla="*/ 297615 w 597921"/>
                <a:gd name="connsiteY0" fmla="*/ 96957 h 598324"/>
                <a:gd name="connsiteX1" fmla="*/ 323434 w 597921"/>
                <a:gd name="connsiteY1" fmla="*/ 122740 h 598324"/>
                <a:gd name="connsiteX2" fmla="*/ 323434 w 597921"/>
                <a:gd name="connsiteY2" fmla="*/ 289852 h 598324"/>
                <a:gd name="connsiteX3" fmla="*/ 462572 w 597921"/>
                <a:gd name="connsiteY3" fmla="*/ 289852 h 598324"/>
                <a:gd name="connsiteX4" fmla="*/ 487913 w 597921"/>
                <a:gd name="connsiteY4" fmla="*/ 315157 h 598324"/>
                <a:gd name="connsiteX5" fmla="*/ 462572 w 597921"/>
                <a:gd name="connsiteY5" fmla="*/ 340463 h 598324"/>
                <a:gd name="connsiteX6" fmla="*/ 297615 w 597921"/>
                <a:gd name="connsiteY6" fmla="*/ 340463 h 598324"/>
                <a:gd name="connsiteX7" fmla="*/ 272274 w 597921"/>
                <a:gd name="connsiteY7" fmla="*/ 315157 h 598324"/>
                <a:gd name="connsiteX8" fmla="*/ 272274 w 597921"/>
                <a:gd name="connsiteY8" fmla="*/ 122740 h 598324"/>
                <a:gd name="connsiteX9" fmla="*/ 297615 w 597921"/>
                <a:gd name="connsiteY9" fmla="*/ 96957 h 598324"/>
                <a:gd name="connsiteX10" fmla="*/ 298127 w 597921"/>
                <a:gd name="connsiteY10" fmla="*/ 0 h 598324"/>
                <a:gd name="connsiteX11" fmla="*/ 597921 w 597921"/>
                <a:gd name="connsiteY11" fmla="*/ 299401 h 598324"/>
                <a:gd name="connsiteX12" fmla="*/ 298127 w 597921"/>
                <a:gd name="connsiteY12" fmla="*/ 598324 h 598324"/>
                <a:gd name="connsiteX13" fmla="*/ 35150 w 597921"/>
                <a:gd name="connsiteY13" fmla="*/ 442177 h 598324"/>
                <a:gd name="connsiteX14" fmla="*/ 34194 w 597921"/>
                <a:gd name="connsiteY14" fmla="*/ 432149 h 598324"/>
                <a:gd name="connsiteX15" fmla="*/ 40410 w 597921"/>
                <a:gd name="connsiteY15" fmla="*/ 424509 h 598324"/>
                <a:gd name="connsiteX16" fmla="*/ 74836 w 597921"/>
                <a:gd name="connsiteY16" fmla="*/ 407796 h 598324"/>
                <a:gd name="connsiteX17" fmla="*/ 91571 w 597921"/>
                <a:gd name="connsiteY17" fmla="*/ 413049 h 598324"/>
                <a:gd name="connsiteX18" fmla="*/ 298127 w 597921"/>
                <a:gd name="connsiteY18" fmla="*/ 534815 h 598324"/>
                <a:gd name="connsiteX19" fmla="*/ 534328 w 597921"/>
                <a:gd name="connsiteY19" fmla="*/ 299401 h 598324"/>
                <a:gd name="connsiteX20" fmla="*/ 298127 w 597921"/>
                <a:gd name="connsiteY20" fmla="*/ 63509 h 598324"/>
                <a:gd name="connsiteX21" fmla="*/ 145123 w 597921"/>
                <a:gd name="connsiteY21" fmla="*/ 120333 h 598324"/>
                <a:gd name="connsiteX22" fmla="*/ 200587 w 597921"/>
                <a:gd name="connsiteY22" fmla="*/ 142299 h 598324"/>
                <a:gd name="connsiteX23" fmla="*/ 208237 w 597921"/>
                <a:gd name="connsiteY23" fmla="*/ 152327 h 598324"/>
                <a:gd name="connsiteX24" fmla="*/ 203456 w 597921"/>
                <a:gd name="connsiteY24" fmla="*/ 164265 h 598324"/>
                <a:gd name="connsiteX25" fmla="*/ 48060 w 597921"/>
                <a:gd name="connsiteY25" fmla="*/ 285553 h 598324"/>
                <a:gd name="connsiteX26" fmla="*/ 35150 w 597921"/>
                <a:gd name="connsiteY26" fmla="*/ 287463 h 598324"/>
                <a:gd name="connsiteX27" fmla="*/ 27500 w 597921"/>
                <a:gd name="connsiteY27" fmla="*/ 277435 h 598324"/>
                <a:gd name="connsiteX28" fmla="*/ 246 w 597921"/>
                <a:gd name="connsiteY28" fmla="*/ 82132 h 598324"/>
                <a:gd name="connsiteX29" fmla="*/ 4550 w 597921"/>
                <a:gd name="connsiteY29" fmla="*/ 70194 h 598324"/>
                <a:gd name="connsiteX30" fmla="*/ 17459 w 597921"/>
                <a:gd name="connsiteY30" fmla="*/ 68762 h 598324"/>
                <a:gd name="connsiteX31" fmla="*/ 80574 w 597921"/>
                <a:gd name="connsiteY31" fmla="*/ 94070 h 598324"/>
                <a:gd name="connsiteX32" fmla="*/ 298127 w 597921"/>
                <a:gd name="connsiteY32" fmla="*/ 0 h 598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597921" h="598324">
                  <a:moveTo>
                    <a:pt x="297615" y="96957"/>
                  </a:moveTo>
                  <a:cubicBezTo>
                    <a:pt x="311959" y="96957"/>
                    <a:pt x="323434" y="108416"/>
                    <a:pt x="323434" y="122740"/>
                  </a:cubicBezTo>
                  <a:lnTo>
                    <a:pt x="323434" y="289852"/>
                  </a:lnTo>
                  <a:lnTo>
                    <a:pt x="462572" y="289852"/>
                  </a:lnTo>
                  <a:cubicBezTo>
                    <a:pt x="476438" y="289852"/>
                    <a:pt x="487913" y="301311"/>
                    <a:pt x="487913" y="315157"/>
                  </a:cubicBezTo>
                  <a:cubicBezTo>
                    <a:pt x="487913" y="329004"/>
                    <a:pt x="476438" y="340463"/>
                    <a:pt x="462572" y="340463"/>
                  </a:cubicBezTo>
                  <a:lnTo>
                    <a:pt x="297615" y="340463"/>
                  </a:lnTo>
                  <a:cubicBezTo>
                    <a:pt x="283749" y="340463"/>
                    <a:pt x="272274" y="329004"/>
                    <a:pt x="272274" y="315157"/>
                  </a:cubicBezTo>
                  <a:lnTo>
                    <a:pt x="272274" y="122740"/>
                  </a:lnTo>
                  <a:cubicBezTo>
                    <a:pt x="272274" y="108416"/>
                    <a:pt x="283749" y="96957"/>
                    <a:pt x="297615" y="96957"/>
                  </a:cubicBezTo>
                  <a:close/>
                  <a:moveTo>
                    <a:pt x="298127" y="0"/>
                  </a:moveTo>
                  <a:cubicBezTo>
                    <a:pt x="463564" y="0"/>
                    <a:pt x="597921" y="134181"/>
                    <a:pt x="597921" y="299401"/>
                  </a:cubicBezTo>
                  <a:cubicBezTo>
                    <a:pt x="597921" y="464143"/>
                    <a:pt x="463564" y="598324"/>
                    <a:pt x="298127" y="598324"/>
                  </a:cubicBezTo>
                  <a:cubicBezTo>
                    <a:pt x="188155" y="598324"/>
                    <a:pt x="87268" y="538635"/>
                    <a:pt x="35150" y="442177"/>
                  </a:cubicBezTo>
                  <a:cubicBezTo>
                    <a:pt x="33238" y="438835"/>
                    <a:pt x="32760" y="435492"/>
                    <a:pt x="34194" y="432149"/>
                  </a:cubicBezTo>
                  <a:cubicBezTo>
                    <a:pt x="35150" y="428807"/>
                    <a:pt x="37541" y="425942"/>
                    <a:pt x="40410" y="424509"/>
                  </a:cubicBezTo>
                  <a:lnTo>
                    <a:pt x="74836" y="407796"/>
                  </a:lnTo>
                  <a:cubicBezTo>
                    <a:pt x="81052" y="404931"/>
                    <a:pt x="88702" y="407319"/>
                    <a:pt x="91571" y="413049"/>
                  </a:cubicBezTo>
                  <a:cubicBezTo>
                    <a:pt x="133169" y="488018"/>
                    <a:pt x="212540" y="534815"/>
                    <a:pt x="298127" y="534815"/>
                  </a:cubicBezTo>
                  <a:cubicBezTo>
                    <a:pt x="428181" y="534815"/>
                    <a:pt x="534328" y="429284"/>
                    <a:pt x="534328" y="299401"/>
                  </a:cubicBezTo>
                  <a:cubicBezTo>
                    <a:pt x="534328" y="169517"/>
                    <a:pt x="428181" y="63509"/>
                    <a:pt x="298127" y="63509"/>
                  </a:cubicBezTo>
                  <a:cubicBezTo>
                    <a:pt x="242185" y="63509"/>
                    <a:pt x="187677" y="83565"/>
                    <a:pt x="145123" y="120333"/>
                  </a:cubicBezTo>
                  <a:lnTo>
                    <a:pt x="200587" y="142299"/>
                  </a:lnTo>
                  <a:cubicBezTo>
                    <a:pt x="204890" y="144209"/>
                    <a:pt x="207759" y="148029"/>
                    <a:pt x="208237" y="152327"/>
                  </a:cubicBezTo>
                  <a:cubicBezTo>
                    <a:pt x="208715" y="157102"/>
                    <a:pt x="207281" y="161399"/>
                    <a:pt x="203456" y="164265"/>
                  </a:cubicBezTo>
                  <a:lnTo>
                    <a:pt x="48060" y="285553"/>
                  </a:lnTo>
                  <a:cubicBezTo>
                    <a:pt x="44235" y="288418"/>
                    <a:pt x="39454" y="289373"/>
                    <a:pt x="35150" y="287463"/>
                  </a:cubicBezTo>
                  <a:cubicBezTo>
                    <a:pt x="31325" y="285553"/>
                    <a:pt x="27978" y="281733"/>
                    <a:pt x="27500" y="277435"/>
                  </a:cubicBezTo>
                  <a:lnTo>
                    <a:pt x="246" y="82132"/>
                  </a:lnTo>
                  <a:cubicBezTo>
                    <a:pt x="-710" y="77835"/>
                    <a:pt x="1203" y="73060"/>
                    <a:pt x="4550" y="70194"/>
                  </a:cubicBezTo>
                  <a:cubicBezTo>
                    <a:pt x="8375" y="67807"/>
                    <a:pt x="13156" y="66852"/>
                    <a:pt x="17459" y="68762"/>
                  </a:cubicBezTo>
                  <a:lnTo>
                    <a:pt x="80574" y="94070"/>
                  </a:lnTo>
                  <a:cubicBezTo>
                    <a:pt x="137472" y="33426"/>
                    <a:pt x="214931" y="0"/>
                    <a:pt x="29812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ïṩlïḋè">
              <a:extLst>
                <a:ext uri="{FF2B5EF4-FFF2-40B4-BE49-F238E27FC236}">
                  <a16:creationId xmlns:a16="http://schemas.microsoft.com/office/drawing/2014/main" xmlns="" id="{5F4FFE0E-EA5F-4711-9AB1-47225AD1EE4C}"/>
                </a:ext>
              </a:extLst>
            </p:cNvPr>
            <p:cNvSpPr/>
            <p:nvPr/>
          </p:nvSpPr>
          <p:spPr>
            <a:xfrm rot="10800000">
              <a:off x="6054232" y="3899933"/>
              <a:ext cx="1396065" cy="946505"/>
            </a:xfrm>
            <a:custGeom>
              <a:avLst/>
              <a:gdLst>
                <a:gd name="connsiteX0" fmla="*/ 648072 w 1911772"/>
                <a:gd name="connsiteY0" fmla="*/ 0 h 1296144"/>
                <a:gd name="connsiteX1" fmla="*/ 1296144 w 1911772"/>
                <a:gd name="connsiteY1" fmla="*/ 648072 h 1296144"/>
                <a:gd name="connsiteX2" fmla="*/ 1284833 w 1911772"/>
                <a:gd name="connsiteY2" fmla="*/ 760287 h 1296144"/>
                <a:gd name="connsiteX3" fmla="*/ 1319472 w 1911772"/>
                <a:gd name="connsiteY3" fmla="*/ 746539 h 1296144"/>
                <a:gd name="connsiteX4" fmla="*/ 1696179 w 1911772"/>
                <a:gd name="connsiteY4" fmla="*/ 680256 h 1296144"/>
                <a:gd name="connsiteX5" fmla="*/ 1699441 w 1911772"/>
                <a:gd name="connsiteY5" fmla="*/ 652509 h 1296144"/>
                <a:gd name="connsiteX6" fmla="*/ 1911772 w 1911772"/>
                <a:gd name="connsiteY6" fmla="*/ 716676 h 1296144"/>
                <a:gd name="connsiteX7" fmla="*/ 1686302 w 1911772"/>
                <a:gd name="connsiteY7" fmla="*/ 764303 h 1296144"/>
                <a:gd name="connsiteX8" fmla="*/ 1689560 w 1911772"/>
                <a:gd name="connsiteY8" fmla="*/ 736571 h 1296144"/>
                <a:gd name="connsiteX9" fmla="*/ 1332382 w 1911772"/>
                <a:gd name="connsiteY9" fmla="*/ 801206 h 1296144"/>
                <a:gd name="connsiteX10" fmla="*/ 1187203 w 1911772"/>
                <a:gd name="connsiteY10" fmla="*/ 859235 h 1296144"/>
                <a:gd name="connsiteX11" fmla="*/ 1130798 w 1911772"/>
                <a:gd name="connsiteY11" fmla="*/ 887254 h 1296144"/>
                <a:gd name="connsiteX12" fmla="*/ 1048150 w 1911772"/>
                <a:gd name="connsiteY12" fmla="*/ 933976 h 1296144"/>
                <a:gd name="connsiteX13" fmla="*/ 938465 w 1911772"/>
                <a:gd name="connsiteY13" fmla="*/ 1006157 h 1296144"/>
                <a:gd name="connsiteX14" fmla="*/ 688866 w 1911772"/>
                <a:gd name="connsiteY14" fmla="*/ 1244106 h 1296144"/>
                <a:gd name="connsiteX15" fmla="*/ 650107 w 1911772"/>
                <a:gd name="connsiteY15" fmla="*/ 1295939 h 1296144"/>
                <a:gd name="connsiteX16" fmla="*/ 648072 w 1911772"/>
                <a:gd name="connsiteY16" fmla="*/ 1296144 h 1296144"/>
                <a:gd name="connsiteX17" fmla="*/ 0 w 1911772"/>
                <a:gd name="connsiteY17" fmla="*/ 648072 h 1296144"/>
                <a:gd name="connsiteX18" fmla="*/ 648072 w 1911772"/>
                <a:gd name="connsiteY18" fmla="*/ 0 h 1296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911772" h="1296144">
                  <a:moveTo>
                    <a:pt x="648072" y="0"/>
                  </a:moveTo>
                  <a:cubicBezTo>
                    <a:pt x="1005992" y="0"/>
                    <a:pt x="1296144" y="290152"/>
                    <a:pt x="1296144" y="648072"/>
                  </a:cubicBezTo>
                  <a:lnTo>
                    <a:pt x="1284833" y="760287"/>
                  </a:lnTo>
                  <a:lnTo>
                    <a:pt x="1319472" y="746539"/>
                  </a:lnTo>
                  <a:cubicBezTo>
                    <a:pt x="1440896" y="707637"/>
                    <a:pt x="1567590" y="685183"/>
                    <a:pt x="1696179" y="680256"/>
                  </a:cubicBezTo>
                  <a:lnTo>
                    <a:pt x="1699441" y="652509"/>
                  </a:lnTo>
                  <a:lnTo>
                    <a:pt x="1911772" y="716676"/>
                  </a:lnTo>
                  <a:lnTo>
                    <a:pt x="1686302" y="764303"/>
                  </a:lnTo>
                  <a:lnTo>
                    <a:pt x="1689560" y="736571"/>
                  </a:lnTo>
                  <a:cubicBezTo>
                    <a:pt x="1567591" y="742035"/>
                    <a:pt x="1447491" y="763917"/>
                    <a:pt x="1332382" y="801206"/>
                  </a:cubicBezTo>
                  <a:lnTo>
                    <a:pt x="1187203" y="859235"/>
                  </a:lnTo>
                  <a:lnTo>
                    <a:pt x="1130798" y="887254"/>
                  </a:lnTo>
                  <a:lnTo>
                    <a:pt x="1048150" y="933976"/>
                  </a:lnTo>
                  <a:lnTo>
                    <a:pt x="938465" y="1006157"/>
                  </a:lnTo>
                  <a:cubicBezTo>
                    <a:pt x="846060" y="1075263"/>
                    <a:pt x="762232" y="1155208"/>
                    <a:pt x="688866" y="1244106"/>
                  </a:cubicBezTo>
                  <a:lnTo>
                    <a:pt x="650107" y="1295939"/>
                  </a:lnTo>
                  <a:lnTo>
                    <a:pt x="648072" y="1296144"/>
                  </a:lnTo>
                  <a:cubicBezTo>
                    <a:pt x="290152" y="1296144"/>
                    <a:pt x="0" y="1005992"/>
                    <a:pt x="0" y="648072"/>
                  </a:cubicBezTo>
                  <a:cubicBezTo>
                    <a:pt x="0" y="290152"/>
                    <a:pt x="290152" y="0"/>
                    <a:pt x="64807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îṧlïdé">
              <a:extLst>
                <a:ext uri="{FF2B5EF4-FFF2-40B4-BE49-F238E27FC236}">
                  <a16:creationId xmlns:a16="http://schemas.microsoft.com/office/drawing/2014/main" xmlns="" id="{487D26A1-3B6A-405C-AC0F-FB7E921B7A45}"/>
                </a:ext>
              </a:extLst>
            </p:cNvPr>
            <p:cNvSpPr/>
            <p:nvPr/>
          </p:nvSpPr>
          <p:spPr bwMode="auto">
            <a:xfrm>
              <a:off x="6784929" y="4188134"/>
              <a:ext cx="383655" cy="369530"/>
            </a:xfrm>
            <a:custGeom>
              <a:avLst/>
              <a:gdLst>
                <a:gd name="connsiteX0" fmla="*/ 304701 w 609473"/>
                <a:gd name="connsiteY0" fmla="*/ 381618 h 587034"/>
                <a:gd name="connsiteX1" fmla="*/ 325879 w 609473"/>
                <a:gd name="connsiteY1" fmla="*/ 394101 h 587034"/>
                <a:gd name="connsiteX2" fmla="*/ 309542 w 609473"/>
                <a:gd name="connsiteY2" fmla="*/ 410914 h 587034"/>
                <a:gd name="connsiteX3" fmla="*/ 331022 w 609473"/>
                <a:gd name="connsiteY3" fmla="*/ 433867 h 587034"/>
                <a:gd name="connsiteX4" fmla="*/ 312466 w 609473"/>
                <a:gd name="connsiteY4" fmla="*/ 468800 h 587034"/>
                <a:gd name="connsiteX5" fmla="*/ 294112 w 609473"/>
                <a:gd name="connsiteY5" fmla="*/ 468096 h 587034"/>
                <a:gd name="connsiteX6" fmla="*/ 278380 w 609473"/>
                <a:gd name="connsiteY6" fmla="*/ 432055 h 587034"/>
                <a:gd name="connsiteX7" fmla="*/ 299861 w 609473"/>
                <a:gd name="connsiteY7" fmla="*/ 410612 h 587034"/>
                <a:gd name="connsiteX8" fmla="*/ 284028 w 609473"/>
                <a:gd name="connsiteY8" fmla="*/ 393397 h 587034"/>
                <a:gd name="connsiteX9" fmla="*/ 224835 w 609473"/>
                <a:gd name="connsiteY9" fmla="*/ 380559 h 587034"/>
                <a:gd name="connsiteX10" fmla="*/ 283211 w 609473"/>
                <a:gd name="connsiteY10" fmla="*/ 483344 h 587034"/>
                <a:gd name="connsiteX11" fmla="*/ 305190 w 609473"/>
                <a:gd name="connsiteY11" fmla="*/ 499753 h 587034"/>
                <a:gd name="connsiteX12" fmla="*/ 327069 w 609473"/>
                <a:gd name="connsiteY12" fmla="*/ 483646 h 587034"/>
                <a:gd name="connsiteX13" fmla="*/ 387865 w 609473"/>
                <a:gd name="connsiteY13" fmla="*/ 380861 h 587034"/>
                <a:gd name="connsiteX14" fmla="*/ 498972 w 609473"/>
                <a:gd name="connsiteY14" fmla="*/ 386700 h 587034"/>
                <a:gd name="connsiteX15" fmla="*/ 581344 w 609473"/>
                <a:gd name="connsiteY15" fmla="*/ 414485 h 587034"/>
                <a:gd name="connsiteX16" fmla="*/ 609473 w 609473"/>
                <a:gd name="connsiteY16" fmla="*/ 494820 h 587034"/>
                <a:gd name="connsiteX17" fmla="*/ 609473 w 609473"/>
                <a:gd name="connsiteY17" fmla="*/ 529048 h 587034"/>
                <a:gd name="connsiteX18" fmla="*/ 551399 w 609473"/>
                <a:gd name="connsiteY18" fmla="*/ 587034 h 587034"/>
                <a:gd name="connsiteX19" fmla="*/ 58074 w 609473"/>
                <a:gd name="connsiteY19" fmla="*/ 587034 h 587034"/>
                <a:gd name="connsiteX20" fmla="*/ 0 w 609473"/>
                <a:gd name="connsiteY20" fmla="*/ 529048 h 587034"/>
                <a:gd name="connsiteX21" fmla="*/ 0 w 609473"/>
                <a:gd name="connsiteY21" fmla="*/ 494820 h 587034"/>
                <a:gd name="connsiteX22" fmla="*/ 28129 w 609473"/>
                <a:gd name="connsiteY22" fmla="*/ 414485 h 587034"/>
                <a:gd name="connsiteX23" fmla="*/ 110501 w 609473"/>
                <a:gd name="connsiteY23" fmla="*/ 386700 h 587034"/>
                <a:gd name="connsiteX24" fmla="*/ 316407 w 609473"/>
                <a:gd name="connsiteY24" fmla="*/ 206077 h 587034"/>
                <a:gd name="connsiteX25" fmla="*/ 316407 w 609473"/>
                <a:gd name="connsiteY25" fmla="*/ 272924 h 587034"/>
                <a:gd name="connsiteX26" fmla="*/ 335965 w 609473"/>
                <a:gd name="connsiteY26" fmla="*/ 266783 h 587034"/>
                <a:gd name="connsiteX27" fmla="*/ 346551 w 609473"/>
                <a:gd name="connsiteY27" fmla="*/ 239602 h 587034"/>
                <a:gd name="connsiteX28" fmla="*/ 336570 w 609473"/>
                <a:gd name="connsiteY28" fmla="*/ 216346 h 587034"/>
                <a:gd name="connsiteX29" fmla="*/ 316407 w 609473"/>
                <a:gd name="connsiteY29" fmla="*/ 206077 h 587034"/>
                <a:gd name="connsiteX30" fmla="*/ 299872 w 609473"/>
                <a:gd name="connsiteY30" fmla="*/ 94230 h 587034"/>
                <a:gd name="connsiteX31" fmla="*/ 277793 w 609473"/>
                <a:gd name="connsiteY31" fmla="*/ 102183 h 587034"/>
                <a:gd name="connsiteX32" fmla="*/ 270534 w 609473"/>
                <a:gd name="connsiteY32" fmla="*/ 122922 h 587034"/>
                <a:gd name="connsiteX33" fmla="*/ 281322 w 609473"/>
                <a:gd name="connsiteY33" fmla="*/ 145674 h 587034"/>
                <a:gd name="connsiteX34" fmla="*/ 299872 w 609473"/>
                <a:gd name="connsiteY34" fmla="*/ 154231 h 587034"/>
                <a:gd name="connsiteX35" fmla="*/ 316407 w 609473"/>
                <a:gd name="connsiteY35" fmla="*/ 42585 h 587034"/>
                <a:gd name="connsiteX36" fmla="*/ 316407 w 609473"/>
                <a:gd name="connsiteY36" fmla="*/ 56478 h 587034"/>
                <a:gd name="connsiteX37" fmla="*/ 360061 w 609473"/>
                <a:gd name="connsiteY37" fmla="*/ 70169 h 587034"/>
                <a:gd name="connsiteX38" fmla="*/ 389904 w 609473"/>
                <a:gd name="connsiteY38" fmla="*/ 129465 h 587034"/>
                <a:gd name="connsiteX39" fmla="*/ 344837 w 609473"/>
                <a:gd name="connsiteY39" fmla="*/ 129465 h 587034"/>
                <a:gd name="connsiteX40" fmla="*/ 339797 w 609473"/>
                <a:gd name="connsiteY40" fmla="*/ 107217 h 587034"/>
                <a:gd name="connsiteX41" fmla="*/ 316407 w 609473"/>
                <a:gd name="connsiteY41" fmla="*/ 93928 h 587034"/>
                <a:gd name="connsiteX42" fmla="*/ 316407 w 609473"/>
                <a:gd name="connsiteY42" fmla="*/ 159063 h 587034"/>
                <a:gd name="connsiteX43" fmla="*/ 371050 w 609473"/>
                <a:gd name="connsiteY43" fmla="*/ 183829 h 587034"/>
                <a:gd name="connsiteX44" fmla="*/ 394037 w 609473"/>
                <a:gd name="connsiteY44" fmla="*/ 234467 h 587034"/>
                <a:gd name="connsiteX45" fmla="*/ 362380 w 609473"/>
                <a:gd name="connsiteY45" fmla="*/ 297086 h 587034"/>
                <a:gd name="connsiteX46" fmla="*/ 316407 w 609473"/>
                <a:gd name="connsiteY46" fmla="*/ 311079 h 587034"/>
                <a:gd name="connsiteX47" fmla="*/ 316407 w 609473"/>
                <a:gd name="connsiteY47" fmla="*/ 318328 h 587034"/>
                <a:gd name="connsiteX48" fmla="*/ 445959 w 609473"/>
                <a:gd name="connsiteY48" fmla="*/ 180507 h 587034"/>
                <a:gd name="connsiteX49" fmla="*/ 316407 w 609473"/>
                <a:gd name="connsiteY49" fmla="*/ 42585 h 587034"/>
                <a:gd name="connsiteX50" fmla="*/ 299872 w 609473"/>
                <a:gd name="connsiteY50" fmla="*/ 42484 h 587034"/>
                <a:gd name="connsiteX51" fmla="*/ 168808 w 609473"/>
                <a:gd name="connsiteY51" fmla="*/ 180507 h 587034"/>
                <a:gd name="connsiteX52" fmla="*/ 299872 w 609473"/>
                <a:gd name="connsiteY52" fmla="*/ 318428 h 587034"/>
                <a:gd name="connsiteX53" fmla="*/ 299872 w 609473"/>
                <a:gd name="connsiteY53" fmla="*/ 311381 h 587034"/>
                <a:gd name="connsiteX54" fmla="*/ 249564 w 609473"/>
                <a:gd name="connsiteY54" fmla="*/ 296683 h 587034"/>
                <a:gd name="connsiteX55" fmla="*/ 220729 w 609473"/>
                <a:gd name="connsiteY55" fmla="*/ 229635 h 587034"/>
                <a:gd name="connsiteX56" fmla="*/ 266904 w 609473"/>
                <a:gd name="connsiteY56" fmla="*/ 229635 h 587034"/>
                <a:gd name="connsiteX57" fmla="*/ 273659 w 609473"/>
                <a:gd name="connsiteY57" fmla="*/ 258528 h 587034"/>
                <a:gd name="connsiteX58" fmla="*/ 299872 w 609473"/>
                <a:gd name="connsiteY58" fmla="*/ 273428 h 587034"/>
                <a:gd name="connsiteX59" fmla="*/ 299872 w 609473"/>
                <a:gd name="connsiteY59" fmla="*/ 200440 h 587034"/>
                <a:gd name="connsiteX60" fmla="*/ 285959 w 609473"/>
                <a:gd name="connsiteY60" fmla="*/ 196312 h 587034"/>
                <a:gd name="connsiteX61" fmla="*/ 239784 w 609473"/>
                <a:gd name="connsiteY61" fmla="*/ 169634 h 587034"/>
                <a:gd name="connsiteX62" fmla="*/ 226375 w 609473"/>
                <a:gd name="connsiteY62" fmla="*/ 128459 h 587034"/>
                <a:gd name="connsiteX63" fmla="*/ 231618 w 609473"/>
                <a:gd name="connsiteY63" fmla="*/ 99566 h 587034"/>
                <a:gd name="connsiteX64" fmla="*/ 246237 w 609473"/>
                <a:gd name="connsiteY64" fmla="*/ 77115 h 587034"/>
                <a:gd name="connsiteX65" fmla="*/ 273256 w 609473"/>
                <a:gd name="connsiteY65" fmla="*/ 60404 h 587034"/>
                <a:gd name="connsiteX66" fmla="*/ 299872 w 609473"/>
                <a:gd name="connsiteY66" fmla="*/ 56075 h 587034"/>
                <a:gd name="connsiteX67" fmla="*/ 307333 w 609473"/>
                <a:gd name="connsiteY67" fmla="*/ 0 h 587034"/>
                <a:gd name="connsiteX68" fmla="*/ 488101 w 609473"/>
                <a:gd name="connsiteY68" fmla="*/ 180507 h 587034"/>
                <a:gd name="connsiteX69" fmla="*/ 307333 w 609473"/>
                <a:gd name="connsiteY69" fmla="*/ 361013 h 587034"/>
                <a:gd name="connsiteX70" fmla="*/ 126665 w 609473"/>
                <a:gd name="connsiteY70" fmla="*/ 180507 h 587034"/>
                <a:gd name="connsiteX71" fmla="*/ 307333 w 609473"/>
                <a:gd name="connsiteY71" fmla="*/ 0 h 587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609473" h="587034">
                  <a:moveTo>
                    <a:pt x="304701" y="381618"/>
                  </a:moveTo>
                  <a:lnTo>
                    <a:pt x="325879" y="394101"/>
                  </a:lnTo>
                  <a:lnTo>
                    <a:pt x="309542" y="410914"/>
                  </a:lnTo>
                  <a:lnTo>
                    <a:pt x="331022" y="433867"/>
                  </a:lnTo>
                  <a:lnTo>
                    <a:pt x="312466" y="468800"/>
                  </a:lnTo>
                  <a:cubicBezTo>
                    <a:pt x="307021" y="479069"/>
                    <a:pt x="298751" y="478767"/>
                    <a:pt x="294112" y="468096"/>
                  </a:cubicBezTo>
                  <a:lnTo>
                    <a:pt x="278380" y="432055"/>
                  </a:lnTo>
                  <a:lnTo>
                    <a:pt x="299861" y="410612"/>
                  </a:lnTo>
                  <a:lnTo>
                    <a:pt x="284028" y="393397"/>
                  </a:lnTo>
                  <a:close/>
                  <a:moveTo>
                    <a:pt x="224835" y="380559"/>
                  </a:moveTo>
                  <a:lnTo>
                    <a:pt x="283211" y="483344"/>
                  </a:lnTo>
                  <a:cubicBezTo>
                    <a:pt x="289260" y="493914"/>
                    <a:pt x="297024" y="499753"/>
                    <a:pt x="305190" y="499753"/>
                  </a:cubicBezTo>
                  <a:cubicBezTo>
                    <a:pt x="313155" y="499753"/>
                    <a:pt x="320919" y="494015"/>
                    <a:pt x="327069" y="483646"/>
                  </a:cubicBezTo>
                  <a:lnTo>
                    <a:pt x="387865" y="380861"/>
                  </a:lnTo>
                  <a:lnTo>
                    <a:pt x="498972" y="386700"/>
                  </a:lnTo>
                  <a:cubicBezTo>
                    <a:pt x="529521" y="388311"/>
                    <a:pt x="565716" y="400492"/>
                    <a:pt x="581344" y="414485"/>
                  </a:cubicBezTo>
                  <a:cubicBezTo>
                    <a:pt x="597072" y="428679"/>
                    <a:pt x="609473" y="464015"/>
                    <a:pt x="609473" y="494820"/>
                  </a:cubicBezTo>
                  <a:lnTo>
                    <a:pt x="609473" y="529048"/>
                  </a:lnTo>
                  <a:cubicBezTo>
                    <a:pt x="609473" y="561061"/>
                    <a:pt x="583360" y="587034"/>
                    <a:pt x="551399" y="587034"/>
                  </a:cubicBezTo>
                  <a:lnTo>
                    <a:pt x="58074" y="587034"/>
                  </a:lnTo>
                  <a:cubicBezTo>
                    <a:pt x="26012" y="587034"/>
                    <a:pt x="0" y="561061"/>
                    <a:pt x="0" y="529048"/>
                  </a:cubicBezTo>
                  <a:lnTo>
                    <a:pt x="0" y="494820"/>
                  </a:lnTo>
                  <a:cubicBezTo>
                    <a:pt x="0" y="464015"/>
                    <a:pt x="12401" y="428679"/>
                    <a:pt x="28129" y="414485"/>
                  </a:cubicBezTo>
                  <a:cubicBezTo>
                    <a:pt x="43757" y="400492"/>
                    <a:pt x="79851" y="388311"/>
                    <a:pt x="110501" y="386700"/>
                  </a:cubicBezTo>
                  <a:close/>
                  <a:moveTo>
                    <a:pt x="316407" y="206077"/>
                  </a:moveTo>
                  <a:lnTo>
                    <a:pt x="316407" y="272924"/>
                  </a:lnTo>
                  <a:cubicBezTo>
                    <a:pt x="325379" y="271817"/>
                    <a:pt x="331832" y="269703"/>
                    <a:pt x="335965" y="266783"/>
                  </a:cubicBezTo>
                  <a:cubicBezTo>
                    <a:pt x="343023" y="261548"/>
                    <a:pt x="346551" y="252488"/>
                    <a:pt x="346551" y="239602"/>
                  </a:cubicBezTo>
                  <a:cubicBezTo>
                    <a:pt x="346551" y="229736"/>
                    <a:pt x="343224" y="222084"/>
                    <a:pt x="336570" y="216346"/>
                  </a:cubicBezTo>
                  <a:cubicBezTo>
                    <a:pt x="332638" y="213024"/>
                    <a:pt x="325884" y="209601"/>
                    <a:pt x="316407" y="206077"/>
                  </a:cubicBezTo>
                  <a:close/>
                  <a:moveTo>
                    <a:pt x="299872" y="94230"/>
                  </a:moveTo>
                  <a:cubicBezTo>
                    <a:pt x="289891" y="94431"/>
                    <a:pt x="282531" y="97149"/>
                    <a:pt x="277793" y="102183"/>
                  </a:cubicBezTo>
                  <a:cubicBezTo>
                    <a:pt x="272954" y="107317"/>
                    <a:pt x="270534" y="114163"/>
                    <a:pt x="270534" y="122922"/>
                  </a:cubicBezTo>
                  <a:cubicBezTo>
                    <a:pt x="270534" y="132586"/>
                    <a:pt x="274163" y="140137"/>
                    <a:pt x="281322" y="145674"/>
                  </a:cubicBezTo>
                  <a:cubicBezTo>
                    <a:pt x="285354" y="148795"/>
                    <a:pt x="291504" y="151613"/>
                    <a:pt x="299872" y="154231"/>
                  </a:cubicBezTo>
                  <a:close/>
                  <a:moveTo>
                    <a:pt x="316407" y="42585"/>
                  </a:moveTo>
                  <a:lnTo>
                    <a:pt x="316407" y="56478"/>
                  </a:lnTo>
                  <a:cubicBezTo>
                    <a:pt x="334957" y="57887"/>
                    <a:pt x="349576" y="62518"/>
                    <a:pt x="360061" y="70169"/>
                  </a:cubicBezTo>
                  <a:cubicBezTo>
                    <a:pt x="379318" y="82350"/>
                    <a:pt x="389198" y="102082"/>
                    <a:pt x="389904" y="129465"/>
                  </a:cubicBezTo>
                  <a:lnTo>
                    <a:pt x="344837" y="129465"/>
                  </a:lnTo>
                  <a:cubicBezTo>
                    <a:pt x="344031" y="119297"/>
                    <a:pt x="342317" y="111948"/>
                    <a:pt x="339797" y="107217"/>
                  </a:cubicBezTo>
                  <a:cubicBezTo>
                    <a:pt x="335562" y="99163"/>
                    <a:pt x="327698" y="94733"/>
                    <a:pt x="316407" y="93928"/>
                  </a:cubicBezTo>
                  <a:lnTo>
                    <a:pt x="316407" y="159063"/>
                  </a:lnTo>
                  <a:cubicBezTo>
                    <a:pt x="343527" y="168426"/>
                    <a:pt x="361674" y="176681"/>
                    <a:pt x="371050" y="183829"/>
                  </a:cubicBezTo>
                  <a:cubicBezTo>
                    <a:pt x="386375" y="195809"/>
                    <a:pt x="394037" y="212722"/>
                    <a:pt x="394037" y="234467"/>
                  </a:cubicBezTo>
                  <a:cubicBezTo>
                    <a:pt x="394037" y="263159"/>
                    <a:pt x="383451" y="284099"/>
                    <a:pt x="362380" y="297086"/>
                  </a:cubicBezTo>
                  <a:cubicBezTo>
                    <a:pt x="349475" y="305039"/>
                    <a:pt x="334151" y="309670"/>
                    <a:pt x="316407" y="311079"/>
                  </a:cubicBezTo>
                  <a:lnTo>
                    <a:pt x="316407" y="318328"/>
                  </a:lnTo>
                  <a:cubicBezTo>
                    <a:pt x="388593" y="313697"/>
                    <a:pt x="445959" y="253696"/>
                    <a:pt x="445959" y="180507"/>
                  </a:cubicBezTo>
                  <a:cubicBezTo>
                    <a:pt x="445959" y="107217"/>
                    <a:pt x="388593" y="47316"/>
                    <a:pt x="316407" y="42585"/>
                  </a:cubicBezTo>
                  <a:close/>
                  <a:moveTo>
                    <a:pt x="299872" y="42484"/>
                  </a:moveTo>
                  <a:cubicBezTo>
                    <a:pt x="226980" y="46410"/>
                    <a:pt x="168808" y="106713"/>
                    <a:pt x="168808" y="180507"/>
                  </a:cubicBezTo>
                  <a:cubicBezTo>
                    <a:pt x="168808" y="254199"/>
                    <a:pt x="226980" y="314502"/>
                    <a:pt x="299872" y="318428"/>
                  </a:cubicBezTo>
                  <a:lnTo>
                    <a:pt x="299872" y="311381"/>
                  </a:lnTo>
                  <a:cubicBezTo>
                    <a:pt x="277390" y="308864"/>
                    <a:pt x="260553" y="303931"/>
                    <a:pt x="249564" y="296683"/>
                  </a:cubicBezTo>
                  <a:cubicBezTo>
                    <a:pt x="230005" y="283596"/>
                    <a:pt x="220427" y="261246"/>
                    <a:pt x="220729" y="229635"/>
                  </a:cubicBezTo>
                  <a:lnTo>
                    <a:pt x="266904" y="229635"/>
                  </a:lnTo>
                  <a:cubicBezTo>
                    <a:pt x="268518" y="244031"/>
                    <a:pt x="270736" y="253696"/>
                    <a:pt x="273659" y="258528"/>
                  </a:cubicBezTo>
                  <a:cubicBezTo>
                    <a:pt x="278095" y="266179"/>
                    <a:pt x="286867" y="271112"/>
                    <a:pt x="299872" y="273428"/>
                  </a:cubicBezTo>
                  <a:lnTo>
                    <a:pt x="299872" y="200440"/>
                  </a:lnTo>
                  <a:lnTo>
                    <a:pt x="285959" y="196312"/>
                  </a:lnTo>
                  <a:cubicBezTo>
                    <a:pt x="264182" y="189970"/>
                    <a:pt x="248757" y="181010"/>
                    <a:pt x="239784" y="169634"/>
                  </a:cubicBezTo>
                  <a:cubicBezTo>
                    <a:pt x="230811" y="158258"/>
                    <a:pt x="226375" y="144466"/>
                    <a:pt x="226375" y="128459"/>
                  </a:cubicBezTo>
                  <a:cubicBezTo>
                    <a:pt x="226375" y="117787"/>
                    <a:pt x="228089" y="108223"/>
                    <a:pt x="231618" y="99566"/>
                  </a:cubicBezTo>
                  <a:cubicBezTo>
                    <a:pt x="235046" y="90908"/>
                    <a:pt x="239986" y="83357"/>
                    <a:pt x="246237" y="77115"/>
                  </a:cubicBezTo>
                  <a:cubicBezTo>
                    <a:pt x="254302" y="69062"/>
                    <a:pt x="263376" y="63424"/>
                    <a:pt x="273256" y="60404"/>
                  </a:cubicBezTo>
                  <a:cubicBezTo>
                    <a:pt x="279406" y="58390"/>
                    <a:pt x="288177" y="56981"/>
                    <a:pt x="299872" y="56075"/>
                  </a:cubicBezTo>
                  <a:close/>
                  <a:moveTo>
                    <a:pt x="307333" y="0"/>
                  </a:moveTo>
                  <a:cubicBezTo>
                    <a:pt x="407043" y="0"/>
                    <a:pt x="488101" y="80941"/>
                    <a:pt x="488101" y="180507"/>
                  </a:cubicBezTo>
                  <a:cubicBezTo>
                    <a:pt x="488101" y="279971"/>
                    <a:pt x="407043" y="361013"/>
                    <a:pt x="307333" y="361013"/>
                  </a:cubicBezTo>
                  <a:cubicBezTo>
                    <a:pt x="207724" y="361013"/>
                    <a:pt x="126665" y="279971"/>
                    <a:pt x="126665" y="180507"/>
                  </a:cubicBezTo>
                  <a:cubicBezTo>
                    <a:pt x="126665" y="80941"/>
                    <a:pt x="207724" y="0"/>
                    <a:pt x="30733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îSḻîḍe">
              <a:extLst>
                <a:ext uri="{FF2B5EF4-FFF2-40B4-BE49-F238E27FC236}">
                  <a16:creationId xmlns:a16="http://schemas.microsoft.com/office/drawing/2014/main" xmlns="" id="{A4589E12-1765-4FC4-9B27-63C59E0C0498}"/>
                </a:ext>
              </a:extLst>
            </p:cNvPr>
            <p:cNvSpPr/>
            <p:nvPr/>
          </p:nvSpPr>
          <p:spPr>
            <a:xfrm>
              <a:off x="4788097" y="2123615"/>
              <a:ext cx="1396065" cy="946505"/>
            </a:xfrm>
            <a:custGeom>
              <a:avLst/>
              <a:gdLst>
                <a:gd name="connsiteX0" fmla="*/ 648072 w 1911772"/>
                <a:gd name="connsiteY0" fmla="*/ 0 h 1296144"/>
                <a:gd name="connsiteX1" fmla="*/ 1296144 w 1911772"/>
                <a:gd name="connsiteY1" fmla="*/ 648072 h 1296144"/>
                <a:gd name="connsiteX2" fmla="*/ 1284833 w 1911772"/>
                <a:gd name="connsiteY2" fmla="*/ 760287 h 1296144"/>
                <a:gd name="connsiteX3" fmla="*/ 1319472 w 1911772"/>
                <a:gd name="connsiteY3" fmla="*/ 746539 h 1296144"/>
                <a:gd name="connsiteX4" fmla="*/ 1696179 w 1911772"/>
                <a:gd name="connsiteY4" fmla="*/ 680256 h 1296144"/>
                <a:gd name="connsiteX5" fmla="*/ 1699441 w 1911772"/>
                <a:gd name="connsiteY5" fmla="*/ 652509 h 1296144"/>
                <a:gd name="connsiteX6" fmla="*/ 1911772 w 1911772"/>
                <a:gd name="connsiteY6" fmla="*/ 716676 h 1296144"/>
                <a:gd name="connsiteX7" fmla="*/ 1686302 w 1911772"/>
                <a:gd name="connsiteY7" fmla="*/ 764303 h 1296144"/>
                <a:gd name="connsiteX8" fmla="*/ 1689560 w 1911772"/>
                <a:gd name="connsiteY8" fmla="*/ 736571 h 1296144"/>
                <a:gd name="connsiteX9" fmla="*/ 1332382 w 1911772"/>
                <a:gd name="connsiteY9" fmla="*/ 801206 h 1296144"/>
                <a:gd name="connsiteX10" fmla="*/ 1187203 w 1911772"/>
                <a:gd name="connsiteY10" fmla="*/ 859235 h 1296144"/>
                <a:gd name="connsiteX11" fmla="*/ 1130798 w 1911772"/>
                <a:gd name="connsiteY11" fmla="*/ 887254 h 1296144"/>
                <a:gd name="connsiteX12" fmla="*/ 1048150 w 1911772"/>
                <a:gd name="connsiteY12" fmla="*/ 933976 h 1296144"/>
                <a:gd name="connsiteX13" fmla="*/ 938465 w 1911772"/>
                <a:gd name="connsiteY13" fmla="*/ 1006157 h 1296144"/>
                <a:gd name="connsiteX14" fmla="*/ 688866 w 1911772"/>
                <a:gd name="connsiteY14" fmla="*/ 1244106 h 1296144"/>
                <a:gd name="connsiteX15" fmla="*/ 650107 w 1911772"/>
                <a:gd name="connsiteY15" fmla="*/ 1295939 h 1296144"/>
                <a:gd name="connsiteX16" fmla="*/ 648072 w 1911772"/>
                <a:gd name="connsiteY16" fmla="*/ 1296144 h 1296144"/>
                <a:gd name="connsiteX17" fmla="*/ 0 w 1911772"/>
                <a:gd name="connsiteY17" fmla="*/ 648072 h 1296144"/>
                <a:gd name="connsiteX18" fmla="*/ 648072 w 1911772"/>
                <a:gd name="connsiteY18" fmla="*/ 0 h 1296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911772" h="1296144">
                  <a:moveTo>
                    <a:pt x="648072" y="0"/>
                  </a:moveTo>
                  <a:cubicBezTo>
                    <a:pt x="1005992" y="0"/>
                    <a:pt x="1296144" y="290152"/>
                    <a:pt x="1296144" y="648072"/>
                  </a:cubicBezTo>
                  <a:lnTo>
                    <a:pt x="1284833" y="760287"/>
                  </a:lnTo>
                  <a:lnTo>
                    <a:pt x="1319472" y="746539"/>
                  </a:lnTo>
                  <a:cubicBezTo>
                    <a:pt x="1440896" y="707637"/>
                    <a:pt x="1567590" y="685183"/>
                    <a:pt x="1696179" y="680256"/>
                  </a:cubicBezTo>
                  <a:lnTo>
                    <a:pt x="1699441" y="652509"/>
                  </a:lnTo>
                  <a:lnTo>
                    <a:pt x="1911772" y="716676"/>
                  </a:lnTo>
                  <a:lnTo>
                    <a:pt x="1686302" y="764303"/>
                  </a:lnTo>
                  <a:lnTo>
                    <a:pt x="1689560" y="736571"/>
                  </a:lnTo>
                  <a:cubicBezTo>
                    <a:pt x="1567591" y="742035"/>
                    <a:pt x="1447491" y="763917"/>
                    <a:pt x="1332382" y="801206"/>
                  </a:cubicBezTo>
                  <a:lnTo>
                    <a:pt x="1187203" y="859235"/>
                  </a:lnTo>
                  <a:lnTo>
                    <a:pt x="1130798" y="887254"/>
                  </a:lnTo>
                  <a:lnTo>
                    <a:pt x="1048150" y="933976"/>
                  </a:lnTo>
                  <a:lnTo>
                    <a:pt x="938465" y="1006157"/>
                  </a:lnTo>
                  <a:cubicBezTo>
                    <a:pt x="846060" y="1075263"/>
                    <a:pt x="762232" y="1155208"/>
                    <a:pt x="688866" y="1244106"/>
                  </a:cubicBezTo>
                  <a:lnTo>
                    <a:pt x="650107" y="1295939"/>
                  </a:lnTo>
                  <a:lnTo>
                    <a:pt x="648072" y="1296144"/>
                  </a:lnTo>
                  <a:cubicBezTo>
                    <a:pt x="290152" y="1296144"/>
                    <a:pt x="0" y="1005992"/>
                    <a:pt x="0" y="648072"/>
                  </a:cubicBezTo>
                  <a:cubicBezTo>
                    <a:pt x="0" y="290152"/>
                    <a:pt x="290152" y="0"/>
                    <a:pt x="648072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ïṩľîḍè">
              <a:extLst>
                <a:ext uri="{FF2B5EF4-FFF2-40B4-BE49-F238E27FC236}">
                  <a16:creationId xmlns:a16="http://schemas.microsoft.com/office/drawing/2014/main" xmlns="" id="{71E5F5E3-3874-42D1-8CDA-C2CED04EC0B8}"/>
                </a:ext>
              </a:extLst>
            </p:cNvPr>
            <p:cNvSpPr/>
            <p:nvPr/>
          </p:nvSpPr>
          <p:spPr bwMode="auto">
            <a:xfrm>
              <a:off x="5069811" y="2411815"/>
              <a:ext cx="383655" cy="369530"/>
            </a:xfrm>
            <a:custGeom>
              <a:avLst/>
              <a:gdLst>
                <a:gd name="T0" fmla="*/ 4096 w 6827"/>
                <a:gd name="T1" fmla="*/ 4551 h 6827"/>
                <a:gd name="T2" fmla="*/ 6258 w 6827"/>
                <a:gd name="T3" fmla="*/ 4096 h 6827"/>
                <a:gd name="T4" fmla="*/ 2348 w 6827"/>
                <a:gd name="T5" fmla="*/ 4911 h 6827"/>
                <a:gd name="T6" fmla="*/ 569 w 6827"/>
                <a:gd name="T7" fmla="*/ 4551 h 6827"/>
                <a:gd name="T8" fmla="*/ 569 w 6827"/>
                <a:gd name="T9" fmla="*/ 3982 h 6827"/>
                <a:gd name="T10" fmla="*/ 1707 w 6827"/>
                <a:gd name="T11" fmla="*/ 2503 h 6827"/>
                <a:gd name="T12" fmla="*/ 3868 w 6827"/>
                <a:gd name="T13" fmla="*/ 2731 h 6827"/>
                <a:gd name="T14" fmla="*/ 5827 w 6827"/>
                <a:gd name="T15" fmla="*/ 2004 h 6827"/>
                <a:gd name="T16" fmla="*/ 6258 w 6827"/>
                <a:gd name="T17" fmla="*/ 1820 h 6827"/>
                <a:gd name="T18" fmla="*/ 4779 w 6827"/>
                <a:gd name="T19" fmla="*/ 0 h 6827"/>
                <a:gd name="T20" fmla="*/ 2854 w 6827"/>
                <a:gd name="T21" fmla="*/ 2381 h 6827"/>
                <a:gd name="T22" fmla="*/ 1239 w 6827"/>
                <a:gd name="T23" fmla="*/ 2257 h 6827"/>
                <a:gd name="T24" fmla="*/ 569 w 6827"/>
                <a:gd name="T25" fmla="*/ 2844 h 6827"/>
                <a:gd name="T26" fmla="*/ 569 w 6827"/>
                <a:gd name="T27" fmla="*/ 2276 h 6827"/>
                <a:gd name="T28" fmla="*/ 569 w 6827"/>
                <a:gd name="T29" fmla="*/ 1707 h 6827"/>
                <a:gd name="T30" fmla="*/ 569 w 6827"/>
                <a:gd name="T31" fmla="*/ 1138 h 6827"/>
                <a:gd name="T32" fmla="*/ 569 w 6827"/>
                <a:gd name="T33" fmla="*/ 569 h 6827"/>
                <a:gd name="T34" fmla="*/ 341 w 6827"/>
                <a:gd name="T35" fmla="*/ 0 h 6827"/>
                <a:gd name="T36" fmla="*/ 114 w 6827"/>
                <a:gd name="T37" fmla="*/ 569 h 6827"/>
                <a:gd name="T38" fmla="*/ 114 w 6827"/>
                <a:gd name="T39" fmla="*/ 1138 h 6827"/>
                <a:gd name="T40" fmla="*/ 114 w 6827"/>
                <a:gd name="T41" fmla="*/ 1707 h 6827"/>
                <a:gd name="T42" fmla="*/ 114 w 6827"/>
                <a:gd name="T43" fmla="*/ 2276 h 6827"/>
                <a:gd name="T44" fmla="*/ 114 w 6827"/>
                <a:gd name="T45" fmla="*/ 2844 h 6827"/>
                <a:gd name="T46" fmla="*/ 114 w 6827"/>
                <a:gd name="T47" fmla="*/ 3413 h 6827"/>
                <a:gd name="T48" fmla="*/ 114 w 6827"/>
                <a:gd name="T49" fmla="*/ 3982 h 6827"/>
                <a:gd name="T50" fmla="*/ 114 w 6827"/>
                <a:gd name="T51" fmla="*/ 4551 h 6827"/>
                <a:gd name="T52" fmla="*/ 114 w 6827"/>
                <a:gd name="T53" fmla="*/ 5120 h 6827"/>
                <a:gd name="T54" fmla="*/ 114 w 6827"/>
                <a:gd name="T55" fmla="*/ 5689 h 6827"/>
                <a:gd name="T56" fmla="*/ 114 w 6827"/>
                <a:gd name="T57" fmla="*/ 6258 h 6827"/>
                <a:gd name="T58" fmla="*/ 683 w 6827"/>
                <a:gd name="T59" fmla="*/ 6713 h 6827"/>
                <a:gd name="T60" fmla="*/ 1252 w 6827"/>
                <a:gd name="T61" fmla="*/ 6713 h 6827"/>
                <a:gd name="T62" fmla="*/ 1820 w 6827"/>
                <a:gd name="T63" fmla="*/ 6713 h 6827"/>
                <a:gd name="T64" fmla="*/ 2389 w 6827"/>
                <a:gd name="T65" fmla="*/ 6713 h 6827"/>
                <a:gd name="T66" fmla="*/ 2958 w 6827"/>
                <a:gd name="T67" fmla="*/ 6713 h 6827"/>
                <a:gd name="T68" fmla="*/ 3527 w 6827"/>
                <a:gd name="T69" fmla="*/ 6713 h 6827"/>
                <a:gd name="T70" fmla="*/ 4096 w 6827"/>
                <a:gd name="T71" fmla="*/ 6713 h 6827"/>
                <a:gd name="T72" fmla="*/ 4665 w 6827"/>
                <a:gd name="T73" fmla="*/ 6713 h 6827"/>
                <a:gd name="T74" fmla="*/ 5234 w 6827"/>
                <a:gd name="T75" fmla="*/ 6713 h 6827"/>
                <a:gd name="T76" fmla="*/ 5803 w 6827"/>
                <a:gd name="T77" fmla="*/ 6713 h 6827"/>
                <a:gd name="T78" fmla="*/ 6371 w 6827"/>
                <a:gd name="T79" fmla="*/ 6713 h 6827"/>
                <a:gd name="T80" fmla="*/ 6827 w 6827"/>
                <a:gd name="T81" fmla="*/ 6485 h 6827"/>
                <a:gd name="T82" fmla="*/ 6371 w 6827"/>
                <a:gd name="T83" fmla="*/ 6258 h 6827"/>
                <a:gd name="T84" fmla="*/ 5803 w 6827"/>
                <a:gd name="T85" fmla="*/ 6258 h 6827"/>
                <a:gd name="T86" fmla="*/ 5234 w 6827"/>
                <a:gd name="T87" fmla="*/ 6258 h 6827"/>
                <a:gd name="T88" fmla="*/ 4665 w 6827"/>
                <a:gd name="T89" fmla="*/ 6258 h 6827"/>
                <a:gd name="T90" fmla="*/ 4096 w 6827"/>
                <a:gd name="T91" fmla="*/ 6258 h 6827"/>
                <a:gd name="T92" fmla="*/ 3527 w 6827"/>
                <a:gd name="T93" fmla="*/ 6258 h 6827"/>
                <a:gd name="T94" fmla="*/ 2958 w 6827"/>
                <a:gd name="T95" fmla="*/ 6258 h 6827"/>
                <a:gd name="T96" fmla="*/ 2389 w 6827"/>
                <a:gd name="T97" fmla="*/ 6258 h 6827"/>
                <a:gd name="T98" fmla="*/ 1820 w 6827"/>
                <a:gd name="T99" fmla="*/ 6258 h 6827"/>
                <a:gd name="T100" fmla="*/ 1252 w 6827"/>
                <a:gd name="T101" fmla="*/ 6258 h 6827"/>
                <a:gd name="T102" fmla="*/ 683 w 6827"/>
                <a:gd name="T103" fmla="*/ 6258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827" h="6827">
                  <a:moveTo>
                    <a:pt x="1263" y="5234"/>
                  </a:moveTo>
                  <a:cubicBezTo>
                    <a:pt x="1316" y="5493"/>
                    <a:pt x="1546" y="5689"/>
                    <a:pt x="1820" y="5689"/>
                  </a:cubicBezTo>
                  <a:cubicBezTo>
                    <a:pt x="2114" y="5689"/>
                    <a:pt x="2354" y="5464"/>
                    <a:pt x="2383" y="5178"/>
                  </a:cubicBezTo>
                  <a:lnTo>
                    <a:pt x="3568" y="4191"/>
                  </a:lnTo>
                  <a:cubicBezTo>
                    <a:pt x="3652" y="4401"/>
                    <a:pt x="3856" y="4551"/>
                    <a:pt x="4096" y="4551"/>
                  </a:cubicBezTo>
                  <a:cubicBezTo>
                    <a:pt x="4348" y="4551"/>
                    <a:pt x="4560" y="4385"/>
                    <a:pt x="4635" y="4157"/>
                  </a:cubicBezTo>
                  <a:lnTo>
                    <a:pt x="5696" y="4736"/>
                  </a:lnTo>
                  <a:cubicBezTo>
                    <a:pt x="5732" y="5016"/>
                    <a:pt x="5969" y="5234"/>
                    <a:pt x="6258" y="5234"/>
                  </a:cubicBezTo>
                  <a:cubicBezTo>
                    <a:pt x="6571" y="5234"/>
                    <a:pt x="6827" y="4979"/>
                    <a:pt x="6827" y="4665"/>
                  </a:cubicBezTo>
                  <a:cubicBezTo>
                    <a:pt x="6827" y="4351"/>
                    <a:pt x="6571" y="4096"/>
                    <a:pt x="6258" y="4096"/>
                  </a:cubicBezTo>
                  <a:cubicBezTo>
                    <a:pt x="6006" y="4096"/>
                    <a:pt x="5794" y="4262"/>
                    <a:pt x="5719" y="4490"/>
                  </a:cubicBezTo>
                  <a:lnTo>
                    <a:pt x="4658" y="3911"/>
                  </a:lnTo>
                  <a:cubicBezTo>
                    <a:pt x="4622" y="3631"/>
                    <a:pt x="4385" y="3413"/>
                    <a:pt x="4096" y="3413"/>
                  </a:cubicBezTo>
                  <a:cubicBezTo>
                    <a:pt x="3802" y="3413"/>
                    <a:pt x="3563" y="3638"/>
                    <a:pt x="3533" y="3924"/>
                  </a:cubicBezTo>
                  <a:lnTo>
                    <a:pt x="2348" y="4911"/>
                  </a:lnTo>
                  <a:cubicBezTo>
                    <a:pt x="2265" y="4701"/>
                    <a:pt x="2060" y="4551"/>
                    <a:pt x="1820" y="4551"/>
                  </a:cubicBezTo>
                  <a:cubicBezTo>
                    <a:pt x="1546" y="4551"/>
                    <a:pt x="1316" y="4747"/>
                    <a:pt x="1263" y="5006"/>
                  </a:cubicBezTo>
                  <a:lnTo>
                    <a:pt x="455" y="5006"/>
                  </a:lnTo>
                  <a:lnTo>
                    <a:pt x="455" y="4551"/>
                  </a:lnTo>
                  <a:lnTo>
                    <a:pt x="569" y="4551"/>
                  </a:lnTo>
                  <a:cubicBezTo>
                    <a:pt x="632" y="4551"/>
                    <a:pt x="683" y="4500"/>
                    <a:pt x="683" y="4437"/>
                  </a:cubicBezTo>
                  <a:cubicBezTo>
                    <a:pt x="683" y="4374"/>
                    <a:pt x="632" y="4324"/>
                    <a:pt x="569" y="4324"/>
                  </a:cubicBezTo>
                  <a:lnTo>
                    <a:pt x="455" y="4324"/>
                  </a:lnTo>
                  <a:lnTo>
                    <a:pt x="455" y="3982"/>
                  </a:lnTo>
                  <a:lnTo>
                    <a:pt x="569" y="3982"/>
                  </a:lnTo>
                  <a:cubicBezTo>
                    <a:pt x="632" y="3982"/>
                    <a:pt x="683" y="3931"/>
                    <a:pt x="683" y="3868"/>
                  </a:cubicBezTo>
                  <a:cubicBezTo>
                    <a:pt x="683" y="3806"/>
                    <a:pt x="632" y="3755"/>
                    <a:pt x="569" y="3755"/>
                  </a:cubicBezTo>
                  <a:lnTo>
                    <a:pt x="480" y="3755"/>
                  </a:lnTo>
                  <a:lnTo>
                    <a:pt x="1407" y="2416"/>
                  </a:lnTo>
                  <a:cubicBezTo>
                    <a:pt x="1494" y="2470"/>
                    <a:pt x="1596" y="2503"/>
                    <a:pt x="1707" y="2503"/>
                  </a:cubicBezTo>
                  <a:cubicBezTo>
                    <a:pt x="1888" y="2503"/>
                    <a:pt x="2048" y="2416"/>
                    <a:pt x="2152" y="2284"/>
                  </a:cubicBezTo>
                  <a:lnTo>
                    <a:pt x="2752" y="2584"/>
                  </a:lnTo>
                  <a:cubicBezTo>
                    <a:pt x="2740" y="2631"/>
                    <a:pt x="2731" y="2680"/>
                    <a:pt x="2731" y="2731"/>
                  </a:cubicBezTo>
                  <a:cubicBezTo>
                    <a:pt x="2731" y="3044"/>
                    <a:pt x="2986" y="3300"/>
                    <a:pt x="3300" y="3300"/>
                  </a:cubicBezTo>
                  <a:cubicBezTo>
                    <a:pt x="3613" y="3300"/>
                    <a:pt x="3868" y="3044"/>
                    <a:pt x="3868" y="2731"/>
                  </a:cubicBezTo>
                  <a:cubicBezTo>
                    <a:pt x="3868" y="2608"/>
                    <a:pt x="3829" y="2496"/>
                    <a:pt x="3763" y="2403"/>
                  </a:cubicBezTo>
                  <a:lnTo>
                    <a:pt x="4488" y="1055"/>
                  </a:lnTo>
                  <a:cubicBezTo>
                    <a:pt x="4574" y="1107"/>
                    <a:pt x="4672" y="1138"/>
                    <a:pt x="4779" y="1138"/>
                  </a:cubicBezTo>
                  <a:cubicBezTo>
                    <a:pt x="4891" y="1138"/>
                    <a:pt x="4995" y="1104"/>
                    <a:pt x="5083" y="1048"/>
                  </a:cubicBezTo>
                  <a:lnTo>
                    <a:pt x="5827" y="2004"/>
                  </a:lnTo>
                  <a:cubicBezTo>
                    <a:pt x="5829" y="2007"/>
                    <a:pt x="5833" y="2009"/>
                    <a:pt x="5836" y="2011"/>
                  </a:cubicBezTo>
                  <a:cubicBezTo>
                    <a:pt x="5745" y="2112"/>
                    <a:pt x="5689" y="2244"/>
                    <a:pt x="5689" y="2389"/>
                  </a:cubicBezTo>
                  <a:cubicBezTo>
                    <a:pt x="5689" y="2703"/>
                    <a:pt x="5944" y="2958"/>
                    <a:pt x="6258" y="2958"/>
                  </a:cubicBezTo>
                  <a:cubicBezTo>
                    <a:pt x="6571" y="2958"/>
                    <a:pt x="6827" y="2703"/>
                    <a:pt x="6827" y="2389"/>
                  </a:cubicBezTo>
                  <a:cubicBezTo>
                    <a:pt x="6827" y="2076"/>
                    <a:pt x="6571" y="1820"/>
                    <a:pt x="6258" y="1820"/>
                  </a:cubicBezTo>
                  <a:cubicBezTo>
                    <a:pt x="6170" y="1820"/>
                    <a:pt x="6087" y="1842"/>
                    <a:pt x="6013" y="1878"/>
                  </a:cubicBezTo>
                  <a:cubicBezTo>
                    <a:pt x="6010" y="1874"/>
                    <a:pt x="6010" y="1869"/>
                    <a:pt x="6006" y="1864"/>
                  </a:cubicBezTo>
                  <a:lnTo>
                    <a:pt x="5248" y="890"/>
                  </a:lnTo>
                  <a:cubicBezTo>
                    <a:pt x="5311" y="798"/>
                    <a:pt x="5348" y="688"/>
                    <a:pt x="5348" y="569"/>
                  </a:cubicBezTo>
                  <a:cubicBezTo>
                    <a:pt x="5348" y="255"/>
                    <a:pt x="5092" y="0"/>
                    <a:pt x="4779" y="0"/>
                  </a:cubicBezTo>
                  <a:cubicBezTo>
                    <a:pt x="4465" y="0"/>
                    <a:pt x="4210" y="255"/>
                    <a:pt x="4210" y="569"/>
                  </a:cubicBezTo>
                  <a:cubicBezTo>
                    <a:pt x="4210" y="691"/>
                    <a:pt x="4249" y="804"/>
                    <a:pt x="4315" y="897"/>
                  </a:cubicBezTo>
                  <a:lnTo>
                    <a:pt x="3590" y="2244"/>
                  </a:lnTo>
                  <a:cubicBezTo>
                    <a:pt x="3505" y="2193"/>
                    <a:pt x="3406" y="2162"/>
                    <a:pt x="3300" y="2162"/>
                  </a:cubicBezTo>
                  <a:cubicBezTo>
                    <a:pt x="3118" y="2162"/>
                    <a:pt x="2959" y="2248"/>
                    <a:pt x="2854" y="2381"/>
                  </a:cubicBezTo>
                  <a:lnTo>
                    <a:pt x="2254" y="2081"/>
                  </a:lnTo>
                  <a:cubicBezTo>
                    <a:pt x="2267" y="2034"/>
                    <a:pt x="2276" y="1985"/>
                    <a:pt x="2276" y="1934"/>
                  </a:cubicBezTo>
                  <a:cubicBezTo>
                    <a:pt x="2276" y="1621"/>
                    <a:pt x="2020" y="1365"/>
                    <a:pt x="1707" y="1365"/>
                  </a:cubicBezTo>
                  <a:cubicBezTo>
                    <a:pt x="1393" y="1365"/>
                    <a:pt x="1138" y="1621"/>
                    <a:pt x="1138" y="1934"/>
                  </a:cubicBezTo>
                  <a:cubicBezTo>
                    <a:pt x="1138" y="2054"/>
                    <a:pt x="1176" y="2166"/>
                    <a:pt x="1239" y="2257"/>
                  </a:cubicBezTo>
                  <a:lnTo>
                    <a:pt x="593" y="3191"/>
                  </a:lnTo>
                  <a:cubicBezTo>
                    <a:pt x="585" y="3189"/>
                    <a:pt x="578" y="3186"/>
                    <a:pt x="569" y="3186"/>
                  </a:cubicBezTo>
                  <a:lnTo>
                    <a:pt x="455" y="3186"/>
                  </a:lnTo>
                  <a:lnTo>
                    <a:pt x="455" y="2844"/>
                  </a:lnTo>
                  <a:lnTo>
                    <a:pt x="569" y="2844"/>
                  </a:lnTo>
                  <a:cubicBezTo>
                    <a:pt x="632" y="2844"/>
                    <a:pt x="683" y="2794"/>
                    <a:pt x="683" y="2731"/>
                  </a:cubicBezTo>
                  <a:cubicBezTo>
                    <a:pt x="683" y="2668"/>
                    <a:pt x="632" y="2617"/>
                    <a:pt x="569" y="2617"/>
                  </a:cubicBezTo>
                  <a:lnTo>
                    <a:pt x="455" y="2617"/>
                  </a:lnTo>
                  <a:lnTo>
                    <a:pt x="455" y="2276"/>
                  </a:lnTo>
                  <a:lnTo>
                    <a:pt x="569" y="2276"/>
                  </a:lnTo>
                  <a:cubicBezTo>
                    <a:pt x="632" y="2276"/>
                    <a:pt x="683" y="2225"/>
                    <a:pt x="683" y="2162"/>
                  </a:cubicBezTo>
                  <a:cubicBezTo>
                    <a:pt x="683" y="2099"/>
                    <a:pt x="632" y="2048"/>
                    <a:pt x="569" y="2048"/>
                  </a:cubicBezTo>
                  <a:lnTo>
                    <a:pt x="455" y="2048"/>
                  </a:lnTo>
                  <a:lnTo>
                    <a:pt x="455" y="1707"/>
                  </a:lnTo>
                  <a:lnTo>
                    <a:pt x="569" y="1707"/>
                  </a:lnTo>
                  <a:cubicBezTo>
                    <a:pt x="632" y="1707"/>
                    <a:pt x="683" y="1656"/>
                    <a:pt x="683" y="1593"/>
                  </a:cubicBezTo>
                  <a:cubicBezTo>
                    <a:pt x="683" y="1530"/>
                    <a:pt x="632" y="1479"/>
                    <a:pt x="569" y="1479"/>
                  </a:cubicBezTo>
                  <a:lnTo>
                    <a:pt x="455" y="1479"/>
                  </a:lnTo>
                  <a:lnTo>
                    <a:pt x="455" y="1138"/>
                  </a:lnTo>
                  <a:lnTo>
                    <a:pt x="569" y="1138"/>
                  </a:lnTo>
                  <a:cubicBezTo>
                    <a:pt x="632" y="1138"/>
                    <a:pt x="683" y="1087"/>
                    <a:pt x="683" y="1024"/>
                  </a:cubicBezTo>
                  <a:cubicBezTo>
                    <a:pt x="683" y="961"/>
                    <a:pt x="632" y="910"/>
                    <a:pt x="569" y="910"/>
                  </a:cubicBezTo>
                  <a:lnTo>
                    <a:pt x="455" y="910"/>
                  </a:lnTo>
                  <a:lnTo>
                    <a:pt x="455" y="569"/>
                  </a:lnTo>
                  <a:lnTo>
                    <a:pt x="569" y="569"/>
                  </a:lnTo>
                  <a:cubicBezTo>
                    <a:pt x="632" y="569"/>
                    <a:pt x="683" y="518"/>
                    <a:pt x="683" y="455"/>
                  </a:cubicBezTo>
                  <a:cubicBezTo>
                    <a:pt x="683" y="392"/>
                    <a:pt x="632" y="341"/>
                    <a:pt x="569" y="341"/>
                  </a:cubicBezTo>
                  <a:lnTo>
                    <a:pt x="455" y="341"/>
                  </a:lnTo>
                  <a:lnTo>
                    <a:pt x="455" y="114"/>
                  </a:lnTo>
                  <a:cubicBezTo>
                    <a:pt x="455" y="51"/>
                    <a:pt x="404" y="0"/>
                    <a:pt x="341" y="0"/>
                  </a:cubicBezTo>
                  <a:cubicBezTo>
                    <a:pt x="278" y="0"/>
                    <a:pt x="228" y="51"/>
                    <a:pt x="228" y="114"/>
                  </a:cubicBezTo>
                  <a:lnTo>
                    <a:pt x="228" y="341"/>
                  </a:lnTo>
                  <a:lnTo>
                    <a:pt x="114" y="341"/>
                  </a:lnTo>
                  <a:cubicBezTo>
                    <a:pt x="51" y="341"/>
                    <a:pt x="0" y="392"/>
                    <a:pt x="0" y="455"/>
                  </a:cubicBezTo>
                  <a:cubicBezTo>
                    <a:pt x="0" y="518"/>
                    <a:pt x="51" y="569"/>
                    <a:pt x="114" y="569"/>
                  </a:cubicBezTo>
                  <a:lnTo>
                    <a:pt x="228" y="569"/>
                  </a:lnTo>
                  <a:lnTo>
                    <a:pt x="228" y="910"/>
                  </a:lnTo>
                  <a:lnTo>
                    <a:pt x="114" y="910"/>
                  </a:lnTo>
                  <a:cubicBezTo>
                    <a:pt x="51" y="910"/>
                    <a:pt x="0" y="961"/>
                    <a:pt x="0" y="1024"/>
                  </a:cubicBezTo>
                  <a:cubicBezTo>
                    <a:pt x="0" y="1087"/>
                    <a:pt x="51" y="1138"/>
                    <a:pt x="114" y="1138"/>
                  </a:cubicBezTo>
                  <a:lnTo>
                    <a:pt x="228" y="1138"/>
                  </a:lnTo>
                  <a:lnTo>
                    <a:pt x="228" y="1479"/>
                  </a:lnTo>
                  <a:lnTo>
                    <a:pt x="114" y="1479"/>
                  </a:lnTo>
                  <a:cubicBezTo>
                    <a:pt x="51" y="1479"/>
                    <a:pt x="0" y="1530"/>
                    <a:pt x="0" y="1593"/>
                  </a:cubicBezTo>
                  <a:cubicBezTo>
                    <a:pt x="0" y="1656"/>
                    <a:pt x="51" y="1707"/>
                    <a:pt x="114" y="1707"/>
                  </a:cubicBezTo>
                  <a:lnTo>
                    <a:pt x="228" y="1707"/>
                  </a:lnTo>
                  <a:lnTo>
                    <a:pt x="228" y="2048"/>
                  </a:lnTo>
                  <a:lnTo>
                    <a:pt x="114" y="2048"/>
                  </a:lnTo>
                  <a:cubicBezTo>
                    <a:pt x="51" y="2048"/>
                    <a:pt x="0" y="2099"/>
                    <a:pt x="0" y="2162"/>
                  </a:cubicBezTo>
                  <a:cubicBezTo>
                    <a:pt x="0" y="2225"/>
                    <a:pt x="51" y="2276"/>
                    <a:pt x="114" y="2276"/>
                  </a:cubicBezTo>
                  <a:lnTo>
                    <a:pt x="228" y="2276"/>
                  </a:lnTo>
                  <a:lnTo>
                    <a:pt x="228" y="2617"/>
                  </a:lnTo>
                  <a:lnTo>
                    <a:pt x="114" y="2617"/>
                  </a:lnTo>
                  <a:cubicBezTo>
                    <a:pt x="51" y="2617"/>
                    <a:pt x="0" y="2668"/>
                    <a:pt x="0" y="2731"/>
                  </a:cubicBezTo>
                  <a:cubicBezTo>
                    <a:pt x="0" y="2794"/>
                    <a:pt x="51" y="2844"/>
                    <a:pt x="114" y="2844"/>
                  </a:cubicBezTo>
                  <a:lnTo>
                    <a:pt x="228" y="2844"/>
                  </a:lnTo>
                  <a:lnTo>
                    <a:pt x="228" y="3186"/>
                  </a:lnTo>
                  <a:lnTo>
                    <a:pt x="114" y="3186"/>
                  </a:lnTo>
                  <a:cubicBezTo>
                    <a:pt x="51" y="3186"/>
                    <a:pt x="0" y="3237"/>
                    <a:pt x="0" y="3300"/>
                  </a:cubicBezTo>
                  <a:cubicBezTo>
                    <a:pt x="0" y="3362"/>
                    <a:pt x="51" y="3413"/>
                    <a:pt x="114" y="3413"/>
                  </a:cubicBezTo>
                  <a:lnTo>
                    <a:pt x="228" y="3413"/>
                  </a:lnTo>
                  <a:lnTo>
                    <a:pt x="228" y="3755"/>
                  </a:lnTo>
                  <a:lnTo>
                    <a:pt x="114" y="3755"/>
                  </a:lnTo>
                  <a:cubicBezTo>
                    <a:pt x="51" y="3755"/>
                    <a:pt x="0" y="3806"/>
                    <a:pt x="0" y="3868"/>
                  </a:cubicBezTo>
                  <a:cubicBezTo>
                    <a:pt x="0" y="3931"/>
                    <a:pt x="51" y="3982"/>
                    <a:pt x="114" y="3982"/>
                  </a:cubicBezTo>
                  <a:lnTo>
                    <a:pt x="228" y="3982"/>
                  </a:lnTo>
                  <a:lnTo>
                    <a:pt x="228" y="4324"/>
                  </a:lnTo>
                  <a:lnTo>
                    <a:pt x="114" y="4324"/>
                  </a:lnTo>
                  <a:cubicBezTo>
                    <a:pt x="51" y="4324"/>
                    <a:pt x="0" y="4374"/>
                    <a:pt x="0" y="4437"/>
                  </a:cubicBezTo>
                  <a:cubicBezTo>
                    <a:pt x="0" y="4500"/>
                    <a:pt x="51" y="4551"/>
                    <a:pt x="114" y="4551"/>
                  </a:cubicBezTo>
                  <a:lnTo>
                    <a:pt x="228" y="4551"/>
                  </a:lnTo>
                  <a:lnTo>
                    <a:pt x="228" y="4892"/>
                  </a:lnTo>
                  <a:lnTo>
                    <a:pt x="114" y="4892"/>
                  </a:lnTo>
                  <a:cubicBezTo>
                    <a:pt x="51" y="4892"/>
                    <a:pt x="0" y="4943"/>
                    <a:pt x="0" y="5006"/>
                  </a:cubicBezTo>
                  <a:cubicBezTo>
                    <a:pt x="0" y="5069"/>
                    <a:pt x="51" y="5120"/>
                    <a:pt x="114" y="5120"/>
                  </a:cubicBezTo>
                  <a:lnTo>
                    <a:pt x="228" y="5120"/>
                  </a:lnTo>
                  <a:lnTo>
                    <a:pt x="228" y="5461"/>
                  </a:lnTo>
                  <a:lnTo>
                    <a:pt x="114" y="5461"/>
                  </a:lnTo>
                  <a:cubicBezTo>
                    <a:pt x="51" y="5461"/>
                    <a:pt x="0" y="5512"/>
                    <a:pt x="0" y="5575"/>
                  </a:cubicBezTo>
                  <a:cubicBezTo>
                    <a:pt x="0" y="5638"/>
                    <a:pt x="51" y="5689"/>
                    <a:pt x="114" y="5689"/>
                  </a:cubicBezTo>
                  <a:lnTo>
                    <a:pt x="228" y="5689"/>
                  </a:lnTo>
                  <a:lnTo>
                    <a:pt x="228" y="6030"/>
                  </a:lnTo>
                  <a:lnTo>
                    <a:pt x="114" y="6030"/>
                  </a:lnTo>
                  <a:cubicBezTo>
                    <a:pt x="51" y="6030"/>
                    <a:pt x="0" y="6081"/>
                    <a:pt x="0" y="6144"/>
                  </a:cubicBezTo>
                  <a:cubicBezTo>
                    <a:pt x="0" y="6207"/>
                    <a:pt x="51" y="6258"/>
                    <a:pt x="114" y="6258"/>
                  </a:cubicBezTo>
                  <a:lnTo>
                    <a:pt x="228" y="6258"/>
                  </a:lnTo>
                  <a:lnTo>
                    <a:pt x="228" y="6485"/>
                  </a:lnTo>
                  <a:cubicBezTo>
                    <a:pt x="228" y="6548"/>
                    <a:pt x="278" y="6599"/>
                    <a:pt x="341" y="6599"/>
                  </a:cubicBezTo>
                  <a:lnTo>
                    <a:pt x="683" y="6599"/>
                  </a:lnTo>
                  <a:lnTo>
                    <a:pt x="683" y="6713"/>
                  </a:lnTo>
                  <a:cubicBezTo>
                    <a:pt x="683" y="6776"/>
                    <a:pt x="734" y="6827"/>
                    <a:pt x="796" y="6827"/>
                  </a:cubicBezTo>
                  <a:cubicBezTo>
                    <a:pt x="859" y="6827"/>
                    <a:pt x="910" y="6776"/>
                    <a:pt x="910" y="6713"/>
                  </a:cubicBezTo>
                  <a:lnTo>
                    <a:pt x="910" y="6599"/>
                  </a:lnTo>
                  <a:lnTo>
                    <a:pt x="1252" y="6599"/>
                  </a:lnTo>
                  <a:lnTo>
                    <a:pt x="1252" y="6713"/>
                  </a:lnTo>
                  <a:cubicBezTo>
                    <a:pt x="1252" y="6776"/>
                    <a:pt x="1302" y="6827"/>
                    <a:pt x="1365" y="6827"/>
                  </a:cubicBezTo>
                  <a:cubicBezTo>
                    <a:pt x="1428" y="6827"/>
                    <a:pt x="1479" y="6776"/>
                    <a:pt x="1479" y="6713"/>
                  </a:cubicBezTo>
                  <a:lnTo>
                    <a:pt x="1479" y="6599"/>
                  </a:lnTo>
                  <a:lnTo>
                    <a:pt x="1820" y="6599"/>
                  </a:lnTo>
                  <a:lnTo>
                    <a:pt x="1820" y="6713"/>
                  </a:lnTo>
                  <a:cubicBezTo>
                    <a:pt x="1820" y="6776"/>
                    <a:pt x="1871" y="6827"/>
                    <a:pt x="1934" y="6827"/>
                  </a:cubicBezTo>
                  <a:cubicBezTo>
                    <a:pt x="1997" y="6827"/>
                    <a:pt x="2048" y="6776"/>
                    <a:pt x="2048" y="6713"/>
                  </a:cubicBezTo>
                  <a:lnTo>
                    <a:pt x="2048" y="6599"/>
                  </a:lnTo>
                  <a:lnTo>
                    <a:pt x="2389" y="6599"/>
                  </a:lnTo>
                  <a:lnTo>
                    <a:pt x="2389" y="6713"/>
                  </a:lnTo>
                  <a:cubicBezTo>
                    <a:pt x="2389" y="6776"/>
                    <a:pt x="2440" y="6827"/>
                    <a:pt x="2503" y="6827"/>
                  </a:cubicBezTo>
                  <a:cubicBezTo>
                    <a:pt x="2566" y="6827"/>
                    <a:pt x="2617" y="6776"/>
                    <a:pt x="2617" y="6713"/>
                  </a:cubicBezTo>
                  <a:lnTo>
                    <a:pt x="2617" y="6599"/>
                  </a:lnTo>
                  <a:lnTo>
                    <a:pt x="2958" y="6599"/>
                  </a:lnTo>
                  <a:lnTo>
                    <a:pt x="2958" y="6713"/>
                  </a:lnTo>
                  <a:cubicBezTo>
                    <a:pt x="2958" y="6776"/>
                    <a:pt x="3009" y="6827"/>
                    <a:pt x="3072" y="6827"/>
                  </a:cubicBezTo>
                  <a:cubicBezTo>
                    <a:pt x="3135" y="6827"/>
                    <a:pt x="3186" y="6776"/>
                    <a:pt x="3186" y="6713"/>
                  </a:cubicBezTo>
                  <a:lnTo>
                    <a:pt x="3186" y="6599"/>
                  </a:lnTo>
                  <a:lnTo>
                    <a:pt x="3527" y="6599"/>
                  </a:lnTo>
                  <a:lnTo>
                    <a:pt x="3527" y="6713"/>
                  </a:lnTo>
                  <a:cubicBezTo>
                    <a:pt x="3527" y="6776"/>
                    <a:pt x="3578" y="6827"/>
                    <a:pt x="3641" y="6827"/>
                  </a:cubicBezTo>
                  <a:cubicBezTo>
                    <a:pt x="3704" y="6827"/>
                    <a:pt x="3755" y="6776"/>
                    <a:pt x="3755" y="6713"/>
                  </a:cubicBezTo>
                  <a:lnTo>
                    <a:pt x="3755" y="6599"/>
                  </a:lnTo>
                  <a:lnTo>
                    <a:pt x="4096" y="6599"/>
                  </a:lnTo>
                  <a:lnTo>
                    <a:pt x="4096" y="6713"/>
                  </a:lnTo>
                  <a:cubicBezTo>
                    <a:pt x="4096" y="6776"/>
                    <a:pt x="4147" y="6827"/>
                    <a:pt x="4210" y="6827"/>
                  </a:cubicBezTo>
                  <a:cubicBezTo>
                    <a:pt x="4273" y="6827"/>
                    <a:pt x="4323" y="6776"/>
                    <a:pt x="4323" y="6713"/>
                  </a:cubicBezTo>
                  <a:lnTo>
                    <a:pt x="4323" y="6599"/>
                  </a:lnTo>
                  <a:lnTo>
                    <a:pt x="4665" y="6599"/>
                  </a:lnTo>
                  <a:lnTo>
                    <a:pt x="4665" y="6713"/>
                  </a:lnTo>
                  <a:cubicBezTo>
                    <a:pt x="4665" y="6776"/>
                    <a:pt x="4716" y="6827"/>
                    <a:pt x="4779" y="6827"/>
                  </a:cubicBezTo>
                  <a:cubicBezTo>
                    <a:pt x="4842" y="6827"/>
                    <a:pt x="4892" y="6776"/>
                    <a:pt x="4892" y="6713"/>
                  </a:cubicBezTo>
                  <a:lnTo>
                    <a:pt x="4892" y="6599"/>
                  </a:lnTo>
                  <a:lnTo>
                    <a:pt x="5234" y="6599"/>
                  </a:lnTo>
                  <a:lnTo>
                    <a:pt x="5234" y="6713"/>
                  </a:lnTo>
                  <a:cubicBezTo>
                    <a:pt x="5234" y="6776"/>
                    <a:pt x="5285" y="6827"/>
                    <a:pt x="5347" y="6827"/>
                  </a:cubicBezTo>
                  <a:cubicBezTo>
                    <a:pt x="5410" y="6827"/>
                    <a:pt x="5461" y="6776"/>
                    <a:pt x="5461" y="6713"/>
                  </a:cubicBezTo>
                  <a:lnTo>
                    <a:pt x="5461" y="6599"/>
                  </a:lnTo>
                  <a:lnTo>
                    <a:pt x="5803" y="6599"/>
                  </a:lnTo>
                  <a:lnTo>
                    <a:pt x="5803" y="6713"/>
                  </a:lnTo>
                  <a:cubicBezTo>
                    <a:pt x="5803" y="6776"/>
                    <a:pt x="5853" y="6827"/>
                    <a:pt x="5916" y="6827"/>
                  </a:cubicBezTo>
                  <a:cubicBezTo>
                    <a:pt x="5979" y="6827"/>
                    <a:pt x="6030" y="6776"/>
                    <a:pt x="6030" y="6713"/>
                  </a:cubicBezTo>
                  <a:lnTo>
                    <a:pt x="6030" y="6599"/>
                  </a:lnTo>
                  <a:lnTo>
                    <a:pt x="6371" y="6599"/>
                  </a:lnTo>
                  <a:lnTo>
                    <a:pt x="6371" y="6713"/>
                  </a:lnTo>
                  <a:cubicBezTo>
                    <a:pt x="6371" y="6776"/>
                    <a:pt x="6422" y="6827"/>
                    <a:pt x="6485" y="6827"/>
                  </a:cubicBezTo>
                  <a:cubicBezTo>
                    <a:pt x="6548" y="6827"/>
                    <a:pt x="6599" y="6776"/>
                    <a:pt x="6599" y="6713"/>
                  </a:cubicBezTo>
                  <a:lnTo>
                    <a:pt x="6599" y="6599"/>
                  </a:lnTo>
                  <a:lnTo>
                    <a:pt x="6713" y="6599"/>
                  </a:lnTo>
                  <a:cubicBezTo>
                    <a:pt x="6776" y="6599"/>
                    <a:pt x="6827" y="6548"/>
                    <a:pt x="6827" y="6485"/>
                  </a:cubicBezTo>
                  <a:cubicBezTo>
                    <a:pt x="6827" y="6422"/>
                    <a:pt x="6776" y="6372"/>
                    <a:pt x="6713" y="6372"/>
                  </a:cubicBezTo>
                  <a:lnTo>
                    <a:pt x="6599" y="6372"/>
                  </a:lnTo>
                  <a:lnTo>
                    <a:pt x="6599" y="6258"/>
                  </a:lnTo>
                  <a:cubicBezTo>
                    <a:pt x="6599" y="6195"/>
                    <a:pt x="6548" y="6144"/>
                    <a:pt x="6485" y="6144"/>
                  </a:cubicBezTo>
                  <a:cubicBezTo>
                    <a:pt x="6422" y="6144"/>
                    <a:pt x="6371" y="6195"/>
                    <a:pt x="6371" y="6258"/>
                  </a:cubicBezTo>
                  <a:lnTo>
                    <a:pt x="6371" y="6372"/>
                  </a:lnTo>
                  <a:lnTo>
                    <a:pt x="6030" y="6372"/>
                  </a:lnTo>
                  <a:lnTo>
                    <a:pt x="6030" y="6258"/>
                  </a:lnTo>
                  <a:cubicBezTo>
                    <a:pt x="6030" y="6195"/>
                    <a:pt x="5979" y="6144"/>
                    <a:pt x="5916" y="6144"/>
                  </a:cubicBezTo>
                  <a:cubicBezTo>
                    <a:pt x="5853" y="6144"/>
                    <a:pt x="5803" y="6195"/>
                    <a:pt x="5803" y="6258"/>
                  </a:cubicBezTo>
                  <a:lnTo>
                    <a:pt x="5803" y="6372"/>
                  </a:lnTo>
                  <a:lnTo>
                    <a:pt x="5461" y="6372"/>
                  </a:lnTo>
                  <a:lnTo>
                    <a:pt x="5461" y="6258"/>
                  </a:lnTo>
                  <a:cubicBezTo>
                    <a:pt x="5461" y="6195"/>
                    <a:pt x="5410" y="6144"/>
                    <a:pt x="5347" y="6144"/>
                  </a:cubicBezTo>
                  <a:cubicBezTo>
                    <a:pt x="5285" y="6144"/>
                    <a:pt x="5234" y="6195"/>
                    <a:pt x="5234" y="6258"/>
                  </a:cubicBezTo>
                  <a:lnTo>
                    <a:pt x="5234" y="6372"/>
                  </a:lnTo>
                  <a:lnTo>
                    <a:pt x="4892" y="6372"/>
                  </a:lnTo>
                  <a:lnTo>
                    <a:pt x="4892" y="6258"/>
                  </a:lnTo>
                  <a:cubicBezTo>
                    <a:pt x="4892" y="6195"/>
                    <a:pt x="4842" y="6144"/>
                    <a:pt x="4779" y="6144"/>
                  </a:cubicBezTo>
                  <a:cubicBezTo>
                    <a:pt x="4716" y="6144"/>
                    <a:pt x="4665" y="6195"/>
                    <a:pt x="4665" y="6258"/>
                  </a:cubicBezTo>
                  <a:lnTo>
                    <a:pt x="4665" y="6372"/>
                  </a:lnTo>
                  <a:lnTo>
                    <a:pt x="4323" y="6372"/>
                  </a:lnTo>
                  <a:lnTo>
                    <a:pt x="4323" y="6258"/>
                  </a:lnTo>
                  <a:cubicBezTo>
                    <a:pt x="4323" y="6195"/>
                    <a:pt x="4273" y="6144"/>
                    <a:pt x="4210" y="6144"/>
                  </a:cubicBezTo>
                  <a:cubicBezTo>
                    <a:pt x="4147" y="6144"/>
                    <a:pt x="4096" y="6195"/>
                    <a:pt x="4096" y="6258"/>
                  </a:cubicBezTo>
                  <a:lnTo>
                    <a:pt x="4096" y="6372"/>
                  </a:lnTo>
                  <a:lnTo>
                    <a:pt x="3755" y="6372"/>
                  </a:lnTo>
                  <a:lnTo>
                    <a:pt x="3755" y="6258"/>
                  </a:lnTo>
                  <a:cubicBezTo>
                    <a:pt x="3755" y="6195"/>
                    <a:pt x="3704" y="6144"/>
                    <a:pt x="3641" y="6144"/>
                  </a:cubicBezTo>
                  <a:cubicBezTo>
                    <a:pt x="3578" y="6144"/>
                    <a:pt x="3527" y="6195"/>
                    <a:pt x="3527" y="6258"/>
                  </a:cubicBezTo>
                  <a:lnTo>
                    <a:pt x="3527" y="6372"/>
                  </a:lnTo>
                  <a:lnTo>
                    <a:pt x="3186" y="6372"/>
                  </a:lnTo>
                  <a:lnTo>
                    <a:pt x="3186" y="6258"/>
                  </a:lnTo>
                  <a:cubicBezTo>
                    <a:pt x="3186" y="6195"/>
                    <a:pt x="3135" y="6144"/>
                    <a:pt x="3072" y="6144"/>
                  </a:cubicBezTo>
                  <a:cubicBezTo>
                    <a:pt x="3009" y="6144"/>
                    <a:pt x="2958" y="6195"/>
                    <a:pt x="2958" y="6258"/>
                  </a:cubicBezTo>
                  <a:lnTo>
                    <a:pt x="2958" y="6372"/>
                  </a:lnTo>
                  <a:lnTo>
                    <a:pt x="2617" y="6372"/>
                  </a:lnTo>
                  <a:lnTo>
                    <a:pt x="2617" y="6258"/>
                  </a:lnTo>
                  <a:cubicBezTo>
                    <a:pt x="2617" y="6195"/>
                    <a:pt x="2566" y="6144"/>
                    <a:pt x="2503" y="6144"/>
                  </a:cubicBezTo>
                  <a:cubicBezTo>
                    <a:pt x="2440" y="6144"/>
                    <a:pt x="2389" y="6195"/>
                    <a:pt x="2389" y="6258"/>
                  </a:cubicBezTo>
                  <a:lnTo>
                    <a:pt x="2389" y="6372"/>
                  </a:lnTo>
                  <a:lnTo>
                    <a:pt x="2048" y="6372"/>
                  </a:lnTo>
                  <a:lnTo>
                    <a:pt x="2048" y="6258"/>
                  </a:lnTo>
                  <a:cubicBezTo>
                    <a:pt x="2048" y="6195"/>
                    <a:pt x="1997" y="6144"/>
                    <a:pt x="1934" y="6144"/>
                  </a:cubicBezTo>
                  <a:cubicBezTo>
                    <a:pt x="1871" y="6144"/>
                    <a:pt x="1820" y="6195"/>
                    <a:pt x="1820" y="6258"/>
                  </a:cubicBezTo>
                  <a:lnTo>
                    <a:pt x="1820" y="6372"/>
                  </a:lnTo>
                  <a:lnTo>
                    <a:pt x="1479" y="6372"/>
                  </a:lnTo>
                  <a:lnTo>
                    <a:pt x="1479" y="6258"/>
                  </a:lnTo>
                  <a:cubicBezTo>
                    <a:pt x="1479" y="6195"/>
                    <a:pt x="1428" y="6144"/>
                    <a:pt x="1365" y="6144"/>
                  </a:cubicBezTo>
                  <a:cubicBezTo>
                    <a:pt x="1302" y="6144"/>
                    <a:pt x="1252" y="6195"/>
                    <a:pt x="1252" y="6258"/>
                  </a:cubicBezTo>
                  <a:lnTo>
                    <a:pt x="1252" y="6372"/>
                  </a:lnTo>
                  <a:lnTo>
                    <a:pt x="910" y="6372"/>
                  </a:lnTo>
                  <a:lnTo>
                    <a:pt x="910" y="6258"/>
                  </a:lnTo>
                  <a:cubicBezTo>
                    <a:pt x="910" y="6195"/>
                    <a:pt x="859" y="6144"/>
                    <a:pt x="796" y="6144"/>
                  </a:cubicBezTo>
                  <a:cubicBezTo>
                    <a:pt x="734" y="6144"/>
                    <a:pt x="683" y="6195"/>
                    <a:pt x="683" y="6258"/>
                  </a:cubicBezTo>
                  <a:lnTo>
                    <a:pt x="683" y="6372"/>
                  </a:lnTo>
                  <a:lnTo>
                    <a:pt x="455" y="6372"/>
                  </a:lnTo>
                  <a:lnTo>
                    <a:pt x="455" y="5234"/>
                  </a:lnTo>
                  <a:lnTo>
                    <a:pt x="1263" y="52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iṥḻîḍê">
              <a:extLst>
                <a:ext uri="{FF2B5EF4-FFF2-40B4-BE49-F238E27FC236}">
                  <a16:creationId xmlns:a16="http://schemas.microsoft.com/office/drawing/2014/main" xmlns="" id="{A270DB2D-F0BB-4373-8C7B-FF8ED2B08EE9}"/>
                </a:ext>
              </a:extLst>
            </p:cNvPr>
            <p:cNvSpPr/>
            <p:nvPr/>
          </p:nvSpPr>
          <p:spPr>
            <a:xfrm rot="16200000">
              <a:off x="4515692" y="3620835"/>
              <a:ext cx="1396065" cy="946505"/>
            </a:xfrm>
            <a:custGeom>
              <a:avLst/>
              <a:gdLst>
                <a:gd name="connsiteX0" fmla="*/ 648072 w 1911772"/>
                <a:gd name="connsiteY0" fmla="*/ 0 h 1296144"/>
                <a:gd name="connsiteX1" fmla="*/ 1296144 w 1911772"/>
                <a:gd name="connsiteY1" fmla="*/ 648072 h 1296144"/>
                <a:gd name="connsiteX2" fmla="*/ 1284833 w 1911772"/>
                <a:gd name="connsiteY2" fmla="*/ 760287 h 1296144"/>
                <a:gd name="connsiteX3" fmla="*/ 1319472 w 1911772"/>
                <a:gd name="connsiteY3" fmla="*/ 746539 h 1296144"/>
                <a:gd name="connsiteX4" fmla="*/ 1696179 w 1911772"/>
                <a:gd name="connsiteY4" fmla="*/ 680256 h 1296144"/>
                <a:gd name="connsiteX5" fmla="*/ 1699441 w 1911772"/>
                <a:gd name="connsiteY5" fmla="*/ 652509 h 1296144"/>
                <a:gd name="connsiteX6" fmla="*/ 1911772 w 1911772"/>
                <a:gd name="connsiteY6" fmla="*/ 716676 h 1296144"/>
                <a:gd name="connsiteX7" fmla="*/ 1686302 w 1911772"/>
                <a:gd name="connsiteY7" fmla="*/ 764303 h 1296144"/>
                <a:gd name="connsiteX8" fmla="*/ 1689560 w 1911772"/>
                <a:gd name="connsiteY8" fmla="*/ 736571 h 1296144"/>
                <a:gd name="connsiteX9" fmla="*/ 1332382 w 1911772"/>
                <a:gd name="connsiteY9" fmla="*/ 801206 h 1296144"/>
                <a:gd name="connsiteX10" fmla="*/ 1187203 w 1911772"/>
                <a:gd name="connsiteY10" fmla="*/ 859235 h 1296144"/>
                <a:gd name="connsiteX11" fmla="*/ 1130798 w 1911772"/>
                <a:gd name="connsiteY11" fmla="*/ 887254 h 1296144"/>
                <a:gd name="connsiteX12" fmla="*/ 1048150 w 1911772"/>
                <a:gd name="connsiteY12" fmla="*/ 933976 h 1296144"/>
                <a:gd name="connsiteX13" fmla="*/ 938465 w 1911772"/>
                <a:gd name="connsiteY13" fmla="*/ 1006157 h 1296144"/>
                <a:gd name="connsiteX14" fmla="*/ 688866 w 1911772"/>
                <a:gd name="connsiteY14" fmla="*/ 1244106 h 1296144"/>
                <a:gd name="connsiteX15" fmla="*/ 650107 w 1911772"/>
                <a:gd name="connsiteY15" fmla="*/ 1295939 h 1296144"/>
                <a:gd name="connsiteX16" fmla="*/ 648072 w 1911772"/>
                <a:gd name="connsiteY16" fmla="*/ 1296144 h 1296144"/>
                <a:gd name="connsiteX17" fmla="*/ 0 w 1911772"/>
                <a:gd name="connsiteY17" fmla="*/ 648072 h 1296144"/>
                <a:gd name="connsiteX18" fmla="*/ 648072 w 1911772"/>
                <a:gd name="connsiteY18" fmla="*/ 0 h 1296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911772" h="1296144">
                  <a:moveTo>
                    <a:pt x="648072" y="0"/>
                  </a:moveTo>
                  <a:cubicBezTo>
                    <a:pt x="1005992" y="0"/>
                    <a:pt x="1296144" y="290152"/>
                    <a:pt x="1296144" y="648072"/>
                  </a:cubicBezTo>
                  <a:lnTo>
                    <a:pt x="1284833" y="760287"/>
                  </a:lnTo>
                  <a:lnTo>
                    <a:pt x="1319472" y="746539"/>
                  </a:lnTo>
                  <a:cubicBezTo>
                    <a:pt x="1440896" y="707637"/>
                    <a:pt x="1567590" y="685183"/>
                    <a:pt x="1696179" y="680256"/>
                  </a:cubicBezTo>
                  <a:lnTo>
                    <a:pt x="1699441" y="652509"/>
                  </a:lnTo>
                  <a:lnTo>
                    <a:pt x="1911772" y="716676"/>
                  </a:lnTo>
                  <a:lnTo>
                    <a:pt x="1686302" y="764303"/>
                  </a:lnTo>
                  <a:lnTo>
                    <a:pt x="1689560" y="736571"/>
                  </a:lnTo>
                  <a:cubicBezTo>
                    <a:pt x="1567591" y="742035"/>
                    <a:pt x="1447491" y="763917"/>
                    <a:pt x="1332382" y="801206"/>
                  </a:cubicBezTo>
                  <a:lnTo>
                    <a:pt x="1187203" y="859235"/>
                  </a:lnTo>
                  <a:lnTo>
                    <a:pt x="1130798" y="887254"/>
                  </a:lnTo>
                  <a:lnTo>
                    <a:pt x="1048150" y="933976"/>
                  </a:lnTo>
                  <a:lnTo>
                    <a:pt x="938465" y="1006157"/>
                  </a:lnTo>
                  <a:cubicBezTo>
                    <a:pt x="846060" y="1075263"/>
                    <a:pt x="762232" y="1155208"/>
                    <a:pt x="688866" y="1244106"/>
                  </a:cubicBezTo>
                  <a:lnTo>
                    <a:pt x="650107" y="1295939"/>
                  </a:lnTo>
                  <a:lnTo>
                    <a:pt x="648072" y="1296144"/>
                  </a:lnTo>
                  <a:cubicBezTo>
                    <a:pt x="290152" y="1296144"/>
                    <a:pt x="0" y="1005992"/>
                    <a:pt x="0" y="648072"/>
                  </a:cubicBezTo>
                  <a:cubicBezTo>
                    <a:pt x="0" y="290152"/>
                    <a:pt x="290152" y="0"/>
                    <a:pt x="64807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îšļídè">
              <a:extLst>
                <a:ext uri="{FF2B5EF4-FFF2-40B4-BE49-F238E27FC236}">
                  <a16:creationId xmlns:a16="http://schemas.microsoft.com/office/drawing/2014/main" xmlns="" id="{3E90F776-6AF5-4235-B0B5-CDB948409128}"/>
                </a:ext>
              </a:extLst>
            </p:cNvPr>
            <p:cNvSpPr/>
            <p:nvPr/>
          </p:nvSpPr>
          <p:spPr bwMode="auto">
            <a:xfrm>
              <a:off x="5019949" y="4138700"/>
              <a:ext cx="383655" cy="369530"/>
            </a:xfrm>
            <a:custGeom>
              <a:avLst/>
              <a:gdLst>
                <a:gd name="T0" fmla="*/ 3413 w 6827"/>
                <a:gd name="T1" fmla="*/ 0 h 5912"/>
                <a:gd name="T2" fmla="*/ 0 w 6827"/>
                <a:gd name="T3" fmla="*/ 5912 h 5912"/>
                <a:gd name="T4" fmla="*/ 6827 w 6827"/>
                <a:gd name="T5" fmla="*/ 5912 h 5912"/>
                <a:gd name="T6" fmla="*/ 3413 w 6827"/>
                <a:gd name="T7" fmla="*/ 0 h 5912"/>
                <a:gd name="T8" fmla="*/ 3413 w 6827"/>
                <a:gd name="T9" fmla="*/ 972 h 5912"/>
                <a:gd name="T10" fmla="*/ 4489 w 6827"/>
                <a:gd name="T11" fmla="*/ 2835 h 5912"/>
                <a:gd name="T12" fmla="*/ 2338 w 6827"/>
                <a:gd name="T13" fmla="*/ 2835 h 5912"/>
                <a:gd name="T14" fmla="*/ 3413 w 6827"/>
                <a:gd name="T15" fmla="*/ 972 h 5912"/>
                <a:gd name="T16" fmla="*/ 842 w 6827"/>
                <a:gd name="T17" fmla="*/ 5426 h 5912"/>
                <a:gd name="T18" fmla="*/ 1917 w 6827"/>
                <a:gd name="T19" fmla="*/ 3564 h 5912"/>
                <a:gd name="T20" fmla="*/ 2993 w 6827"/>
                <a:gd name="T21" fmla="*/ 5426 h 5912"/>
                <a:gd name="T22" fmla="*/ 842 w 6827"/>
                <a:gd name="T23" fmla="*/ 5426 h 5912"/>
                <a:gd name="T24" fmla="*/ 2338 w 6827"/>
                <a:gd name="T25" fmla="*/ 3321 h 5912"/>
                <a:gd name="T26" fmla="*/ 4489 w 6827"/>
                <a:gd name="T27" fmla="*/ 3321 h 5912"/>
                <a:gd name="T28" fmla="*/ 3413 w 6827"/>
                <a:gd name="T29" fmla="*/ 5183 h 5912"/>
                <a:gd name="T30" fmla="*/ 2338 w 6827"/>
                <a:gd name="T31" fmla="*/ 3321 h 5912"/>
                <a:gd name="T32" fmla="*/ 4910 w 6827"/>
                <a:gd name="T33" fmla="*/ 3564 h 5912"/>
                <a:gd name="T34" fmla="*/ 5985 w 6827"/>
                <a:gd name="T35" fmla="*/ 5426 h 5912"/>
                <a:gd name="T36" fmla="*/ 3834 w 6827"/>
                <a:gd name="T37" fmla="*/ 5426 h 5912"/>
                <a:gd name="T38" fmla="*/ 4910 w 6827"/>
                <a:gd name="T39" fmla="*/ 3564 h 5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827" h="5912">
                  <a:moveTo>
                    <a:pt x="3413" y="0"/>
                  </a:moveTo>
                  <a:lnTo>
                    <a:pt x="0" y="5912"/>
                  </a:lnTo>
                  <a:lnTo>
                    <a:pt x="6827" y="5912"/>
                  </a:lnTo>
                  <a:lnTo>
                    <a:pt x="3413" y="0"/>
                  </a:lnTo>
                  <a:close/>
                  <a:moveTo>
                    <a:pt x="3413" y="972"/>
                  </a:moveTo>
                  <a:lnTo>
                    <a:pt x="4489" y="2835"/>
                  </a:lnTo>
                  <a:lnTo>
                    <a:pt x="2338" y="2835"/>
                  </a:lnTo>
                  <a:lnTo>
                    <a:pt x="3413" y="972"/>
                  </a:lnTo>
                  <a:close/>
                  <a:moveTo>
                    <a:pt x="842" y="5426"/>
                  </a:moveTo>
                  <a:lnTo>
                    <a:pt x="1917" y="3564"/>
                  </a:lnTo>
                  <a:lnTo>
                    <a:pt x="2993" y="5426"/>
                  </a:lnTo>
                  <a:lnTo>
                    <a:pt x="842" y="5426"/>
                  </a:lnTo>
                  <a:close/>
                  <a:moveTo>
                    <a:pt x="2338" y="3321"/>
                  </a:moveTo>
                  <a:lnTo>
                    <a:pt x="4489" y="3321"/>
                  </a:lnTo>
                  <a:lnTo>
                    <a:pt x="3413" y="5183"/>
                  </a:lnTo>
                  <a:lnTo>
                    <a:pt x="2338" y="3321"/>
                  </a:lnTo>
                  <a:close/>
                  <a:moveTo>
                    <a:pt x="4910" y="3564"/>
                  </a:moveTo>
                  <a:lnTo>
                    <a:pt x="5985" y="5426"/>
                  </a:lnTo>
                  <a:lnTo>
                    <a:pt x="3834" y="5426"/>
                  </a:lnTo>
                  <a:lnTo>
                    <a:pt x="4910" y="35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íśliḓé">
              <a:extLst>
                <a:ext uri="{FF2B5EF4-FFF2-40B4-BE49-F238E27FC236}">
                  <a16:creationId xmlns:a16="http://schemas.microsoft.com/office/drawing/2014/main" xmlns="" id="{9825ACC0-9AD4-4D5A-9CD8-8A3999EDD888}"/>
                </a:ext>
              </a:extLst>
            </p:cNvPr>
            <p:cNvSpPr txBox="1"/>
            <p:nvPr/>
          </p:nvSpPr>
          <p:spPr>
            <a:xfrm>
              <a:off x="669926" y="2511240"/>
              <a:ext cx="3837420" cy="692740"/>
            </a:xfrm>
            <a:prstGeom prst="rect">
              <a:avLst/>
            </a:prstGeom>
            <a:noFill/>
          </p:spPr>
          <p:txBody>
            <a:bodyPr wrap="square" lIns="90000" tIns="46800" rIns="90000" bIns="46800" anchor="ctr">
              <a:normAutofit/>
            </a:bodyPr>
            <a:lstStyle/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17" name="îśḷíḍé">
              <a:extLst>
                <a:ext uri="{FF2B5EF4-FFF2-40B4-BE49-F238E27FC236}">
                  <a16:creationId xmlns:a16="http://schemas.microsoft.com/office/drawing/2014/main" xmlns="" id="{A50F3520-470E-4880-9909-8245CF1D154C}"/>
                </a:ext>
              </a:extLst>
            </p:cNvPr>
            <p:cNvSpPr txBox="1"/>
            <p:nvPr/>
          </p:nvSpPr>
          <p:spPr>
            <a:xfrm>
              <a:off x="669926" y="4287558"/>
              <a:ext cx="3837420" cy="692740"/>
            </a:xfrm>
            <a:prstGeom prst="rect">
              <a:avLst/>
            </a:prstGeom>
            <a:noFill/>
          </p:spPr>
          <p:txBody>
            <a:bodyPr wrap="square" lIns="90000" tIns="46800" rIns="90000" bIns="46800" anchor="ctr">
              <a:normAutofit/>
            </a:bodyPr>
            <a:lstStyle/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18" name="isľïďe">
              <a:extLst>
                <a:ext uri="{FF2B5EF4-FFF2-40B4-BE49-F238E27FC236}">
                  <a16:creationId xmlns:a16="http://schemas.microsoft.com/office/drawing/2014/main" xmlns="" id="{3CCD28A7-3A85-4D00-A364-D733554B30E9}"/>
                </a:ext>
              </a:extLst>
            </p:cNvPr>
            <p:cNvSpPr/>
            <p:nvPr/>
          </p:nvSpPr>
          <p:spPr>
            <a:xfrm>
              <a:off x="669926" y="2123616"/>
              <a:ext cx="3837420" cy="387624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9" name="iś1ïďé">
              <a:extLst>
                <a:ext uri="{FF2B5EF4-FFF2-40B4-BE49-F238E27FC236}">
                  <a16:creationId xmlns:a16="http://schemas.microsoft.com/office/drawing/2014/main" xmlns="" id="{C98B7E18-CA2D-403D-A39C-0910C556A767}"/>
                </a:ext>
              </a:extLst>
            </p:cNvPr>
            <p:cNvSpPr/>
            <p:nvPr/>
          </p:nvSpPr>
          <p:spPr>
            <a:xfrm>
              <a:off x="669926" y="3899934"/>
              <a:ext cx="3837420" cy="387624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grpSp>
          <p:nvGrpSpPr>
            <p:cNvPr id="20" name="îṧḻíḋê">
              <a:extLst>
                <a:ext uri="{FF2B5EF4-FFF2-40B4-BE49-F238E27FC236}">
                  <a16:creationId xmlns:a16="http://schemas.microsoft.com/office/drawing/2014/main" xmlns="" id="{CDF5D61C-1617-4FC8-B056-C142112E671B}"/>
                </a:ext>
              </a:extLst>
            </p:cNvPr>
            <p:cNvGrpSpPr/>
            <p:nvPr/>
          </p:nvGrpSpPr>
          <p:grpSpPr>
            <a:xfrm>
              <a:off x="7782048" y="2123616"/>
              <a:ext cx="3738440" cy="1080364"/>
              <a:chOff x="8360493" y="2123616"/>
              <a:chExt cx="3524400" cy="1080364"/>
            </a:xfrm>
          </p:grpSpPr>
          <p:sp>
            <p:nvSpPr>
              <p:cNvPr id="26" name="îşľíde">
                <a:extLst>
                  <a:ext uri="{FF2B5EF4-FFF2-40B4-BE49-F238E27FC236}">
                    <a16:creationId xmlns:a16="http://schemas.microsoft.com/office/drawing/2014/main" xmlns="" id="{D2D543CB-E4E7-4840-887C-EE929A43D7F1}"/>
                  </a:ext>
                </a:extLst>
              </p:cNvPr>
              <p:cNvSpPr txBox="1"/>
              <p:nvPr/>
            </p:nvSpPr>
            <p:spPr>
              <a:xfrm>
                <a:off x="8360493" y="2511240"/>
                <a:ext cx="3524400" cy="692740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>
                <a:normAutofit fontScale="92500"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27" name="iṡ1îḍe">
                <a:extLst>
                  <a:ext uri="{FF2B5EF4-FFF2-40B4-BE49-F238E27FC236}">
                    <a16:creationId xmlns:a16="http://schemas.microsoft.com/office/drawing/2014/main" xmlns="" id="{53776EB9-05B6-459D-BE21-30B826BF56CE}"/>
                  </a:ext>
                </a:extLst>
              </p:cNvPr>
              <p:cNvSpPr/>
              <p:nvPr/>
            </p:nvSpPr>
            <p:spPr>
              <a:xfrm>
                <a:off x="8360493" y="2123616"/>
                <a:ext cx="3524400" cy="387624"/>
              </a:xfrm>
              <a:prstGeom prst="rect">
                <a:avLst/>
              </a:prstGeom>
            </p:spPr>
            <p:txBody>
              <a:bodyPr wrap="none" lIns="90000" tIns="46800" rIns="90000" bIns="46800" anchor="ctr">
                <a:normAutofit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  <p:grpSp>
          <p:nvGrpSpPr>
            <p:cNvPr id="21" name="iṩľîḍê">
              <a:extLst>
                <a:ext uri="{FF2B5EF4-FFF2-40B4-BE49-F238E27FC236}">
                  <a16:creationId xmlns:a16="http://schemas.microsoft.com/office/drawing/2014/main" xmlns="" id="{5038B7C7-4BC8-4970-B265-4F006E49B5B4}"/>
                </a:ext>
              </a:extLst>
            </p:cNvPr>
            <p:cNvGrpSpPr/>
            <p:nvPr/>
          </p:nvGrpSpPr>
          <p:grpSpPr>
            <a:xfrm>
              <a:off x="7782048" y="3899934"/>
              <a:ext cx="3738440" cy="1080364"/>
              <a:chOff x="8355885" y="3899934"/>
              <a:chExt cx="3524400" cy="1080364"/>
            </a:xfrm>
          </p:grpSpPr>
          <p:sp>
            <p:nvSpPr>
              <p:cNvPr id="24" name="ïṧḷîďe">
                <a:extLst>
                  <a:ext uri="{FF2B5EF4-FFF2-40B4-BE49-F238E27FC236}">
                    <a16:creationId xmlns:a16="http://schemas.microsoft.com/office/drawing/2014/main" xmlns="" id="{9CB02464-80E3-4D40-A850-4849FE1D5753}"/>
                  </a:ext>
                </a:extLst>
              </p:cNvPr>
              <p:cNvSpPr txBox="1"/>
              <p:nvPr/>
            </p:nvSpPr>
            <p:spPr>
              <a:xfrm>
                <a:off x="8355885" y="4287558"/>
                <a:ext cx="3524400" cy="692740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>
                <a:normAutofit fontScale="92500"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25" name="îŝ1iḑè">
                <a:extLst>
                  <a:ext uri="{FF2B5EF4-FFF2-40B4-BE49-F238E27FC236}">
                    <a16:creationId xmlns:a16="http://schemas.microsoft.com/office/drawing/2014/main" xmlns="" id="{BDD55DDD-88D2-44AB-AF2F-0848BAF64CA4}"/>
                  </a:ext>
                </a:extLst>
              </p:cNvPr>
              <p:cNvSpPr/>
              <p:nvPr/>
            </p:nvSpPr>
            <p:spPr>
              <a:xfrm>
                <a:off x="8355885" y="3899934"/>
                <a:ext cx="3524400" cy="387624"/>
              </a:xfrm>
              <a:prstGeom prst="rect">
                <a:avLst/>
              </a:prstGeom>
            </p:spPr>
            <p:txBody>
              <a:bodyPr wrap="none" lIns="90000" tIns="46800" rIns="90000" bIns="46800" anchor="ctr">
                <a:normAutofit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0783B38B-277F-4685-8A3A-E06C91BD572E}"/>
                </a:ext>
              </a:extLst>
            </p:cNvPr>
            <p:cNvCxnSpPr>
              <a:cxnSpLocks/>
            </p:cNvCxnSpPr>
            <p:nvPr/>
          </p:nvCxnSpPr>
          <p:spPr>
            <a:xfrm>
              <a:off x="669926" y="3510354"/>
              <a:ext cx="3767650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8589D8B6-AC99-4457-982B-B5D73A5A2A42}"/>
                </a:ext>
              </a:extLst>
            </p:cNvPr>
            <p:cNvCxnSpPr>
              <a:cxnSpLocks/>
            </p:cNvCxnSpPr>
            <p:nvPr/>
          </p:nvCxnSpPr>
          <p:spPr>
            <a:xfrm>
              <a:off x="7852060" y="3510354"/>
              <a:ext cx="3668428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57872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ebea675b-b363-4ae4-aac3-e859eee4139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2481" y="45134"/>
            <a:ext cx="10847038" cy="6165466"/>
            <a:chOff x="673450" y="45134"/>
            <a:chExt cx="10847038" cy="6165466"/>
          </a:xfrm>
        </p:grpSpPr>
        <p:sp>
          <p:nvSpPr>
            <p:cNvPr id="6" name="îŝļîďè"/>
            <p:cNvSpPr/>
            <p:nvPr/>
          </p:nvSpPr>
          <p:spPr bwMode="auto">
            <a:xfrm>
              <a:off x="2028779" y="2040345"/>
              <a:ext cx="49690" cy="406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î$1îḑe"/>
            <p:cNvSpPr/>
            <p:nvPr/>
          </p:nvSpPr>
          <p:spPr bwMode="auto">
            <a:xfrm>
              <a:off x="2272759" y="1182972"/>
              <a:ext cx="9247729" cy="469096"/>
            </a:xfrm>
            <a:prstGeom prst="homePlate">
              <a:avLst>
                <a:gd name="adj" fmla="val 34062"/>
              </a:avLst>
            </a:prstGeom>
            <a:solidFill>
              <a:schemeClr val="tx2">
                <a:lumMod val="20000"/>
                <a:lumOff val="8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íš1íḋe"/>
            <p:cNvSpPr/>
            <p:nvPr/>
          </p:nvSpPr>
          <p:spPr bwMode="auto">
            <a:xfrm flipV="1">
              <a:off x="673450" y="45134"/>
              <a:ext cx="1606929" cy="1606934"/>
            </a:xfrm>
            <a:custGeom>
              <a:avLst/>
              <a:gdLst>
                <a:gd name="connsiteX0" fmla="*/ 1008112 w 2016224"/>
                <a:gd name="connsiteY0" fmla="*/ 0 h 2016224"/>
                <a:gd name="connsiteX1" fmla="*/ 2016224 w 2016224"/>
                <a:gd name="connsiteY1" fmla="*/ 0 h 2016224"/>
                <a:gd name="connsiteX2" fmla="*/ 2016224 w 2016224"/>
                <a:gd name="connsiteY2" fmla="*/ 1008112 h 2016224"/>
                <a:gd name="connsiteX3" fmla="*/ 1008112 w 2016224"/>
                <a:gd name="connsiteY3" fmla="*/ 2016224 h 2016224"/>
                <a:gd name="connsiteX4" fmla="*/ 0 w 2016224"/>
                <a:gd name="connsiteY4" fmla="*/ 1008112 h 2016224"/>
                <a:gd name="connsiteX5" fmla="*/ 1008112 w 2016224"/>
                <a:gd name="connsiteY5" fmla="*/ 0 h 2016224"/>
                <a:gd name="connsiteX6" fmla="*/ 1008112 w 2016224"/>
                <a:gd name="connsiteY6" fmla="*/ 598566 h 2016224"/>
                <a:gd name="connsiteX7" fmla="*/ 598566 w 2016224"/>
                <a:gd name="connsiteY7" fmla="*/ 1008112 h 2016224"/>
                <a:gd name="connsiteX8" fmla="*/ 598565 w 2016224"/>
                <a:gd name="connsiteY8" fmla="*/ 1008112 h 2016224"/>
                <a:gd name="connsiteX9" fmla="*/ 1008111 w 2016224"/>
                <a:gd name="connsiteY9" fmla="*/ 1417658 h 2016224"/>
                <a:gd name="connsiteX10" fmla="*/ 1417657 w 2016224"/>
                <a:gd name="connsiteY10" fmla="*/ 1008112 h 2016224"/>
                <a:gd name="connsiteX11" fmla="*/ 1417657 w 2016224"/>
                <a:gd name="connsiteY11" fmla="*/ 598566 h 2016224"/>
                <a:gd name="connsiteX12" fmla="*/ 1008112 w 2016224"/>
                <a:gd name="connsiteY12" fmla="*/ 598566 h 2016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16224" h="2016224">
                  <a:moveTo>
                    <a:pt x="1008112" y="0"/>
                  </a:moveTo>
                  <a:lnTo>
                    <a:pt x="2016224" y="0"/>
                  </a:lnTo>
                  <a:lnTo>
                    <a:pt x="2016224" y="1008112"/>
                  </a:lnTo>
                  <a:cubicBezTo>
                    <a:pt x="2016224" y="1564877"/>
                    <a:pt x="1564877" y="2016224"/>
                    <a:pt x="1008112" y="2016224"/>
                  </a:cubicBezTo>
                  <a:cubicBezTo>
                    <a:pt x="451347" y="2016224"/>
                    <a:pt x="0" y="1564877"/>
                    <a:pt x="0" y="1008112"/>
                  </a:cubicBezTo>
                  <a:cubicBezTo>
                    <a:pt x="0" y="451347"/>
                    <a:pt x="451347" y="0"/>
                    <a:pt x="1008112" y="0"/>
                  </a:cubicBezTo>
                  <a:close/>
                  <a:moveTo>
                    <a:pt x="1008112" y="598566"/>
                  </a:moveTo>
                  <a:cubicBezTo>
                    <a:pt x="781926" y="598566"/>
                    <a:pt x="598566" y="781926"/>
                    <a:pt x="598566" y="1008112"/>
                  </a:cubicBezTo>
                  <a:lnTo>
                    <a:pt x="598565" y="1008112"/>
                  </a:lnTo>
                  <a:cubicBezTo>
                    <a:pt x="598565" y="1234298"/>
                    <a:pt x="781925" y="1417658"/>
                    <a:pt x="1008111" y="1417658"/>
                  </a:cubicBezTo>
                  <a:cubicBezTo>
                    <a:pt x="1234297" y="1417658"/>
                    <a:pt x="1417657" y="1234298"/>
                    <a:pt x="1417657" y="1008112"/>
                  </a:cubicBezTo>
                  <a:lnTo>
                    <a:pt x="1417657" y="598566"/>
                  </a:lnTo>
                  <a:lnTo>
                    <a:pt x="1008112" y="598566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ïṧḻíḋé"/>
            <p:cNvSpPr/>
            <p:nvPr/>
          </p:nvSpPr>
          <p:spPr bwMode="auto">
            <a:xfrm rot="5400000">
              <a:off x="1668320" y="1527828"/>
              <a:ext cx="746076" cy="478042"/>
            </a:xfrm>
            <a:prstGeom prst="homePlate">
              <a:avLst/>
            </a:prstGeom>
            <a:solidFill>
              <a:schemeClr val="tx2">
                <a:lumMod val="20000"/>
                <a:lumOff val="8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íślîďé"/>
            <p:cNvSpPr/>
            <p:nvPr/>
          </p:nvSpPr>
          <p:spPr>
            <a:xfrm>
              <a:off x="8076000" y="678947"/>
              <a:ext cx="2116820" cy="123110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normAutofit/>
            </a:bodyPr>
            <a:lstStyle/>
            <a:p>
              <a:pPr algn="ctr"/>
              <a:r>
                <a:rPr lang="zh-CN" altLang="en-US" sz="5400" b="1" spc="300" dirty="0">
                  <a:solidFill>
                    <a:schemeClr val="tx2"/>
                  </a:solidFill>
                </a:rPr>
                <a:t>目录</a:t>
              </a:r>
            </a:p>
          </p:txBody>
        </p:sp>
        <p:sp>
          <p:nvSpPr>
            <p:cNvPr id="11" name="iṩľïḑê"/>
            <p:cNvSpPr/>
            <p:nvPr/>
          </p:nvSpPr>
          <p:spPr>
            <a:xfrm>
              <a:off x="1741449" y="4664326"/>
              <a:ext cx="624351" cy="624351"/>
            </a:xfrm>
            <a:prstGeom prst="diamond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sp>
          <p:nvSpPr>
            <p:cNvPr id="12" name="isḻîḑê"/>
            <p:cNvSpPr txBox="1"/>
            <p:nvPr/>
          </p:nvSpPr>
          <p:spPr>
            <a:xfrm>
              <a:off x="2496305" y="4671492"/>
              <a:ext cx="3962586" cy="266258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 fontScale="77500" lnSpcReduction="20000"/>
            </a:bodyPr>
            <a:lstStyle/>
            <a:p>
              <a:pPr>
                <a:lnSpc>
                  <a:spcPct val="110000"/>
                </a:lnSpc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3" name="iṣļídè"/>
            <p:cNvSpPr txBox="1"/>
            <p:nvPr/>
          </p:nvSpPr>
          <p:spPr>
            <a:xfrm>
              <a:off x="2496305" y="4937749"/>
              <a:ext cx="3962586" cy="320369"/>
            </a:xfrm>
            <a:prstGeom prst="rect">
              <a:avLst/>
            </a:prstGeom>
          </p:spPr>
          <p:txBody>
            <a:bodyPr vert="horz" wrap="square" lIns="90000" tIns="46800" rIns="90000" bIns="46800" anchor="ctr" anchorCtr="0">
              <a:no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900" dirty="0"/>
                <a:t>Supporting text here. 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900" dirty="0"/>
                <a:t>When you copy &amp; paste, choose "keep text only" option.</a:t>
              </a:r>
              <a:endParaRPr lang="zh-CN" altLang="en-US" sz="900" dirty="0"/>
            </a:p>
          </p:txBody>
        </p:sp>
        <p:sp>
          <p:nvSpPr>
            <p:cNvPr id="14" name="îs1îḍê"/>
            <p:cNvSpPr/>
            <p:nvPr/>
          </p:nvSpPr>
          <p:spPr>
            <a:xfrm>
              <a:off x="1741449" y="3829378"/>
              <a:ext cx="624351" cy="624351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sp>
          <p:nvSpPr>
            <p:cNvPr id="15" name="iśľïdé"/>
            <p:cNvSpPr txBox="1"/>
            <p:nvPr/>
          </p:nvSpPr>
          <p:spPr>
            <a:xfrm>
              <a:off x="2496305" y="3836544"/>
              <a:ext cx="3962586" cy="266258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 fontScale="77500" lnSpcReduction="20000"/>
            </a:bodyPr>
            <a:lstStyle/>
            <a:p>
              <a:pPr>
                <a:lnSpc>
                  <a:spcPct val="110000"/>
                </a:lnSpc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6" name="islíḑe"/>
            <p:cNvSpPr txBox="1"/>
            <p:nvPr/>
          </p:nvSpPr>
          <p:spPr>
            <a:xfrm>
              <a:off x="2496305" y="4102801"/>
              <a:ext cx="3962586" cy="320369"/>
            </a:xfrm>
            <a:prstGeom prst="rect">
              <a:avLst/>
            </a:prstGeom>
          </p:spPr>
          <p:txBody>
            <a:bodyPr vert="horz" wrap="square" lIns="90000" tIns="46800" rIns="90000" bIns="46800" anchor="ctr" anchorCtr="0">
              <a:no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900" dirty="0"/>
                <a:t>Supporting text here. 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900" dirty="0"/>
                <a:t>When you copy &amp; paste, choose "keep text only" option.</a:t>
              </a:r>
              <a:endParaRPr lang="zh-CN" altLang="en-US" sz="900" dirty="0"/>
            </a:p>
          </p:txBody>
        </p:sp>
        <p:sp>
          <p:nvSpPr>
            <p:cNvPr id="17" name="îṥliḋe"/>
            <p:cNvSpPr/>
            <p:nvPr/>
          </p:nvSpPr>
          <p:spPr>
            <a:xfrm>
              <a:off x="1741449" y="2994430"/>
              <a:ext cx="624351" cy="624351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sp>
          <p:nvSpPr>
            <p:cNvPr id="18" name="iṡlidé"/>
            <p:cNvSpPr txBox="1"/>
            <p:nvPr/>
          </p:nvSpPr>
          <p:spPr>
            <a:xfrm>
              <a:off x="2496305" y="3001596"/>
              <a:ext cx="3962586" cy="266258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 fontScale="77500" lnSpcReduction="20000"/>
            </a:bodyPr>
            <a:lstStyle/>
            <a:p>
              <a:pPr>
                <a:lnSpc>
                  <a:spcPct val="110000"/>
                </a:lnSpc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9" name="iSlïďê"/>
            <p:cNvSpPr txBox="1"/>
            <p:nvPr/>
          </p:nvSpPr>
          <p:spPr>
            <a:xfrm>
              <a:off x="2496305" y="3267853"/>
              <a:ext cx="3962586" cy="320369"/>
            </a:xfrm>
            <a:prstGeom prst="rect">
              <a:avLst/>
            </a:prstGeom>
          </p:spPr>
          <p:txBody>
            <a:bodyPr vert="horz" wrap="square" lIns="90000" tIns="46800" rIns="90000" bIns="46800" anchor="ctr" anchorCtr="0">
              <a:no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900" dirty="0"/>
                <a:t>Supporting text here. 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900" dirty="0"/>
                <a:t>When you copy &amp; paste, choose "keep text only" option.</a:t>
              </a:r>
              <a:endParaRPr lang="zh-CN" altLang="en-US" sz="900" dirty="0"/>
            </a:p>
          </p:txBody>
        </p:sp>
        <p:sp>
          <p:nvSpPr>
            <p:cNvPr id="20" name="îśḻîḑè"/>
            <p:cNvSpPr/>
            <p:nvPr/>
          </p:nvSpPr>
          <p:spPr>
            <a:xfrm>
              <a:off x="1741449" y="2159482"/>
              <a:ext cx="624351" cy="624351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21" name="íṡ1íḍè"/>
            <p:cNvSpPr txBox="1"/>
            <p:nvPr/>
          </p:nvSpPr>
          <p:spPr>
            <a:xfrm>
              <a:off x="2496305" y="2166648"/>
              <a:ext cx="3962586" cy="266258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 fontScale="77500" lnSpcReduction="20000"/>
            </a:bodyPr>
            <a:lstStyle/>
            <a:p>
              <a:pPr>
                <a:lnSpc>
                  <a:spcPct val="110000"/>
                </a:lnSpc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22" name="îṧ1íḓè"/>
            <p:cNvSpPr txBox="1"/>
            <p:nvPr/>
          </p:nvSpPr>
          <p:spPr>
            <a:xfrm>
              <a:off x="2496305" y="2432905"/>
              <a:ext cx="3962586" cy="320369"/>
            </a:xfrm>
            <a:prstGeom prst="rect">
              <a:avLst/>
            </a:prstGeom>
          </p:spPr>
          <p:txBody>
            <a:bodyPr vert="horz" wrap="square" lIns="90000" tIns="46800" rIns="90000" bIns="46800" anchor="ctr" anchorCtr="0">
              <a:no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900" dirty="0"/>
                <a:t>Supporting text here. 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900" dirty="0"/>
                <a:t>When you copy &amp; paste, choose "keep text only" option.</a:t>
              </a:r>
              <a:endParaRPr lang="zh-CN" altLang="en-US" sz="900" dirty="0"/>
            </a:p>
          </p:txBody>
        </p:sp>
        <p:sp>
          <p:nvSpPr>
            <p:cNvPr id="23" name="iṡḻïḍe"/>
            <p:cNvSpPr/>
            <p:nvPr/>
          </p:nvSpPr>
          <p:spPr>
            <a:xfrm>
              <a:off x="8349576" y="1488546"/>
              <a:ext cx="1569665" cy="369333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algn="r"/>
              <a:r>
                <a:rPr lang="en-US" altLang="zh-CN" b="1" spc="300" dirty="0">
                  <a:solidFill>
                    <a:schemeClr val="tx2"/>
                  </a:solidFill>
                </a:rPr>
                <a:t>CONTENT</a:t>
              </a:r>
            </a:p>
          </p:txBody>
        </p:sp>
        <p:sp>
          <p:nvSpPr>
            <p:cNvPr id="24" name="í$1ïḓe"/>
            <p:cNvSpPr/>
            <p:nvPr/>
          </p:nvSpPr>
          <p:spPr>
            <a:xfrm>
              <a:off x="1741449" y="5499274"/>
              <a:ext cx="624351" cy="624351"/>
            </a:xfrm>
            <a:prstGeom prst="diamond">
              <a:avLst/>
            </a:prstGeom>
            <a:solidFill>
              <a:schemeClr val="accent5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05</a:t>
              </a:r>
              <a:endParaRPr lang="en-US" altLang="zh-CN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5" name="íṡ1íďè"/>
            <p:cNvSpPr txBox="1"/>
            <p:nvPr/>
          </p:nvSpPr>
          <p:spPr>
            <a:xfrm>
              <a:off x="2496305" y="5506440"/>
              <a:ext cx="3962586" cy="266258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 fontScale="77500" lnSpcReduction="20000"/>
            </a:bodyPr>
            <a:lstStyle/>
            <a:p>
              <a:pPr>
                <a:lnSpc>
                  <a:spcPct val="110000"/>
                </a:lnSpc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26" name="isḻïḓê"/>
            <p:cNvSpPr txBox="1"/>
            <p:nvPr/>
          </p:nvSpPr>
          <p:spPr>
            <a:xfrm>
              <a:off x="2496305" y="5772697"/>
              <a:ext cx="3962586" cy="320369"/>
            </a:xfrm>
            <a:prstGeom prst="rect">
              <a:avLst/>
            </a:prstGeom>
          </p:spPr>
          <p:txBody>
            <a:bodyPr vert="horz" wrap="square" lIns="90000" tIns="46800" rIns="90000" bIns="46800" anchor="ctr" anchorCtr="0">
              <a:no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900" dirty="0"/>
                <a:t>Supporting text here. 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900" dirty="0"/>
                <a:t>When you copy &amp; paste, choose "keep text only" option.</a:t>
              </a:r>
              <a:endParaRPr lang="zh-CN" altLang="en-US" sz="900" dirty="0"/>
            </a:p>
          </p:txBody>
        </p: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5F5219E1-0DF2-4959-B493-2D028194416B}"/>
                </a:ext>
              </a:extLst>
            </p:cNvPr>
            <p:cNvCxnSpPr/>
            <p:nvPr/>
          </p:nvCxnSpPr>
          <p:spPr>
            <a:xfrm>
              <a:off x="2586000" y="2934000"/>
              <a:ext cx="8934488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xmlns="" id="{E3D44CBB-5E48-4A2F-9176-76599ED5D7F7}"/>
                </a:ext>
              </a:extLst>
            </p:cNvPr>
            <p:cNvCxnSpPr/>
            <p:nvPr/>
          </p:nvCxnSpPr>
          <p:spPr>
            <a:xfrm>
              <a:off x="2586000" y="3753150"/>
              <a:ext cx="8934488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xmlns="" id="{3818CE06-36B0-48A6-BB06-76D38188FBC9}"/>
                </a:ext>
              </a:extLst>
            </p:cNvPr>
            <p:cNvCxnSpPr/>
            <p:nvPr/>
          </p:nvCxnSpPr>
          <p:spPr>
            <a:xfrm>
              <a:off x="2586000" y="4572300"/>
              <a:ext cx="8934488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xmlns="" id="{232E415F-7F3F-4CF3-9450-F59F5D430E41}"/>
                </a:ext>
              </a:extLst>
            </p:cNvPr>
            <p:cNvCxnSpPr/>
            <p:nvPr/>
          </p:nvCxnSpPr>
          <p:spPr>
            <a:xfrm>
              <a:off x="2586000" y="5391450"/>
              <a:ext cx="8934488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xmlns="" id="{C8F5FAFE-AE16-498B-9ED6-BFEA45EDC682}"/>
                </a:ext>
              </a:extLst>
            </p:cNvPr>
            <p:cNvCxnSpPr/>
            <p:nvPr/>
          </p:nvCxnSpPr>
          <p:spPr>
            <a:xfrm>
              <a:off x="2586000" y="6210600"/>
              <a:ext cx="8934488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5169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grpSp>
        <p:nvGrpSpPr>
          <p:cNvPr id="5" name="1e706bfc-eda5-4379-8a84-ac940a8766e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1498649-992B-418D-8121-018D7461B31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123890"/>
            <a:ext cx="12192000" cy="4558960"/>
            <a:chOff x="0" y="1123890"/>
            <a:chExt cx="12192000" cy="4558960"/>
          </a:xfrm>
        </p:grpSpPr>
        <p:sp>
          <p:nvSpPr>
            <p:cNvPr id="6" name="ïšļïḓê">
              <a:extLst>
                <a:ext uri="{FF2B5EF4-FFF2-40B4-BE49-F238E27FC236}">
                  <a16:creationId xmlns:a16="http://schemas.microsoft.com/office/drawing/2014/main" xmlns="" id="{9BC1EB1C-50F9-46D8-9558-A2EE924DE724}"/>
                </a:ext>
              </a:extLst>
            </p:cNvPr>
            <p:cNvSpPr txBox="1"/>
            <p:nvPr/>
          </p:nvSpPr>
          <p:spPr>
            <a:xfrm>
              <a:off x="1889403" y="4566343"/>
              <a:ext cx="2354400" cy="322214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 lnSpcReduction="10000"/>
            </a:bodyPr>
            <a:lstStyle/>
            <a:p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7" name="íṩ1iḑe">
              <a:extLst>
                <a:ext uri="{FF2B5EF4-FFF2-40B4-BE49-F238E27FC236}">
                  <a16:creationId xmlns:a16="http://schemas.microsoft.com/office/drawing/2014/main" xmlns="" id="{01E29B22-FA22-4A09-BFF4-59242566527B}"/>
                </a:ext>
              </a:extLst>
            </p:cNvPr>
            <p:cNvSpPr txBox="1"/>
            <p:nvPr/>
          </p:nvSpPr>
          <p:spPr>
            <a:xfrm>
              <a:off x="1889403" y="4911421"/>
              <a:ext cx="2352572" cy="571357"/>
            </a:xfrm>
            <a:prstGeom prst="rect">
              <a:avLst/>
            </a:prstGeom>
            <a:noFill/>
          </p:spPr>
          <p:txBody>
            <a:bodyPr wrap="square" lIns="90000" tIns="46800" rIns="90000" bIns="4680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8" name="íś1ïḑé">
              <a:extLst>
                <a:ext uri="{FF2B5EF4-FFF2-40B4-BE49-F238E27FC236}">
                  <a16:creationId xmlns:a16="http://schemas.microsoft.com/office/drawing/2014/main" xmlns="" id="{FEF059A2-489B-4B79-A1D8-B817D207FC22}"/>
                </a:ext>
              </a:extLst>
            </p:cNvPr>
            <p:cNvSpPr txBox="1"/>
            <p:nvPr/>
          </p:nvSpPr>
          <p:spPr>
            <a:xfrm>
              <a:off x="5973266" y="4775940"/>
              <a:ext cx="2354400" cy="322214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 lnSpcReduction="10000"/>
            </a:bodyPr>
            <a:lstStyle/>
            <a:p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9" name="ísļíḓè">
              <a:extLst>
                <a:ext uri="{FF2B5EF4-FFF2-40B4-BE49-F238E27FC236}">
                  <a16:creationId xmlns:a16="http://schemas.microsoft.com/office/drawing/2014/main" xmlns="" id="{2498A6A2-A709-4E67-B522-27476E6A04E0}"/>
                </a:ext>
              </a:extLst>
            </p:cNvPr>
            <p:cNvSpPr txBox="1"/>
            <p:nvPr/>
          </p:nvSpPr>
          <p:spPr>
            <a:xfrm>
              <a:off x="5973266" y="5111493"/>
              <a:ext cx="2352572" cy="571357"/>
            </a:xfrm>
            <a:prstGeom prst="rect">
              <a:avLst/>
            </a:prstGeom>
            <a:noFill/>
          </p:spPr>
          <p:txBody>
            <a:bodyPr wrap="square" lIns="90000" tIns="46800" rIns="90000" bIns="4680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0" name="íṣḷïḑê">
              <a:extLst>
                <a:ext uri="{FF2B5EF4-FFF2-40B4-BE49-F238E27FC236}">
                  <a16:creationId xmlns:a16="http://schemas.microsoft.com/office/drawing/2014/main" xmlns="" id="{66A1C15F-D26E-4815-9561-29A7A2537108}"/>
                </a:ext>
              </a:extLst>
            </p:cNvPr>
            <p:cNvSpPr txBox="1"/>
            <p:nvPr/>
          </p:nvSpPr>
          <p:spPr>
            <a:xfrm>
              <a:off x="4918800" y="3263347"/>
              <a:ext cx="2354400" cy="322214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 lnSpcReduction="10000"/>
            </a:bodyPr>
            <a:lstStyle/>
            <a:p>
              <a:pPr algn="ctr"/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1" name="íṥḷíḑê">
              <a:extLst>
                <a:ext uri="{FF2B5EF4-FFF2-40B4-BE49-F238E27FC236}">
                  <a16:creationId xmlns:a16="http://schemas.microsoft.com/office/drawing/2014/main" xmlns="" id="{874F0A28-D260-47D8-8B96-046CC0D186A9}"/>
                </a:ext>
              </a:extLst>
            </p:cNvPr>
            <p:cNvSpPr txBox="1"/>
            <p:nvPr/>
          </p:nvSpPr>
          <p:spPr>
            <a:xfrm>
              <a:off x="4918801" y="3585561"/>
              <a:ext cx="2352572" cy="571357"/>
            </a:xfrm>
            <a:prstGeom prst="rect">
              <a:avLst/>
            </a:prstGeom>
            <a:noFill/>
          </p:spPr>
          <p:txBody>
            <a:bodyPr wrap="square" lIns="90000" tIns="46800" rIns="90000" bIns="46800" anchor="t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grpSp>
          <p:nvGrpSpPr>
            <p:cNvPr id="12" name="îṥľíḑê">
              <a:extLst>
                <a:ext uri="{FF2B5EF4-FFF2-40B4-BE49-F238E27FC236}">
                  <a16:creationId xmlns:a16="http://schemas.microsoft.com/office/drawing/2014/main" xmlns="" id="{1092FB08-B74E-4F62-9B3E-025DC44E5527}"/>
                </a:ext>
              </a:extLst>
            </p:cNvPr>
            <p:cNvGrpSpPr/>
            <p:nvPr/>
          </p:nvGrpSpPr>
          <p:grpSpPr>
            <a:xfrm>
              <a:off x="8071340" y="3253872"/>
              <a:ext cx="634692" cy="634692"/>
              <a:chOff x="8374301" y="3830754"/>
              <a:chExt cx="634692" cy="634692"/>
            </a:xfrm>
          </p:grpSpPr>
          <p:sp>
            <p:nvSpPr>
              <p:cNvPr id="29" name="iŝ1îḍe">
                <a:extLst>
                  <a:ext uri="{FF2B5EF4-FFF2-40B4-BE49-F238E27FC236}">
                    <a16:creationId xmlns:a16="http://schemas.microsoft.com/office/drawing/2014/main" xmlns="" id="{B872F09D-3B29-492D-BAE4-0AAC5D558EB1}"/>
                  </a:ext>
                </a:extLst>
              </p:cNvPr>
              <p:cNvSpPr/>
              <p:nvPr/>
            </p:nvSpPr>
            <p:spPr>
              <a:xfrm>
                <a:off x="8374301" y="3830754"/>
                <a:ext cx="634692" cy="634692"/>
              </a:xfrm>
              <a:prstGeom prst="ellipse">
                <a:avLst/>
              </a:prstGeom>
              <a:solidFill>
                <a:schemeClr val="bg1"/>
              </a:solidFill>
              <a:ln w="38100" cmpd="thickThin">
                <a:solidFill>
                  <a:schemeClr val="accent4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íŝḻîďè">
                <a:extLst>
                  <a:ext uri="{FF2B5EF4-FFF2-40B4-BE49-F238E27FC236}">
                    <a16:creationId xmlns:a16="http://schemas.microsoft.com/office/drawing/2014/main" xmlns="" id="{F71577BE-10BD-48B8-A9BC-34DE5B0A12C8}"/>
                  </a:ext>
                </a:extLst>
              </p:cNvPr>
              <p:cNvSpPr/>
              <p:nvPr/>
            </p:nvSpPr>
            <p:spPr bwMode="auto">
              <a:xfrm>
                <a:off x="8590268" y="3945439"/>
                <a:ext cx="202756" cy="393188"/>
              </a:xfrm>
              <a:custGeom>
                <a:avLst/>
                <a:gdLst>
                  <a:gd name="connsiteX0" fmla="*/ 159127 w 313668"/>
                  <a:gd name="connsiteY0" fmla="*/ 411396 h 608274"/>
                  <a:gd name="connsiteX1" fmla="*/ 159127 w 313668"/>
                  <a:gd name="connsiteY1" fmla="*/ 577440 h 608274"/>
                  <a:gd name="connsiteX2" fmla="*/ 128336 w 313668"/>
                  <a:gd name="connsiteY2" fmla="*/ 608274 h 608274"/>
                  <a:gd name="connsiteX3" fmla="*/ 97453 w 313668"/>
                  <a:gd name="connsiteY3" fmla="*/ 577440 h 608274"/>
                  <a:gd name="connsiteX4" fmla="*/ 97453 w 313668"/>
                  <a:gd name="connsiteY4" fmla="*/ 458706 h 608274"/>
                  <a:gd name="connsiteX5" fmla="*/ 128221 w 313668"/>
                  <a:gd name="connsiteY5" fmla="*/ 306395 h 608274"/>
                  <a:gd name="connsiteX6" fmla="*/ 168122 w 313668"/>
                  <a:gd name="connsiteY6" fmla="*/ 358410 h 608274"/>
                  <a:gd name="connsiteX7" fmla="*/ 171347 w 313668"/>
                  <a:gd name="connsiteY7" fmla="*/ 370377 h 608274"/>
                  <a:gd name="connsiteX8" fmla="*/ 165173 w 313668"/>
                  <a:gd name="connsiteY8" fmla="*/ 381149 h 608274"/>
                  <a:gd name="connsiteX9" fmla="*/ 71917 w 313668"/>
                  <a:gd name="connsiteY9" fmla="*/ 452588 h 608274"/>
                  <a:gd name="connsiteX10" fmla="*/ 62057 w 313668"/>
                  <a:gd name="connsiteY10" fmla="*/ 455994 h 608274"/>
                  <a:gd name="connsiteX11" fmla="*/ 49156 w 313668"/>
                  <a:gd name="connsiteY11" fmla="*/ 449642 h 608274"/>
                  <a:gd name="connsiteX12" fmla="*/ 3357 w 313668"/>
                  <a:gd name="connsiteY12" fmla="*/ 390079 h 608274"/>
                  <a:gd name="connsiteX13" fmla="*/ 132 w 313668"/>
                  <a:gd name="connsiteY13" fmla="*/ 378019 h 608274"/>
                  <a:gd name="connsiteX14" fmla="*/ 6398 w 313668"/>
                  <a:gd name="connsiteY14" fmla="*/ 367339 h 608274"/>
                  <a:gd name="connsiteX15" fmla="*/ 9162 w 313668"/>
                  <a:gd name="connsiteY15" fmla="*/ 365130 h 608274"/>
                  <a:gd name="connsiteX16" fmla="*/ 43904 w 313668"/>
                  <a:gd name="connsiteY16" fmla="*/ 407754 h 608274"/>
                  <a:gd name="connsiteX17" fmla="*/ 59661 w 313668"/>
                  <a:gd name="connsiteY17" fmla="*/ 410240 h 608274"/>
                  <a:gd name="connsiteX18" fmla="*/ 107948 w 313668"/>
                  <a:gd name="connsiteY18" fmla="*/ 375165 h 608274"/>
                  <a:gd name="connsiteX19" fmla="*/ 126009 w 313668"/>
                  <a:gd name="connsiteY19" fmla="*/ 319836 h 608274"/>
                  <a:gd name="connsiteX20" fmla="*/ 128221 w 313668"/>
                  <a:gd name="connsiteY20" fmla="*/ 306395 h 608274"/>
                  <a:gd name="connsiteX21" fmla="*/ 163534 w 313668"/>
                  <a:gd name="connsiteY21" fmla="*/ 163741 h 608274"/>
                  <a:gd name="connsiteX22" fmla="*/ 160861 w 313668"/>
                  <a:gd name="connsiteY22" fmla="*/ 166411 h 608274"/>
                  <a:gd name="connsiteX23" fmla="*/ 160861 w 313668"/>
                  <a:gd name="connsiteY23" fmla="*/ 185098 h 608274"/>
                  <a:gd name="connsiteX24" fmla="*/ 163534 w 313668"/>
                  <a:gd name="connsiteY24" fmla="*/ 187767 h 608274"/>
                  <a:gd name="connsiteX25" fmla="*/ 179484 w 313668"/>
                  <a:gd name="connsiteY25" fmla="*/ 187767 h 608274"/>
                  <a:gd name="connsiteX26" fmla="*/ 182157 w 313668"/>
                  <a:gd name="connsiteY26" fmla="*/ 185098 h 608274"/>
                  <a:gd name="connsiteX27" fmla="*/ 182157 w 313668"/>
                  <a:gd name="connsiteY27" fmla="*/ 166411 h 608274"/>
                  <a:gd name="connsiteX28" fmla="*/ 179484 w 313668"/>
                  <a:gd name="connsiteY28" fmla="*/ 163741 h 608274"/>
                  <a:gd name="connsiteX29" fmla="*/ 131358 w 313668"/>
                  <a:gd name="connsiteY29" fmla="*/ 155456 h 608274"/>
                  <a:gd name="connsiteX30" fmla="*/ 211383 w 313668"/>
                  <a:gd name="connsiteY30" fmla="*/ 155456 h 608274"/>
                  <a:gd name="connsiteX31" fmla="*/ 260338 w 313668"/>
                  <a:gd name="connsiteY31" fmla="*/ 190989 h 608274"/>
                  <a:gd name="connsiteX32" fmla="*/ 312151 w 313668"/>
                  <a:gd name="connsiteY32" fmla="*/ 350060 h 608274"/>
                  <a:gd name="connsiteX33" fmla="*/ 292606 w 313668"/>
                  <a:gd name="connsiteY33" fmla="*/ 388447 h 608274"/>
                  <a:gd name="connsiteX34" fmla="*/ 283110 w 313668"/>
                  <a:gd name="connsiteY34" fmla="*/ 389920 h 608274"/>
                  <a:gd name="connsiteX35" fmla="*/ 254069 w 313668"/>
                  <a:gd name="connsiteY35" fmla="*/ 368931 h 608274"/>
                  <a:gd name="connsiteX36" fmla="*/ 245310 w 313668"/>
                  <a:gd name="connsiteY36" fmla="*/ 341867 h 608274"/>
                  <a:gd name="connsiteX37" fmla="*/ 245310 w 313668"/>
                  <a:gd name="connsiteY37" fmla="*/ 383108 h 608274"/>
                  <a:gd name="connsiteX38" fmla="*/ 245310 w 313668"/>
                  <a:gd name="connsiteY38" fmla="*/ 577436 h 608274"/>
                  <a:gd name="connsiteX39" fmla="*/ 214425 w 313668"/>
                  <a:gd name="connsiteY39" fmla="*/ 608274 h 608274"/>
                  <a:gd name="connsiteX40" fmla="*/ 183540 w 313668"/>
                  <a:gd name="connsiteY40" fmla="*/ 577436 h 608274"/>
                  <a:gd name="connsiteX41" fmla="*/ 183540 w 313668"/>
                  <a:gd name="connsiteY41" fmla="*/ 391301 h 608274"/>
                  <a:gd name="connsiteX42" fmla="*/ 191561 w 313668"/>
                  <a:gd name="connsiteY42" fmla="*/ 373074 h 608274"/>
                  <a:gd name="connsiteX43" fmla="*/ 184278 w 313668"/>
                  <a:gd name="connsiteY43" fmla="*/ 346102 h 608274"/>
                  <a:gd name="connsiteX44" fmla="*/ 181789 w 313668"/>
                  <a:gd name="connsiteY44" fmla="*/ 342788 h 608274"/>
                  <a:gd name="connsiteX45" fmla="*/ 197646 w 313668"/>
                  <a:gd name="connsiteY45" fmla="*/ 323825 h 608274"/>
                  <a:gd name="connsiteX46" fmla="*/ 201242 w 313668"/>
                  <a:gd name="connsiteY46" fmla="*/ 310661 h 608274"/>
                  <a:gd name="connsiteX47" fmla="*/ 185015 w 313668"/>
                  <a:gd name="connsiteY47" fmla="*/ 216396 h 608274"/>
                  <a:gd name="connsiteX48" fmla="*/ 182526 w 313668"/>
                  <a:gd name="connsiteY48" fmla="*/ 201760 h 608274"/>
                  <a:gd name="connsiteX49" fmla="*/ 179853 w 313668"/>
                  <a:gd name="connsiteY49" fmla="*/ 199550 h 608274"/>
                  <a:gd name="connsiteX50" fmla="*/ 162797 w 313668"/>
                  <a:gd name="connsiteY50" fmla="*/ 199550 h 608274"/>
                  <a:gd name="connsiteX51" fmla="*/ 160123 w 313668"/>
                  <a:gd name="connsiteY51" fmla="*/ 201760 h 608274"/>
                  <a:gd name="connsiteX52" fmla="*/ 157634 w 313668"/>
                  <a:gd name="connsiteY52" fmla="*/ 216396 h 608274"/>
                  <a:gd name="connsiteX53" fmla="*/ 144266 w 313668"/>
                  <a:gd name="connsiteY53" fmla="*/ 293999 h 608274"/>
                  <a:gd name="connsiteX54" fmla="*/ 138550 w 313668"/>
                  <a:gd name="connsiteY54" fmla="*/ 286450 h 608274"/>
                  <a:gd name="connsiteX55" fmla="*/ 119650 w 313668"/>
                  <a:gd name="connsiteY55" fmla="*/ 273747 h 608274"/>
                  <a:gd name="connsiteX56" fmla="*/ 119189 w 313668"/>
                  <a:gd name="connsiteY56" fmla="*/ 275127 h 608274"/>
                  <a:gd name="connsiteX57" fmla="*/ 88580 w 313668"/>
                  <a:gd name="connsiteY57" fmla="*/ 368931 h 608274"/>
                  <a:gd name="connsiteX58" fmla="*/ 50135 w 313668"/>
                  <a:gd name="connsiteY58" fmla="*/ 388447 h 608274"/>
                  <a:gd name="connsiteX59" fmla="*/ 30590 w 313668"/>
                  <a:gd name="connsiteY59" fmla="*/ 350060 h 608274"/>
                  <a:gd name="connsiteX60" fmla="*/ 61107 w 313668"/>
                  <a:gd name="connsiteY60" fmla="*/ 256256 h 608274"/>
                  <a:gd name="connsiteX61" fmla="*/ 82403 w 313668"/>
                  <a:gd name="connsiteY61" fmla="*/ 190989 h 608274"/>
                  <a:gd name="connsiteX62" fmla="*/ 131358 w 313668"/>
                  <a:gd name="connsiteY62" fmla="*/ 155456 h 608274"/>
                  <a:gd name="connsiteX63" fmla="*/ 171336 w 313668"/>
                  <a:gd name="connsiteY63" fmla="*/ 0 h 608274"/>
                  <a:gd name="connsiteX64" fmla="*/ 238585 w 313668"/>
                  <a:gd name="connsiteY64" fmla="*/ 67108 h 608274"/>
                  <a:gd name="connsiteX65" fmla="*/ 171336 w 313668"/>
                  <a:gd name="connsiteY65" fmla="*/ 134216 h 608274"/>
                  <a:gd name="connsiteX66" fmla="*/ 104087 w 313668"/>
                  <a:gd name="connsiteY66" fmla="*/ 67108 h 608274"/>
                  <a:gd name="connsiteX67" fmla="*/ 171336 w 313668"/>
                  <a:gd name="connsiteY67" fmla="*/ 0 h 6082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13668" h="608274">
                    <a:moveTo>
                      <a:pt x="159127" y="411396"/>
                    </a:moveTo>
                    <a:lnTo>
                      <a:pt x="159127" y="577440"/>
                    </a:lnTo>
                    <a:cubicBezTo>
                      <a:pt x="159127" y="594468"/>
                      <a:pt x="145391" y="608274"/>
                      <a:pt x="128336" y="608274"/>
                    </a:cubicBezTo>
                    <a:cubicBezTo>
                      <a:pt x="111282" y="608274"/>
                      <a:pt x="97453" y="594468"/>
                      <a:pt x="97453" y="577440"/>
                    </a:cubicBezTo>
                    <a:lnTo>
                      <a:pt x="97453" y="458706"/>
                    </a:lnTo>
                    <a:close/>
                    <a:moveTo>
                      <a:pt x="128221" y="306395"/>
                    </a:moveTo>
                    <a:lnTo>
                      <a:pt x="168122" y="358410"/>
                    </a:lnTo>
                    <a:cubicBezTo>
                      <a:pt x="170794" y="361816"/>
                      <a:pt x="171900" y="366143"/>
                      <a:pt x="171347" y="370377"/>
                    </a:cubicBezTo>
                    <a:cubicBezTo>
                      <a:pt x="170794" y="374612"/>
                      <a:pt x="168583" y="378479"/>
                      <a:pt x="165173" y="381149"/>
                    </a:cubicBezTo>
                    <a:lnTo>
                      <a:pt x="71917" y="452588"/>
                    </a:lnTo>
                    <a:cubicBezTo>
                      <a:pt x="68968" y="454889"/>
                      <a:pt x="65467" y="455994"/>
                      <a:pt x="62057" y="455994"/>
                    </a:cubicBezTo>
                    <a:cubicBezTo>
                      <a:pt x="57173" y="455994"/>
                      <a:pt x="52289" y="453785"/>
                      <a:pt x="49156" y="449642"/>
                    </a:cubicBezTo>
                    <a:lnTo>
                      <a:pt x="3357" y="390079"/>
                    </a:lnTo>
                    <a:cubicBezTo>
                      <a:pt x="777" y="386672"/>
                      <a:pt x="-421" y="382345"/>
                      <a:pt x="132" y="378019"/>
                    </a:cubicBezTo>
                    <a:cubicBezTo>
                      <a:pt x="685" y="373784"/>
                      <a:pt x="2988" y="369917"/>
                      <a:pt x="6398" y="367339"/>
                    </a:cubicBezTo>
                    <a:lnTo>
                      <a:pt x="9162" y="365130"/>
                    </a:lnTo>
                    <a:cubicBezTo>
                      <a:pt x="11374" y="384279"/>
                      <a:pt x="24367" y="401402"/>
                      <a:pt x="43904" y="407754"/>
                    </a:cubicBezTo>
                    <a:cubicBezTo>
                      <a:pt x="49064" y="409411"/>
                      <a:pt x="54409" y="410240"/>
                      <a:pt x="59661" y="410240"/>
                    </a:cubicBezTo>
                    <a:cubicBezTo>
                      <a:pt x="81040" y="410240"/>
                      <a:pt x="100945" y="396615"/>
                      <a:pt x="107948" y="375165"/>
                    </a:cubicBezTo>
                    <a:lnTo>
                      <a:pt x="126009" y="319836"/>
                    </a:lnTo>
                    <a:cubicBezTo>
                      <a:pt x="127484" y="315325"/>
                      <a:pt x="128037" y="310906"/>
                      <a:pt x="128221" y="306395"/>
                    </a:cubicBezTo>
                    <a:close/>
                    <a:moveTo>
                      <a:pt x="163534" y="163741"/>
                    </a:moveTo>
                    <a:cubicBezTo>
                      <a:pt x="162059" y="163741"/>
                      <a:pt x="160861" y="164938"/>
                      <a:pt x="160861" y="166411"/>
                    </a:cubicBezTo>
                    <a:lnTo>
                      <a:pt x="160861" y="185098"/>
                    </a:lnTo>
                    <a:cubicBezTo>
                      <a:pt x="160861" y="186571"/>
                      <a:pt x="162059" y="187767"/>
                      <a:pt x="163534" y="187767"/>
                    </a:cubicBezTo>
                    <a:lnTo>
                      <a:pt x="179484" y="187767"/>
                    </a:lnTo>
                    <a:cubicBezTo>
                      <a:pt x="180959" y="187767"/>
                      <a:pt x="182157" y="186571"/>
                      <a:pt x="182157" y="185098"/>
                    </a:cubicBezTo>
                    <a:lnTo>
                      <a:pt x="182157" y="166411"/>
                    </a:lnTo>
                    <a:cubicBezTo>
                      <a:pt x="182157" y="164938"/>
                      <a:pt x="180959" y="163741"/>
                      <a:pt x="179484" y="163741"/>
                    </a:cubicBezTo>
                    <a:close/>
                    <a:moveTo>
                      <a:pt x="131358" y="155456"/>
                    </a:moveTo>
                    <a:lnTo>
                      <a:pt x="211383" y="155456"/>
                    </a:lnTo>
                    <a:cubicBezTo>
                      <a:pt x="233694" y="155456"/>
                      <a:pt x="253424" y="169725"/>
                      <a:pt x="260338" y="190989"/>
                    </a:cubicBezTo>
                    <a:lnTo>
                      <a:pt x="312151" y="350060"/>
                    </a:lnTo>
                    <a:cubicBezTo>
                      <a:pt x="317406" y="366078"/>
                      <a:pt x="308556" y="383292"/>
                      <a:pt x="292606" y="388447"/>
                    </a:cubicBezTo>
                    <a:cubicBezTo>
                      <a:pt x="289471" y="389460"/>
                      <a:pt x="286245" y="389920"/>
                      <a:pt x="283110" y="389920"/>
                    </a:cubicBezTo>
                    <a:cubicBezTo>
                      <a:pt x="270295" y="389920"/>
                      <a:pt x="258310" y="381819"/>
                      <a:pt x="254069" y="368931"/>
                    </a:cubicBezTo>
                    <a:lnTo>
                      <a:pt x="245310" y="341867"/>
                    </a:lnTo>
                    <a:lnTo>
                      <a:pt x="245310" y="383108"/>
                    </a:lnTo>
                    <a:lnTo>
                      <a:pt x="245310" y="577436"/>
                    </a:lnTo>
                    <a:cubicBezTo>
                      <a:pt x="245310" y="594466"/>
                      <a:pt x="231481" y="608274"/>
                      <a:pt x="214425" y="608274"/>
                    </a:cubicBezTo>
                    <a:cubicBezTo>
                      <a:pt x="197369" y="608274"/>
                      <a:pt x="183540" y="594466"/>
                      <a:pt x="183540" y="577436"/>
                    </a:cubicBezTo>
                    <a:lnTo>
                      <a:pt x="183540" y="391301"/>
                    </a:lnTo>
                    <a:cubicBezTo>
                      <a:pt x="187873" y="386146"/>
                      <a:pt x="190639" y="379886"/>
                      <a:pt x="191561" y="373074"/>
                    </a:cubicBezTo>
                    <a:cubicBezTo>
                      <a:pt x="192852" y="363316"/>
                      <a:pt x="190271" y="353742"/>
                      <a:pt x="184278" y="346102"/>
                    </a:cubicBezTo>
                    <a:lnTo>
                      <a:pt x="181789" y="342788"/>
                    </a:lnTo>
                    <a:lnTo>
                      <a:pt x="197646" y="323825"/>
                    </a:lnTo>
                    <a:cubicBezTo>
                      <a:pt x="200688" y="320142"/>
                      <a:pt x="201979" y="315355"/>
                      <a:pt x="201242" y="310661"/>
                    </a:cubicBezTo>
                    <a:lnTo>
                      <a:pt x="185015" y="216396"/>
                    </a:lnTo>
                    <a:lnTo>
                      <a:pt x="182526" y="201760"/>
                    </a:lnTo>
                    <a:cubicBezTo>
                      <a:pt x="182250" y="200471"/>
                      <a:pt x="181143" y="199550"/>
                      <a:pt x="179853" y="199550"/>
                    </a:cubicBezTo>
                    <a:lnTo>
                      <a:pt x="162797" y="199550"/>
                    </a:lnTo>
                    <a:cubicBezTo>
                      <a:pt x="161506" y="199550"/>
                      <a:pt x="160400" y="200471"/>
                      <a:pt x="160123" y="201760"/>
                    </a:cubicBezTo>
                    <a:lnTo>
                      <a:pt x="157634" y="216396"/>
                    </a:lnTo>
                    <a:lnTo>
                      <a:pt x="144266" y="293999"/>
                    </a:lnTo>
                    <a:lnTo>
                      <a:pt x="138550" y="286450"/>
                    </a:lnTo>
                    <a:cubicBezTo>
                      <a:pt x="133663" y="280191"/>
                      <a:pt x="127025" y="275864"/>
                      <a:pt x="119650" y="273747"/>
                    </a:cubicBezTo>
                    <a:lnTo>
                      <a:pt x="119189" y="275127"/>
                    </a:lnTo>
                    <a:lnTo>
                      <a:pt x="88580" y="368931"/>
                    </a:lnTo>
                    <a:cubicBezTo>
                      <a:pt x="83418" y="384949"/>
                      <a:pt x="66177" y="393694"/>
                      <a:pt x="50135" y="388447"/>
                    </a:cubicBezTo>
                    <a:cubicBezTo>
                      <a:pt x="34094" y="383200"/>
                      <a:pt x="25335" y="366078"/>
                      <a:pt x="30590" y="350060"/>
                    </a:cubicBezTo>
                    <a:lnTo>
                      <a:pt x="61107" y="256256"/>
                    </a:lnTo>
                    <a:lnTo>
                      <a:pt x="82403" y="190989"/>
                    </a:lnTo>
                    <a:cubicBezTo>
                      <a:pt x="89318" y="169725"/>
                      <a:pt x="108955" y="155456"/>
                      <a:pt x="131358" y="155456"/>
                    </a:cubicBezTo>
                    <a:close/>
                    <a:moveTo>
                      <a:pt x="171336" y="0"/>
                    </a:moveTo>
                    <a:cubicBezTo>
                      <a:pt x="208477" y="0"/>
                      <a:pt x="238585" y="30045"/>
                      <a:pt x="238585" y="67108"/>
                    </a:cubicBezTo>
                    <a:cubicBezTo>
                      <a:pt x="238585" y="104171"/>
                      <a:pt x="208477" y="134216"/>
                      <a:pt x="171336" y="134216"/>
                    </a:cubicBezTo>
                    <a:cubicBezTo>
                      <a:pt x="134195" y="134216"/>
                      <a:pt x="104087" y="104171"/>
                      <a:pt x="104087" y="67108"/>
                    </a:cubicBezTo>
                    <a:cubicBezTo>
                      <a:pt x="104087" y="30045"/>
                      <a:pt x="134195" y="0"/>
                      <a:pt x="171336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3" name="íśľiḋe">
              <a:extLst>
                <a:ext uri="{FF2B5EF4-FFF2-40B4-BE49-F238E27FC236}">
                  <a16:creationId xmlns:a16="http://schemas.microsoft.com/office/drawing/2014/main" xmlns="" id="{095BF0BA-60BD-4F42-924F-E9D557A5B0A7}"/>
                </a:ext>
              </a:extLst>
            </p:cNvPr>
            <p:cNvSpPr txBox="1"/>
            <p:nvPr/>
          </p:nvSpPr>
          <p:spPr>
            <a:xfrm>
              <a:off x="8071340" y="3981647"/>
              <a:ext cx="2354400" cy="322214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 lnSpcReduction="10000"/>
            </a:bodyPr>
            <a:lstStyle/>
            <a:p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4" name="iṥliḑe">
              <a:extLst>
                <a:ext uri="{FF2B5EF4-FFF2-40B4-BE49-F238E27FC236}">
                  <a16:creationId xmlns:a16="http://schemas.microsoft.com/office/drawing/2014/main" xmlns="" id="{4804AD6A-6653-4CCC-AE62-91C35ACFCA47}"/>
                </a:ext>
              </a:extLst>
            </p:cNvPr>
            <p:cNvSpPr txBox="1"/>
            <p:nvPr/>
          </p:nvSpPr>
          <p:spPr>
            <a:xfrm>
              <a:off x="8071341" y="4317200"/>
              <a:ext cx="2352572" cy="571357"/>
            </a:xfrm>
            <a:prstGeom prst="rect">
              <a:avLst/>
            </a:prstGeom>
            <a:noFill/>
          </p:spPr>
          <p:txBody>
            <a:bodyPr wrap="square" lIns="90000" tIns="46800" rIns="90000" bIns="4680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5" name="iśḻíḑe">
              <a:extLst>
                <a:ext uri="{FF2B5EF4-FFF2-40B4-BE49-F238E27FC236}">
                  <a16:creationId xmlns:a16="http://schemas.microsoft.com/office/drawing/2014/main" xmlns="" id="{4DCDA237-DAC8-4F83-83A2-ACFED593D81F}"/>
                </a:ext>
              </a:extLst>
            </p:cNvPr>
            <p:cNvSpPr/>
            <p:nvPr/>
          </p:nvSpPr>
          <p:spPr>
            <a:xfrm>
              <a:off x="0" y="1123890"/>
              <a:ext cx="12192000" cy="1718091"/>
            </a:xfrm>
            <a:prstGeom prst="rect">
              <a:avLst/>
            </a:prstGeom>
            <a:blipFill>
              <a:blip r:embed="rId3"/>
              <a:stretch>
                <a:fillRect t="-180862" b="-178208"/>
              </a:stretch>
            </a:blip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íšļiḓê">
              <a:extLst>
                <a:ext uri="{FF2B5EF4-FFF2-40B4-BE49-F238E27FC236}">
                  <a16:creationId xmlns:a16="http://schemas.microsoft.com/office/drawing/2014/main" xmlns="" id="{A86B4992-34A4-476A-A89C-C819A0CE2DA7}"/>
                </a:ext>
              </a:extLst>
            </p:cNvPr>
            <p:cNvSpPr/>
            <p:nvPr/>
          </p:nvSpPr>
          <p:spPr>
            <a:xfrm>
              <a:off x="0" y="1125538"/>
              <a:ext cx="12192000" cy="538364"/>
            </a:xfrm>
            <a:prstGeom prst="rect">
              <a:avLst/>
            </a:prstGeom>
            <a:solidFill>
              <a:schemeClr val="tx1">
                <a:alpha val="88000"/>
              </a:schemeClr>
            </a:solidFill>
            <a:ln>
              <a:noFill/>
            </a:ln>
          </p:spPr>
          <p:txBody>
            <a:bodyPr wrap="none" lIns="91412" tIns="45700" rIns="91412" bIns="45700" anchor="ctr" anchorCtr="1">
              <a:normAutofit/>
            </a:bodyPr>
            <a:lstStyle/>
            <a:p>
              <a:pPr>
                <a:buSzPct val="25000"/>
              </a:pPr>
              <a:r>
                <a:rPr lang="en-US" altLang="zh-CN" b="1" dirty="0">
                  <a:solidFill>
                    <a:schemeClr val="bg1"/>
                  </a:solidFill>
                </a:rPr>
                <a:t>Text Here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3922A60B-72DA-4F25-BC47-8F9099DE458B}"/>
                </a:ext>
              </a:extLst>
            </p:cNvPr>
            <p:cNvCxnSpPr>
              <a:stCxn id="23" idx="5"/>
              <a:endCxn id="25" idx="5"/>
            </p:cNvCxnSpPr>
            <p:nvPr/>
          </p:nvCxnSpPr>
          <p:spPr>
            <a:xfrm>
              <a:off x="2829582" y="4349393"/>
              <a:ext cx="3007564" cy="1099691"/>
            </a:xfrm>
            <a:prstGeom prst="line">
              <a:avLst/>
            </a:prstGeom>
            <a:ln w="85725" cap="rnd">
              <a:solidFill>
                <a:schemeClr val="bg1">
                  <a:lumMod val="75000"/>
                  <a:alpha val="34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E97C6115-AC01-4934-9A4B-1A02B70D6E71}"/>
                </a:ext>
              </a:extLst>
            </p:cNvPr>
            <p:cNvCxnSpPr>
              <a:stCxn id="23" idx="2"/>
              <a:endCxn id="27" idx="2"/>
            </p:cNvCxnSpPr>
            <p:nvPr/>
          </p:nvCxnSpPr>
          <p:spPr>
            <a:xfrm flipV="1">
              <a:off x="1889403" y="2779996"/>
              <a:ext cx="3822398" cy="1179962"/>
            </a:xfrm>
            <a:prstGeom prst="line">
              <a:avLst/>
            </a:prstGeom>
            <a:ln w="85725" cap="rnd">
              <a:solidFill>
                <a:schemeClr val="bg1">
                  <a:lumMod val="75000"/>
                  <a:alpha val="34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E7424034-7707-4370-9006-4FA2CE12B88E}"/>
                </a:ext>
              </a:extLst>
            </p:cNvPr>
            <p:cNvCxnSpPr>
              <a:stCxn id="27" idx="1"/>
              <a:endCxn id="29" idx="1"/>
            </p:cNvCxnSpPr>
            <p:nvPr/>
          </p:nvCxnSpPr>
          <p:spPr>
            <a:xfrm>
              <a:off x="5824330" y="2508326"/>
              <a:ext cx="2339958" cy="838494"/>
            </a:xfrm>
            <a:prstGeom prst="line">
              <a:avLst/>
            </a:prstGeom>
            <a:ln w="85725" cap="rnd">
              <a:solidFill>
                <a:schemeClr val="bg1">
                  <a:lumMod val="75000"/>
                  <a:alpha val="34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" name="íSļîďè">
              <a:extLst>
                <a:ext uri="{FF2B5EF4-FFF2-40B4-BE49-F238E27FC236}">
                  <a16:creationId xmlns:a16="http://schemas.microsoft.com/office/drawing/2014/main" xmlns="" id="{DAB77F08-9D30-48BB-A1EC-83409DCA9253}"/>
                </a:ext>
              </a:extLst>
            </p:cNvPr>
            <p:cNvGrpSpPr/>
            <p:nvPr/>
          </p:nvGrpSpPr>
          <p:grpSpPr>
            <a:xfrm>
              <a:off x="5711801" y="2395797"/>
              <a:ext cx="768398" cy="768398"/>
              <a:chOff x="5929881" y="2291196"/>
              <a:chExt cx="768398" cy="768398"/>
            </a:xfrm>
          </p:grpSpPr>
          <p:sp>
            <p:nvSpPr>
              <p:cNvPr id="27" name="íşḷîdê">
                <a:extLst>
                  <a:ext uri="{FF2B5EF4-FFF2-40B4-BE49-F238E27FC236}">
                    <a16:creationId xmlns:a16="http://schemas.microsoft.com/office/drawing/2014/main" xmlns="" id="{9AD72F89-FB43-48C7-B1B0-C863C1F099C7}"/>
                  </a:ext>
                </a:extLst>
              </p:cNvPr>
              <p:cNvSpPr/>
              <p:nvPr/>
            </p:nvSpPr>
            <p:spPr>
              <a:xfrm>
                <a:off x="5929881" y="2291196"/>
                <a:ext cx="768398" cy="768398"/>
              </a:xfrm>
              <a:prstGeom prst="ellipse">
                <a:avLst/>
              </a:prstGeom>
              <a:solidFill>
                <a:schemeClr val="bg1"/>
              </a:solidFill>
              <a:ln w="38100" cmpd="thickThin">
                <a:solidFill>
                  <a:schemeClr val="accent3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îŝḷiḓe">
                <a:extLst>
                  <a:ext uri="{FF2B5EF4-FFF2-40B4-BE49-F238E27FC236}">
                    <a16:creationId xmlns:a16="http://schemas.microsoft.com/office/drawing/2014/main" xmlns="" id="{B39EDEFF-DC6A-4F8C-B9FF-1E36639B4F0D}"/>
                  </a:ext>
                </a:extLst>
              </p:cNvPr>
              <p:cNvSpPr/>
              <p:nvPr/>
            </p:nvSpPr>
            <p:spPr bwMode="auto">
              <a:xfrm>
                <a:off x="6191346" y="2424019"/>
                <a:ext cx="245468" cy="476018"/>
              </a:xfrm>
              <a:custGeom>
                <a:avLst/>
                <a:gdLst>
                  <a:gd name="connsiteX0" fmla="*/ 159127 w 313668"/>
                  <a:gd name="connsiteY0" fmla="*/ 411396 h 608274"/>
                  <a:gd name="connsiteX1" fmla="*/ 159127 w 313668"/>
                  <a:gd name="connsiteY1" fmla="*/ 577440 h 608274"/>
                  <a:gd name="connsiteX2" fmla="*/ 128336 w 313668"/>
                  <a:gd name="connsiteY2" fmla="*/ 608274 h 608274"/>
                  <a:gd name="connsiteX3" fmla="*/ 97453 w 313668"/>
                  <a:gd name="connsiteY3" fmla="*/ 577440 h 608274"/>
                  <a:gd name="connsiteX4" fmla="*/ 97453 w 313668"/>
                  <a:gd name="connsiteY4" fmla="*/ 458706 h 608274"/>
                  <a:gd name="connsiteX5" fmla="*/ 128221 w 313668"/>
                  <a:gd name="connsiteY5" fmla="*/ 306395 h 608274"/>
                  <a:gd name="connsiteX6" fmla="*/ 168122 w 313668"/>
                  <a:gd name="connsiteY6" fmla="*/ 358410 h 608274"/>
                  <a:gd name="connsiteX7" fmla="*/ 171347 w 313668"/>
                  <a:gd name="connsiteY7" fmla="*/ 370377 h 608274"/>
                  <a:gd name="connsiteX8" fmla="*/ 165173 w 313668"/>
                  <a:gd name="connsiteY8" fmla="*/ 381149 h 608274"/>
                  <a:gd name="connsiteX9" fmla="*/ 71917 w 313668"/>
                  <a:gd name="connsiteY9" fmla="*/ 452588 h 608274"/>
                  <a:gd name="connsiteX10" fmla="*/ 62057 w 313668"/>
                  <a:gd name="connsiteY10" fmla="*/ 455994 h 608274"/>
                  <a:gd name="connsiteX11" fmla="*/ 49156 w 313668"/>
                  <a:gd name="connsiteY11" fmla="*/ 449642 h 608274"/>
                  <a:gd name="connsiteX12" fmla="*/ 3357 w 313668"/>
                  <a:gd name="connsiteY12" fmla="*/ 390079 h 608274"/>
                  <a:gd name="connsiteX13" fmla="*/ 132 w 313668"/>
                  <a:gd name="connsiteY13" fmla="*/ 378019 h 608274"/>
                  <a:gd name="connsiteX14" fmla="*/ 6398 w 313668"/>
                  <a:gd name="connsiteY14" fmla="*/ 367339 h 608274"/>
                  <a:gd name="connsiteX15" fmla="*/ 9162 w 313668"/>
                  <a:gd name="connsiteY15" fmla="*/ 365130 h 608274"/>
                  <a:gd name="connsiteX16" fmla="*/ 43904 w 313668"/>
                  <a:gd name="connsiteY16" fmla="*/ 407754 h 608274"/>
                  <a:gd name="connsiteX17" fmla="*/ 59661 w 313668"/>
                  <a:gd name="connsiteY17" fmla="*/ 410240 h 608274"/>
                  <a:gd name="connsiteX18" fmla="*/ 107948 w 313668"/>
                  <a:gd name="connsiteY18" fmla="*/ 375165 h 608274"/>
                  <a:gd name="connsiteX19" fmla="*/ 126009 w 313668"/>
                  <a:gd name="connsiteY19" fmla="*/ 319836 h 608274"/>
                  <a:gd name="connsiteX20" fmla="*/ 128221 w 313668"/>
                  <a:gd name="connsiteY20" fmla="*/ 306395 h 608274"/>
                  <a:gd name="connsiteX21" fmla="*/ 163534 w 313668"/>
                  <a:gd name="connsiteY21" fmla="*/ 163741 h 608274"/>
                  <a:gd name="connsiteX22" fmla="*/ 160861 w 313668"/>
                  <a:gd name="connsiteY22" fmla="*/ 166411 h 608274"/>
                  <a:gd name="connsiteX23" fmla="*/ 160861 w 313668"/>
                  <a:gd name="connsiteY23" fmla="*/ 185098 h 608274"/>
                  <a:gd name="connsiteX24" fmla="*/ 163534 w 313668"/>
                  <a:gd name="connsiteY24" fmla="*/ 187767 h 608274"/>
                  <a:gd name="connsiteX25" fmla="*/ 179484 w 313668"/>
                  <a:gd name="connsiteY25" fmla="*/ 187767 h 608274"/>
                  <a:gd name="connsiteX26" fmla="*/ 182157 w 313668"/>
                  <a:gd name="connsiteY26" fmla="*/ 185098 h 608274"/>
                  <a:gd name="connsiteX27" fmla="*/ 182157 w 313668"/>
                  <a:gd name="connsiteY27" fmla="*/ 166411 h 608274"/>
                  <a:gd name="connsiteX28" fmla="*/ 179484 w 313668"/>
                  <a:gd name="connsiteY28" fmla="*/ 163741 h 608274"/>
                  <a:gd name="connsiteX29" fmla="*/ 131358 w 313668"/>
                  <a:gd name="connsiteY29" fmla="*/ 155456 h 608274"/>
                  <a:gd name="connsiteX30" fmla="*/ 211383 w 313668"/>
                  <a:gd name="connsiteY30" fmla="*/ 155456 h 608274"/>
                  <a:gd name="connsiteX31" fmla="*/ 260338 w 313668"/>
                  <a:gd name="connsiteY31" fmla="*/ 190989 h 608274"/>
                  <a:gd name="connsiteX32" fmla="*/ 312151 w 313668"/>
                  <a:gd name="connsiteY32" fmla="*/ 350060 h 608274"/>
                  <a:gd name="connsiteX33" fmla="*/ 292606 w 313668"/>
                  <a:gd name="connsiteY33" fmla="*/ 388447 h 608274"/>
                  <a:gd name="connsiteX34" fmla="*/ 283110 w 313668"/>
                  <a:gd name="connsiteY34" fmla="*/ 389920 h 608274"/>
                  <a:gd name="connsiteX35" fmla="*/ 254069 w 313668"/>
                  <a:gd name="connsiteY35" fmla="*/ 368931 h 608274"/>
                  <a:gd name="connsiteX36" fmla="*/ 245310 w 313668"/>
                  <a:gd name="connsiteY36" fmla="*/ 341867 h 608274"/>
                  <a:gd name="connsiteX37" fmla="*/ 245310 w 313668"/>
                  <a:gd name="connsiteY37" fmla="*/ 383108 h 608274"/>
                  <a:gd name="connsiteX38" fmla="*/ 245310 w 313668"/>
                  <a:gd name="connsiteY38" fmla="*/ 577436 h 608274"/>
                  <a:gd name="connsiteX39" fmla="*/ 214425 w 313668"/>
                  <a:gd name="connsiteY39" fmla="*/ 608274 h 608274"/>
                  <a:gd name="connsiteX40" fmla="*/ 183540 w 313668"/>
                  <a:gd name="connsiteY40" fmla="*/ 577436 h 608274"/>
                  <a:gd name="connsiteX41" fmla="*/ 183540 w 313668"/>
                  <a:gd name="connsiteY41" fmla="*/ 391301 h 608274"/>
                  <a:gd name="connsiteX42" fmla="*/ 191561 w 313668"/>
                  <a:gd name="connsiteY42" fmla="*/ 373074 h 608274"/>
                  <a:gd name="connsiteX43" fmla="*/ 184278 w 313668"/>
                  <a:gd name="connsiteY43" fmla="*/ 346102 h 608274"/>
                  <a:gd name="connsiteX44" fmla="*/ 181789 w 313668"/>
                  <a:gd name="connsiteY44" fmla="*/ 342788 h 608274"/>
                  <a:gd name="connsiteX45" fmla="*/ 197646 w 313668"/>
                  <a:gd name="connsiteY45" fmla="*/ 323825 h 608274"/>
                  <a:gd name="connsiteX46" fmla="*/ 201242 w 313668"/>
                  <a:gd name="connsiteY46" fmla="*/ 310661 h 608274"/>
                  <a:gd name="connsiteX47" fmla="*/ 185015 w 313668"/>
                  <a:gd name="connsiteY47" fmla="*/ 216396 h 608274"/>
                  <a:gd name="connsiteX48" fmla="*/ 182526 w 313668"/>
                  <a:gd name="connsiteY48" fmla="*/ 201760 h 608274"/>
                  <a:gd name="connsiteX49" fmla="*/ 179853 w 313668"/>
                  <a:gd name="connsiteY49" fmla="*/ 199550 h 608274"/>
                  <a:gd name="connsiteX50" fmla="*/ 162797 w 313668"/>
                  <a:gd name="connsiteY50" fmla="*/ 199550 h 608274"/>
                  <a:gd name="connsiteX51" fmla="*/ 160123 w 313668"/>
                  <a:gd name="connsiteY51" fmla="*/ 201760 h 608274"/>
                  <a:gd name="connsiteX52" fmla="*/ 157634 w 313668"/>
                  <a:gd name="connsiteY52" fmla="*/ 216396 h 608274"/>
                  <a:gd name="connsiteX53" fmla="*/ 144266 w 313668"/>
                  <a:gd name="connsiteY53" fmla="*/ 293999 h 608274"/>
                  <a:gd name="connsiteX54" fmla="*/ 138550 w 313668"/>
                  <a:gd name="connsiteY54" fmla="*/ 286450 h 608274"/>
                  <a:gd name="connsiteX55" fmla="*/ 119650 w 313668"/>
                  <a:gd name="connsiteY55" fmla="*/ 273747 h 608274"/>
                  <a:gd name="connsiteX56" fmla="*/ 119189 w 313668"/>
                  <a:gd name="connsiteY56" fmla="*/ 275127 h 608274"/>
                  <a:gd name="connsiteX57" fmla="*/ 88580 w 313668"/>
                  <a:gd name="connsiteY57" fmla="*/ 368931 h 608274"/>
                  <a:gd name="connsiteX58" fmla="*/ 50135 w 313668"/>
                  <a:gd name="connsiteY58" fmla="*/ 388447 h 608274"/>
                  <a:gd name="connsiteX59" fmla="*/ 30590 w 313668"/>
                  <a:gd name="connsiteY59" fmla="*/ 350060 h 608274"/>
                  <a:gd name="connsiteX60" fmla="*/ 61107 w 313668"/>
                  <a:gd name="connsiteY60" fmla="*/ 256256 h 608274"/>
                  <a:gd name="connsiteX61" fmla="*/ 82403 w 313668"/>
                  <a:gd name="connsiteY61" fmla="*/ 190989 h 608274"/>
                  <a:gd name="connsiteX62" fmla="*/ 131358 w 313668"/>
                  <a:gd name="connsiteY62" fmla="*/ 155456 h 608274"/>
                  <a:gd name="connsiteX63" fmla="*/ 171336 w 313668"/>
                  <a:gd name="connsiteY63" fmla="*/ 0 h 608274"/>
                  <a:gd name="connsiteX64" fmla="*/ 238585 w 313668"/>
                  <a:gd name="connsiteY64" fmla="*/ 67108 h 608274"/>
                  <a:gd name="connsiteX65" fmla="*/ 171336 w 313668"/>
                  <a:gd name="connsiteY65" fmla="*/ 134216 h 608274"/>
                  <a:gd name="connsiteX66" fmla="*/ 104087 w 313668"/>
                  <a:gd name="connsiteY66" fmla="*/ 67108 h 608274"/>
                  <a:gd name="connsiteX67" fmla="*/ 171336 w 313668"/>
                  <a:gd name="connsiteY67" fmla="*/ 0 h 6082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13668" h="608274">
                    <a:moveTo>
                      <a:pt x="159127" y="411396"/>
                    </a:moveTo>
                    <a:lnTo>
                      <a:pt x="159127" y="577440"/>
                    </a:lnTo>
                    <a:cubicBezTo>
                      <a:pt x="159127" y="594468"/>
                      <a:pt x="145391" y="608274"/>
                      <a:pt x="128336" y="608274"/>
                    </a:cubicBezTo>
                    <a:cubicBezTo>
                      <a:pt x="111282" y="608274"/>
                      <a:pt x="97453" y="594468"/>
                      <a:pt x="97453" y="577440"/>
                    </a:cubicBezTo>
                    <a:lnTo>
                      <a:pt x="97453" y="458706"/>
                    </a:lnTo>
                    <a:close/>
                    <a:moveTo>
                      <a:pt x="128221" y="306395"/>
                    </a:moveTo>
                    <a:lnTo>
                      <a:pt x="168122" y="358410"/>
                    </a:lnTo>
                    <a:cubicBezTo>
                      <a:pt x="170794" y="361816"/>
                      <a:pt x="171900" y="366143"/>
                      <a:pt x="171347" y="370377"/>
                    </a:cubicBezTo>
                    <a:cubicBezTo>
                      <a:pt x="170794" y="374612"/>
                      <a:pt x="168583" y="378479"/>
                      <a:pt x="165173" y="381149"/>
                    </a:cubicBezTo>
                    <a:lnTo>
                      <a:pt x="71917" y="452588"/>
                    </a:lnTo>
                    <a:cubicBezTo>
                      <a:pt x="68968" y="454889"/>
                      <a:pt x="65467" y="455994"/>
                      <a:pt x="62057" y="455994"/>
                    </a:cubicBezTo>
                    <a:cubicBezTo>
                      <a:pt x="57173" y="455994"/>
                      <a:pt x="52289" y="453785"/>
                      <a:pt x="49156" y="449642"/>
                    </a:cubicBezTo>
                    <a:lnTo>
                      <a:pt x="3357" y="390079"/>
                    </a:lnTo>
                    <a:cubicBezTo>
                      <a:pt x="777" y="386672"/>
                      <a:pt x="-421" y="382345"/>
                      <a:pt x="132" y="378019"/>
                    </a:cubicBezTo>
                    <a:cubicBezTo>
                      <a:pt x="685" y="373784"/>
                      <a:pt x="2988" y="369917"/>
                      <a:pt x="6398" y="367339"/>
                    </a:cubicBezTo>
                    <a:lnTo>
                      <a:pt x="9162" y="365130"/>
                    </a:lnTo>
                    <a:cubicBezTo>
                      <a:pt x="11374" y="384279"/>
                      <a:pt x="24367" y="401402"/>
                      <a:pt x="43904" y="407754"/>
                    </a:cubicBezTo>
                    <a:cubicBezTo>
                      <a:pt x="49064" y="409411"/>
                      <a:pt x="54409" y="410240"/>
                      <a:pt x="59661" y="410240"/>
                    </a:cubicBezTo>
                    <a:cubicBezTo>
                      <a:pt x="81040" y="410240"/>
                      <a:pt x="100945" y="396615"/>
                      <a:pt x="107948" y="375165"/>
                    </a:cubicBezTo>
                    <a:lnTo>
                      <a:pt x="126009" y="319836"/>
                    </a:lnTo>
                    <a:cubicBezTo>
                      <a:pt x="127484" y="315325"/>
                      <a:pt x="128037" y="310906"/>
                      <a:pt x="128221" y="306395"/>
                    </a:cubicBezTo>
                    <a:close/>
                    <a:moveTo>
                      <a:pt x="163534" y="163741"/>
                    </a:moveTo>
                    <a:cubicBezTo>
                      <a:pt x="162059" y="163741"/>
                      <a:pt x="160861" y="164938"/>
                      <a:pt x="160861" y="166411"/>
                    </a:cubicBezTo>
                    <a:lnTo>
                      <a:pt x="160861" y="185098"/>
                    </a:lnTo>
                    <a:cubicBezTo>
                      <a:pt x="160861" y="186571"/>
                      <a:pt x="162059" y="187767"/>
                      <a:pt x="163534" y="187767"/>
                    </a:cubicBezTo>
                    <a:lnTo>
                      <a:pt x="179484" y="187767"/>
                    </a:lnTo>
                    <a:cubicBezTo>
                      <a:pt x="180959" y="187767"/>
                      <a:pt x="182157" y="186571"/>
                      <a:pt x="182157" y="185098"/>
                    </a:cubicBezTo>
                    <a:lnTo>
                      <a:pt x="182157" y="166411"/>
                    </a:lnTo>
                    <a:cubicBezTo>
                      <a:pt x="182157" y="164938"/>
                      <a:pt x="180959" y="163741"/>
                      <a:pt x="179484" y="163741"/>
                    </a:cubicBezTo>
                    <a:close/>
                    <a:moveTo>
                      <a:pt x="131358" y="155456"/>
                    </a:moveTo>
                    <a:lnTo>
                      <a:pt x="211383" y="155456"/>
                    </a:lnTo>
                    <a:cubicBezTo>
                      <a:pt x="233694" y="155456"/>
                      <a:pt x="253424" y="169725"/>
                      <a:pt x="260338" y="190989"/>
                    </a:cubicBezTo>
                    <a:lnTo>
                      <a:pt x="312151" y="350060"/>
                    </a:lnTo>
                    <a:cubicBezTo>
                      <a:pt x="317406" y="366078"/>
                      <a:pt x="308556" y="383292"/>
                      <a:pt x="292606" y="388447"/>
                    </a:cubicBezTo>
                    <a:cubicBezTo>
                      <a:pt x="289471" y="389460"/>
                      <a:pt x="286245" y="389920"/>
                      <a:pt x="283110" y="389920"/>
                    </a:cubicBezTo>
                    <a:cubicBezTo>
                      <a:pt x="270295" y="389920"/>
                      <a:pt x="258310" y="381819"/>
                      <a:pt x="254069" y="368931"/>
                    </a:cubicBezTo>
                    <a:lnTo>
                      <a:pt x="245310" y="341867"/>
                    </a:lnTo>
                    <a:lnTo>
                      <a:pt x="245310" y="383108"/>
                    </a:lnTo>
                    <a:lnTo>
                      <a:pt x="245310" y="577436"/>
                    </a:lnTo>
                    <a:cubicBezTo>
                      <a:pt x="245310" y="594466"/>
                      <a:pt x="231481" y="608274"/>
                      <a:pt x="214425" y="608274"/>
                    </a:cubicBezTo>
                    <a:cubicBezTo>
                      <a:pt x="197369" y="608274"/>
                      <a:pt x="183540" y="594466"/>
                      <a:pt x="183540" y="577436"/>
                    </a:cubicBezTo>
                    <a:lnTo>
                      <a:pt x="183540" y="391301"/>
                    </a:lnTo>
                    <a:cubicBezTo>
                      <a:pt x="187873" y="386146"/>
                      <a:pt x="190639" y="379886"/>
                      <a:pt x="191561" y="373074"/>
                    </a:cubicBezTo>
                    <a:cubicBezTo>
                      <a:pt x="192852" y="363316"/>
                      <a:pt x="190271" y="353742"/>
                      <a:pt x="184278" y="346102"/>
                    </a:cubicBezTo>
                    <a:lnTo>
                      <a:pt x="181789" y="342788"/>
                    </a:lnTo>
                    <a:lnTo>
                      <a:pt x="197646" y="323825"/>
                    </a:lnTo>
                    <a:cubicBezTo>
                      <a:pt x="200688" y="320142"/>
                      <a:pt x="201979" y="315355"/>
                      <a:pt x="201242" y="310661"/>
                    </a:cubicBezTo>
                    <a:lnTo>
                      <a:pt x="185015" y="216396"/>
                    </a:lnTo>
                    <a:lnTo>
                      <a:pt x="182526" y="201760"/>
                    </a:lnTo>
                    <a:cubicBezTo>
                      <a:pt x="182250" y="200471"/>
                      <a:pt x="181143" y="199550"/>
                      <a:pt x="179853" y="199550"/>
                    </a:cubicBezTo>
                    <a:lnTo>
                      <a:pt x="162797" y="199550"/>
                    </a:lnTo>
                    <a:cubicBezTo>
                      <a:pt x="161506" y="199550"/>
                      <a:pt x="160400" y="200471"/>
                      <a:pt x="160123" y="201760"/>
                    </a:cubicBezTo>
                    <a:lnTo>
                      <a:pt x="157634" y="216396"/>
                    </a:lnTo>
                    <a:lnTo>
                      <a:pt x="144266" y="293999"/>
                    </a:lnTo>
                    <a:lnTo>
                      <a:pt x="138550" y="286450"/>
                    </a:lnTo>
                    <a:cubicBezTo>
                      <a:pt x="133663" y="280191"/>
                      <a:pt x="127025" y="275864"/>
                      <a:pt x="119650" y="273747"/>
                    </a:cubicBezTo>
                    <a:lnTo>
                      <a:pt x="119189" y="275127"/>
                    </a:lnTo>
                    <a:lnTo>
                      <a:pt x="88580" y="368931"/>
                    </a:lnTo>
                    <a:cubicBezTo>
                      <a:pt x="83418" y="384949"/>
                      <a:pt x="66177" y="393694"/>
                      <a:pt x="50135" y="388447"/>
                    </a:cubicBezTo>
                    <a:cubicBezTo>
                      <a:pt x="34094" y="383200"/>
                      <a:pt x="25335" y="366078"/>
                      <a:pt x="30590" y="350060"/>
                    </a:cubicBezTo>
                    <a:lnTo>
                      <a:pt x="61107" y="256256"/>
                    </a:lnTo>
                    <a:lnTo>
                      <a:pt x="82403" y="190989"/>
                    </a:lnTo>
                    <a:cubicBezTo>
                      <a:pt x="89318" y="169725"/>
                      <a:pt x="108955" y="155456"/>
                      <a:pt x="131358" y="155456"/>
                    </a:cubicBezTo>
                    <a:close/>
                    <a:moveTo>
                      <a:pt x="171336" y="0"/>
                    </a:moveTo>
                    <a:cubicBezTo>
                      <a:pt x="208477" y="0"/>
                      <a:pt x="238585" y="30045"/>
                      <a:pt x="238585" y="67108"/>
                    </a:cubicBezTo>
                    <a:cubicBezTo>
                      <a:pt x="238585" y="104171"/>
                      <a:pt x="208477" y="134216"/>
                      <a:pt x="171336" y="134216"/>
                    </a:cubicBezTo>
                    <a:cubicBezTo>
                      <a:pt x="134195" y="134216"/>
                      <a:pt x="104087" y="104171"/>
                      <a:pt x="104087" y="67108"/>
                    </a:cubicBezTo>
                    <a:cubicBezTo>
                      <a:pt x="104087" y="30045"/>
                      <a:pt x="134195" y="0"/>
                      <a:pt x="17133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1" name="ïşļîḑê">
              <a:extLst>
                <a:ext uri="{FF2B5EF4-FFF2-40B4-BE49-F238E27FC236}">
                  <a16:creationId xmlns:a16="http://schemas.microsoft.com/office/drawing/2014/main" xmlns="" id="{176E2B76-5708-4018-A44F-6F3992C8F1C5}"/>
                </a:ext>
              </a:extLst>
            </p:cNvPr>
            <p:cNvGrpSpPr/>
            <p:nvPr/>
          </p:nvGrpSpPr>
          <p:grpSpPr>
            <a:xfrm>
              <a:off x="5043770" y="4655708"/>
              <a:ext cx="929498" cy="929498"/>
              <a:chOff x="5303351" y="4597894"/>
              <a:chExt cx="929498" cy="929498"/>
            </a:xfrm>
          </p:grpSpPr>
          <p:sp>
            <p:nvSpPr>
              <p:cNvPr id="25" name="í$líḍe">
                <a:extLst>
                  <a:ext uri="{FF2B5EF4-FFF2-40B4-BE49-F238E27FC236}">
                    <a16:creationId xmlns:a16="http://schemas.microsoft.com/office/drawing/2014/main" xmlns="" id="{9CEC15F3-58D2-4CBA-83FB-519891738F2D}"/>
                  </a:ext>
                </a:extLst>
              </p:cNvPr>
              <p:cNvSpPr/>
              <p:nvPr/>
            </p:nvSpPr>
            <p:spPr>
              <a:xfrm>
                <a:off x="5303351" y="4597894"/>
                <a:ext cx="929498" cy="929498"/>
              </a:xfrm>
              <a:prstGeom prst="ellipse">
                <a:avLst/>
              </a:prstGeom>
              <a:solidFill>
                <a:schemeClr val="bg1"/>
              </a:solidFill>
              <a:ln w="38100" cmpd="thickThin">
                <a:solidFill>
                  <a:schemeClr val="accent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îşlïḋe">
                <a:extLst>
                  <a:ext uri="{FF2B5EF4-FFF2-40B4-BE49-F238E27FC236}">
                    <a16:creationId xmlns:a16="http://schemas.microsoft.com/office/drawing/2014/main" xmlns="" id="{181455EF-4D8E-4390-A44C-9CB61E369220}"/>
                  </a:ext>
                </a:extLst>
              </p:cNvPr>
              <p:cNvSpPr/>
              <p:nvPr/>
            </p:nvSpPr>
            <p:spPr bwMode="auto">
              <a:xfrm>
                <a:off x="5619633" y="4768667"/>
                <a:ext cx="296932" cy="575818"/>
              </a:xfrm>
              <a:custGeom>
                <a:avLst/>
                <a:gdLst>
                  <a:gd name="connsiteX0" fmla="*/ 159127 w 313668"/>
                  <a:gd name="connsiteY0" fmla="*/ 411396 h 608274"/>
                  <a:gd name="connsiteX1" fmla="*/ 159127 w 313668"/>
                  <a:gd name="connsiteY1" fmla="*/ 577440 h 608274"/>
                  <a:gd name="connsiteX2" fmla="*/ 128336 w 313668"/>
                  <a:gd name="connsiteY2" fmla="*/ 608274 h 608274"/>
                  <a:gd name="connsiteX3" fmla="*/ 97453 w 313668"/>
                  <a:gd name="connsiteY3" fmla="*/ 577440 h 608274"/>
                  <a:gd name="connsiteX4" fmla="*/ 97453 w 313668"/>
                  <a:gd name="connsiteY4" fmla="*/ 458706 h 608274"/>
                  <a:gd name="connsiteX5" fmla="*/ 128221 w 313668"/>
                  <a:gd name="connsiteY5" fmla="*/ 306395 h 608274"/>
                  <a:gd name="connsiteX6" fmla="*/ 168122 w 313668"/>
                  <a:gd name="connsiteY6" fmla="*/ 358410 h 608274"/>
                  <a:gd name="connsiteX7" fmla="*/ 171347 w 313668"/>
                  <a:gd name="connsiteY7" fmla="*/ 370377 h 608274"/>
                  <a:gd name="connsiteX8" fmla="*/ 165173 w 313668"/>
                  <a:gd name="connsiteY8" fmla="*/ 381149 h 608274"/>
                  <a:gd name="connsiteX9" fmla="*/ 71917 w 313668"/>
                  <a:gd name="connsiteY9" fmla="*/ 452588 h 608274"/>
                  <a:gd name="connsiteX10" fmla="*/ 62057 w 313668"/>
                  <a:gd name="connsiteY10" fmla="*/ 455994 h 608274"/>
                  <a:gd name="connsiteX11" fmla="*/ 49156 w 313668"/>
                  <a:gd name="connsiteY11" fmla="*/ 449642 h 608274"/>
                  <a:gd name="connsiteX12" fmla="*/ 3357 w 313668"/>
                  <a:gd name="connsiteY12" fmla="*/ 390079 h 608274"/>
                  <a:gd name="connsiteX13" fmla="*/ 132 w 313668"/>
                  <a:gd name="connsiteY13" fmla="*/ 378019 h 608274"/>
                  <a:gd name="connsiteX14" fmla="*/ 6398 w 313668"/>
                  <a:gd name="connsiteY14" fmla="*/ 367339 h 608274"/>
                  <a:gd name="connsiteX15" fmla="*/ 9162 w 313668"/>
                  <a:gd name="connsiteY15" fmla="*/ 365130 h 608274"/>
                  <a:gd name="connsiteX16" fmla="*/ 43904 w 313668"/>
                  <a:gd name="connsiteY16" fmla="*/ 407754 h 608274"/>
                  <a:gd name="connsiteX17" fmla="*/ 59661 w 313668"/>
                  <a:gd name="connsiteY17" fmla="*/ 410240 h 608274"/>
                  <a:gd name="connsiteX18" fmla="*/ 107948 w 313668"/>
                  <a:gd name="connsiteY18" fmla="*/ 375165 h 608274"/>
                  <a:gd name="connsiteX19" fmla="*/ 126009 w 313668"/>
                  <a:gd name="connsiteY19" fmla="*/ 319836 h 608274"/>
                  <a:gd name="connsiteX20" fmla="*/ 128221 w 313668"/>
                  <a:gd name="connsiteY20" fmla="*/ 306395 h 608274"/>
                  <a:gd name="connsiteX21" fmla="*/ 163534 w 313668"/>
                  <a:gd name="connsiteY21" fmla="*/ 163741 h 608274"/>
                  <a:gd name="connsiteX22" fmla="*/ 160861 w 313668"/>
                  <a:gd name="connsiteY22" fmla="*/ 166411 h 608274"/>
                  <a:gd name="connsiteX23" fmla="*/ 160861 w 313668"/>
                  <a:gd name="connsiteY23" fmla="*/ 185098 h 608274"/>
                  <a:gd name="connsiteX24" fmla="*/ 163534 w 313668"/>
                  <a:gd name="connsiteY24" fmla="*/ 187767 h 608274"/>
                  <a:gd name="connsiteX25" fmla="*/ 179484 w 313668"/>
                  <a:gd name="connsiteY25" fmla="*/ 187767 h 608274"/>
                  <a:gd name="connsiteX26" fmla="*/ 182157 w 313668"/>
                  <a:gd name="connsiteY26" fmla="*/ 185098 h 608274"/>
                  <a:gd name="connsiteX27" fmla="*/ 182157 w 313668"/>
                  <a:gd name="connsiteY27" fmla="*/ 166411 h 608274"/>
                  <a:gd name="connsiteX28" fmla="*/ 179484 w 313668"/>
                  <a:gd name="connsiteY28" fmla="*/ 163741 h 608274"/>
                  <a:gd name="connsiteX29" fmla="*/ 131358 w 313668"/>
                  <a:gd name="connsiteY29" fmla="*/ 155456 h 608274"/>
                  <a:gd name="connsiteX30" fmla="*/ 211383 w 313668"/>
                  <a:gd name="connsiteY30" fmla="*/ 155456 h 608274"/>
                  <a:gd name="connsiteX31" fmla="*/ 260338 w 313668"/>
                  <a:gd name="connsiteY31" fmla="*/ 190989 h 608274"/>
                  <a:gd name="connsiteX32" fmla="*/ 312151 w 313668"/>
                  <a:gd name="connsiteY32" fmla="*/ 350060 h 608274"/>
                  <a:gd name="connsiteX33" fmla="*/ 292606 w 313668"/>
                  <a:gd name="connsiteY33" fmla="*/ 388447 h 608274"/>
                  <a:gd name="connsiteX34" fmla="*/ 283110 w 313668"/>
                  <a:gd name="connsiteY34" fmla="*/ 389920 h 608274"/>
                  <a:gd name="connsiteX35" fmla="*/ 254069 w 313668"/>
                  <a:gd name="connsiteY35" fmla="*/ 368931 h 608274"/>
                  <a:gd name="connsiteX36" fmla="*/ 245310 w 313668"/>
                  <a:gd name="connsiteY36" fmla="*/ 341867 h 608274"/>
                  <a:gd name="connsiteX37" fmla="*/ 245310 w 313668"/>
                  <a:gd name="connsiteY37" fmla="*/ 383108 h 608274"/>
                  <a:gd name="connsiteX38" fmla="*/ 245310 w 313668"/>
                  <a:gd name="connsiteY38" fmla="*/ 577436 h 608274"/>
                  <a:gd name="connsiteX39" fmla="*/ 214425 w 313668"/>
                  <a:gd name="connsiteY39" fmla="*/ 608274 h 608274"/>
                  <a:gd name="connsiteX40" fmla="*/ 183540 w 313668"/>
                  <a:gd name="connsiteY40" fmla="*/ 577436 h 608274"/>
                  <a:gd name="connsiteX41" fmla="*/ 183540 w 313668"/>
                  <a:gd name="connsiteY41" fmla="*/ 391301 h 608274"/>
                  <a:gd name="connsiteX42" fmla="*/ 191561 w 313668"/>
                  <a:gd name="connsiteY42" fmla="*/ 373074 h 608274"/>
                  <a:gd name="connsiteX43" fmla="*/ 184278 w 313668"/>
                  <a:gd name="connsiteY43" fmla="*/ 346102 h 608274"/>
                  <a:gd name="connsiteX44" fmla="*/ 181789 w 313668"/>
                  <a:gd name="connsiteY44" fmla="*/ 342788 h 608274"/>
                  <a:gd name="connsiteX45" fmla="*/ 197646 w 313668"/>
                  <a:gd name="connsiteY45" fmla="*/ 323825 h 608274"/>
                  <a:gd name="connsiteX46" fmla="*/ 201242 w 313668"/>
                  <a:gd name="connsiteY46" fmla="*/ 310661 h 608274"/>
                  <a:gd name="connsiteX47" fmla="*/ 185015 w 313668"/>
                  <a:gd name="connsiteY47" fmla="*/ 216396 h 608274"/>
                  <a:gd name="connsiteX48" fmla="*/ 182526 w 313668"/>
                  <a:gd name="connsiteY48" fmla="*/ 201760 h 608274"/>
                  <a:gd name="connsiteX49" fmla="*/ 179853 w 313668"/>
                  <a:gd name="connsiteY49" fmla="*/ 199550 h 608274"/>
                  <a:gd name="connsiteX50" fmla="*/ 162797 w 313668"/>
                  <a:gd name="connsiteY50" fmla="*/ 199550 h 608274"/>
                  <a:gd name="connsiteX51" fmla="*/ 160123 w 313668"/>
                  <a:gd name="connsiteY51" fmla="*/ 201760 h 608274"/>
                  <a:gd name="connsiteX52" fmla="*/ 157634 w 313668"/>
                  <a:gd name="connsiteY52" fmla="*/ 216396 h 608274"/>
                  <a:gd name="connsiteX53" fmla="*/ 144266 w 313668"/>
                  <a:gd name="connsiteY53" fmla="*/ 293999 h 608274"/>
                  <a:gd name="connsiteX54" fmla="*/ 138550 w 313668"/>
                  <a:gd name="connsiteY54" fmla="*/ 286450 h 608274"/>
                  <a:gd name="connsiteX55" fmla="*/ 119650 w 313668"/>
                  <a:gd name="connsiteY55" fmla="*/ 273747 h 608274"/>
                  <a:gd name="connsiteX56" fmla="*/ 119189 w 313668"/>
                  <a:gd name="connsiteY56" fmla="*/ 275127 h 608274"/>
                  <a:gd name="connsiteX57" fmla="*/ 88580 w 313668"/>
                  <a:gd name="connsiteY57" fmla="*/ 368931 h 608274"/>
                  <a:gd name="connsiteX58" fmla="*/ 50135 w 313668"/>
                  <a:gd name="connsiteY58" fmla="*/ 388447 h 608274"/>
                  <a:gd name="connsiteX59" fmla="*/ 30590 w 313668"/>
                  <a:gd name="connsiteY59" fmla="*/ 350060 h 608274"/>
                  <a:gd name="connsiteX60" fmla="*/ 61107 w 313668"/>
                  <a:gd name="connsiteY60" fmla="*/ 256256 h 608274"/>
                  <a:gd name="connsiteX61" fmla="*/ 82403 w 313668"/>
                  <a:gd name="connsiteY61" fmla="*/ 190989 h 608274"/>
                  <a:gd name="connsiteX62" fmla="*/ 131358 w 313668"/>
                  <a:gd name="connsiteY62" fmla="*/ 155456 h 608274"/>
                  <a:gd name="connsiteX63" fmla="*/ 171336 w 313668"/>
                  <a:gd name="connsiteY63" fmla="*/ 0 h 608274"/>
                  <a:gd name="connsiteX64" fmla="*/ 238585 w 313668"/>
                  <a:gd name="connsiteY64" fmla="*/ 67108 h 608274"/>
                  <a:gd name="connsiteX65" fmla="*/ 171336 w 313668"/>
                  <a:gd name="connsiteY65" fmla="*/ 134216 h 608274"/>
                  <a:gd name="connsiteX66" fmla="*/ 104087 w 313668"/>
                  <a:gd name="connsiteY66" fmla="*/ 67108 h 608274"/>
                  <a:gd name="connsiteX67" fmla="*/ 171336 w 313668"/>
                  <a:gd name="connsiteY67" fmla="*/ 0 h 6082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13668" h="608274">
                    <a:moveTo>
                      <a:pt x="159127" y="411396"/>
                    </a:moveTo>
                    <a:lnTo>
                      <a:pt x="159127" y="577440"/>
                    </a:lnTo>
                    <a:cubicBezTo>
                      <a:pt x="159127" y="594468"/>
                      <a:pt x="145391" y="608274"/>
                      <a:pt x="128336" y="608274"/>
                    </a:cubicBezTo>
                    <a:cubicBezTo>
                      <a:pt x="111282" y="608274"/>
                      <a:pt x="97453" y="594468"/>
                      <a:pt x="97453" y="577440"/>
                    </a:cubicBezTo>
                    <a:lnTo>
                      <a:pt x="97453" y="458706"/>
                    </a:lnTo>
                    <a:close/>
                    <a:moveTo>
                      <a:pt x="128221" y="306395"/>
                    </a:moveTo>
                    <a:lnTo>
                      <a:pt x="168122" y="358410"/>
                    </a:lnTo>
                    <a:cubicBezTo>
                      <a:pt x="170794" y="361816"/>
                      <a:pt x="171900" y="366143"/>
                      <a:pt x="171347" y="370377"/>
                    </a:cubicBezTo>
                    <a:cubicBezTo>
                      <a:pt x="170794" y="374612"/>
                      <a:pt x="168583" y="378479"/>
                      <a:pt x="165173" y="381149"/>
                    </a:cubicBezTo>
                    <a:lnTo>
                      <a:pt x="71917" y="452588"/>
                    </a:lnTo>
                    <a:cubicBezTo>
                      <a:pt x="68968" y="454889"/>
                      <a:pt x="65467" y="455994"/>
                      <a:pt x="62057" y="455994"/>
                    </a:cubicBezTo>
                    <a:cubicBezTo>
                      <a:pt x="57173" y="455994"/>
                      <a:pt x="52289" y="453785"/>
                      <a:pt x="49156" y="449642"/>
                    </a:cubicBezTo>
                    <a:lnTo>
                      <a:pt x="3357" y="390079"/>
                    </a:lnTo>
                    <a:cubicBezTo>
                      <a:pt x="777" y="386672"/>
                      <a:pt x="-421" y="382345"/>
                      <a:pt x="132" y="378019"/>
                    </a:cubicBezTo>
                    <a:cubicBezTo>
                      <a:pt x="685" y="373784"/>
                      <a:pt x="2988" y="369917"/>
                      <a:pt x="6398" y="367339"/>
                    </a:cubicBezTo>
                    <a:lnTo>
                      <a:pt x="9162" y="365130"/>
                    </a:lnTo>
                    <a:cubicBezTo>
                      <a:pt x="11374" y="384279"/>
                      <a:pt x="24367" y="401402"/>
                      <a:pt x="43904" y="407754"/>
                    </a:cubicBezTo>
                    <a:cubicBezTo>
                      <a:pt x="49064" y="409411"/>
                      <a:pt x="54409" y="410240"/>
                      <a:pt x="59661" y="410240"/>
                    </a:cubicBezTo>
                    <a:cubicBezTo>
                      <a:pt x="81040" y="410240"/>
                      <a:pt x="100945" y="396615"/>
                      <a:pt x="107948" y="375165"/>
                    </a:cubicBezTo>
                    <a:lnTo>
                      <a:pt x="126009" y="319836"/>
                    </a:lnTo>
                    <a:cubicBezTo>
                      <a:pt x="127484" y="315325"/>
                      <a:pt x="128037" y="310906"/>
                      <a:pt x="128221" y="306395"/>
                    </a:cubicBezTo>
                    <a:close/>
                    <a:moveTo>
                      <a:pt x="163534" y="163741"/>
                    </a:moveTo>
                    <a:cubicBezTo>
                      <a:pt x="162059" y="163741"/>
                      <a:pt x="160861" y="164938"/>
                      <a:pt x="160861" y="166411"/>
                    </a:cubicBezTo>
                    <a:lnTo>
                      <a:pt x="160861" y="185098"/>
                    </a:lnTo>
                    <a:cubicBezTo>
                      <a:pt x="160861" y="186571"/>
                      <a:pt x="162059" y="187767"/>
                      <a:pt x="163534" y="187767"/>
                    </a:cubicBezTo>
                    <a:lnTo>
                      <a:pt x="179484" y="187767"/>
                    </a:lnTo>
                    <a:cubicBezTo>
                      <a:pt x="180959" y="187767"/>
                      <a:pt x="182157" y="186571"/>
                      <a:pt x="182157" y="185098"/>
                    </a:cubicBezTo>
                    <a:lnTo>
                      <a:pt x="182157" y="166411"/>
                    </a:lnTo>
                    <a:cubicBezTo>
                      <a:pt x="182157" y="164938"/>
                      <a:pt x="180959" y="163741"/>
                      <a:pt x="179484" y="163741"/>
                    </a:cubicBezTo>
                    <a:close/>
                    <a:moveTo>
                      <a:pt x="131358" y="155456"/>
                    </a:moveTo>
                    <a:lnTo>
                      <a:pt x="211383" y="155456"/>
                    </a:lnTo>
                    <a:cubicBezTo>
                      <a:pt x="233694" y="155456"/>
                      <a:pt x="253424" y="169725"/>
                      <a:pt x="260338" y="190989"/>
                    </a:cubicBezTo>
                    <a:lnTo>
                      <a:pt x="312151" y="350060"/>
                    </a:lnTo>
                    <a:cubicBezTo>
                      <a:pt x="317406" y="366078"/>
                      <a:pt x="308556" y="383292"/>
                      <a:pt x="292606" y="388447"/>
                    </a:cubicBezTo>
                    <a:cubicBezTo>
                      <a:pt x="289471" y="389460"/>
                      <a:pt x="286245" y="389920"/>
                      <a:pt x="283110" y="389920"/>
                    </a:cubicBezTo>
                    <a:cubicBezTo>
                      <a:pt x="270295" y="389920"/>
                      <a:pt x="258310" y="381819"/>
                      <a:pt x="254069" y="368931"/>
                    </a:cubicBezTo>
                    <a:lnTo>
                      <a:pt x="245310" y="341867"/>
                    </a:lnTo>
                    <a:lnTo>
                      <a:pt x="245310" y="383108"/>
                    </a:lnTo>
                    <a:lnTo>
                      <a:pt x="245310" y="577436"/>
                    </a:lnTo>
                    <a:cubicBezTo>
                      <a:pt x="245310" y="594466"/>
                      <a:pt x="231481" y="608274"/>
                      <a:pt x="214425" y="608274"/>
                    </a:cubicBezTo>
                    <a:cubicBezTo>
                      <a:pt x="197369" y="608274"/>
                      <a:pt x="183540" y="594466"/>
                      <a:pt x="183540" y="577436"/>
                    </a:cubicBezTo>
                    <a:lnTo>
                      <a:pt x="183540" y="391301"/>
                    </a:lnTo>
                    <a:cubicBezTo>
                      <a:pt x="187873" y="386146"/>
                      <a:pt x="190639" y="379886"/>
                      <a:pt x="191561" y="373074"/>
                    </a:cubicBezTo>
                    <a:cubicBezTo>
                      <a:pt x="192852" y="363316"/>
                      <a:pt x="190271" y="353742"/>
                      <a:pt x="184278" y="346102"/>
                    </a:cubicBezTo>
                    <a:lnTo>
                      <a:pt x="181789" y="342788"/>
                    </a:lnTo>
                    <a:lnTo>
                      <a:pt x="197646" y="323825"/>
                    </a:lnTo>
                    <a:cubicBezTo>
                      <a:pt x="200688" y="320142"/>
                      <a:pt x="201979" y="315355"/>
                      <a:pt x="201242" y="310661"/>
                    </a:cubicBezTo>
                    <a:lnTo>
                      <a:pt x="185015" y="216396"/>
                    </a:lnTo>
                    <a:lnTo>
                      <a:pt x="182526" y="201760"/>
                    </a:lnTo>
                    <a:cubicBezTo>
                      <a:pt x="182250" y="200471"/>
                      <a:pt x="181143" y="199550"/>
                      <a:pt x="179853" y="199550"/>
                    </a:cubicBezTo>
                    <a:lnTo>
                      <a:pt x="162797" y="199550"/>
                    </a:lnTo>
                    <a:cubicBezTo>
                      <a:pt x="161506" y="199550"/>
                      <a:pt x="160400" y="200471"/>
                      <a:pt x="160123" y="201760"/>
                    </a:cubicBezTo>
                    <a:lnTo>
                      <a:pt x="157634" y="216396"/>
                    </a:lnTo>
                    <a:lnTo>
                      <a:pt x="144266" y="293999"/>
                    </a:lnTo>
                    <a:lnTo>
                      <a:pt x="138550" y="286450"/>
                    </a:lnTo>
                    <a:cubicBezTo>
                      <a:pt x="133663" y="280191"/>
                      <a:pt x="127025" y="275864"/>
                      <a:pt x="119650" y="273747"/>
                    </a:cubicBezTo>
                    <a:lnTo>
                      <a:pt x="119189" y="275127"/>
                    </a:lnTo>
                    <a:lnTo>
                      <a:pt x="88580" y="368931"/>
                    </a:lnTo>
                    <a:cubicBezTo>
                      <a:pt x="83418" y="384949"/>
                      <a:pt x="66177" y="393694"/>
                      <a:pt x="50135" y="388447"/>
                    </a:cubicBezTo>
                    <a:cubicBezTo>
                      <a:pt x="34094" y="383200"/>
                      <a:pt x="25335" y="366078"/>
                      <a:pt x="30590" y="350060"/>
                    </a:cubicBezTo>
                    <a:lnTo>
                      <a:pt x="61107" y="256256"/>
                    </a:lnTo>
                    <a:lnTo>
                      <a:pt x="82403" y="190989"/>
                    </a:lnTo>
                    <a:cubicBezTo>
                      <a:pt x="89318" y="169725"/>
                      <a:pt x="108955" y="155456"/>
                      <a:pt x="131358" y="155456"/>
                    </a:cubicBezTo>
                    <a:close/>
                    <a:moveTo>
                      <a:pt x="171336" y="0"/>
                    </a:moveTo>
                    <a:cubicBezTo>
                      <a:pt x="208477" y="0"/>
                      <a:pt x="238585" y="30045"/>
                      <a:pt x="238585" y="67108"/>
                    </a:cubicBezTo>
                    <a:cubicBezTo>
                      <a:pt x="238585" y="104171"/>
                      <a:pt x="208477" y="134216"/>
                      <a:pt x="171336" y="134216"/>
                    </a:cubicBezTo>
                    <a:cubicBezTo>
                      <a:pt x="134195" y="134216"/>
                      <a:pt x="104087" y="104171"/>
                      <a:pt x="104087" y="67108"/>
                    </a:cubicBezTo>
                    <a:cubicBezTo>
                      <a:pt x="104087" y="30045"/>
                      <a:pt x="134195" y="0"/>
                      <a:pt x="17133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2" name="îṥļîḍê">
              <a:extLst>
                <a:ext uri="{FF2B5EF4-FFF2-40B4-BE49-F238E27FC236}">
                  <a16:creationId xmlns:a16="http://schemas.microsoft.com/office/drawing/2014/main" xmlns="" id="{FF78F141-D52C-46FA-BD49-2053BC05EF30}"/>
                </a:ext>
              </a:extLst>
            </p:cNvPr>
            <p:cNvGrpSpPr/>
            <p:nvPr/>
          </p:nvGrpSpPr>
          <p:grpSpPr>
            <a:xfrm>
              <a:off x="1889403" y="3409214"/>
              <a:ext cx="1101488" cy="1101488"/>
              <a:chOff x="2686741" y="2932174"/>
              <a:chExt cx="1101488" cy="1101488"/>
            </a:xfrm>
          </p:grpSpPr>
          <p:sp>
            <p:nvSpPr>
              <p:cNvPr id="23" name="is1ïde">
                <a:extLst>
                  <a:ext uri="{FF2B5EF4-FFF2-40B4-BE49-F238E27FC236}">
                    <a16:creationId xmlns:a16="http://schemas.microsoft.com/office/drawing/2014/main" xmlns="" id="{BD6F25C7-E6BC-4175-AAB7-83C2DD764515}"/>
                  </a:ext>
                </a:extLst>
              </p:cNvPr>
              <p:cNvSpPr/>
              <p:nvPr/>
            </p:nvSpPr>
            <p:spPr>
              <a:xfrm>
                <a:off x="2686741" y="2932174"/>
                <a:ext cx="1101488" cy="1101488"/>
              </a:xfrm>
              <a:prstGeom prst="ellipse">
                <a:avLst/>
              </a:prstGeom>
              <a:solidFill>
                <a:schemeClr val="bg1"/>
              </a:solidFill>
              <a:ln w="38100" cmpd="thickThin">
                <a:solidFill>
                  <a:schemeClr val="accent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ïsļîḑè">
                <a:extLst>
                  <a:ext uri="{FF2B5EF4-FFF2-40B4-BE49-F238E27FC236}">
                    <a16:creationId xmlns:a16="http://schemas.microsoft.com/office/drawing/2014/main" xmlns="" id="{8E63122C-74AF-4C2D-BD73-7BA60454B9E4}"/>
                  </a:ext>
                </a:extLst>
              </p:cNvPr>
              <p:cNvSpPr/>
              <p:nvPr/>
            </p:nvSpPr>
            <p:spPr bwMode="auto">
              <a:xfrm>
                <a:off x="3061546" y="3135667"/>
                <a:ext cx="351876" cy="682368"/>
              </a:xfrm>
              <a:custGeom>
                <a:avLst/>
                <a:gdLst>
                  <a:gd name="connsiteX0" fmla="*/ 159127 w 313668"/>
                  <a:gd name="connsiteY0" fmla="*/ 411396 h 608274"/>
                  <a:gd name="connsiteX1" fmla="*/ 159127 w 313668"/>
                  <a:gd name="connsiteY1" fmla="*/ 577440 h 608274"/>
                  <a:gd name="connsiteX2" fmla="*/ 128336 w 313668"/>
                  <a:gd name="connsiteY2" fmla="*/ 608274 h 608274"/>
                  <a:gd name="connsiteX3" fmla="*/ 97453 w 313668"/>
                  <a:gd name="connsiteY3" fmla="*/ 577440 h 608274"/>
                  <a:gd name="connsiteX4" fmla="*/ 97453 w 313668"/>
                  <a:gd name="connsiteY4" fmla="*/ 458706 h 608274"/>
                  <a:gd name="connsiteX5" fmla="*/ 128221 w 313668"/>
                  <a:gd name="connsiteY5" fmla="*/ 306395 h 608274"/>
                  <a:gd name="connsiteX6" fmla="*/ 168122 w 313668"/>
                  <a:gd name="connsiteY6" fmla="*/ 358410 h 608274"/>
                  <a:gd name="connsiteX7" fmla="*/ 171347 w 313668"/>
                  <a:gd name="connsiteY7" fmla="*/ 370377 h 608274"/>
                  <a:gd name="connsiteX8" fmla="*/ 165173 w 313668"/>
                  <a:gd name="connsiteY8" fmla="*/ 381149 h 608274"/>
                  <a:gd name="connsiteX9" fmla="*/ 71917 w 313668"/>
                  <a:gd name="connsiteY9" fmla="*/ 452588 h 608274"/>
                  <a:gd name="connsiteX10" fmla="*/ 62057 w 313668"/>
                  <a:gd name="connsiteY10" fmla="*/ 455994 h 608274"/>
                  <a:gd name="connsiteX11" fmla="*/ 49156 w 313668"/>
                  <a:gd name="connsiteY11" fmla="*/ 449642 h 608274"/>
                  <a:gd name="connsiteX12" fmla="*/ 3357 w 313668"/>
                  <a:gd name="connsiteY12" fmla="*/ 390079 h 608274"/>
                  <a:gd name="connsiteX13" fmla="*/ 132 w 313668"/>
                  <a:gd name="connsiteY13" fmla="*/ 378019 h 608274"/>
                  <a:gd name="connsiteX14" fmla="*/ 6398 w 313668"/>
                  <a:gd name="connsiteY14" fmla="*/ 367339 h 608274"/>
                  <a:gd name="connsiteX15" fmla="*/ 9162 w 313668"/>
                  <a:gd name="connsiteY15" fmla="*/ 365130 h 608274"/>
                  <a:gd name="connsiteX16" fmla="*/ 43904 w 313668"/>
                  <a:gd name="connsiteY16" fmla="*/ 407754 h 608274"/>
                  <a:gd name="connsiteX17" fmla="*/ 59661 w 313668"/>
                  <a:gd name="connsiteY17" fmla="*/ 410240 h 608274"/>
                  <a:gd name="connsiteX18" fmla="*/ 107948 w 313668"/>
                  <a:gd name="connsiteY18" fmla="*/ 375165 h 608274"/>
                  <a:gd name="connsiteX19" fmla="*/ 126009 w 313668"/>
                  <a:gd name="connsiteY19" fmla="*/ 319836 h 608274"/>
                  <a:gd name="connsiteX20" fmla="*/ 128221 w 313668"/>
                  <a:gd name="connsiteY20" fmla="*/ 306395 h 608274"/>
                  <a:gd name="connsiteX21" fmla="*/ 163534 w 313668"/>
                  <a:gd name="connsiteY21" fmla="*/ 163741 h 608274"/>
                  <a:gd name="connsiteX22" fmla="*/ 160861 w 313668"/>
                  <a:gd name="connsiteY22" fmla="*/ 166411 h 608274"/>
                  <a:gd name="connsiteX23" fmla="*/ 160861 w 313668"/>
                  <a:gd name="connsiteY23" fmla="*/ 185098 h 608274"/>
                  <a:gd name="connsiteX24" fmla="*/ 163534 w 313668"/>
                  <a:gd name="connsiteY24" fmla="*/ 187767 h 608274"/>
                  <a:gd name="connsiteX25" fmla="*/ 179484 w 313668"/>
                  <a:gd name="connsiteY25" fmla="*/ 187767 h 608274"/>
                  <a:gd name="connsiteX26" fmla="*/ 182157 w 313668"/>
                  <a:gd name="connsiteY26" fmla="*/ 185098 h 608274"/>
                  <a:gd name="connsiteX27" fmla="*/ 182157 w 313668"/>
                  <a:gd name="connsiteY27" fmla="*/ 166411 h 608274"/>
                  <a:gd name="connsiteX28" fmla="*/ 179484 w 313668"/>
                  <a:gd name="connsiteY28" fmla="*/ 163741 h 608274"/>
                  <a:gd name="connsiteX29" fmla="*/ 131358 w 313668"/>
                  <a:gd name="connsiteY29" fmla="*/ 155456 h 608274"/>
                  <a:gd name="connsiteX30" fmla="*/ 211383 w 313668"/>
                  <a:gd name="connsiteY30" fmla="*/ 155456 h 608274"/>
                  <a:gd name="connsiteX31" fmla="*/ 260338 w 313668"/>
                  <a:gd name="connsiteY31" fmla="*/ 190989 h 608274"/>
                  <a:gd name="connsiteX32" fmla="*/ 312151 w 313668"/>
                  <a:gd name="connsiteY32" fmla="*/ 350060 h 608274"/>
                  <a:gd name="connsiteX33" fmla="*/ 292606 w 313668"/>
                  <a:gd name="connsiteY33" fmla="*/ 388447 h 608274"/>
                  <a:gd name="connsiteX34" fmla="*/ 283110 w 313668"/>
                  <a:gd name="connsiteY34" fmla="*/ 389920 h 608274"/>
                  <a:gd name="connsiteX35" fmla="*/ 254069 w 313668"/>
                  <a:gd name="connsiteY35" fmla="*/ 368931 h 608274"/>
                  <a:gd name="connsiteX36" fmla="*/ 245310 w 313668"/>
                  <a:gd name="connsiteY36" fmla="*/ 341867 h 608274"/>
                  <a:gd name="connsiteX37" fmla="*/ 245310 w 313668"/>
                  <a:gd name="connsiteY37" fmla="*/ 383108 h 608274"/>
                  <a:gd name="connsiteX38" fmla="*/ 245310 w 313668"/>
                  <a:gd name="connsiteY38" fmla="*/ 577436 h 608274"/>
                  <a:gd name="connsiteX39" fmla="*/ 214425 w 313668"/>
                  <a:gd name="connsiteY39" fmla="*/ 608274 h 608274"/>
                  <a:gd name="connsiteX40" fmla="*/ 183540 w 313668"/>
                  <a:gd name="connsiteY40" fmla="*/ 577436 h 608274"/>
                  <a:gd name="connsiteX41" fmla="*/ 183540 w 313668"/>
                  <a:gd name="connsiteY41" fmla="*/ 391301 h 608274"/>
                  <a:gd name="connsiteX42" fmla="*/ 191561 w 313668"/>
                  <a:gd name="connsiteY42" fmla="*/ 373074 h 608274"/>
                  <a:gd name="connsiteX43" fmla="*/ 184278 w 313668"/>
                  <a:gd name="connsiteY43" fmla="*/ 346102 h 608274"/>
                  <a:gd name="connsiteX44" fmla="*/ 181789 w 313668"/>
                  <a:gd name="connsiteY44" fmla="*/ 342788 h 608274"/>
                  <a:gd name="connsiteX45" fmla="*/ 197646 w 313668"/>
                  <a:gd name="connsiteY45" fmla="*/ 323825 h 608274"/>
                  <a:gd name="connsiteX46" fmla="*/ 201242 w 313668"/>
                  <a:gd name="connsiteY46" fmla="*/ 310661 h 608274"/>
                  <a:gd name="connsiteX47" fmla="*/ 185015 w 313668"/>
                  <a:gd name="connsiteY47" fmla="*/ 216396 h 608274"/>
                  <a:gd name="connsiteX48" fmla="*/ 182526 w 313668"/>
                  <a:gd name="connsiteY48" fmla="*/ 201760 h 608274"/>
                  <a:gd name="connsiteX49" fmla="*/ 179853 w 313668"/>
                  <a:gd name="connsiteY49" fmla="*/ 199550 h 608274"/>
                  <a:gd name="connsiteX50" fmla="*/ 162797 w 313668"/>
                  <a:gd name="connsiteY50" fmla="*/ 199550 h 608274"/>
                  <a:gd name="connsiteX51" fmla="*/ 160123 w 313668"/>
                  <a:gd name="connsiteY51" fmla="*/ 201760 h 608274"/>
                  <a:gd name="connsiteX52" fmla="*/ 157634 w 313668"/>
                  <a:gd name="connsiteY52" fmla="*/ 216396 h 608274"/>
                  <a:gd name="connsiteX53" fmla="*/ 144266 w 313668"/>
                  <a:gd name="connsiteY53" fmla="*/ 293999 h 608274"/>
                  <a:gd name="connsiteX54" fmla="*/ 138550 w 313668"/>
                  <a:gd name="connsiteY54" fmla="*/ 286450 h 608274"/>
                  <a:gd name="connsiteX55" fmla="*/ 119650 w 313668"/>
                  <a:gd name="connsiteY55" fmla="*/ 273747 h 608274"/>
                  <a:gd name="connsiteX56" fmla="*/ 119189 w 313668"/>
                  <a:gd name="connsiteY56" fmla="*/ 275127 h 608274"/>
                  <a:gd name="connsiteX57" fmla="*/ 88580 w 313668"/>
                  <a:gd name="connsiteY57" fmla="*/ 368931 h 608274"/>
                  <a:gd name="connsiteX58" fmla="*/ 50135 w 313668"/>
                  <a:gd name="connsiteY58" fmla="*/ 388447 h 608274"/>
                  <a:gd name="connsiteX59" fmla="*/ 30590 w 313668"/>
                  <a:gd name="connsiteY59" fmla="*/ 350060 h 608274"/>
                  <a:gd name="connsiteX60" fmla="*/ 61107 w 313668"/>
                  <a:gd name="connsiteY60" fmla="*/ 256256 h 608274"/>
                  <a:gd name="connsiteX61" fmla="*/ 82403 w 313668"/>
                  <a:gd name="connsiteY61" fmla="*/ 190989 h 608274"/>
                  <a:gd name="connsiteX62" fmla="*/ 131358 w 313668"/>
                  <a:gd name="connsiteY62" fmla="*/ 155456 h 608274"/>
                  <a:gd name="connsiteX63" fmla="*/ 171336 w 313668"/>
                  <a:gd name="connsiteY63" fmla="*/ 0 h 608274"/>
                  <a:gd name="connsiteX64" fmla="*/ 238585 w 313668"/>
                  <a:gd name="connsiteY64" fmla="*/ 67108 h 608274"/>
                  <a:gd name="connsiteX65" fmla="*/ 171336 w 313668"/>
                  <a:gd name="connsiteY65" fmla="*/ 134216 h 608274"/>
                  <a:gd name="connsiteX66" fmla="*/ 104087 w 313668"/>
                  <a:gd name="connsiteY66" fmla="*/ 67108 h 608274"/>
                  <a:gd name="connsiteX67" fmla="*/ 171336 w 313668"/>
                  <a:gd name="connsiteY67" fmla="*/ 0 h 6082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13668" h="608274">
                    <a:moveTo>
                      <a:pt x="159127" y="411396"/>
                    </a:moveTo>
                    <a:lnTo>
                      <a:pt x="159127" y="577440"/>
                    </a:lnTo>
                    <a:cubicBezTo>
                      <a:pt x="159127" y="594468"/>
                      <a:pt x="145391" y="608274"/>
                      <a:pt x="128336" y="608274"/>
                    </a:cubicBezTo>
                    <a:cubicBezTo>
                      <a:pt x="111282" y="608274"/>
                      <a:pt x="97453" y="594468"/>
                      <a:pt x="97453" y="577440"/>
                    </a:cubicBezTo>
                    <a:lnTo>
                      <a:pt x="97453" y="458706"/>
                    </a:lnTo>
                    <a:close/>
                    <a:moveTo>
                      <a:pt x="128221" y="306395"/>
                    </a:moveTo>
                    <a:lnTo>
                      <a:pt x="168122" y="358410"/>
                    </a:lnTo>
                    <a:cubicBezTo>
                      <a:pt x="170794" y="361816"/>
                      <a:pt x="171900" y="366143"/>
                      <a:pt x="171347" y="370377"/>
                    </a:cubicBezTo>
                    <a:cubicBezTo>
                      <a:pt x="170794" y="374612"/>
                      <a:pt x="168583" y="378479"/>
                      <a:pt x="165173" y="381149"/>
                    </a:cubicBezTo>
                    <a:lnTo>
                      <a:pt x="71917" y="452588"/>
                    </a:lnTo>
                    <a:cubicBezTo>
                      <a:pt x="68968" y="454889"/>
                      <a:pt x="65467" y="455994"/>
                      <a:pt x="62057" y="455994"/>
                    </a:cubicBezTo>
                    <a:cubicBezTo>
                      <a:pt x="57173" y="455994"/>
                      <a:pt x="52289" y="453785"/>
                      <a:pt x="49156" y="449642"/>
                    </a:cubicBezTo>
                    <a:lnTo>
                      <a:pt x="3357" y="390079"/>
                    </a:lnTo>
                    <a:cubicBezTo>
                      <a:pt x="777" y="386672"/>
                      <a:pt x="-421" y="382345"/>
                      <a:pt x="132" y="378019"/>
                    </a:cubicBezTo>
                    <a:cubicBezTo>
                      <a:pt x="685" y="373784"/>
                      <a:pt x="2988" y="369917"/>
                      <a:pt x="6398" y="367339"/>
                    </a:cubicBezTo>
                    <a:lnTo>
                      <a:pt x="9162" y="365130"/>
                    </a:lnTo>
                    <a:cubicBezTo>
                      <a:pt x="11374" y="384279"/>
                      <a:pt x="24367" y="401402"/>
                      <a:pt x="43904" y="407754"/>
                    </a:cubicBezTo>
                    <a:cubicBezTo>
                      <a:pt x="49064" y="409411"/>
                      <a:pt x="54409" y="410240"/>
                      <a:pt x="59661" y="410240"/>
                    </a:cubicBezTo>
                    <a:cubicBezTo>
                      <a:pt x="81040" y="410240"/>
                      <a:pt x="100945" y="396615"/>
                      <a:pt x="107948" y="375165"/>
                    </a:cubicBezTo>
                    <a:lnTo>
                      <a:pt x="126009" y="319836"/>
                    </a:lnTo>
                    <a:cubicBezTo>
                      <a:pt x="127484" y="315325"/>
                      <a:pt x="128037" y="310906"/>
                      <a:pt x="128221" y="306395"/>
                    </a:cubicBezTo>
                    <a:close/>
                    <a:moveTo>
                      <a:pt x="163534" y="163741"/>
                    </a:moveTo>
                    <a:cubicBezTo>
                      <a:pt x="162059" y="163741"/>
                      <a:pt x="160861" y="164938"/>
                      <a:pt x="160861" y="166411"/>
                    </a:cubicBezTo>
                    <a:lnTo>
                      <a:pt x="160861" y="185098"/>
                    </a:lnTo>
                    <a:cubicBezTo>
                      <a:pt x="160861" y="186571"/>
                      <a:pt x="162059" y="187767"/>
                      <a:pt x="163534" y="187767"/>
                    </a:cubicBezTo>
                    <a:lnTo>
                      <a:pt x="179484" y="187767"/>
                    </a:lnTo>
                    <a:cubicBezTo>
                      <a:pt x="180959" y="187767"/>
                      <a:pt x="182157" y="186571"/>
                      <a:pt x="182157" y="185098"/>
                    </a:cubicBezTo>
                    <a:lnTo>
                      <a:pt x="182157" y="166411"/>
                    </a:lnTo>
                    <a:cubicBezTo>
                      <a:pt x="182157" y="164938"/>
                      <a:pt x="180959" y="163741"/>
                      <a:pt x="179484" y="163741"/>
                    </a:cubicBezTo>
                    <a:close/>
                    <a:moveTo>
                      <a:pt x="131358" y="155456"/>
                    </a:moveTo>
                    <a:lnTo>
                      <a:pt x="211383" y="155456"/>
                    </a:lnTo>
                    <a:cubicBezTo>
                      <a:pt x="233694" y="155456"/>
                      <a:pt x="253424" y="169725"/>
                      <a:pt x="260338" y="190989"/>
                    </a:cubicBezTo>
                    <a:lnTo>
                      <a:pt x="312151" y="350060"/>
                    </a:lnTo>
                    <a:cubicBezTo>
                      <a:pt x="317406" y="366078"/>
                      <a:pt x="308556" y="383292"/>
                      <a:pt x="292606" y="388447"/>
                    </a:cubicBezTo>
                    <a:cubicBezTo>
                      <a:pt x="289471" y="389460"/>
                      <a:pt x="286245" y="389920"/>
                      <a:pt x="283110" y="389920"/>
                    </a:cubicBezTo>
                    <a:cubicBezTo>
                      <a:pt x="270295" y="389920"/>
                      <a:pt x="258310" y="381819"/>
                      <a:pt x="254069" y="368931"/>
                    </a:cubicBezTo>
                    <a:lnTo>
                      <a:pt x="245310" y="341867"/>
                    </a:lnTo>
                    <a:lnTo>
                      <a:pt x="245310" y="383108"/>
                    </a:lnTo>
                    <a:lnTo>
                      <a:pt x="245310" y="577436"/>
                    </a:lnTo>
                    <a:cubicBezTo>
                      <a:pt x="245310" y="594466"/>
                      <a:pt x="231481" y="608274"/>
                      <a:pt x="214425" y="608274"/>
                    </a:cubicBezTo>
                    <a:cubicBezTo>
                      <a:pt x="197369" y="608274"/>
                      <a:pt x="183540" y="594466"/>
                      <a:pt x="183540" y="577436"/>
                    </a:cubicBezTo>
                    <a:lnTo>
                      <a:pt x="183540" y="391301"/>
                    </a:lnTo>
                    <a:cubicBezTo>
                      <a:pt x="187873" y="386146"/>
                      <a:pt x="190639" y="379886"/>
                      <a:pt x="191561" y="373074"/>
                    </a:cubicBezTo>
                    <a:cubicBezTo>
                      <a:pt x="192852" y="363316"/>
                      <a:pt x="190271" y="353742"/>
                      <a:pt x="184278" y="346102"/>
                    </a:cubicBezTo>
                    <a:lnTo>
                      <a:pt x="181789" y="342788"/>
                    </a:lnTo>
                    <a:lnTo>
                      <a:pt x="197646" y="323825"/>
                    </a:lnTo>
                    <a:cubicBezTo>
                      <a:pt x="200688" y="320142"/>
                      <a:pt x="201979" y="315355"/>
                      <a:pt x="201242" y="310661"/>
                    </a:cubicBezTo>
                    <a:lnTo>
                      <a:pt x="185015" y="216396"/>
                    </a:lnTo>
                    <a:lnTo>
                      <a:pt x="182526" y="201760"/>
                    </a:lnTo>
                    <a:cubicBezTo>
                      <a:pt x="182250" y="200471"/>
                      <a:pt x="181143" y="199550"/>
                      <a:pt x="179853" y="199550"/>
                    </a:cubicBezTo>
                    <a:lnTo>
                      <a:pt x="162797" y="199550"/>
                    </a:lnTo>
                    <a:cubicBezTo>
                      <a:pt x="161506" y="199550"/>
                      <a:pt x="160400" y="200471"/>
                      <a:pt x="160123" y="201760"/>
                    </a:cubicBezTo>
                    <a:lnTo>
                      <a:pt x="157634" y="216396"/>
                    </a:lnTo>
                    <a:lnTo>
                      <a:pt x="144266" y="293999"/>
                    </a:lnTo>
                    <a:lnTo>
                      <a:pt x="138550" y="286450"/>
                    </a:lnTo>
                    <a:cubicBezTo>
                      <a:pt x="133663" y="280191"/>
                      <a:pt x="127025" y="275864"/>
                      <a:pt x="119650" y="273747"/>
                    </a:cubicBezTo>
                    <a:lnTo>
                      <a:pt x="119189" y="275127"/>
                    </a:lnTo>
                    <a:lnTo>
                      <a:pt x="88580" y="368931"/>
                    </a:lnTo>
                    <a:cubicBezTo>
                      <a:pt x="83418" y="384949"/>
                      <a:pt x="66177" y="393694"/>
                      <a:pt x="50135" y="388447"/>
                    </a:cubicBezTo>
                    <a:cubicBezTo>
                      <a:pt x="34094" y="383200"/>
                      <a:pt x="25335" y="366078"/>
                      <a:pt x="30590" y="350060"/>
                    </a:cubicBezTo>
                    <a:lnTo>
                      <a:pt x="61107" y="256256"/>
                    </a:lnTo>
                    <a:lnTo>
                      <a:pt x="82403" y="190989"/>
                    </a:lnTo>
                    <a:cubicBezTo>
                      <a:pt x="89318" y="169725"/>
                      <a:pt x="108955" y="155456"/>
                      <a:pt x="131358" y="155456"/>
                    </a:cubicBezTo>
                    <a:close/>
                    <a:moveTo>
                      <a:pt x="171336" y="0"/>
                    </a:moveTo>
                    <a:cubicBezTo>
                      <a:pt x="208477" y="0"/>
                      <a:pt x="238585" y="30045"/>
                      <a:pt x="238585" y="67108"/>
                    </a:cubicBezTo>
                    <a:cubicBezTo>
                      <a:pt x="238585" y="104171"/>
                      <a:pt x="208477" y="134216"/>
                      <a:pt x="171336" y="134216"/>
                    </a:cubicBezTo>
                    <a:cubicBezTo>
                      <a:pt x="134195" y="134216"/>
                      <a:pt x="104087" y="104171"/>
                      <a:pt x="104087" y="67108"/>
                    </a:cubicBezTo>
                    <a:cubicBezTo>
                      <a:pt x="104087" y="30045"/>
                      <a:pt x="134195" y="0"/>
                      <a:pt x="17133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42328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/>
              <a:t>Section Header Here</a:t>
            </a:r>
            <a:endParaRPr lang="zh-CN" altLang="en-US" b="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E4DFB691-3E95-4612-A5D9-5AA9655B27DC}"/>
              </a:ext>
            </a:extLst>
          </p:cNvPr>
          <p:cNvSpPr txBox="1"/>
          <p:nvPr/>
        </p:nvSpPr>
        <p:spPr>
          <a:xfrm>
            <a:off x="839416" y="3009158"/>
            <a:ext cx="747053" cy="971836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solidFill>
                  <a:schemeClr val="accent1">
                    <a:alpha val="54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  <a:endParaRPr lang="zh-CN" altLang="en-US" dirty="0">
              <a:solidFill>
                <a:schemeClr val="accent1">
                  <a:alpha val="54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9546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grpSp>
        <p:nvGrpSpPr>
          <p:cNvPr id="5" name="fee58542-c0a4-48ed-9bc9-ff693a0e4ca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3270D28-670C-4E12-B88C-E4F1D85D0AC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256" y="1250948"/>
            <a:ext cx="12184744" cy="4892677"/>
            <a:chOff x="7256" y="1250948"/>
            <a:chExt cx="12184744" cy="4892677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D17F1D30-5DDD-4977-87A6-4A85C908C7D7}"/>
                </a:ext>
              </a:extLst>
            </p:cNvPr>
            <p:cNvCxnSpPr/>
            <p:nvPr/>
          </p:nvCxnSpPr>
          <p:spPr>
            <a:xfrm flipV="1">
              <a:off x="6677629" y="2687359"/>
              <a:ext cx="313719" cy="602096"/>
            </a:xfrm>
            <a:prstGeom prst="line">
              <a:avLst/>
            </a:prstGeom>
            <a:ln w="57150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09B113EA-F109-48A3-A8E2-CF6953DC7F18}"/>
                </a:ext>
              </a:extLst>
            </p:cNvPr>
            <p:cNvCxnSpPr>
              <a:cxnSpLocks/>
            </p:cNvCxnSpPr>
            <p:nvPr/>
          </p:nvCxnSpPr>
          <p:spPr>
            <a:xfrm>
              <a:off x="7033641" y="2687359"/>
              <a:ext cx="1990782" cy="0"/>
            </a:xfrm>
            <a:prstGeom prst="line">
              <a:avLst/>
            </a:prstGeom>
            <a:ln w="57150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CC64891E-E489-4BBE-9C39-A7EA364E5DD4}"/>
                </a:ext>
              </a:extLst>
            </p:cNvPr>
            <p:cNvCxnSpPr>
              <a:cxnSpLocks/>
              <a:stCxn id="28" idx="6"/>
            </p:cNvCxnSpPr>
            <p:nvPr/>
          </p:nvCxnSpPr>
          <p:spPr>
            <a:xfrm>
              <a:off x="8907178" y="1628800"/>
              <a:ext cx="3284822" cy="0"/>
            </a:xfrm>
            <a:prstGeom prst="line">
              <a:avLst/>
            </a:prstGeom>
            <a:ln w="57150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B3534D6A-A9A0-400D-B965-237835A9409A}"/>
                </a:ext>
              </a:extLst>
            </p:cNvPr>
            <p:cNvCxnSpPr>
              <a:cxnSpLocks/>
            </p:cNvCxnSpPr>
            <p:nvPr/>
          </p:nvCxnSpPr>
          <p:spPr>
            <a:xfrm>
              <a:off x="7256" y="4174270"/>
              <a:ext cx="904168" cy="0"/>
            </a:xfrm>
            <a:prstGeom prst="line">
              <a:avLst/>
            </a:prstGeom>
            <a:ln w="57150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9255BB3C-0DBE-43D8-B04F-2463F7C39418}"/>
                </a:ext>
              </a:extLst>
            </p:cNvPr>
            <p:cNvCxnSpPr>
              <a:cxnSpLocks/>
              <a:stCxn id="19" idx="6"/>
            </p:cNvCxnSpPr>
            <p:nvPr/>
          </p:nvCxnSpPr>
          <p:spPr>
            <a:xfrm flipV="1">
              <a:off x="4122952" y="3518443"/>
              <a:ext cx="418587" cy="876736"/>
            </a:xfrm>
            <a:prstGeom prst="line">
              <a:avLst/>
            </a:prstGeom>
            <a:ln w="57150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1B7E45F3-A4DE-404B-94CD-0BF9353E5399}"/>
                </a:ext>
              </a:extLst>
            </p:cNvPr>
            <p:cNvCxnSpPr>
              <a:cxnSpLocks/>
            </p:cNvCxnSpPr>
            <p:nvPr/>
          </p:nvCxnSpPr>
          <p:spPr>
            <a:xfrm>
              <a:off x="4583832" y="3518442"/>
              <a:ext cx="1990782" cy="0"/>
            </a:xfrm>
            <a:prstGeom prst="line">
              <a:avLst/>
            </a:prstGeom>
            <a:ln w="57150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C33363F3-AAE9-4E2E-B17A-03B9593D9751}"/>
                </a:ext>
              </a:extLst>
            </p:cNvPr>
            <p:cNvCxnSpPr/>
            <p:nvPr/>
          </p:nvCxnSpPr>
          <p:spPr>
            <a:xfrm flipV="1">
              <a:off x="1615778" y="4479273"/>
              <a:ext cx="313719" cy="602096"/>
            </a:xfrm>
            <a:prstGeom prst="line">
              <a:avLst/>
            </a:prstGeom>
            <a:ln w="57150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81BC4A61-4E92-4DF8-A08F-176118EE25E0}"/>
                </a:ext>
              </a:extLst>
            </p:cNvPr>
            <p:cNvCxnSpPr/>
            <p:nvPr/>
          </p:nvCxnSpPr>
          <p:spPr>
            <a:xfrm>
              <a:off x="1944978" y="4479273"/>
              <a:ext cx="1990782" cy="0"/>
            </a:xfrm>
            <a:prstGeom prst="line">
              <a:avLst/>
            </a:prstGeom>
            <a:ln w="57150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3C2BB105-51D9-479E-A99C-FB02FD62E91F}"/>
                </a:ext>
              </a:extLst>
            </p:cNvPr>
            <p:cNvCxnSpPr/>
            <p:nvPr/>
          </p:nvCxnSpPr>
          <p:spPr>
            <a:xfrm rot="10904570" flipH="1" flipV="1">
              <a:off x="698103" y="3718739"/>
              <a:ext cx="684666" cy="156645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îśḷíḍé">
              <a:extLst>
                <a:ext uri="{FF2B5EF4-FFF2-40B4-BE49-F238E27FC236}">
                  <a16:creationId xmlns:a16="http://schemas.microsoft.com/office/drawing/2014/main" xmlns="" id="{0E0EF54A-4453-49F4-8806-44ED57275CC5}"/>
                </a:ext>
              </a:extLst>
            </p:cNvPr>
            <p:cNvSpPr/>
            <p:nvPr/>
          </p:nvSpPr>
          <p:spPr>
            <a:xfrm rot="171317">
              <a:off x="734286" y="3989390"/>
              <a:ext cx="323535" cy="323535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77500" lnSpcReduction="20000"/>
            </a:bodyPr>
            <a:lstStyle/>
            <a:p>
              <a:pPr marL="0" marR="0" lvl="0" indent="0" algn="ctr" defTabSz="914377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4276AA"/>
                  </a:solidFill>
                  <a:effectLst/>
                  <a:uLnTx/>
                  <a:uFillTx/>
                  <a:latin typeface="Impact" panose="020B0806030902050204" pitchFamily="34" charset="0"/>
                </a:rPr>
                <a:t>1</a:t>
              </a:r>
            </a:p>
          </p:txBody>
        </p:sp>
        <p:sp>
          <p:nvSpPr>
            <p:cNvPr id="16" name="íšlíďè">
              <a:extLst>
                <a:ext uri="{FF2B5EF4-FFF2-40B4-BE49-F238E27FC236}">
                  <a16:creationId xmlns:a16="http://schemas.microsoft.com/office/drawing/2014/main" xmlns="" id="{84886721-9210-4C3E-B2F8-5460988D138D}"/>
                </a:ext>
              </a:extLst>
            </p:cNvPr>
            <p:cNvSpPr/>
            <p:nvPr/>
          </p:nvSpPr>
          <p:spPr>
            <a:xfrm rot="10904570">
              <a:off x="911458" y="4791638"/>
              <a:ext cx="755703" cy="75570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ïṣľîḓé">
              <a:extLst>
                <a:ext uri="{FF2B5EF4-FFF2-40B4-BE49-F238E27FC236}">
                  <a16:creationId xmlns:a16="http://schemas.microsoft.com/office/drawing/2014/main" xmlns="" id="{F0841013-C1A9-4FAE-AB44-271F071C55A9}"/>
                </a:ext>
              </a:extLst>
            </p:cNvPr>
            <p:cNvSpPr/>
            <p:nvPr/>
          </p:nvSpPr>
          <p:spPr bwMode="auto">
            <a:xfrm>
              <a:off x="1063915" y="4944391"/>
              <a:ext cx="450788" cy="450195"/>
            </a:xfrm>
            <a:custGeom>
              <a:avLst/>
              <a:gdLst>
                <a:gd name="connsiteX0" fmla="*/ 86413 w 591547"/>
                <a:gd name="connsiteY0" fmla="*/ 515758 h 590770"/>
                <a:gd name="connsiteX1" fmla="*/ 171919 w 591547"/>
                <a:gd name="connsiteY1" fmla="*/ 515758 h 590770"/>
                <a:gd name="connsiteX2" fmla="*/ 171919 w 591547"/>
                <a:gd name="connsiteY2" fmla="*/ 537523 h 590770"/>
                <a:gd name="connsiteX3" fmla="*/ 86413 w 591547"/>
                <a:gd name="connsiteY3" fmla="*/ 537523 h 590770"/>
                <a:gd name="connsiteX4" fmla="*/ 86413 w 591547"/>
                <a:gd name="connsiteY4" fmla="*/ 461733 h 590770"/>
                <a:gd name="connsiteX5" fmla="*/ 171919 w 591547"/>
                <a:gd name="connsiteY5" fmla="*/ 461733 h 590770"/>
                <a:gd name="connsiteX6" fmla="*/ 171919 w 591547"/>
                <a:gd name="connsiteY6" fmla="*/ 483498 h 590770"/>
                <a:gd name="connsiteX7" fmla="*/ 86413 w 591547"/>
                <a:gd name="connsiteY7" fmla="*/ 483498 h 590770"/>
                <a:gd name="connsiteX8" fmla="*/ 86413 w 591547"/>
                <a:gd name="connsiteY8" fmla="*/ 408616 h 590770"/>
                <a:gd name="connsiteX9" fmla="*/ 171919 w 591547"/>
                <a:gd name="connsiteY9" fmla="*/ 408616 h 590770"/>
                <a:gd name="connsiteX10" fmla="*/ 171919 w 591547"/>
                <a:gd name="connsiteY10" fmla="*/ 429474 h 590770"/>
                <a:gd name="connsiteX11" fmla="*/ 86413 w 591547"/>
                <a:gd name="connsiteY11" fmla="*/ 429474 h 590770"/>
                <a:gd name="connsiteX12" fmla="*/ 204177 w 591547"/>
                <a:gd name="connsiteY12" fmla="*/ 357041 h 590770"/>
                <a:gd name="connsiteX13" fmla="*/ 204177 w 591547"/>
                <a:gd name="connsiteY13" fmla="*/ 569815 h 590770"/>
                <a:gd name="connsiteX14" fmla="*/ 333300 w 591547"/>
                <a:gd name="connsiteY14" fmla="*/ 569815 h 590770"/>
                <a:gd name="connsiteX15" fmla="*/ 333300 w 591547"/>
                <a:gd name="connsiteY15" fmla="*/ 382026 h 590770"/>
                <a:gd name="connsiteX16" fmla="*/ 183194 w 591547"/>
                <a:gd name="connsiteY16" fmla="*/ 357041 h 590770"/>
                <a:gd name="connsiteX17" fmla="*/ 75053 w 591547"/>
                <a:gd name="connsiteY17" fmla="*/ 382026 h 590770"/>
                <a:gd name="connsiteX18" fmla="*/ 75053 w 591547"/>
                <a:gd name="connsiteY18" fmla="*/ 569815 h 590770"/>
                <a:gd name="connsiteX19" fmla="*/ 183194 w 591547"/>
                <a:gd name="connsiteY19" fmla="*/ 569815 h 590770"/>
                <a:gd name="connsiteX20" fmla="*/ 247709 w 591547"/>
                <a:gd name="connsiteY20" fmla="*/ 311838 h 590770"/>
                <a:gd name="connsiteX21" fmla="*/ 322851 w 591547"/>
                <a:gd name="connsiteY21" fmla="*/ 311838 h 590770"/>
                <a:gd name="connsiteX22" fmla="*/ 322851 w 591547"/>
                <a:gd name="connsiteY22" fmla="*/ 332826 h 590770"/>
                <a:gd name="connsiteX23" fmla="*/ 247709 w 591547"/>
                <a:gd name="connsiteY23" fmla="*/ 332826 h 590770"/>
                <a:gd name="connsiteX24" fmla="*/ 247709 w 591547"/>
                <a:gd name="connsiteY24" fmla="*/ 257944 h 590770"/>
                <a:gd name="connsiteX25" fmla="*/ 322851 w 591547"/>
                <a:gd name="connsiteY25" fmla="*/ 257944 h 590770"/>
                <a:gd name="connsiteX26" fmla="*/ 322851 w 591547"/>
                <a:gd name="connsiteY26" fmla="*/ 279580 h 590770"/>
                <a:gd name="connsiteX27" fmla="*/ 247709 w 591547"/>
                <a:gd name="connsiteY27" fmla="*/ 279580 h 590770"/>
                <a:gd name="connsiteX28" fmla="*/ 247709 w 591547"/>
                <a:gd name="connsiteY28" fmla="*/ 203919 h 590770"/>
                <a:gd name="connsiteX29" fmla="*/ 322851 w 591547"/>
                <a:gd name="connsiteY29" fmla="*/ 203919 h 590770"/>
                <a:gd name="connsiteX30" fmla="*/ 322851 w 591547"/>
                <a:gd name="connsiteY30" fmla="*/ 225684 h 590770"/>
                <a:gd name="connsiteX31" fmla="*/ 247709 w 591547"/>
                <a:gd name="connsiteY31" fmla="*/ 225684 h 590770"/>
                <a:gd name="connsiteX32" fmla="*/ 247709 w 591547"/>
                <a:gd name="connsiteY32" fmla="*/ 150672 h 590770"/>
                <a:gd name="connsiteX33" fmla="*/ 322851 w 591547"/>
                <a:gd name="connsiteY33" fmla="*/ 150672 h 590770"/>
                <a:gd name="connsiteX34" fmla="*/ 322851 w 591547"/>
                <a:gd name="connsiteY34" fmla="*/ 171660 h 590770"/>
                <a:gd name="connsiteX35" fmla="*/ 247709 w 591547"/>
                <a:gd name="connsiteY35" fmla="*/ 171660 h 590770"/>
                <a:gd name="connsiteX36" fmla="*/ 355090 w 591547"/>
                <a:gd name="connsiteY36" fmla="*/ 102357 h 590770"/>
                <a:gd name="connsiteX37" fmla="*/ 355090 w 591547"/>
                <a:gd name="connsiteY37" fmla="*/ 373160 h 590770"/>
                <a:gd name="connsiteX38" fmla="*/ 355090 w 591547"/>
                <a:gd name="connsiteY38" fmla="*/ 376384 h 590770"/>
                <a:gd name="connsiteX39" fmla="*/ 355090 w 591547"/>
                <a:gd name="connsiteY39" fmla="*/ 569815 h 590770"/>
                <a:gd name="connsiteX40" fmla="*/ 484213 w 591547"/>
                <a:gd name="connsiteY40" fmla="*/ 569815 h 590770"/>
                <a:gd name="connsiteX41" fmla="*/ 484213 w 591547"/>
                <a:gd name="connsiteY41" fmla="*/ 154744 h 590770"/>
                <a:gd name="connsiteX42" fmla="*/ 333300 w 591547"/>
                <a:gd name="connsiteY42" fmla="*/ 99939 h 590770"/>
                <a:gd name="connsiteX43" fmla="*/ 236458 w 591547"/>
                <a:gd name="connsiteY43" fmla="*/ 125730 h 590770"/>
                <a:gd name="connsiteX44" fmla="*/ 236458 w 591547"/>
                <a:gd name="connsiteY44" fmla="*/ 341728 h 590770"/>
                <a:gd name="connsiteX45" fmla="*/ 333300 w 591547"/>
                <a:gd name="connsiteY45" fmla="*/ 360265 h 590770"/>
                <a:gd name="connsiteX46" fmla="*/ 397862 w 591547"/>
                <a:gd name="connsiteY46" fmla="*/ 21761 h 590770"/>
                <a:gd name="connsiteX47" fmla="*/ 387371 w 591547"/>
                <a:gd name="connsiteY47" fmla="*/ 32238 h 590770"/>
                <a:gd name="connsiteX48" fmla="*/ 397862 w 591547"/>
                <a:gd name="connsiteY48" fmla="*/ 42716 h 590770"/>
                <a:gd name="connsiteX49" fmla="*/ 409160 w 591547"/>
                <a:gd name="connsiteY49" fmla="*/ 32238 h 590770"/>
                <a:gd name="connsiteX50" fmla="*/ 397862 w 591547"/>
                <a:gd name="connsiteY50" fmla="*/ 21761 h 590770"/>
                <a:gd name="connsiteX51" fmla="*/ 397862 w 591547"/>
                <a:gd name="connsiteY51" fmla="*/ 0 h 590770"/>
                <a:gd name="connsiteX52" fmla="*/ 430143 w 591547"/>
                <a:gd name="connsiteY52" fmla="*/ 32238 h 590770"/>
                <a:gd name="connsiteX53" fmla="*/ 409160 w 591547"/>
                <a:gd name="connsiteY53" fmla="*/ 62865 h 590770"/>
                <a:gd name="connsiteX54" fmla="*/ 409160 w 591547"/>
                <a:gd name="connsiteY54" fmla="*/ 100745 h 590770"/>
                <a:gd name="connsiteX55" fmla="*/ 498740 w 591547"/>
                <a:gd name="connsiteY55" fmla="*/ 137819 h 590770"/>
                <a:gd name="connsiteX56" fmla="*/ 506003 w 591547"/>
                <a:gd name="connsiteY56" fmla="*/ 147491 h 590770"/>
                <a:gd name="connsiteX57" fmla="*/ 506003 w 591547"/>
                <a:gd name="connsiteY57" fmla="*/ 569815 h 590770"/>
                <a:gd name="connsiteX58" fmla="*/ 591547 w 591547"/>
                <a:gd name="connsiteY58" fmla="*/ 569815 h 590770"/>
                <a:gd name="connsiteX59" fmla="*/ 591547 w 591547"/>
                <a:gd name="connsiteY59" fmla="*/ 590770 h 590770"/>
                <a:gd name="connsiteX60" fmla="*/ 494705 w 591547"/>
                <a:gd name="connsiteY60" fmla="*/ 590770 h 590770"/>
                <a:gd name="connsiteX61" fmla="*/ 344598 w 591547"/>
                <a:gd name="connsiteY61" fmla="*/ 590770 h 590770"/>
                <a:gd name="connsiteX62" fmla="*/ 193685 w 591547"/>
                <a:gd name="connsiteY62" fmla="*/ 590770 h 590770"/>
                <a:gd name="connsiteX63" fmla="*/ 64562 w 591547"/>
                <a:gd name="connsiteY63" fmla="*/ 590770 h 590770"/>
                <a:gd name="connsiteX64" fmla="*/ 0 w 591547"/>
                <a:gd name="connsiteY64" fmla="*/ 590770 h 590770"/>
                <a:gd name="connsiteX65" fmla="*/ 0 w 591547"/>
                <a:gd name="connsiteY65" fmla="*/ 569815 h 590770"/>
                <a:gd name="connsiteX66" fmla="*/ 54070 w 591547"/>
                <a:gd name="connsiteY66" fmla="*/ 569815 h 590770"/>
                <a:gd name="connsiteX67" fmla="*/ 54070 w 591547"/>
                <a:gd name="connsiteY67" fmla="*/ 373160 h 590770"/>
                <a:gd name="connsiteX68" fmla="*/ 62141 w 591547"/>
                <a:gd name="connsiteY68" fmla="*/ 362683 h 590770"/>
                <a:gd name="connsiteX69" fmla="*/ 191264 w 591547"/>
                <a:gd name="connsiteY69" fmla="*/ 333668 h 590770"/>
                <a:gd name="connsiteX70" fmla="*/ 195299 w 591547"/>
                <a:gd name="connsiteY70" fmla="*/ 333668 h 590770"/>
                <a:gd name="connsiteX71" fmla="*/ 196106 w 591547"/>
                <a:gd name="connsiteY71" fmla="*/ 333668 h 590770"/>
                <a:gd name="connsiteX72" fmla="*/ 215475 w 591547"/>
                <a:gd name="connsiteY72" fmla="*/ 336892 h 590770"/>
                <a:gd name="connsiteX73" fmla="*/ 215475 w 591547"/>
                <a:gd name="connsiteY73" fmla="*/ 116864 h 590770"/>
                <a:gd name="connsiteX74" fmla="*/ 223545 w 591547"/>
                <a:gd name="connsiteY74" fmla="*/ 106387 h 590770"/>
                <a:gd name="connsiteX75" fmla="*/ 341370 w 591547"/>
                <a:gd name="connsiteY75" fmla="*/ 75760 h 590770"/>
                <a:gd name="connsiteX76" fmla="*/ 342984 w 591547"/>
                <a:gd name="connsiteY76" fmla="*/ 75760 h 590770"/>
                <a:gd name="connsiteX77" fmla="*/ 345405 w 591547"/>
                <a:gd name="connsiteY77" fmla="*/ 75760 h 590770"/>
                <a:gd name="connsiteX78" fmla="*/ 347020 w 591547"/>
                <a:gd name="connsiteY78" fmla="*/ 75760 h 590770"/>
                <a:gd name="connsiteX79" fmla="*/ 348634 w 591547"/>
                <a:gd name="connsiteY79" fmla="*/ 75760 h 590770"/>
                <a:gd name="connsiteX80" fmla="*/ 387371 w 591547"/>
                <a:gd name="connsiteY80" fmla="*/ 91879 h 590770"/>
                <a:gd name="connsiteX81" fmla="*/ 387371 w 591547"/>
                <a:gd name="connsiteY81" fmla="*/ 62865 h 590770"/>
                <a:gd name="connsiteX82" fmla="*/ 365581 w 591547"/>
                <a:gd name="connsiteY82" fmla="*/ 32238 h 590770"/>
                <a:gd name="connsiteX83" fmla="*/ 397862 w 591547"/>
                <a:gd name="connsiteY83" fmla="*/ 0 h 59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591547" h="590770">
                  <a:moveTo>
                    <a:pt x="86413" y="515758"/>
                  </a:moveTo>
                  <a:lnTo>
                    <a:pt x="171919" y="515758"/>
                  </a:lnTo>
                  <a:lnTo>
                    <a:pt x="171919" y="537523"/>
                  </a:lnTo>
                  <a:lnTo>
                    <a:pt x="86413" y="537523"/>
                  </a:lnTo>
                  <a:close/>
                  <a:moveTo>
                    <a:pt x="86413" y="461733"/>
                  </a:moveTo>
                  <a:lnTo>
                    <a:pt x="171919" y="461733"/>
                  </a:lnTo>
                  <a:lnTo>
                    <a:pt x="171919" y="483498"/>
                  </a:lnTo>
                  <a:lnTo>
                    <a:pt x="86413" y="483498"/>
                  </a:lnTo>
                  <a:close/>
                  <a:moveTo>
                    <a:pt x="86413" y="408616"/>
                  </a:moveTo>
                  <a:lnTo>
                    <a:pt x="171919" y="408616"/>
                  </a:lnTo>
                  <a:lnTo>
                    <a:pt x="171919" y="429474"/>
                  </a:lnTo>
                  <a:lnTo>
                    <a:pt x="86413" y="429474"/>
                  </a:lnTo>
                  <a:close/>
                  <a:moveTo>
                    <a:pt x="204177" y="357041"/>
                  </a:moveTo>
                  <a:lnTo>
                    <a:pt x="204177" y="569815"/>
                  </a:lnTo>
                  <a:lnTo>
                    <a:pt x="333300" y="569815"/>
                  </a:lnTo>
                  <a:lnTo>
                    <a:pt x="333300" y="382026"/>
                  </a:lnTo>
                  <a:close/>
                  <a:moveTo>
                    <a:pt x="183194" y="357041"/>
                  </a:moveTo>
                  <a:lnTo>
                    <a:pt x="75053" y="382026"/>
                  </a:lnTo>
                  <a:lnTo>
                    <a:pt x="75053" y="569815"/>
                  </a:lnTo>
                  <a:lnTo>
                    <a:pt x="183194" y="569815"/>
                  </a:lnTo>
                  <a:close/>
                  <a:moveTo>
                    <a:pt x="247709" y="311838"/>
                  </a:moveTo>
                  <a:lnTo>
                    <a:pt x="322851" y="311838"/>
                  </a:lnTo>
                  <a:lnTo>
                    <a:pt x="322851" y="332826"/>
                  </a:lnTo>
                  <a:lnTo>
                    <a:pt x="247709" y="332826"/>
                  </a:lnTo>
                  <a:close/>
                  <a:moveTo>
                    <a:pt x="247709" y="257944"/>
                  </a:moveTo>
                  <a:lnTo>
                    <a:pt x="322851" y="257944"/>
                  </a:lnTo>
                  <a:lnTo>
                    <a:pt x="322851" y="279580"/>
                  </a:lnTo>
                  <a:lnTo>
                    <a:pt x="247709" y="279580"/>
                  </a:lnTo>
                  <a:close/>
                  <a:moveTo>
                    <a:pt x="247709" y="203919"/>
                  </a:moveTo>
                  <a:lnTo>
                    <a:pt x="322851" y="203919"/>
                  </a:lnTo>
                  <a:lnTo>
                    <a:pt x="322851" y="225684"/>
                  </a:lnTo>
                  <a:lnTo>
                    <a:pt x="247709" y="225684"/>
                  </a:lnTo>
                  <a:close/>
                  <a:moveTo>
                    <a:pt x="247709" y="150672"/>
                  </a:moveTo>
                  <a:lnTo>
                    <a:pt x="322851" y="150672"/>
                  </a:lnTo>
                  <a:lnTo>
                    <a:pt x="322851" y="171660"/>
                  </a:lnTo>
                  <a:lnTo>
                    <a:pt x="247709" y="171660"/>
                  </a:lnTo>
                  <a:close/>
                  <a:moveTo>
                    <a:pt x="355090" y="102357"/>
                  </a:moveTo>
                  <a:lnTo>
                    <a:pt x="355090" y="373160"/>
                  </a:lnTo>
                  <a:lnTo>
                    <a:pt x="355090" y="376384"/>
                  </a:lnTo>
                  <a:lnTo>
                    <a:pt x="355090" y="569815"/>
                  </a:lnTo>
                  <a:lnTo>
                    <a:pt x="484213" y="569815"/>
                  </a:lnTo>
                  <a:lnTo>
                    <a:pt x="484213" y="154744"/>
                  </a:lnTo>
                  <a:close/>
                  <a:moveTo>
                    <a:pt x="333300" y="99939"/>
                  </a:moveTo>
                  <a:lnTo>
                    <a:pt x="236458" y="125730"/>
                  </a:lnTo>
                  <a:lnTo>
                    <a:pt x="236458" y="341728"/>
                  </a:lnTo>
                  <a:lnTo>
                    <a:pt x="333300" y="360265"/>
                  </a:lnTo>
                  <a:close/>
                  <a:moveTo>
                    <a:pt x="397862" y="21761"/>
                  </a:moveTo>
                  <a:cubicBezTo>
                    <a:pt x="392213" y="21761"/>
                    <a:pt x="387371" y="26596"/>
                    <a:pt x="387371" y="32238"/>
                  </a:cubicBezTo>
                  <a:cubicBezTo>
                    <a:pt x="387371" y="37880"/>
                    <a:pt x="392213" y="42716"/>
                    <a:pt x="397862" y="42716"/>
                  </a:cubicBezTo>
                  <a:cubicBezTo>
                    <a:pt x="404318" y="42716"/>
                    <a:pt x="409160" y="37880"/>
                    <a:pt x="409160" y="32238"/>
                  </a:cubicBezTo>
                  <a:cubicBezTo>
                    <a:pt x="409160" y="26596"/>
                    <a:pt x="404318" y="21761"/>
                    <a:pt x="397862" y="21761"/>
                  </a:cubicBezTo>
                  <a:close/>
                  <a:moveTo>
                    <a:pt x="397862" y="0"/>
                  </a:moveTo>
                  <a:cubicBezTo>
                    <a:pt x="415616" y="0"/>
                    <a:pt x="430143" y="14507"/>
                    <a:pt x="430143" y="32238"/>
                  </a:cubicBezTo>
                  <a:cubicBezTo>
                    <a:pt x="430143" y="45940"/>
                    <a:pt x="421266" y="58029"/>
                    <a:pt x="409160" y="62865"/>
                  </a:cubicBezTo>
                  <a:lnTo>
                    <a:pt x="409160" y="100745"/>
                  </a:lnTo>
                  <a:lnTo>
                    <a:pt x="498740" y="137819"/>
                  </a:lnTo>
                  <a:cubicBezTo>
                    <a:pt x="502775" y="139431"/>
                    <a:pt x="506003" y="143461"/>
                    <a:pt x="506003" y="147491"/>
                  </a:cubicBezTo>
                  <a:lnTo>
                    <a:pt x="506003" y="569815"/>
                  </a:lnTo>
                  <a:lnTo>
                    <a:pt x="591547" y="569815"/>
                  </a:lnTo>
                  <a:lnTo>
                    <a:pt x="591547" y="590770"/>
                  </a:lnTo>
                  <a:lnTo>
                    <a:pt x="494705" y="590770"/>
                  </a:lnTo>
                  <a:lnTo>
                    <a:pt x="344598" y="590770"/>
                  </a:lnTo>
                  <a:lnTo>
                    <a:pt x="193685" y="590770"/>
                  </a:lnTo>
                  <a:lnTo>
                    <a:pt x="64562" y="590770"/>
                  </a:lnTo>
                  <a:lnTo>
                    <a:pt x="0" y="590770"/>
                  </a:lnTo>
                  <a:lnTo>
                    <a:pt x="0" y="569815"/>
                  </a:lnTo>
                  <a:lnTo>
                    <a:pt x="54070" y="569815"/>
                  </a:lnTo>
                  <a:lnTo>
                    <a:pt x="54070" y="373160"/>
                  </a:lnTo>
                  <a:cubicBezTo>
                    <a:pt x="54070" y="368324"/>
                    <a:pt x="57298" y="364294"/>
                    <a:pt x="62141" y="362683"/>
                  </a:cubicBezTo>
                  <a:lnTo>
                    <a:pt x="191264" y="333668"/>
                  </a:lnTo>
                  <a:cubicBezTo>
                    <a:pt x="192878" y="332862"/>
                    <a:pt x="194492" y="332862"/>
                    <a:pt x="195299" y="333668"/>
                  </a:cubicBezTo>
                  <a:cubicBezTo>
                    <a:pt x="196106" y="333668"/>
                    <a:pt x="196106" y="333668"/>
                    <a:pt x="196106" y="333668"/>
                  </a:cubicBezTo>
                  <a:lnTo>
                    <a:pt x="215475" y="336892"/>
                  </a:lnTo>
                  <a:lnTo>
                    <a:pt x="215475" y="116864"/>
                  </a:lnTo>
                  <a:cubicBezTo>
                    <a:pt x="215475" y="112028"/>
                    <a:pt x="218703" y="107999"/>
                    <a:pt x="223545" y="106387"/>
                  </a:cubicBezTo>
                  <a:lnTo>
                    <a:pt x="341370" y="75760"/>
                  </a:lnTo>
                  <a:cubicBezTo>
                    <a:pt x="342177" y="75760"/>
                    <a:pt x="342177" y="75760"/>
                    <a:pt x="342984" y="75760"/>
                  </a:cubicBezTo>
                  <a:cubicBezTo>
                    <a:pt x="343791" y="75760"/>
                    <a:pt x="344598" y="74954"/>
                    <a:pt x="345405" y="75760"/>
                  </a:cubicBezTo>
                  <a:cubicBezTo>
                    <a:pt x="346213" y="75760"/>
                    <a:pt x="347020" y="75760"/>
                    <a:pt x="347020" y="75760"/>
                  </a:cubicBezTo>
                  <a:cubicBezTo>
                    <a:pt x="347827" y="75760"/>
                    <a:pt x="347827" y="75760"/>
                    <a:pt x="348634" y="75760"/>
                  </a:cubicBezTo>
                  <a:lnTo>
                    <a:pt x="387371" y="91879"/>
                  </a:lnTo>
                  <a:lnTo>
                    <a:pt x="387371" y="62865"/>
                  </a:lnTo>
                  <a:cubicBezTo>
                    <a:pt x="375265" y="58029"/>
                    <a:pt x="365581" y="45940"/>
                    <a:pt x="365581" y="32238"/>
                  </a:cubicBezTo>
                  <a:cubicBezTo>
                    <a:pt x="365581" y="14507"/>
                    <a:pt x="380107" y="0"/>
                    <a:pt x="397862" y="0"/>
                  </a:cubicBezTo>
                  <a:close/>
                </a:path>
              </a:pathLst>
            </a:custGeom>
            <a:solidFill>
              <a:schemeClr val="accent1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5EEC84B9-6AC0-4C57-A5D5-CF34B285AB58}"/>
                </a:ext>
              </a:extLst>
            </p:cNvPr>
            <p:cNvCxnSpPr/>
            <p:nvPr/>
          </p:nvCxnSpPr>
          <p:spPr>
            <a:xfrm flipH="1" flipV="1">
              <a:off x="3510217" y="3289455"/>
              <a:ext cx="684666" cy="156645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îŝļïḓé">
              <a:extLst>
                <a:ext uri="{FF2B5EF4-FFF2-40B4-BE49-F238E27FC236}">
                  <a16:creationId xmlns:a16="http://schemas.microsoft.com/office/drawing/2014/main" xmlns="" id="{F1E74143-FE11-4B3C-B798-AAB2B0A6B0A8}"/>
                </a:ext>
              </a:extLst>
            </p:cNvPr>
            <p:cNvSpPr/>
            <p:nvPr/>
          </p:nvSpPr>
          <p:spPr>
            <a:xfrm rot="183234">
              <a:off x="3837747" y="4308613"/>
              <a:ext cx="323535" cy="323535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77500" lnSpcReduction="20000"/>
            </a:bodyPr>
            <a:lstStyle/>
            <a:p>
              <a:pPr marL="0" marR="0" lvl="0" indent="0" algn="ctr" defTabSz="914377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178AA1"/>
                  </a:solidFill>
                  <a:effectLst/>
                  <a:uLnTx/>
                  <a:uFillTx/>
                  <a:latin typeface="Impact" panose="020B0806030902050204" pitchFamily="34" charset="0"/>
                </a:rPr>
                <a:t>2</a:t>
              </a:r>
            </a:p>
          </p:txBody>
        </p:sp>
        <p:sp>
          <p:nvSpPr>
            <p:cNvPr id="20" name="î$ļíḍè">
              <a:extLst>
                <a:ext uri="{FF2B5EF4-FFF2-40B4-BE49-F238E27FC236}">
                  <a16:creationId xmlns:a16="http://schemas.microsoft.com/office/drawing/2014/main" xmlns="" id="{A60C8699-043F-4234-94BE-1C4C1A35C274}"/>
                </a:ext>
              </a:extLst>
            </p:cNvPr>
            <p:cNvSpPr/>
            <p:nvPr/>
          </p:nvSpPr>
          <p:spPr>
            <a:xfrm>
              <a:off x="3205639" y="3035182"/>
              <a:ext cx="755703" cy="75570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ïṩlîďè">
              <a:extLst>
                <a:ext uri="{FF2B5EF4-FFF2-40B4-BE49-F238E27FC236}">
                  <a16:creationId xmlns:a16="http://schemas.microsoft.com/office/drawing/2014/main" xmlns="" id="{CFF66573-3BAD-462D-AB94-B0A520EFD031}"/>
                </a:ext>
              </a:extLst>
            </p:cNvPr>
            <p:cNvSpPr/>
            <p:nvPr/>
          </p:nvSpPr>
          <p:spPr bwMode="auto">
            <a:xfrm>
              <a:off x="3358096" y="3259228"/>
              <a:ext cx="450788" cy="307609"/>
            </a:xfrm>
            <a:custGeom>
              <a:avLst/>
              <a:gdLst>
                <a:gd name="connsiteX0" fmla="*/ 20293 w 607639"/>
                <a:gd name="connsiteY0" fmla="*/ 364067 h 414642"/>
                <a:gd name="connsiteX1" fmla="*/ 20293 w 607639"/>
                <a:gd name="connsiteY1" fmla="*/ 384244 h 414642"/>
                <a:gd name="connsiteX2" fmla="*/ 30351 w 607639"/>
                <a:gd name="connsiteY2" fmla="*/ 394377 h 414642"/>
                <a:gd name="connsiteX3" fmla="*/ 577199 w 607639"/>
                <a:gd name="connsiteY3" fmla="*/ 394377 h 414642"/>
                <a:gd name="connsiteX4" fmla="*/ 587346 w 607639"/>
                <a:gd name="connsiteY4" fmla="*/ 384244 h 414642"/>
                <a:gd name="connsiteX5" fmla="*/ 587346 w 607639"/>
                <a:gd name="connsiteY5" fmla="*/ 364067 h 414642"/>
                <a:gd name="connsiteX6" fmla="*/ 556995 w 607639"/>
                <a:gd name="connsiteY6" fmla="*/ 364067 h 414642"/>
                <a:gd name="connsiteX7" fmla="*/ 394916 w 607639"/>
                <a:gd name="connsiteY7" fmla="*/ 364067 h 414642"/>
                <a:gd name="connsiteX8" fmla="*/ 394916 w 607639"/>
                <a:gd name="connsiteY8" fmla="*/ 374200 h 414642"/>
                <a:gd name="connsiteX9" fmla="*/ 384859 w 607639"/>
                <a:gd name="connsiteY9" fmla="*/ 384244 h 414642"/>
                <a:gd name="connsiteX10" fmla="*/ 222780 w 607639"/>
                <a:gd name="connsiteY10" fmla="*/ 384244 h 414642"/>
                <a:gd name="connsiteX11" fmla="*/ 212634 w 607639"/>
                <a:gd name="connsiteY11" fmla="*/ 374200 h 414642"/>
                <a:gd name="connsiteX12" fmla="*/ 212634 w 607639"/>
                <a:gd name="connsiteY12" fmla="*/ 364067 h 414642"/>
                <a:gd name="connsiteX13" fmla="*/ 50644 w 607639"/>
                <a:gd name="connsiteY13" fmla="*/ 364067 h 414642"/>
                <a:gd name="connsiteX14" fmla="*/ 263288 w 607639"/>
                <a:gd name="connsiteY14" fmla="*/ 252811 h 414642"/>
                <a:gd name="connsiteX15" fmla="*/ 243084 w 607639"/>
                <a:gd name="connsiteY15" fmla="*/ 273078 h 414642"/>
                <a:gd name="connsiteX16" fmla="*/ 263288 w 607639"/>
                <a:gd name="connsiteY16" fmla="*/ 293255 h 414642"/>
                <a:gd name="connsiteX17" fmla="*/ 283580 w 607639"/>
                <a:gd name="connsiteY17" fmla="*/ 273078 h 414642"/>
                <a:gd name="connsiteX18" fmla="*/ 278685 w 607639"/>
                <a:gd name="connsiteY18" fmla="*/ 260011 h 414642"/>
                <a:gd name="connsiteX19" fmla="*/ 277528 w 607639"/>
                <a:gd name="connsiteY19" fmla="*/ 258944 h 414642"/>
                <a:gd name="connsiteX20" fmla="*/ 276549 w 607639"/>
                <a:gd name="connsiteY20" fmla="*/ 257789 h 414642"/>
                <a:gd name="connsiteX21" fmla="*/ 263288 w 607639"/>
                <a:gd name="connsiteY21" fmla="*/ 252811 h 414642"/>
                <a:gd name="connsiteX22" fmla="*/ 121505 w 607639"/>
                <a:gd name="connsiteY22" fmla="*/ 252811 h 414642"/>
                <a:gd name="connsiteX23" fmla="*/ 101302 w 607639"/>
                <a:gd name="connsiteY23" fmla="*/ 273078 h 414642"/>
                <a:gd name="connsiteX24" fmla="*/ 121505 w 607639"/>
                <a:gd name="connsiteY24" fmla="*/ 293255 h 414642"/>
                <a:gd name="connsiteX25" fmla="*/ 141798 w 607639"/>
                <a:gd name="connsiteY25" fmla="*/ 273078 h 414642"/>
                <a:gd name="connsiteX26" fmla="*/ 121505 w 607639"/>
                <a:gd name="connsiteY26" fmla="*/ 252811 h 414642"/>
                <a:gd name="connsiteX27" fmla="*/ 486063 w 607639"/>
                <a:gd name="connsiteY27" fmla="*/ 232633 h 414642"/>
                <a:gd name="connsiteX28" fmla="*/ 465859 w 607639"/>
                <a:gd name="connsiteY28" fmla="*/ 252811 h 414642"/>
                <a:gd name="connsiteX29" fmla="*/ 486063 w 607639"/>
                <a:gd name="connsiteY29" fmla="*/ 273078 h 414642"/>
                <a:gd name="connsiteX30" fmla="*/ 506355 w 607639"/>
                <a:gd name="connsiteY30" fmla="*/ 252811 h 414642"/>
                <a:gd name="connsiteX31" fmla="*/ 486063 w 607639"/>
                <a:gd name="connsiteY31" fmla="*/ 232633 h 414642"/>
                <a:gd name="connsiteX32" fmla="*/ 192441 w 607639"/>
                <a:gd name="connsiteY32" fmla="*/ 182056 h 414642"/>
                <a:gd name="connsiteX33" fmla="*/ 172148 w 607639"/>
                <a:gd name="connsiteY33" fmla="*/ 202233 h 414642"/>
                <a:gd name="connsiteX34" fmla="*/ 192441 w 607639"/>
                <a:gd name="connsiteY34" fmla="*/ 222500 h 414642"/>
                <a:gd name="connsiteX35" fmla="*/ 212645 w 607639"/>
                <a:gd name="connsiteY35" fmla="*/ 202233 h 414642"/>
                <a:gd name="connsiteX36" fmla="*/ 192441 w 607639"/>
                <a:gd name="connsiteY36" fmla="*/ 182056 h 414642"/>
                <a:gd name="connsiteX37" fmla="*/ 394923 w 607639"/>
                <a:gd name="connsiteY37" fmla="*/ 131478 h 414642"/>
                <a:gd name="connsiteX38" fmla="*/ 374720 w 607639"/>
                <a:gd name="connsiteY38" fmla="*/ 151744 h 414642"/>
                <a:gd name="connsiteX39" fmla="*/ 394923 w 607639"/>
                <a:gd name="connsiteY39" fmla="*/ 171922 h 414642"/>
                <a:gd name="connsiteX40" fmla="*/ 415216 w 607639"/>
                <a:gd name="connsiteY40" fmla="*/ 151744 h 414642"/>
                <a:gd name="connsiteX41" fmla="*/ 394923 w 607639"/>
                <a:gd name="connsiteY41" fmla="*/ 131478 h 414642"/>
                <a:gd name="connsiteX42" fmla="*/ 394923 w 607639"/>
                <a:gd name="connsiteY42" fmla="*/ 111211 h 414642"/>
                <a:gd name="connsiteX43" fmla="*/ 435420 w 607639"/>
                <a:gd name="connsiteY43" fmla="*/ 151744 h 414642"/>
                <a:gd name="connsiteX44" fmla="*/ 433106 w 607639"/>
                <a:gd name="connsiteY44" fmla="*/ 165344 h 414642"/>
                <a:gd name="connsiteX45" fmla="*/ 472979 w 607639"/>
                <a:gd name="connsiteY45" fmla="*/ 214589 h 414642"/>
                <a:gd name="connsiteX46" fmla="*/ 486063 w 607639"/>
                <a:gd name="connsiteY46" fmla="*/ 212367 h 414642"/>
                <a:gd name="connsiteX47" fmla="*/ 526559 w 607639"/>
                <a:gd name="connsiteY47" fmla="*/ 252811 h 414642"/>
                <a:gd name="connsiteX48" fmla="*/ 486063 w 607639"/>
                <a:gd name="connsiteY48" fmla="*/ 293255 h 414642"/>
                <a:gd name="connsiteX49" fmla="*/ 445566 w 607639"/>
                <a:gd name="connsiteY49" fmla="*/ 252811 h 414642"/>
                <a:gd name="connsiteX50" fmla="*/ 456157 w 607639"/>
                <a:gd name="connsiteY50" fmla="*/ 225700 h 414642"/>
                <a:gd name="connsiteX51" fmla="*/ 421090 w 607639"/>
                <a:gd name="connsiteY51" fmla="*/ 182500 h 414642"/>
                <a:gd name="connsiteX52" fmla="*/ 394923 w 607639"/>
                <a:gd name="connsiteY52" fmla="*/ 192189 h 414642"/>
                <a:gd name="connsiteX53" fmla="*/ 368489 w 607639"/>
                <a:gd name="connsiteY53" fmla="*/ 182233 h 414642"/>
                <a:gd name="connsiteX54" fmla="*/ 298088 w 607639"/>
                <a:gd name="connsiteY54" fmla="*/ 252455 h 414642"/>
                <a:gd name="connsiteX55" fmla="*/ 303784 w 607639"/>
                <a:gd name="connsiteY55" fmla="*/ 273078 h 414642"/>
                <a:gd name="connsiteX56" fmla="*/ 263288 w 607639"/>
                <a:gd name="connsiteY56" fmla="*/ 313522 h 414642"/>
                <a:gd name="connsiteX57" fmla="*/ 222791 w 607639"/>
                <a:gd name="connsiteY57" fmla="*/ 273078 h 414642"/>
                <a:gd name="connsiteX58" fmla="*/ 232759 w 607639"/>
                <a:gd name="connsiteY58" fmla="*/ 246589 h 414642"/>
                <a:gd name="connsiteX59" fmla="*/ 218964 w 607639"/>
                <a:gd name="connsiteY59" fmla="*/ 232811 h 414642"/>
                <a:gd name="connsiteX60" fmla="*/ 192441 w 607639"/>
                <a:gd name="connsiteY60" fmla="*/ 242767 h 414642"/>
                <a:gd name="connsiteX61" fmla="*/ 165918 w 607639"/>
                <a:gd name="connsiteY61" fmla="*/ 232811 h 414642"/>
                <a:gd name="connsiteX62" fmla="*/ 152123 w 607639"/>
                <a:gd name="connsiteY62" fmla="*/ 246589 h 414642"/>
                <a:gd name="connsiteX63" fmla="*/ 162002 w 607639"/>
                <a:gd name="connsiteY63" fmla="*/ 273078 h 414642"/>
                <a:gd name="connsiteX64" fmla="*/ 121505 w 607639"/>
                <a:gd name="connsiteY64" fmla="*/ 313522 h 414642"/>
                <a:gd name="connsiteX65" fmla="*/ 81009 w 607639"/>
                <a:gd name="connsiteY65" fmla="*/ 273078 h 414642"/>
                <a:gd name="connsiteX66" fmla="*/ 121505 w 607639"/>
                <a:gd name="connsiteY66" fmla="*/ 232633 h 414642"/>
                <a:gd name="connsiteX67" fmla="*/ 136013 w 607639"/>
                <a:gd name="connsiteY67" fmla="*/ 235300 h 414642"/>
                <a:gd name="connsiteX68" fmla="*/ 154615 w 607639"/>
                <a:gd name="connsiteY68" fmla="*/ 216722 h 414642"/>
                <a:gd name="connsiteX69" fmla="*/ 151945 w 607639"/>
                <a:gd name="connsiteY69" fmla="*/ 202233 h 414642"/>
                <a:gd name="connsiteX70" fmla="*/ 192441 w 607639"/>
                <a:gd name="connsiteY70" fmla="*/ 161789 h 414642"/>
                <a:gd name="connsiteX71" fmla="*/ 232937 w 607639"/>
                <a:gd name="connsiteY71" fmla="*/ 202233 h 414642"/>
                <a:gd name="connsiteX72" fmla="*/ 230534 w 607639"/>
                <a:gd name="connsiteY72" fmla="*/ 216011 h 414642"/>
                <a:gd name="connsiteX73" fmla="*/ 249492 w 607639"/>
                <a:gd name="connsiteY73" fmla="*/ 235033 h 414642"/>
                <a:gd name="connsiteX74" fmla="*/ 263288 w 607639"/>
                <a:gd name="connsiteY74" fmla="*/ 232633 h 414642"/>
                <a:gd name="connsiteX75" fmla="*/ 283936 w 607639"/>
                <a:gd name="connsiteY75" fmla="*/ 238322 h 414642"/>
                <a:gd name="connsiteX76" fmla="*/ 356830 w 607639"/>
                <a:gd name="connsiteY76" fmla="*/ 165433 h 414642"/>
                <a:gd name="connsiteX77" fmla="*/ 354427 w 607639"/>
                <a:gd name="connsiteY77" fmla="*/ 151744 h 414642"/>
                <a:gd name="connsiteX78" fmla="*/ 394923 w 607639"/>
                <a:gd name="connsiteY78" fmla="*/ 111211 h 414642"/>
                <a:gd name="connsiteX79" fmla="*/ 324090 w 607639"/>
                <a:gd name="connsiteY79" fmla="*/ 80938 h 414642"/>
                <a:gd name="connsiteX80" fmla="*/ 334234 w 607639"/>
                <a:gd name="connsiteY80" fmla="*/ 80938 h 414642"/>
                <a:gd name="connsiteX81" fmla="*/ 344289 w 607639"/>
                <a:gd name="connsiteY81" fmla="*/ 91064 h 414642"/>
                <a:gd name="connsiteX82" fmla="*/ 334234 w 607639"/>
                <a:gd name="connsiteY82" fmla="*/ 101190 h 414642"/>
                <a:gd name="connsiteX83" fmla="*/ 324090 w 607639"/>
                <a:gd name="connsiteY83" fmla="*/ 101190 h 414642"/>
                <a:gd name="connsiteX84" fmla="*/ 313946 w 607639"/>
                <a:gd name="connsiteY84" fmla="*/ 91064 h 414642"/>
                <a:gd name="connsiteX85" fmla="*/ 324090 w 607639"/>
                <a:gd name="connsiteY85" fmla="*/ 80938 h 414642"/>
                <a:gd name="connsiteX86" fmla="*/ 192417 w 607639"/>
                <a:gd name="connsiteY86" fmla="*/ 80938 h 414642"/>
                <a:gd name="connsiteX87" fmla="*/ 283548 w 607639"/>
                <a:gd name="connsiteY87" fmla="*/ 80938 h 414642"/>
                <a:gd name="connsiteX88" fmla="*/ 293694 w 607639"/>
                <a:gd name="connsiteY88" fmla="*/ 91064 h 414642"/>
                <a:gd name="connsiteX89" fmla="*/ 283548 w 607639"/>
                <a:gd name="connsiteY89" fmla="*/ 101190 h 414642"/>
                <a:gd name="connsiteX90" fmla="*/ 192417 w 607639"/>
                <a:gd name="connsiteY90" fmla="*/ 101190 h 414642"/>
                <a:gd name="connsiteX91" fmla="*/ 182271 w 607639"/>
                <a:gd name="connsiteY91" fmla="*/ 91064 h 414642"/>
                <a:gd name="connsiteX92" fmla="*/ 192417 w 607639"/>
                <a:gd name="connsiteY92" fmla="*/ 80938 h 414642"/>
                <a:gd name="connsiteX93" fmla="*/ 91157 w 607639"/>
                <a:gd name="connsiteY93" fmla="*/ 80938 h 414642"/>
                <a:gd name="connsiteX94" fmla="*/ 151959 w 607639"/>
                <a:gd name="connsiteY94" fmla="*/ 80938 h 414642"/>
                <a:gd name="connsiteX95" fmla="*/ 162018 w 607639"/>
                <a:gd name="connsiteY95" fmla="*/ 91064 h 414642"/>
                <a:gd name="connsiteX96" fmla="*/ 151959 w 607639"/>
                <a:gd name="connsiteY96" fmla="*/ 101190 h 414642"/>
                <a:gd name="connsiteX97" fmla="*/ 91157 w 607639"/>
                <a:gd name="connsiteY97" fmla="*/ 101190 h 414642"/>
                <a:gd name="connsiteX98" fmla="*/ 81009 w 607639"/>
                <a:gd name="connsiteY98" fmla="*/ 91064 h 414642"/>
                <a:gd name="connsiteX99" fmla="*/ 91157 w 607639"/>
                <a:gd name="connsiteY99" fmla="*/ 80938 h 414642"/>
                <a:gd name="connsiteX100" fmla="*/ 243084 w 607639"/>
                <a:gd name="connsiteY100" fmla="*/ 40505 h 414642"/>
                <a:gd name="connsiteX101" fmla="*/ 334231 w 607639"/>
                <a:gd name="connsiteY101" fmla="*/ 40505 h 414642"/>
                <a:gd name="connsiteX102" fmla="*/ 344289 w 607639"/>
                <a:gd name="connsiteY102" fmla="*/ 50631 h 414642"/>
                <a:gd name="connsiteX103" fmla="*/ 334231 w 607639"/>
                <a:gd name="connsiteY103" fmla="*/ 60757 h 414642"/>
                <a:gd name="connsiteX104" fmla="*/ 243084 w 607639"/>
                <a:gd name="connsiteY104" fmla="*/ 60757 h 414642"/>
                <a:gd name="connsiteX105" fmla="*/ 232937 w 607639"/>
                <a:gd name="connsiteY105" fmla="*/ 50631 h 414642"/>
                <a:gd name="connsiteX106" fmla="*/ 243084 w 607639"/>
                <a:gd name="connsiteY106" fmla="*/ 40505 h 414642"/>
                <a:gd name="connsiteX107" fmla="*/ 91153 w 607639"/>
                <a:gd name="connsiteY107" fmla="*/ 40505 h 414642"/>
                <a:gd name="connsiteX108" fmla="*/ 202559 w 607639"/>
                <a:gd name="connsiteY108" fmla="*/ 40505 h 414642"/>
                <a:gd name="connsiteX109" fmla="*/ 212614 w 607639"/>
                <a:gd name="connsiteY109" fmla="*/ 50631 h 414642"/>
                <a:gd name="connsiteX110" fmla="*/ 202559 w 607639"/>
                <a:gd name="connsiteY110" fmla="*/ 60757 h 414642"/>
                <a:gd name="connsiteX111" fmla="*/ 91153 w 607639"/>
                <a:gd name="connsiteY111" fmla="*/ 60757 h 414642"/>
                <a:gd name="connsiteX112" fmla="*/ 81009 w 607639"/>
                <a:gd name="connsiteY112" fmla="*/ 50631 h 414642"/>
                <a:gd name="connsiteX113" fmla="*/ 91153 w 607639"/>
                <a:gd name="connsiteY113" fmla="*/ 40505 h 414642"/>
                <a:gd name="connsiteX114" fmla="*/ 70848 w 607639"/>
                <a:gd name="connsiteY114" fmla="*/ 20176 h 414642"/>
                <a:gd name="connsiteX115" fmla="*/ 60791 w 607639"/>
                <a:gd name="connsiteY115" fmla="*/ 30309 h 414642"/>
                <a:gd name="connsiteX116" fmla="*/ 60791 w 607639"/>
                <a:gd name="connsiteY116" fmla="*/ 343802 h 414642"/>
                <a:gd name="connsiteX117" fmla="*/ 222780 w 607639"/>
                <a:gd name="connsiteY117" fmla="*/ 343802 h 414642"/>
                <a:gd name="connsiteX118" fmla="*/ 232927 w 607639"/>
                <a:gd name="connsiteY118" fmla="*/ 353935 h 414642"/>
                <a:gd name="connsiteX119" fmla="*/ 232927 w 607639"/>
                <a:gd name="connsiteY119" fmla="*/ 364067 h 414642"/>
                <a:gd name="connsiteX120" fmla="*/ 374712 w 607639"/>
                <a:gd name="connsiteY120" fmla="*/ 364067 h 414642"/>
                <a:gd name="connsiteX121" fmla="*/ 374712 w 607639"/>
                <a:gd name="connsiteY121" fmla="*/ 353935 h 414642"/>
                <a:gd name="connsiteX122" fmla="*/ 384859 w 607639"/>
                <a:gd name="connsiteY122" fmla="*/ 343802 h 414642"/>
                <a:gd name="connsiteX123" fmla="*/ 546848 w 607639"/>
                <a:gd name="connsiteY123" fmla="*/ 343802 h 414642"/>
                <a:gd name="connsiteX124" fmla="*/ 546848 w 607639"/>
                <a:gd name="connsiteY124" fmla="*/ 30309 h 414642"/>
                <a:gd name="connsiteX125" fmla="*/ 536702 w 607639"/>
                <a:gd name="connsiteY125" fmla="*/ 20176 h 414642"/>
                <a:gd name="connsiteX126" fmla="*/ 70848 w 607639"/>
                <a:gd name="connsiteY126" fmla="*/ 0 h 414642"/>
                <a:gd name="connsiteX127" fmla="*/ 536702 w 607639"/>
                <a:gd name="connsiteY127" fmla="*/ 0 h 414642"/>
                <a:gd name="connsiteX128" fmla="*/ 567142 w 607639"/>
                <a:gd name="connsiteY128" fmla="*/ 30309 h 414642"/>
                <a:gd name="connsiteX129" fmla="*/ 567142 w 607639"/>
                <a:gd name="connsiteY129" fmla="*/ 343802 h 414642"/>
                <a:gd name="connsiteX130" fmla="*/ 597492 w 607639"/>
                <a:gd name="connsiteY130" fmla="*/ 343802 h 414642"/>
                <a:gd name="connsiteX131" fmla="*/ 607639 w 607639"/>
                <a:gd name="connsiteY131" fmla="*/ 353935 h 414642"/>
                <a:gd name="connsiteX132" fmla="*/ 607639 w 607639"/>
                <a:gd name="connsiteY132" fmla="*/ 384244 h 414642"/>
                <a:gd name="connsiteX133" fmla="*/ 577199 w 607639"/>
                <a:gd name="connsiteY133" fmla="*/ 414642 h 414642"/>
                <a:gd name="connsiteX134" fmla="*/ 30351 w 607639"/>
                <a:gd name="connsiteY134" fmla="*/ 414642 h 414642"/>
                <a:gd name="connsiteX135" fmla="*/ 0 w 607639"/>
                <a:gd name="connsiteY135" fmla="*/ 384244 h 414642"/>
                <a:gd name="connsiteX136" fmla="*/ 0 w 607639"/>
                <a:gd name="connsiteY136" fmla="*/ 353935 h 414642"/>
                <a:gd name="connsiteX137" fmla="*/ 10147 w 607639"/>
                <a:gd name="connsiteY137" fmla="*/ 343802 h 414642"/>
                <a:gd name="connsiteX138" fmla="*/ 40497 w 607639"/>
                <a:gd name="connsiteY138" fmla="*/ 343802 h 414642"/>
                <a:gd name="connsiteX139" fmla="*/ 40497 w 607639"/>
                <a:gd name="connsiteY139" fmla="*/ 30309 h 414642"/>
                <a:gd name="connsiteX140" fmla="*/ 70848 w 607639"/>
                <a:gd name="connsiteY140" fmla="*/ 0 h 414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</a:cxnLst>
              <a:rect l="l" t="t" r="r" b="b"/>
              <a:pathLst>
                <a:path w="607639" h="414642">
                  <a:moveTo>
                    <a:pt x="20293" y="364067"/>
                  </a:moveTo>
                  <a:lnTo>
                    <a:pt x="20293" y="384244"/>
                  </a:lnTo>
                  <a:cubicBezTo>
                    <a:pt x="20293" y="390377"/>
                    <a:pt x="24298" y="394377"/>
                    <a:pt x="30351" y="394377"/>
                  </a:cubicBezTo>
                  <a:lnTo>
                    <a:pt x="577199" y="394377"/>
                  </a:lnTo>
                  <a:cubicBezTo>
                    <a:pt x="583341" y="394377"/>
                    <a:pt x="587346" y="390377"/>
                    <a:pt x="587346" y="384244"/>
                  </a:cubicBezTo>
                  <a:lnTo>
                    <a:pt x="587346" y="364067"/>
                  </a:lnTo>
                  <a:lnTo>
                    <a:pt x="556995" y="364067"/>
                  </a:lnTo>
                  <a:lnTo>
                    <a:pt x="394916" y="364067"/>
                  </a:lnTo>
                  <a:lnTo>
                    <a:pt x="394916" y="374200"/>
                  </a:lnTo>
                  <a:cubicBezTo>
                    <a:pt x="394916" y="380244"/>
                    <a:pt x="390911" y="384244"/>
                    <a:pt x="384859" y="384244"/>
                  </a:cubicBezTo>
                  <a:lnTo>
                    <a:pt x="222780" y="384244"/>
                  </a:lnTo>
                  <a:cubicBezTo>
                    <a:pt x="216728" y="384244"/>
                    <a:pt x="212634" y="380244"/>
                    <a:pt x="212634" y="374200"/>
                  </a:cubicBezTo>
                  <a:lnTo>
                    <a:pt x="212634" y="364067"/>
                  </a:lnTo>
                  <a:lnTo>
                    <a:pt x="50644" y="364067"/>
                  </a:lnTo>
                  <a:close/>
                  <a:moveTo>
                    <a:pt x="263288" y="252811"/>
                  </a:moveTo>
                  <a:cubicBezTo>
                    <a:pt x="252162" y="252811"/>
                    <a:pt x="243084" y="261967"/>
                    <a:pt x="243084" y="273078"/>
                  </a:cubicBezTo>
                  <a:cubicBezTo>
                    <a:pt x="243084" y="284189"/>
                    <a:pt x="252162" y="293255"/>
                    <a:pt x="263288" y="293255"/>
                  </a:cubicBezTo>
                  <a:cubicBezTo>
                    <a:pt x="274413" y="293255"/>
                    <a:pt x="283580" y="284189"/>
                    <a:pt x="283580" y="273078"/>
                  </a:cubicBezTo>
                  <a:cubicBezTo>
                    <a:pt x="283580" y="268100"/>
                    <a:pt x="281711" y="263567"/>
                    <a:pt x="278685" y="260011"/>
                  </a:cubicBezTo>
                  <a:cubicBezTo>
                    <a:pt x="278329" y="259655"/>
                    <a:pt x="277884" y="259300"/>
                    <a:pt x="277528" y="258944"/>
                  </a:cubicBezTo>
                  <a:cubicBezTo>
                    <a:pt x="277172" y="258589"/>
                    <a:pt x="276816" y="258144"/>
                    <a:pt x="276549" y="257789"/>
                  </a:cubicBezTo>
                  <a:cubicBezTo>
                    <a:pt x="272989" y="254678"/>
                    <a:pt x="268361" y="252811"/>
                    <a:pt x="263288" y="252811"/>
                  </a:cubicBezTo>
                  <a:close/>
                  <a:moveTo>
                    <a:pt x="121505" y="252811"/>
                  </a:moveTo>
                  <a:cubicBezTo>
                    <a:pt x="110380" y="252811"/>
                    <a:pt x="101302" y="261967"/>
                    <a:pt x="101302" y="273078"/>
                  </a:cubicBezTo>
                  <a:cubicBezTo>
                    <a:pt x="101302" y="284189"/>
                    <a:pt x="110380" y="293255"/>
                    <a:pt x="121505" y="293255"/>
                  </a:cubicBezTo>
                  <a:cubicBezTo>
                    <a:pt x="132631" y="293255"/>
                    <a:pt x="141798" y="284189"/>
                    <a:pt x="141798" y="273078"/>
                  </a:cubicBezTo>
                  <a:cubicBezTo>
                    <a:pt x="141798" y="261967"/>
                    <a:pt x="132631" y="252811"/>
                    <a:pt x="121505" y="252811"/>
                  </a:cubicBezTo>
                  <a:close/>
                  <a:moveTo>
                    <a:pt x="486063" y="232633"/>
                  </a:moveTo>
                  <a:cubicBezTo>
                    <a:pt x="474937" y="232633"/>
                    <a:pt x="465859" y="241700"/>
                    <a:pt x="465859" y="252811"/>
                  </a:cubicBezTo>
                  <a:cubicBezTo>
                    <a:pt x="465859" y="263922"/>
                    <a:pt x="474937" y="273078"/>
                    <a:pt x="486063" y="273078"/>
                  </a:cubicBezTo>
                  <a:cubicBezTo>
                    <a:pt x="497188" y="273078"/>
                    <a:pt x="506355" y="263922"/>
                    <a:pt x="506355" y="252811"/>
                  </a:cubicBezTo>
                  <a:cubicBezTo>
                    <a:pt x="506355" y="241700"/>
                    <a:pt x="497188" y="232633"/>
                    <a:pt x="486063" y="232633"/>
                  </a:cubicBezTo>
                  <a:close/>
                  <a:moveTo>
                    <a:pt x="192441" y="182056"/>
                  </a:moveTo>
                  <a:cubicBezTo>
                    <a:pt x="181316" y="182056"/>
                    <a:pt x="172148" y="191122"/>
                    <a:pt x="172148" y="202233"/>
                  </a:cubicBezTo>
                  <a:cubicBezTo>
                    <a:pt x="172148" y="213433"/>
                    <a:pt x="181316" y="222500"/>
                    <a:pt x="192441" y="222500"/>
                  </a:cubicBezTo>
                  <a:cubicBezTo>
                    <a:pt x="203566" y="222500"/>
                    <a:pt x="212645" y="213433"/>
                    <a:pt x="212645" y="202233"/>
                  </a:cubicBezTo>
                  <a:cubicBezTo>
                    <a:pt x="212645" y="191122"/>
                    <a:pt x="203566" y="182056"/>
                    <a:pt x="192441" y="182056"/>
                  </a:cubicBezTo>
                  <a:close/>
                  <a:moveTo>
                    <a:pt x="394923" y="131478"/>
                  </a:moveTo>
                  <a:cubicBezTo>
                    <a:pt x="383798" y="131478"/>
                    <a:pt x="374720" y="140544"/>
                    <a:pt x="374720" y="151744"/>
                  </a:cubicBezTo>
                  <a:cubicBezTo>
                    <a:pt x="374720" y="162856"/>
                    <a:pt x="383798" y="171922"/>
                    <a:pt x="394923" y="171922"/>
                  </a:cubicBezTo>
                  <a:cubicBezTo>
                    <a:pt x="406049" y="171922"/>
                    <a:pt x="415216" y="162856"/>
                    <a:pt x="415216" y="151744"/>
                  </a:cubicBezTo>
                  <a:cubicBezTo>
                    <a:pt x="415216" y="140544"/>
                    <a:pt x="406049" y="131478"/>
                    <a:pt x="394923" y="131478"/>
                  </a:cubicBezTo>
                  <a:close/>
                  <a:moveTo>
                    <a:pt x="394923" y="111211"/>
                  </a:moveTo>
                  <a:cubicBezTo>
                    <a:pt x="417263" y="111211"/>
                    <a:pt x="435420" y="129433"/>
                    <a:pt x="435420" y="151744"/>
                  </a:cubicBezTo>
                  <a:cubicBezTo>
                    <a:pt x="435420" y="156456"/>
                    <a:pt x="434619" y="161078"/>
                    <a:pt x="433106" y="165344"/>
                  </a:cubicBezTo>
                  <a:lnTo>
                    <a:pt x="472979" y="214589"/>
                  </a:lnTo>
                  <a:cubicBezTo>
                    <a:pt x="477162" y="213167"/>
                    <a:pt x="481523" y="212367"/>
                    <a:pt x="486063" y="212367"/>
                  </a:cubicBezTo>
                  <a:cubicBezTo>
                    <a:pt x="508402" y="212367"/>
                    <a:pt x="526559" y="230589"/>
                    <a:pt x="526559" y="252811"/>
                  </a:cubicBezTo>
                  <a:cubicBezTo>
                    <a:pt x="526559" y="275122"/>
                    <a:pt x="508402" y="293255"/>
                    <a:pt x="486063" y="293255"/>
                  </a:cubicBezTo>
                  <a:cubicBezTo>
                    <a:pt x="463812" y="293255"/>
                    <a:pt x="445566" y="275122"/>
                    <a:pt x="445566" y="252811"/>
                  </a:cubicBezTo>
                  <a:cubicBezTo>
                    <a:pt x="445566" y="242411"/>
                    <a:pt x="449571" y="232900"/>
                    <a:pt x="456157" y="225700"/>
                  </a:cubicBezTo>
                  <a:lnTo>
                    <a:pt x="421090" y="182500"/>
                  </a:lnTo>
                  <a:cubicBezTo>
                    <a:pt x="414059" y="188544"/>
                    <a:pt x="404892" y="192189"/>
                    <a:pt x="394923" y="192189"/>
                  </a:cubicBezTo>
                  <a:cubicBezTo>
                    <a:pt x="384866" y="192189"/>
                    <a:pt x="375610" y="188367"/>
                    <a:pt x="368489" y="182233"/>
                  </a:cubicBezTo>
                  <a:lnTo>
                    <a:pt x="298088" y="252455"/>
                  </a:lnTo>
                  <a:cubicBezTo>
                    <a:pt x="301737" y="258500"/>
                    <a:pt x="303784" y="265522"/>
                    <a:pt x="303784" y="273078"/>
                  </a:cubicBezTo>
                  <a:cubicBezTo>
                    <a:pt x="303784" y="295300"/>
                    <a:pt x="285627" y="313522"/>
                    <a:pt x="263288" y="313522"/>
                  </a:cubicBezTo>
                  <a:cubicBezTo>
                    <a:pt x="241037" y="313522"/>
                    <a:pt x="222791" y="295300"/>
                    <a:pt x="222791" y="273078"/>
                  </a:cubicBezTo>
                  <a:cubicBezTo>
                    <a:pt x="222791" y="262944"/>
                    <a:pt x="226529" y="253700"/>
                    <a:pt x="232759" y="246589"/>
                  </a:cubicBezTo>
                  <a:lnTo>
                    <a:pt x="218964" y="232811"/>
                  </a:lnTo>
                  <a:cubicBezTo>
                    <a:pt x="211844" y="238944"/>
                    <a:pt x="202498" y="242767"/>
                    <a:pt x="192441" y="242767"/>
                  </a:cubicBezTo>
                  <a:cubicBezTo>
                    <a:pt x="182295" y="242767"/>
                    <a:pt x="173038" y="238944"/>
                    <a:pt x="165918" y="232811"/>
                  </a:cubicBezTo>
                  <a:lnTo>
                    <a:pt x="152123" y="246589"/>
                  </a:lnTo>
                  <a:cubicBezTo>
                    <a:pt x="158264" y="253700"/>
                    <a:pt x="162002" y="262944"/>
                    <a:pt x="162002" y="273078"/>
                  </a:cubicBezTo>
                  <a:cubicBezTo>
                    <a:pt x="162002" y="295300"/>
                    <a:pt x="143845" y="313522"/>
                    <a:pt x="121505" y="313522"/>
                  </a:cubicBezTo>
                  <a:cubicBezTo>
                    <a:pt x="99255" y="313522"/>
                    <a:pt x="81009" y="295300"/>
                    <a:pt x="81009" y="273078"/>
                  </a:cubicBezTo>
                  <a:cubicBezTo>
                    <a:pt x="81009" y="250856"/>
                    <a:pt x="99255" y="232633"/>
                    <a:pt x="121505" y="232633"/>
                  </a:cubicBezTo>
                  <a:cubicBezTo>
                    <a:pt x="126668" y="232633"/>
                    <a:pt x="131563" y="233611"/>
                    <a:pt x="136013" y="235300"/>
                  </a:cubicBezTo>
                  <a:lnTo>
                    <a:pt x="154615" y="216722"/>
                  </a:lnTo>
                  <a:cubicBezTo>
                    <a:pt x="152924" y="212278"/>
                    <a:pt x="151945" y="207389"/>
                    <a:pt x="151945" y="202233"/>
                  </a:cubicBezTo>
                  <a:cubicBezTo>
                    <a:pt x="151945" y="180011"/>
                    <a:pt x="170101" y="161789"/>
                    <a:pt x="192441" y="161789"/>
                  </a:cubicBezTo>
                  <a:cubicBezTo>
                    <a:pt x="214692" y="161789"/>
                    <a:pt x="232937" y="180011"/>
                    <a:pt x="232937" y="202233"/>
                  </a:cubicBezTo>
                  <a:cubicBezTo>
                    <a:pt x="232937" y="207122"/>
                    <a:pt x="232047" y="211744"/>
                    <a:pt x="230534" y="216011"/>
                  </a:cubicBezTo>
                  <a:lnTo>
                    <a:pt x="249492" y="235033"/>
                  </a:lnTo>
                  <a:cubicBezTo>
                    <a:pt x="253853" y="233433"/>
                    <a:pt x="258481" y="232633"/>
                    <a:pt x="263288" y="232633"/>
                  </a:cubicBezTo>
                  <a:cubicBezTo>
                    <a:pt x="270853" y="232633"/>
                    <a:pt x="277884" y="234678"/>
                    <a:pt x="283936" y="238322"/>
                  </a:cubicBezTo>
                  <a:lnTo>
                    <a:pt x="356830" y="165433"/>
                  </a:lnTo>
                  <a:cubicBezTo>
                    <a:pt x="355317" y="161167"/>
                    <a:pt x="354427" y="156544"/>
                    <a:pt x="354427" y="151744"/>
                  </a:cubicBezTo>
                  <a:cubicBezTo>
                    <a:pt x="354427" y="129433"/>
                    <a:pt x="372672" y="111211"/>
                    <a:pt x="394923" y="111211"/>
                  </a:cubicBezTo>
                  <a:close/>
                  <a:moveTo>
                    <a:pt x="324090" y="80938"/>
                  </a:moveTo>
                  <a:lnTo>
                    <a:pt x="334234" y="80938"/>
                  </a:lnTo>
                  <a:cubicBezTo>
                    <a:pt x="340285" y="80938"/>
                    <a:pt x="344289" y="85024"/>
                    <a:pt x="344289" y="91064"/>
                  </a:cubicBezTo>
                  <a:cubicBezTo>
                    <a:pt x="344289" y="97104"/>
                    <a:pt x="340285" y="101190"/>
                    <a:pt x="334234" y="101190"/>
                  </a:cubicBezTo>
                  <a:lnTo>
                    <a:pt x="324090" y="101190"/>
                  </a:lnTo>
                  <a:cubicBezTo>
                    <a:pt x="318039" y="101190"/>
                    <a:pt x="313946" y="97104"/>
                    <a:pt x="313946" y="91064"/>
                  </a:cubicBezTo>
                  <a:cubicBezTo>
                    <a:pt x="313946" y="85024"/>
                    <a:pt x="318039" y="80938"/>
                    <a:pt x="324090" y="80938"/>
                  </a:cubicBezTo>
                  <a:close/>
                  <a:moveTo>
                    <a:pt x="192417" y="80938"/>
                  </a:moveTo>
                  <a:lnTo>
                    <a:pt x="283548" y="80938"/>
                  </a:lnTo>
                  <a:cubicBezTo>
                    <a:pt x="289600" y="80938"/>
                    <a:pt x="293694" y="85024"/>
                    <a:pt x="293694" y="91064"/>
                  </a:cubicBezTo>
                  <a:cubicBezTo>
                    <a:pt x="293694" y="97104"/>
                    <a:pt x="289600" y="101190"/>
                    <a:pt x="283548" y="101190"/>
                  </a:cubicBezTo>
                  <a:lnTo>
                    <a:pt x="192417" y="101190"/>
                  </a:lnTo>
                  <a:cubicBezTo>
                    <a:pt x="186365" y="101190"/>
                    <a:pt x="182271" y="97104"/>
                    <a:pt x="182271" y="91064"/>
                  </a:cubicBezTo>
                  <a:cubicBezTo>
                    <a:pt x="182271" y="85024"/>
                    <a:pt x="186365" y="80938"/>
                    <a:pt x="192417" y="80938"/>
                  </a:cubicBezTo>
                  <a:close/>
                  <a:moveTo>
                    <a:pt x="91157" y="80938"/>
                  </a:moveTo>
                  <a:lnTo>
                    <a:pt x="151959" y="80938"/>
                  </a:lnTo>
                  <a:cubicBezTo>
                    <a:pt x="158012" y="80938"/>
                    <a:pt x="162018" y="85024"/>
                    <a:pt x="162018" y="91064"/>
                  </a:cubicBezTo>
                  <a:cubicBezTo>
                    <a:pt x="162018" y="97104"/>
                    <a:pt x="158012" y="101190"/>
                    <a:pt x="151959" y="101190"/>
                  </a:cubicBezTo>
                  <a:lnTo>
                    <a:pt x="91157" y="101190"/>
                  </a:lnTo>
                  <a:cubicBezTo>
                    <a:pt x="85104" y="101190"/>
                    <a:pt x="81009" y="97104"/>
                    <a:pt x="81009" y="91064"/>
                  </a:cubicBezTo>
                  <a:cubicBezTo>
                    <a:pt x="81009" y="85024"/>
                    <a:pt x="85104" y="80938"/>
                    <a:pt x="91157" y="80938"/>
                  </a:cubicBezTo>
                  <a:close/>
                  <a:moveTo>
                    <a:pt x="243084" y="40505"/>
                  </a:moveTo>
                  <a:lnTo>
                    <a:pt x="334231" y="40505"/>
                  </a:lnTo>
                  <a:cubicBezTo>
                    <a:pt x="340284" y="40505"/>
                    <a:pt x="344289" y="44591"/>
                    <a:pt x="344289" y="50631"/>
                  </a:cubicBezTo>
                  <a:cubicBezTo>
                    <a:pt x="344289" y="56671"/>
                    <a:pt x="340284" y="60757"/>
                    <a:pt x="334231" y="60757"/>
                  </a:cubicBezTo>
                  <a:lnTo>
                    <a:pt x="243084" y="60757"/>
                  </a:lnTo>
                  <a:cubicBezTo>
                    <a:pt x="236942" y="60757"/>
                    <a:pt x="232937" y="56671"/>
                    <a:pt x="232937" y="50631"/>
                  </a:cubicBezTo>
                  <a:cubicBezTo>
                    <a:pt x="232937" y="44591"/>
                    <a:pt x="236942" y="40505"/>
                    <a:pt x="243084" y="40505"/>
                  </a:cubicBezTo>
                  <a:close/>
                  <a:moveTo>
                    <a:pt x="91153" y="40505"/>
                  </a:moveTo>
                  <a:lnTo>
                    <a:pt x="202559" y="40505"/>
                  </a:lnTo>
                  <a:cubicBezTo>
                    <a:pt x="208610" y="40505"/>
                    <a:pt x="212614" y="44591"/>
                    <a:pt x="212614" y="50631"/>
                  </a:cubicBezTo>
                  <a:cubicBezTo>
                    <a:pt x="212614" y="56671"/>
                    <a:pt x="208610" y="60757"/>
                    <a:pt x="202559" y="60757"/>
                  </a:cubicBezTo>
                  <a:lnTo>
                    <a:pt x="91153" y="60757"/>
                  </a:lnTo>
                  <a:cubicBezTo>
                    <a:pt x="85102" y="60757"/>
                    <a:pt x="81009" y="56671"/>
                    <a:pt x="81009" y="50631"/>
                  </a:cubicBezTo>
                  <a:cubicBezTo>
                    <a:pt x="81009" y="44591"/>
                    <a:pt x="85102" y="40505"/>
                    <a:pt x="91153" y="40505"/>
                  </a:cubicBezTo>
                  <a:close/>
                  <a:moveTo>
                    <a:pt x="70848" y="20176"/>
                  </a:moveTo>
                  <a:cubicBezTo>
                    <a:pt x="64796" y="20176"/>
                    <a:pt x="60791" y="24265"/>
                    <a:pt x="60791" y="30309"/>
                  </a:cubicBezTo>
                  <a:lnTo>
                    <a:pt x="60791" y="343802"/>
                  </a:lnTo>
                  <a:lnTo>
                    <a:pt x="222780" y="343802"/>
                  </a:lnTo>
                  <a:cubicBezTo>
                    <a:pt x="228833" y="343802"/>
                    <a:pt x="232927" y="347891"/>
                    <a:pt x="232927" y="353935"/>
                  </a:cubicBezTo>
                  <a:lnTo>
                    <a:pt x="232927" y="364067"/>
                  </a:lnTo>
                  <a:lnTo>
                    <a:pt x="374712" y="364067"/>
                  </a:lnTo>
                  <a:lnTo>
                    <a:pt x="374712" y="353935"/>
                  </a:lnTo>
                  <a:cubicBezTo>
                    <a:pt x="374712" y="347891"/>
                    <a:pt x="378717" y="343802"/>
                    <a:pt x="384859" y="343802"/>
                  </a:cubicBezTo>
                  <a:lnTo>
                    <a:pt x="546848" y="343802"/>
                  </a:lnTo>
                  <a:lnTo>
                    <a:pt x="546848" y="30309"/>
                  </a:lnTo>
                  <a:cubicBezTo>
                    <a:pt x="546848" y="24265"/>
                    <a:pt x="542754" y="20176"/>
                    <a:pt x="536702" y="20176"/>
                  </a:cubicBezTo>
                  <a:close/>
                  <a:moveTo>
                    <a:pt x="70848" y="0"/>
                  </a:moveTo>
                  <a:lnTo>
                    <a:pt x="536702" y="0"/>
                  </a:lnTo>
                  <a:cubicBezTo>
                    <a:pt x="553969" y="0"/>
                    <a:pt x="567142" y="13155"/>
                    <a:pt x="567142" y="30309"/>
                  </a:cubicBezTo>
                  <a:lnTo>
                    <a:pt x="567142" y="343802"/>
                  </a:lnTo>
                  <a:lnTo>
                    <a:pt x="597492" y="343802"/>
                  </a:lnTo>
                  <a:cubicBezTo>
                    <a:pt x="603545" y="343802"/>
                    <a:pt x="607639" y="347891"/>
                    <a:pt x="607639" y="353935"/>
                  </a:cubicBezTo>
                  <a:lnTo>
                    <a:pt x="607639" y="384244"/>
                  </a:lnTo>
                  <a:cubicBezTo>
                    <a:pt x="607639" y="401487"/>
                    <a:pt x="594466" y="414642"/>
                    <a:pt x="577199" y="414642"/>
                  </a:cubicBezTo>
                  <a:lnTo>
                    <a:pt x="30351" y="414642"/>
                  </a:lnTo>
                  <a:cubicBezTo>
                    <a:pt x="13173" y="414642"/>
                    <a:pt x="0" y="401487"/>
                    <a:pt x="0" y="384244"/>
                  </a:cubicBezTo>
                  <a:lnTo>
                    <a:pt x="0" y="353935"/>
                  </a:lnTo>
                  <a:cubicBezTo>
                    <a:pt x="0" y="347891"/>
                    <a:pt x="4094" y="343802"/>
                    <a:pt x="10147" y="343802"/>
                  </a:cubicBezTo>
                  <a:lnTo>
                    <a:pt x="40497" y="343802"/>
                  </a:lnTo>
                  <a:lnTo>
                    <a:pt x="40497" y="30309"/>
                  </a:lnTo>
                  <a:cubicBezTo>
                    <a:pt x="40497" y="13155"/>
                    <a:pt x="53670" y="0"/>
                    <a:pt x="70848" y="0"/>
                  </a:cubicBezTo>
                  <a:close/>
                </a:path>
              </a:pathLst>
            </a:custGeom>
            <a:solidFill>
              <a:schemeClr val="accent2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3F9156A3-6EBF-4F8F-A909-DB228341B75D}"/>
                </a:ext>
              </a:extLst>
            </p:cNvPr>
            <p:cNvCxnSpPr/>
            <p:nvPr/>
          </p:nvCxnSpPr>
          <p:spPr>
            <a:xfrm rot="10904570" flipH="1" flipV="1">
              <a:off x="5818295" y="2034719"/>
              <a:ext cx="684666" cy="156645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íšľiḓé">
              <a:extLst>
                <a:ext uri="{FF2B5EF4-FFF2-40B4-BE49-F238E27FC236}">
                  <a16:creationId xmlns:a16="http://schemas.microsoft.com/office/drawing/2014/main" xmlns="" id="{D23B0AFB-DAAF-47C4-92F8-6516E476C944}"/>
                </a:ext>
              </a:extLst>
            </p:cNvPr>
            <p:cNvSpPr/>
            <p:nvPr/>
          </p:nvSpPr>
          <p:spPr>
            <a:xfrm rot="171317">
              <a:off x="5854478" y="2305370"/>
              <a:ext cx="323535" cy="323535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77500" lnSpcReduction="20000"/>
            </a:bodyPr>
            <a:lstStyle/>
            <a:p>
              <a:pPr marL="0" marR="0" lvl="0" indent="0" algn="ctr" defTabSz="914377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40A693"/>
                  </a:solidFill>
                  <a:effectLst/>
                  <a:uLnTx/>
                  <a:uFillTx/>
                  <a:latin typeface="Impact" panose="020B0806030902050204" pitchFamily="34" charset="0"/>
                </a:rPr>
                <a:t>3</a:t>
              </a:r>
            </a:p>
          </p:txBody>
        </p:sp>
        <p:sp>
          <p:nvSpPr>
            <p:cNvPr id="24" name="îṧḷíḑe">
              <a:extLst>
                <a:ext uri="{FF2B5EF4-FFF2-40B4-BE49-F238E27FC236}">
                  <a16:creationId xmlns:a16="http://schemas.microsoft.com/office/drawing/2014/main" xmlns="" id="{6FECB4DB-67F5-4E07-9C35-338D6E792CD7}"/>
                </a:ext>
              </a:extLst>
            </p:cNvPr>
            <p:cNvSpPr/>
            <p:nvPr/>
          </p:nvSpPr>
          <p:spPr>
            <a:xfrm rot="10904570">
              <a:off x="6031650" y="3107618"/>
              <a:ext cx="755703" cy="75570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iṡļidé">
              <a:extLst>
                <a:ext uri="{FF2B5EF4-FFF2-40B4-BE49-F238E27FC236}">
                  <a16:creationId xmlns:a16="http://schemas.microsoft.com/office/drawing/2014/main" xmlns="" id="{BD8A23FA-E8CA-49A2-9C47-FB048C72C836}"/>
                </a:ext>
              </a:extLst>
            </p:cNvPr>
            <p:cNvSpPr/>
            <p:nvPr/>
          </p:nvSpPr>
          <p:spPr bwMode="auto">
            <a:xfrm>
              <a:off x="6184107" y="3331665"/>
              <a:ext cx="450788" cy="307609"/>
            </a:xfrm>
            <a:custGeom>
              <a:avLst/>
              <a:gdLst>
                <a:gd name="connsiteX0" fmla="*/ 20293 w 607639"/>
                <a:gd name="connsiteY0" fmla="*/ 364067 h 414642"/>
                <a:gd name="connsiteX1" fmla="*/ 20293 w 607639"/>
                <a:gd name="connsiteY1" fmla="*/ 384244 h 414642"/>
                <a:gd name="connsiteX2" fmla="*/ 30351 w 607639"/>
                <a:gd name="connsiteY2" fmla="*/ 394377 h 414642"/>
                <a:gd name="connsiteX3" fmla="*/ 577199 w 607639"/>
                <a:gd name="connsiteY3" fmla="*/ 394377 h 414642"/>
                <a:gd name="connsiteX4" fmla="*/ 587346 w 607639"/>
                <a:gd name="connsiteY4" fmla="*/ 384244 h 414642"/>
                <a:gd name="connsiteX5" fmla="*/ 587346 w 607639"/>
                <a:gd name="connsiteY5" fmla="*/ 364067 h 414642"/>
                <a:gd name="connsiteX6" fmla="*/ 556995 w 607639"/>
                <a:gd name="connsiteY6" fmla="*/ 364067 h 414642"/>
                <a:gd name="connsiteX7" fmla="*/ 394916 w 607639"/>
                <a:gd name="connsiteY7" fmla="*/ 364067 h 414642"/>
                <a:gd name="connsiteX8" fmla="*/ 394916 w 607639"/>
                <a:gd name="connsiteY8" fmla="*/ 374200 h 414642"/>
                <a:gd name="connsiteX9" fmla="*/ 384859 w 607639"/>
                <a:gd name="connsiteY9" fmla="*/ 384244 h 414642"/>
                <a:gd name="connsiteX10" fmla="*/ 222780 w 607639"/>
                <a:gd name="connsiteY10" fmla="*/ 384244 h 414642"/>
                <a:gd name="connsiteX11" fmla="*/ 212634 w 607639"/>
                <a:gd name="connsiteY11" fmla="*/ 374200 h 414642"/>
                <a:gd name="connsiteX12" fmla="*/ 212634 w 607639"/>
                <a:gd name="connsiteY12" fmla="*/ 364067 h 414642"/>
                <a:gd name="connsiteX13" fmla="*/ 50644 w 607639"/>
                <a:gd name="connsiteY13" fmla="*/ 364067 h 414642"/>
                <a:gd name="connsiteX14" fmla="*/ 141754 w 607639"/>
                <a:gd name="connsiteY14" fmla="*/ 232583 h 414642"/>
                <a:gd name="connsiteX15" fmla="*/ 161961 w 607639"/>
                <a:gd name="connsiteY15" fmla="*/ 232583 h 414642"/>
                <a:gd name="connsiteX16" fmla="*/ 172110 w 607639"/>
                <a:gd name="connsiteY16" fmla="*/ 242719 h 414642"/>
                <a:gd name="connsiteX17" fmla="*/ 161961 w 607639"/>
                <a:gd name="connsiteY17" fmla="*/ 252765 h 414642"/>
                <a:gd name="connsiteX18" fmla="*/ 141754 w 607639"/>
                <a:gd name="connsiteY18" fmla="*/ 252765 h 414642"/>
                <a:gd name="connsiteX19" fmla="*/ 131605 w 607639"/>
                <a:gd name="connsiteY19" fmla="*/ 242719 h 414642"/>
                <a:gd name="connsiteX20" fmla="*/ 141754 w 607639"/>
                <a:gd name="connsiteY20" fmla="*/ 232583 h 414642"/>
                <a:gd name="connsiteX21" fmla="*/ 141758 w 607639"/>
                <a:gd name="connsiteY21" fmla="*/ 192149 h 414642"/>
                <a:gd name="connsiteX22" fmla="*/ 182279 w 607639"/>
                <a:gd name="connsiteY22" fmla="*/ 192149 h 414642"/>
                <a:gd name="connsiteX23" fmla="*/ 192432 w 607639"/>
                <a:gd name="connsiteY23" fmla="*/ 202196 h 414642"/>
                <a:gd name="connsiteX24" fmla="*/ 182279 w 607639"/>
                <a:gd name="connsiteY24" fmla="*/ 212331 h 414642"/>
                <a:gd name="connsiteX25" fmla="*/ 141758 w 607639"/>
                <a:gd name="connsiteY25" fmla="*/ 212331 h 414642"/>
                <a:gd name="connsiteX26" fmla="*/ 131605 w 607639"/>
                <a:gd name="connsiteY26" fmla="*/ 202196 h 414642"/>
                <a:gd name="connsiteX27" fmla="*/ 141758 w 607639"/>
                <a:gd name="connsiteY27" fmla="*/ 192149 h 414642"/>
                <a:gd name="connsiteX28" fmla="*/ 141754 w 607639"/>
                <a:gd name="connsiteY28" fmla="*/ 151716 h 414642"/>
                <a:gd name="connsiteX29" fmla="*/ 161961 w 607639"/>
                <a:gd name="connsiteY29" fmla="*/ 151716 h 414642"/>
                <a:gd name="connsiteX30" fmla="*/ 172110 w 607639"/>
                <a:gd name="connsiteY30" fmla="*/ 161763 h 414642"/>
                <a:gd name="connsiteX31" fmla="*/ 161961 w 607639"/>
                <a:gd name="connsiteY31" fmla="*/ 171898 h 414642"/>
                <a:gd name="connsiteX32" fmla="*/ 141754 w 607639"/>
                <a:gd name="connsiteY32" fmla="*/ 171898 h 414642"/>
                <a:gd name="connsiteX33" fmla="*/ 131605 w 607639"/>
                <a:gd name="connsiteY33" fmla="*/ 161763 h 414642"/>
                <a:gd name="connsiteX34" fmla="*/ 141754 w 607639"/>
                <a:gd name="connsiteY34" fmla="*/ 151716 h 414642"/>
                <a:gd name="connsiteX35" fmla="*/ 141758 w 607639"/>
                <a:gd name="connsiteY35" fmla="*/ 111211 h 414642"/>
                <a:gd name="connsiteX36" fmla="*/ 182279 w 607639"/>
                <a:gd name="connsiteY36" fmla="*/ 111211 h 414642"/>
                <a:gd name="connsiteX37" fmla="*/ 192432 w 607639"/>
                <a:gd name="connsiteY37" fmla="*/ 121337 h 414642"/>
                <a:gd name="connsiteX38" fmla="*/ 182279 w 607639"/>
                <a:gd name="connsiteY38" fmla="*/ 131463 h 414642"/>
                <a:gd name="connsiteX39" fmla="*/ 141758 w 607639"/>
                <a:gd name="connsiteY39" fmla="*/ 131463 h 414642"/>
                <a:gd name="connsiteX40" fmla="*/ 131605 w 607639"/>
                <a:gd name="connsiteY40" fmla="*/ 121337 h 414642"/>
                <a:gd name="connsiteX41" fmla="*/ 141758 w 607639"/>
                <a:gd name="connsiteY41" fmla="*/ 111211 h 414642"/>
                <a:gd name="connsiteX42" fmla="*/ 425367 w 607639"/>
                <a:gd name="connsiteY42" fmla="*/ 101191 h 414642"/>
                <a:gd name="connsiteX43" fmla="*/ 496228 w 607639"/>
                <a:gd name="connsiteY43" fmla="*/ 101191 h 414642"/>
                <a:gd name="connsiteX44" fmla="*/ 506377 w 607639"/>
                <a:gd name="connsiteY44" fmla="*/ 111231 h 414642"/>
                <a:gd name="connsiteX45" fmla="*/ 506377 w 607639"/>
                <a:gd name="connsiteY45" fmla="*/ 182042 h 414642"/>
                <a:gd name="connsiteX46" fmla="*/ 496228 w 607639"/>
                <a:gd name="connsiteY46" fmla="*/ 192171 h 414642"/>
                <a:gd name="connsiteX47" fmla="*/ 486080 w 607639"/>
                <a:gd name="connsiteY47" fmla="*/ 182042 h 414642"/>
                <a:gd name="connsiteX48" fmla="*/ 486080 w 607639"/>
                <a:gd name="connsiteY48" fmla="*/ 135575 h 414642"/>
                <a:gd name="connsiteX49" fmla="*/ 402043 w 607639"/>
                <a:gd name="connsiteY49" fmla="*/ 219447 h 414642"/>
                <a:gd name="connsiteX50" fmla="*/ 394921 w 607639"/>
                <a:gd name="connsiteY50" fmla="*/ 222468 h 414642"/>
                <a:gd name="connsiteX51" fmla="*/ 387889 w 607639"/>
                <a:gd name="connsiteY51" fmla="*/ 219447 h 414642"/>
                <a:gd name="connsiteX52" fmla="*/ 344268 w 607639"/>
                <a:gd name="connsiteY52" fmla="*/ 176001 h 414642"/>
                <a:gd name="connsiteX53" fmla="*/ 270380 w 607639"/>
                <a:gd name="connsiteY53" fmla="*/ 249744 h 414642"/>
                <a:gd name="connsiteX54" fmla="*/ 263258 w 607639"/>
                <a:gd name="connsiteY54" fmla="*/ 252765 h 414642"/>
                <a:gd name="connsiteX55" fmla="*/ 256225 w 607639"/>
                <a:gd name="connsiteY55" fmla="*/ 249744 h 414642"/>
                <a:gd name="connsiteX56" fmla="*/ 256225 w 607639"/>
                <a:gd name="connsiteY56" fmla="*/ 235617 h 414642"/>
                <a:gd name="connsiteX57" fmla="*/ 337235 w 607639"/>
                <a:gd name="connsiteY57" fmla="*/ 154766 h 414642"/>
                <a:gd name="connsiteX58" fmla="*/ 338837 w 607639"/>
                <a:gd name="connsiteY58" fmla="*/ 153433 h 414642"/>
                <a:gd name="connsiteX59" fmla="*/ 340618 w 607639"/>
                <a:gd name="connsiteY59" fmla="*/ 152456 h 414642"/>
                <a:gd name="connsiteX60" fmla="*/ 341508 w 607639"/>
                <a:gd name="connsiteY60" fmla="*/ 152101 h 414642"/>
                <a:gd name="connsiteX61" fmla="*/ 343378 w 607639"/>
                <a:gd name="connsiteY61" fmla="*/ 151745 h 414642"/>
                <a:gd name="connsiteX62" fmla="*/ 344268 w 607639"/>
                <a:gd name="connsiteY62" fmla="*/ 151745 h 414642"/>
                <a:gd name="connsiteX63" fmla="*/ 346226 w 607639"/>
                <a:gd name="connsiteY63" fmla="*/ 151923 h 414642"/>
                <a:gd name="connsiteX64" fmla="*/ 351390 w 607639"/>
                <a:gd name="connsiteY64" fmla="*/ 154766 h 414642"/>
                <a:gd name="connsiteX65" fmla="*/ 394921 w 607639"/>
                <a:gd name="connsiteY65" fmla="*/ 198213 h 414642"/>
                <a:gd name="connsiteX66" fmla="*/ 471925 w 607639"/>
                <a:gd name="connsiteY66" fmla="*/ 121359 h 414642"/>
                <a:gd name="connsiteX67" fmla="*/ 425367 w 607639"/>
                <a:gd name="connsiteY67" fmla="*/ 121359 h 414642"/>
                <a:gd name="connsiteX68" fmla="*/ 415218 w 607639"/>
                <a:gd name="connsiteY68" fmla="*/ 111231 h 414642"/>
                <a:gd name="connsiteX69" fmla="*/ 425367 w 607639"/>
                <a:gd name="connsiteY69" fmla="*/ 101191 h 414642"/>
                <a:gd name="connsiteX70" fmla="*/ 101297 w 607639"/>
                <a:gd name="connsiteY70" fmla="*/ 91029 h 414642"/>
                <a:gd name="connsiteX71" fmla="*/ 111423 w 607639"/>
                <a:gd name="connsiteY71" fmla="*/ 101159 h 414642"/>
                <a:gd name="connsiteX72" fmla="*/ 111423 w 607639"/>
                <a:gd name="connsiteY72" fmla="*/ 262887 h 414642"/>
                <a:gd name="connsiteX73" fmla="*/ 101297 w 607639"/>
                <a:gd name="connsiteY73" fmla="*/ 273017 h 414642"/>
                <a:gd name="connsiteX74" fmla="*/ 91171 w 607639"/>
                <a:gd name="connsiteY74" fmla="*/ 262887 h 414642"/>
                <a:gd name="connsiteX75" fmla="*/ 91171 w 607639"/>
                <a:gd name="connsiteY75" fmla="*/ 101159 h 414642"/>
                <a:gd name="connsiteX76" fmla="*/ 101297 w 607639"/>
                <a:gd name="connsiteY76" fmla="*/ 91029 h 414642"/>
                <a:gd name="connsiteX77" fmla="*/ 70848 w 607639"/>
                <a:gd name="connsiteY77" fmla="*/ 20177 h 414642"/>
                <a:gd name="connsiteX78" fmla="*/ 60791 w 607639"/>
                <a:gd name="connsiteY78" fmla="*/ 30309 h 414642"/>
                <a:gd name="connsiteX79" fmla="*/ 60791 w 607639"/>
                <a:gd name="connsiteY79" fmla="*/ 343802 h 414642"/>
                <a:gd name="connsiteX80" fmla="*/ 222780 w 607639"/>
                <a:gd name="connsiteY80" fmla="*/ 343802 h 414642"/>
                <a:gd name="connsiteX81" fmla="*/ 232927 w 607639"/>
                <a:gd name="connsiteY81" fmla="*/ 353935 h 414642"/>
                <a:gd name="connsiteX82" fmla="*/ 232927 w 607639"/>
                <a:gd name="connsiteY82" fmla="*/ 364067 h 414642"/>
                <a:gd name="connsiteX83" fmla="*/ 374712 w 607639"/>
                <a:gd name="connsiteY83" fmla="*/ 364067 h 414642"/>
                <a:gd name="connsiteX84" fmla="*/ 374712 w 607639"/>
                <a:gd name="connsiteY84" fmla="*/ 353935 h 414642"/>
                <a:gd name="connsiteX85" fmla="*/ 384859 w 607639"/>
                <a:gd name="connsiteY85" fmla="*/ 343802 h 414642"/>
                <a:gd name="connsiteX86" fmla="*/ 546848 w 607639"/>
                <a:gd name="connsiteY86" fmla="*/ 343802 h 414642"/>
                <a:gd name="connsiteX87" fmla="*/ 546848 w 607639"/>
                <a:gd name="connsiteY87" fmla="*/ 30309 h 414642"/>
                <a:gd name="connsiteX88" fmla="*/ 536702 w 607639"/>
                <a:gd name="connsiteY88" fmla="*/ 20177 h 414642"/>
                <a:gd name="connsiteX89" fmla="*/ 70848 w 607639"/>
                <a:gd name="connsiteY89" fmla="*/ 0 h 414642"/>
                <a:gd name="connsiteX90" fmla="*/ 536702 w 607639"/>
                <a:gd name="connsiteY90" fmla="*/ 0 h 414642"/>
                <a:gd name="connsiteX91" fmla="*/ 567142 w 607639"/>
                <a:gd name="connsiteY91" fmla="*/ 30309 h 414642"/>
                <a:gd name="connsiteX92" fmla="*/ 567142 w 607639"/>
                <a:gd name="connsiteY92" fmla="*/ 343802 h 414642"/>
                <a:gd name="connsiteX93" fmla="*/ 597492 w 607639"/>
                <a:gd name="connsiteY93" fmla="*/ 343802 h 414642"/>
                <a:gd name="connsiteX94" fmla="*/ 607639 w 607639"/>
                <a:gd name="connsiteY94" fmla="*/ 353935 h 414642"/>
                <a:gd name="connsiteX95" fmla="*/ 607639 w 607639"/>
                <a:gd name="connsiteY95" fmla="*/ 384244 h 414642"/>
                <a:gd name="connsiteX96" fmla="*/ 577199 w 607639"/>
                <a:gd name="connsiteY96" fmla="*/ 414642 h 414642"/>
                <a:gd name="connsiteX97" fmla="*/ 30351 w 607639"/>
                <a:gd name="connsiteY97" fmla="*/ 414642 h 414642"/>
                <a:gd name="connsiteX98" fmla="*/ 0 w 607639"/>
                <a:gd name="connsiteY98" fmla="*/ 384244 h 414642"/>
                <a:gd name="connsiteX99" fmla="*/ 0 w 607639"/>
                <a:gd name="connsiteY99" fmla="*/ 353935 h 414642"/>
                <a:gd name="connsiteX100" fmla="*/ 10147 w 607639"/>
                <a:gd name="connsiteY100" fmla="*/ 343802 h 414642"/>
                <a:gd name="connsiteX101" fmla="*/ 40497 w 607639"/>
                <a:gd name="connsiteY101" fmla="*/ 343802 h 414642"/>
                <a:gd name="connsiteX102" fmla="*/ 40497 w 607639"/>
                <a:gd name="connsiteY102" fmla="*/ 30309 h 414642"/>
                <a:gd name="connsiteX103" fmla="*/ 70848 w 607639"/>
                <a:gd name="connsiteY103" fmla="*/ 0 h 414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607639" h="414642">
                  <a:moveTo>
                    <a:pt x="20293" y="364067"/>
                  </a:moveTo>
                  <a:lnTo>
                    <a:pt x="20293" y="384244"/>
                  </a:lnTo>
                  <a:cubicBezTo>
                    <a:pt x="20293" y="390377"/>
                    <a:pt x="24298" y="394377"/>
                    <a:pt x="30351" y="394377"/>
                  </a:cubicBezTo>
                  <a:lnTo>
                    <a:pt x="577199" y="394377"/>
                  </a:lnTo>
                  <a:cubicBezTo>
                    <a:pt x="583341" y="394377"/>
                    <a:pt x="587346" y="390377"/>
                    <a:pt x="587346" y="384244"/>
                  </a:cubicBezTo>
                  <a:lnTo>
                    <a:pt x="587346" y="364067"/>
                  </a:lnTo>
                  <a:lnTo>
                    <a:pt x="556995" y="364067"/>
                  </a:lnTo>
                  <a:lnTo>
                    <a:pt x="394916" y="364067"/>
                  </a:lnTo>
                  <a:lnTo>
                    <a:pt x="394916" y="374200"/>
                  </a:lnTo>
                  <a:cubicBezTo>
                    <a:pt x="394916" y="380244"/>
                    <a:pt x="390911" y="384244"/>
                    <a:pt x="384859" y="384244"/>
                  </a:cubicBezTo>
                  <a:lnTo>
                    <a:pt x="222780" y="384244"/>
                  </a:lnTo>
                  <a:cubicBezTo>
                    <a:pt x="216728" y="384244"/>
                    <a:pt x="212634" y="380244"/>
                    <a:pt x="212634" y="374200"/>
                  </a:cubicBezTo>
                  <a:lnTo>
                    <a:pt x="212634" y="364067"/>
                  </a:lnTo>
                  <a:lnTo>
                    <a:pt x="50644" y="364067"/>
                  </a:lnTo>
                  <a:close/>
                  <a:moveTo>
                    <a:pt x="141754" y="232583"/>
                  </a:moveTo>
                  <a:lnTo>
                    <a:pt x="161961" y="232583"/>
                  </a:lnTo>
                  <a:cubicBezTo>
                    <a:pt x="168104" y="232583"/>
                    <a:pt x="172110" y="236584"/>
                    <a:pt x="172110" y="242719"/>
                  </a:cubicBezTo>
                  <a:cubicBezTo>
                    <a:pt x="172110" y="248764"/>
                    <a:pt x="168104" y="252765"/>
                    <a:pt x="161961" y="252765"/>
                  </a:cubicBezTo>
                  <a:lnTo>
                    <a:pt x="141754" y="252765"/>
                  </a:lnTo>
                  <a:cubicBezTo>
                    <a:pt x="135700" y="252765"/>
                    <a:pt x="131605" y="248764"/>
                    <a:pt x="131605" y="242719"/>
                  </a:cubicBezTo>
                  <a:cubicBezTo>
                    <a:pt x="131605" y="236584"/>
                    <a:pt x="135700" y="232583"/>
                    <a:pt x="141754" y="232583"/>
                  </a:cubicBezTo>
                  <a:close/>
                  <a:moveTo>
                    <a:pt x="141758" y="192149"/>
                  </a:moveTo>
                  <a:lnTo>
                    <a:pt x="182279" y="192149"/>
                  </a:lnTo>
                  <a:cubicBezTo>
                    <a:pt x="188335" y="192149"/>
                    <a:pt x="192432" y="196150"/>
                    <a:pt x="192432" y="202196"/>
                  </a:cubicBezTo>
                  <a:cubicBezTo>
                    <a:pt x="192432" y="208330"/>
                    <a:pt x="188335" y="212331"/>
                    <a:pt x="182279" y="212331"/>
                  </a:cubicBezTo>
                  <a:lnTo>
                    <a:pt x="141758" y="212331"/>
                  </a:lnTo>
                  <a:cubicBezTo>
                    <a:pt x="135702" y="212331"/>
                    <a:pt x="131605" y="208330"/>
                    <a:pt x="131605" y="202196"/>
                  </a:cubicBezTo>
                  <a:cubicBezTo>
                    <a:pt x="131605" y="196150"/>
                    <a:pt x="135702" y="192149"/>
                    <a:pt x="141758" y="192149"/>
                  </a:cubicBezTo>
                  <a:close/>
                  <a:moveTo>
                    <a:pt x="141754" y="151716"/>
                  </a:moveTo>
                  <a:lnTo>
                    <a:pt x="161961" y="151716"/>
                  </a:lnTo>
                  <a:cubicBezTo>
                    <a:pt x="168104" y="151716"/>
                    <a:pt x="172110" y="155717"/>
                    <a:pt x="172110" y="161763"/>
                  </a:cubicBezTo>
                  <a:cubicBezTo>
                    <a:pt x="172110" y="167897"/>
                    <a:pt x="168104" y="171898"/>
                    <a:pt x="161961" y="171898"/>
                  </a:cubicBezTo>
                  <a:lnTo>
                    <a:pt x="141754" y="171898"/>
                  </a:lnTo>
                  <a:cubicBezTo>
                    <a:pt x="135700" y="171898"/>
                    <a:pt x="131605" y="167897"/>
                    <a:pt x="131605" y="161763"/>
                  </a:cubicBezTo>
                  <a:cubicBezTo>
                    <a:pt x="131605" y="155717"/>
                    <a:pt x="135700" y="151716"/>
                    <a:pt x="141754" y="151716"/>
                  </a:cubicBezTo>
                  <a:close/>
                  <a:moveTo>
                    <a:pt x="141758" y="111211"/>
                  </a:moveTo>
                  <a:lnTo>
                    <a:pt x="182279" y="111211"/>
                  </a:lnTo>
                  <a:cubicBezTo>
                    <a:pt x="188335" y="111211"/>
                    <a:pt x="192432" y="115297"/>
                    <a:pt x="192432" y="121337"/>
                  </a:cubicBezTo>
                  <a:cubicBezTo>
                    <a:pt x="192432" y="127377"/>
                    <a:pt x="188335" y="131463"/>
                    <a:pt x="182279" y="131463"/>
                  </a:cubicBezTo>
                  <a:lnTo>
                    <a:pt x="141758" y="131463"/>
                  </a:lnTo>
                  <a:cubicBezTo>
                    <a:pt x="135702" y="131463"/>
                    <a:pt x="131605" y="127377"/>
                    <a:pt x="131605" y="121337"/>
                  </a:cubicBezTo>
                  <a:cubicBezTo>
                    <a:pt x="131605" y="115297"/>
                    <a:pt x="135702" y="111211"/>
                    <a:pt x="141758" y="111211"/>
                  </a:cubicBezTo>
                  <a:close/>
                  <a:moveTo>
                    <a:pt x="425367" y="101191"/>
                  </a:moveTo>
                  <a:lnTo>
                    <a:pt x="496228" y="101191"/>
                  </a:lnTo>
                  <a:cubicBezTo>
                    <a:pt x="502282" y="101191"/>
                    <a:pt x="506377" y="105189"/>
                    <a:pt x="506377" y="111231"/>
                  </a:cubicBezTo>
                  <a:lnTo>
                    <a:pt x="506377" y="182042"/>
                  </a:lnTo>
                  <a:cubicBezTo>
                    <a:pt x="506377" y="188084"/>
                    <a:pt x="502282" y="192171"/>
                    <a:pt x="496228" y="192171"/>
                  </a:cubicBezTo>
                  <a:cubicBezTo>
                    <a:pt x="490175" y="192171"/>
                    <a:pt x="486080" y="188084"/>
                    <a:pt x="486080" y="182042"/>
                  </a:cubicBezTo>
                  <a:lnTo>
                    <a:pt x="486080" y="135575"/>
                  </a:lnTo>
                  <a:lnTo>
                    <a:pt x="402043" y="219447"/>
                  </a:lnTo>
                  <a:cubicBezTo>
                    <a:pt x="399996" y="221491"/>
                    <a:pt x="397948" y="222468"/>
                    <a:pt x="394921" y="222468"/>
                  </a:cubicBezTo>
                  <a:cubicBezTo>
                    <a:pt x="391895" y="222468"/>
                    <a:pt x="389847" y="221491"/>
                    <a:pt x="387889" y="219447"/>
                  </a:cubicBezTo>
                  <a:lnTo>
                    <a:pt x="344268" y="176001"/>
                  </a:lnTo>
                  <a:lnTo>
                    <a:pt x="270380" y="249744"/>
                  </a:lnTo>
                  <a:cubicBezTo>
                    <a:pt x="268332" y="251788"/>
                    <a:pt x="266285" y="252765"/>
                    <a:pt x="263258" y="252765"/>
                  </a:cubicBezTo>
                  <a:cubicBezTo>
                    <a:pt x="260231" y="252765"/>
                    <a:pt x="258184" y="251788"/>
                    <a:pt x="256225" y="249744"/>
                  </a:cubicBezTo>
                  <a:cubicBezTo>
                    <a:pt x="252130" y="245746"/>
                    <a:pt x="252130" y="239616"/>
                    <a:pt x="256225" y="235617"/>
                  </a:cubicBezTo>
                  <a:lnTo>
                    <a:pt x="337235" y="154766"/>
                  </a:lnTo>
                  <a:cubicBezTo>
                    <a:pt x="337769" y="154233"/>
                    <a:pt x="338303" y="153789"/>
                    <a:pt x="338837" y="153433"/>
                  </a:cubicBezTo>
                  <a:cubicBezTo>
                    <a:pt x="339372" y="152989"/>
                    <a:pt x="339995" y="152723"/>
                    <a:pt x="340618" y="152456"/>
                  </a:cubicBezTo>
                  <a:cubicBezTo>
                    <a:pt x="340885" y="152367"/>
                    <a:pt x="341152" y="152190"/>
                    <a:pt x="341508" y="152101"/>
                  </a:cubicBezTo>
                  <a:cubicBezTo>
                    <a:pt x="342131" y="151923"/>
                    <a:pt x="342754" y="151834"/>
                    <a:pt x="343378" y="151745"/>
                  </a:cubicBezTo>
                  <a:cubicBezTo>
                    <a:pt x="343645" y="151745"/>
                    <a:pt x="344001" y="151745"/>
                    <a:pt x="344268" y="151745"/>
                  </a:cubicBezTo>
                  <a:cubicBezTo>
                    <a:pt x="344980" y="151745"/>
                    <a:pt x="345603" y="151745"/>
                    <a:pt x="346226" y="151923"/>
                  </a:cubicBezTo>
                  <a:cubicBezTo>
                    <a:pt x="348096" y="152278"/>
                    <a:pt x="349876" y="153256"/>
                    <a:pt x="351390" y="154766"/>
                  </a:cubicBezTo>
                  <a:lnTo>
                    <a:pt x="394921" y="198213"/>
                  </a:lnTo>
                  <a:lnTo>
                    <a:pt x="471925" y="121359"/>
                  </a:lnTo>
                  <a:lnTo>
                    <a:pt x="425367" y="121359"/>
                  </a:lnTo>
                  <a:cubicBezTo>
                    <a:pt x="419224" y="121359"/>
                    <a:pt x="415218" y="117361"/>
                    <a:pt x="415218" y="111231"/>
                  </a:cubicBezTo>
                  <a:cubicBezTo>
                    <a:pt x="415218" y="105189"/>
                    <a:pt x="419224" y="101191"/>
                    <a:pt x="425367" y="101191"/>
                  </a:cubicBezTo>
                  <a:close/>
                  <a:moveTo>
                    <a:pt x="101297" y="91029"/>
                  </a:moveTo>
                  <a:cubicBezTo>
                    <a:pt x="107337" y="91029"/>
                    <a:pt x="111423" y="95028"/>
                    <a:pt x="111423" y="101159"/>
                  </a:cubicBezTo>
                  <a:lnTo>
                    <a:pt x="111423" y="262887"/>
                  </a:lnTo>
                  <a:cubicBezTo>
                    <a:pt x="111423" y="268929"/>
                    <a:pt x="107337" y="273017"/>
                    <a:pt x="101297" y="273017"/>
                  </a:cubicBezTo>
                  <a:cubicBezTo>
                    <a:pt x="95257" y="273017"/>
                    <a:pt x="91171" y="268929"/>
                    <a:pt x="91171" y="262887"/>
                  </a:cubicBezTo>
                  <a:lnTo>
                    <a:pt x="91171" y="101159"/>
                  </a:lnTo>
                  <a:cubicBezTo>
                    <a:pt x="91171" y="95028"/>
                    <a:pt x="95257" y="91029"/>
                    <a:pt x="101297" y="91029"/>
                  </a:cubicBezTo>
                  <a:close/>
                  <a:moveTo>
                    <a:pt x="70848" y="20177"/>
                  </a:moveTo>
                  <a:cubicBezTo>
                    <a:pt x="64796" y="20177"/>
                    <a:pt x="60791" y="24265"/>
                    <a:pt x="60791" y="30309"/>
                  </a:cubicBezTo>
                  <a:lnTo>
                    <a:pt x="60791" y="343802"/>
                  </a:lnTo>
                  <a:lnTo>
                    <a:pt x="222780" y="343802"/>
                  </a:lnTo>
                  <a:cubicBezTo>
                    <a:pt x="228833" y="343802"/>
                    <a:pt x="232927" y="347890"/>
                    <a:pt x="232927" y="353935"/>
                  </a:cubicBezTo>
                  <a:lnTo>
                    <a:pt x="232927" y="364067"/>
                  </a:lnTo>
                  <a:lnTo>
                    <a:pt x="374712" y="364067"/>
                  </a:lnTo>
                  <a:lnTo>
                    <a:pt x="374712" y="353935"/>
                  </a:lnTo>
                  <a:cubicBezTo>
                    <a:pt x="374712" y="347890"/>
                    <a:pt x="378717" y="343802"/>
                    <a:pt x="384859" y="343802"/>
                  </a:cubicBezTo>
                  <a:lnTo>
                    <a:pt x="546848" y="343802"/>
                  </a:lnTo>
                  <a:lnTo>
                    <a:pt x="546848" y="30309"/>
                  </a:lnTo>
                  <a:cubicBezTo>
                    <a:pt x="546848" y="24265"/>
                    <a:pt x="542754" y="20177"/>
                    <a:pt x="536702" y="20177"/>
                  </a:cubicBezTo>
                  <a:close/>
                  <a:moveTo>
                    <a:pt x="70848" y="0"/>
                  </a:moveTo>
                  <a:lnTo>
                    <a:pt x="536702" y="0"/>
                  </a:lnTo>
                  <a:cubicBezTo>
                    <a:pt x="553969" y="0"/>
                    <a:pt x="567142" y="13155"/>
                    <a:pt x="567142" y="30309"/>
                  </a:cubicBezTo>
                  <a:lnTo>
                    <a:pt x="567142" y="343802"/>
                  </a:lnTo>
                  <a:lnTo>
                    <a:pt x="597492" y="343802"/>
                  </a:lnTo>
                  <a:cubicBezTo>
                    <a:pt x="603545" y="343802"/>
                    <a:pt x="607639" y="347890"/>
                    <a:pt x="607639" y="353935"/>
                  </a:cubicBezTo>
                  <a:lnTo>
                    <a:pt x="607639" y="384244"/>
                  </a:lnTo>
                  <a:cubicBezTo>
                    <a:pt x="607639" y="401487"/>
                    <a:pt x="594466" y="414642"/>
                    <a:pt x="577199" y="414642"/>
                  </a:cubicBezTo>
                  <a:lnTo>
                    <a:pt x="30351" y="414642"/>
                  </a:lnTo>
                  <a:cubicBezTo>
                    <a:pt x="13173" y="414642"/>
                    <a:pt x="0" y="401487"/>
                    <a:pt x="0" y="384244"/>
                  </a:cubicBezTo>
                  <a:lnTo>
                    <a:pt x="0" y="353935"/>
                  </a:lnTo>
                  <a:cubicBezTo>
                    <a:pt x="0" y="347890"/>
                    <a:pt x="4094" y="343802"/>
                    <a:pt x="10147" y="343802"/>
                  </a:cubicBezTo>
                  <a:lnTo>
                    <a:pt x="40497" y="343802"/>
                  </a:lnTo>
                  <a:lnTo>
                    <a:pt x="40497" y="30309"/>
                  </a:lnTo>
                  <a:cubicBezTo>
                    <a:pt x="40497" y="13155"/>
                    <a:pt x="53670" y="0"/>
                    <a:pt x="70848" y="0"/>
                  </a:cubicBezTo>
                  <a:close/>
                </a:path>
              </a:pathLst>
            </a:custGeom>
            <a:solidFill>
              <a:schemeClr val="accent3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1F4D5111-DE04-4317-BF58-6BC2CEE24CE6}"/>
                </a:ext>
              </a:extLst>
            </p:cNvPr>
            <p:cNvCxnSpPr/>
            <p:nvPr/>
          </p:nvCxnSpPr>
          <p:spPr>
            <a:xfrm flipH="1" flipV="1">
              <a:off x="8456053" y="1505221"/>
              <a:ext cx="684666" cy="156645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ïŝľiďe">
              <a:extLst>
                <a:ext uri="{FF2B5EF4-FFF2-40B4-BE49-F238E27FC236}">
                  <a16:creationId xmlns:a16="http://schemas.microsoft.com/office/drawing/2014/main" xmlns="" id="{C9779F5B-886F-4760-A77E-3F9CD5D17144}"/>
                </a:ext>
              </a:extLst>
            </p:cNvPr>
            <p:cNvSpPr/>
            <p:nvPr/>
          </p:nvSpPr>
          <p:spPr>
            <a:xfrm rot="183234">
              <a:off x="8783583" y="2524379"/>
              <a:ext cx="323535" cy="323535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77500" lnSpcReduction="20000"/>
            </a:bodyPr>
            <a:lstStyle/>
            <a:p>
              <a:pPr marL="0" marR="0" lvl="0" indent="0" algn="ctr" defTabSz="914377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5268A5"/>
                  </a:solidFill>
                  <a:effectLst/>
                  <a:uLnTx/>
                  <a:uFillTx/>
                  <a:latin typeface="Impact" panose="020B0806030902050204" pitchFamily="34" charset="0"/>
                </a:rPr>
                <a:t>4</a:t>
              </a:r>
            </a:p>
          </p:txBody>
        </p:sp>
        <p:sp>
          <p:nvSpPr>
            <p:cNvPr id="28" name="išļïḑé">
              <a:extLst>
                <a:ext uri="{FF2B5EF4-FFF2-40B4-BE49-F238E27FC236}">
                  <a16:creationId xmlns:a16="http://schemas.microsoft.com/office/drawing/2014/main" xmlns="" id="{2D95C9C0-9FE0-49B2-BA63-D97D62146749}"/>
                </a:ext>
              </a:extLst>
            </p:cNvPr>
            <p:cNvSpPr/>
            <p:nvPr/>
          </p:nvSpPr>
          <p:spPr>
            <a:xfrm>
              <a:off x="8151475" y="1250948"/>
              <a:ext cx="755703" cy="75570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iśḷiḋê">
              <a:extLst>
                <a:ext uri="{FF2B5EF4-FFF2-40B4-BE49-F238E27FC236}">
                  <a16:creationId xmlns:a16="http://schemas.microsoft.com/office/drawing/2014/main" xmlns="" id="{9452A727-E5C8-42A8-9757-EF2533F282BE}"/>
                </a:ext>
              </a:extLst>
            </p:cNvPr>
            <p:cNvSpPr/>
            <p:nvPr/>
          </p:nvSpPr>
          <p:spPr bwMode="auto">
            <a:xfrm>
              <a:off x="8303932" y="1403746"/>
              <a:ext cx="450788" cy="450107"/>
            </a:xfrm>
            <a:custGeom>
              <a:avLst/>
              <a:gdLst>
                <a:gd name="T0" fmla="*/ 6827 w 6827"/>
                <a:gd name="T1" fmla="*/ 910 h 6827"/>
                <a:gd name="T2" fmla="*/ 5916 w 6827"/>
                <a:gd name="T3" fmla="*/ 0 h 6827"/>
                <a:gd name="T4" fmla="*/ 5006 w 6827"/>
                <a:gd name="T5" fmla="*/ 910 h 6827"/>
                <a:gd name="T6" fmla="*/ 5796 w 6827"/>
                <a:gd name="T7" fmla="*/ 1812 h 6827"/>
                <a:gd name="T8" fmla="*/ 4892 w 6827"/>
                <a:gd name="T9" fmla="*/ 2617 h 6827"/>
                <a:gd name="T10" fmla="*/ 1934 w 6827"/>
                <a:gd name="T11" fmla="*/ 2617 h 6827"/>
                <a:gd name="T12" fmla="*/ 796 w 6827"/>
                <a:gd name="T13" fmla="*/ 3755 h 6827"/>
                <a:gd name="T14" fmla="*/ 796 w 6827"/>
                <a:gd name="T15" fmla="*/ 5014 h 6827"/>
                <a:gd name="T16" fmla="*/ 0 w 6827"/>
                <a:gd name="T17" fmla="*/ 5916 h 6827"/>
                <a:gd name="T18" fmla="*/ 910 w 6827"/>
                <a:gd name="T19" fmla="*/ 6827 h 6827"/>
                <a:gd name="T20" fmla="*/ 1820 w 6827"/>
                <a:gd name="T21" fmla="*/ 5916 h 6827"/>
                <a:gd name="T22" fmla="*/ 1024 w 6827"/>
                <a:gd name="T23" fmla="*/ 5014 h 6827"/>
                <a:gd name="T24" fmla="*/ 1024 w 6827"/>
                <a:gd name="T25" fmla="*/ 3755 h 6827"/>
                <a:gd name="T26" fmla="*/ 1934 w 6827"/>
                <a:gd name="T27" fmla="*/ 2844 h 6827"/>
                <a:gd name="T28" fmla="*/ 3757 w 6827"/>
                <a:gd name="T29" fmla="*/ 2844 h 6827"/>
                <a:gd name="T30" fmla="*/ 3300 w 6827"/>
                <a:gd name="T31" fmla="*/ 3755 h 6827"/>
                <a:gd name="T32" fmla="*/ 3300 w 6827"/>
                <a:gd name="T33" fmla="*/ 5014 h 6827"/>
                <a:gd name="T34" fmla="*/ 2503 w 6827"/>
                <a:gd name="T35" fmla="*/ 5916 h 6827"/>
                <a:gd name="T36" fmla="*/ 3413 w 6827"/>
                <a:gd name="T37" fmla="*/ 6827 h 6827"/>
                <a:gd name="T38" fmla="*/ 4324 w 6827"/>
                <a:gd name="T39" fmla="*/ 5916 h 6827"/>
                <a:gd name="T40" fmla="*/ 3527 w 6827"/>
                <a:gd name="T41" fmla="*/ 5014 h 6827"/>
                <a:gd name="T42" fmla="*/ 3527 w 6827"/>
                <a:gd name="T43" fmla="*/ 3755 h 6827"/>
                <a:gd name="T44" fmla="*/ 4437 w 6827"/>
                <a:gd name="T45" fmla="*/ 2844 h 6827"/>
                <a:gd name="T46" fmla="*/ 4892 w 6827"/>
                <a:gd name="T47" fmla="*/ 2844 h 6827"/>
                <a:gd name="T48" fmla="*/ 6025 w 6827"/>
                <a:gd name="T49" fmla="*/ 1814 h 6827"/>
                <a:gd name="T50" fmla="*/ 6827 w 6827"/>
                <a:gd name="T51" fmla="*/ 910 h 6827"/>
                <a:gd name="T52" fmla="*/ 1593 w 6827"/>
                <a:gd name="T53" fmla="*/ 5916 h 6827"/>
                <a:gd name="T54" fmla="*/ 910 w 6827"/>
                <a:gd name="T55" fmla="*/ 6599 h 6827"/>
                <a:gd name="T56" fmla="*/ 228 w 6827"/>
                <a:gd name="T57" fmla="*/ 5916 h 6827"/>
                <a:gd name="T58" fmla="*/ 910 w 6827"/>
                <a:gd name="T59" fmla="*/ 5234 h 6827"/>
                <a:gd name="T60" fmla="*/ 1593 w 6827"/>
                <a:gd name="T61" fmla="*/ 5916 h 6827"/>
                <a:gd name="T62" fmla="*/ 4096 w 6827"/>
                <a:gd name="T63" fmla="*/ 5916 h 6827"/>
                <a:gd name="T64" fmla="*/ 3413 w 6827"/>
                <a:gd name="T65" fmla="*/ 6599 h 6827"/>
                <a:gd name="T66" fmla="*/ 2731 w 6827"/>
                <a:gd name="T67" fmla="*/ 5916 h 6827"/>
                <a:gd name="T68" fmla="*/ 3413 w 6827"/>
                <a:gd name="T69" fmla="*/ 5234 h 6827"/>
                <a:gd name="T70" fmla="*/ 4096 w 6827"/>
                <a:gd name="T71" fmla="*/ 5916 h 6827"/>
                <a:gd name="T72" fmla="*/ 5916 w 6827"/>
                <a:gd name="T73" fmla="*/ 1593 h 6827"/>
                <a:gd name="T74" fmla="*/ 5234 w 6827"/>
                <a:gd name="T75" fmla="*/ 910 h 6827"/>
                <a:gd name="T76" fmla="*/ 5916 w 6827"/>
                <a:gd name="T77" fmla="*/ 228 h 6827"/>
                <a:gd name="T78" fmla="*/ 6599 w 6827"/>
                <a:gd name="T79" fmla="*/ 910 h 6827"/>
                <a:gd name="T80" fmla="*/ 5916 w 6827"/>
                <a:gd name="T81" fmla="*/ 1593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27" h="6827">
                  <a:moveTo>
                    <a:pt x="6827" y="910"/>
                  </a:moveTo>
                  <a:cubicBezTo>
                    <a:pt x="6827" y="410"/>
                    <a:pt x="6417" y="0"/>
                    <a:pt x="5916" y="0"/>
                  </a:cubicBezTo>
                  <a:cubicBezTo>
                    <a:pt x="5416" y="0"/>
                    <a:pt x="5006" y="410"/>
                    <a:pt x="5006" y="910"/>
                  </a:cubicBezTo>
                  <a:cubicBezTo>
                    <a:pt x="5006" y="1370"/>
                    <a:pt x="5352" y="1753"/>
                    <a:pt x="5796" y="1812"/>
                  </a:cubicBezTo>
                  <a:cubicBezTo>
                    <a:pt x="5744" y="2264"/>
                    <a:pt x="5357" y="2617"/>
                    <a:pt x="4892" y="2617"/>
                  </a:cubicBezTo>
                  <a:lnTo>
                    <a:pt x="1934" y="2617"/>
                  </a:lnTo>
                  <a:cubicBezTo>
                    <a:pt x="1308" y="2617"/>
                    <a:pt x="796" y="3129"/>
                    <a:pt x="796" y="3755"/>
                  </a:cubicBezTo>
                  <a:lnTo>
                    <a:pt x="796" y="5014"/>
                  </a:lnTo>
                  <a:cubicBezTo>
                    <a:pt x="349" y="5070"/>
                    <a:pt x="0" y="5454"/>
                    <a:pt x="0" y="5916"/>
                  </a:cubicBezTo>
                  <a:cubicBezTo>
                    <a:pt x="0" y="6417"/>
                    <a:pt x="410" y="6827"/>
                    <a:pt x="910" y="6827"/>
                  </a:cubicBezTo>
                  <a:cubicBezTo>
                    <a:pt x="1411" y="6827"/>
                    <a:pt x="1820" y="6417"/>
                    <a:pt x="1820" y="5916"/>
                  </a:cubicBezTo>
                  <a:cubicBezTo>
                    <a:pt x="1820" y="5454"/>
                    <a:pt x="1471" y="5070"/>
                    <a:pt x="1024" y="5014"/>
                  </a:cubicBezTo>
                  <a:lnTo>
                    <a:pt x="1024" y="3755"/>
                  </a:lnTo>
                  <a:cubicBezTo>
                    <a:pt x="1024" y="3254"/>
                    <a:pt x="1434" y="2844"/>
                    <a:pt x="1934" y="2844"/>
                  </a:cubicBezTo>
                  <a:lnTo>
                    <a:pt x="3757" y="2844"/>
                  </a:lnTo>
                  <a:cubicBezTo>
                    <a:pt x="3480" y="3052"/>
                    <a:pt x="3300" y="3384"/>
                    <a:pt x="3300" y="3755"/>
                  </a:cubicBezTo>
                  <a:lnTo>
                    <a:pt x="3300" y="5014"/>
                  </a:lnTo>
                  <a:cubicBezTo>
                    <a:pt x="2852" y="5070"/>
                    <a:pt x="2503" y="5454"/>
                    <a:pt x="2503" y="5916"/>
                  </a:cubicBezTo>
                  <a:cubicBezTo>
                    <a:pt x="2503" y="6417"/>
                    <a:pt x="2913" y="6827"/>
                    <a:pt x="3413" y="6827"/>
                  </a:cubicBezTo>
                  <a:cubicBezTo>
                    <a:pt x="3914" y="6827"/>
                    <a:pt x="4324" y="6417"/>
                    <a:pt x="4324" y="5916"/>
                  </a:cubicBezTo>
                  <a:cubicBezTo>
                    <a:pt x="4324" y="5454"/>
                    <a:pt x="3975" y="5070"/>
                    <a:pt x="3527" y="5014"/>
                  </a:cubicBezTo>
                  <a:lnTo>
                    <a:pt x="3527" y="3755"/>
                  </a:lnTo>
                  <a:cubicBezTo>
                    <a:pt x="3527" y="3254"/>
                    <a:pt x="3937" y="2844"/>
                    <a:pt x="4437" y="2844"/>
                  </a:cubicBezTo>
                  <a:lnTo>
                    <a:pt x="4892" y="2844"/>
                  </a:lnTo>
                  <a:cubicBezTo>
                    <a:pt x="5482" y="2844"/>
                    <a:pt x="5971" y="2390"/>
                    <a:pt x="6025" y="1814"/>
                  </a:cubicBezTo>
                  <a:cubicBezTo>
                    <a:pt x="6475" y="1760"/>
                    <a:pt x="6827" y="1374"/>
                    <a:pt x="6827" y="910"/>
                  </a:cubicBezTo>
                  <a:close/>
                  <a:moveTo>
                    <a:pt x="1593" y="5916"/>
                  </a:moveTo>
                  <a:cubicBezTo>
                    <a:pt x="1593" y="6292"/>
                    <a:pt x="1286" y="6599"/>
                    <a:pt x="910" y="6599"/>
                  </a:cubicBezTo>
                  <a:cubicBezTo>
                    <a:pt x="535" y="6599"/>
                    <a:pt x="228" y="6292"/>
                    <a:pt x="228" y="5916"/>
                  </a:cubicBezTo>
                  <a:cubicBezTo>
                    <a:pt x="228" y="5541"/>
                    <a:pt x="535" y="5234"/>
                    <a:pt x="910" y="5234"/>
                  </a:cubicBezTo>
                  <a:cubicBezTo>
                    <a:pt x="1286" y="5234"/>
                    <a:pt x="1593" y="5541"/>
                    <a:pt x="1593" y="5916"/>
                  </a:cubicBezTo>
                  <a:close/>
                  <a:moveTo>
                    <a:pt x="4096" y="5916"/>
                  </a:moveTo>
                  <a:cubicBezTo>
                    <a:pt x="4096" y="6292"/>
                    <a:pt x="3789" y="6599"/>
                    <a:pt x="3413" y="6599"/>
                  </a:cubicBezTo>
                  <a:cubicBezTo>
                    <a:pt x="3038" y="6599"/>
                    <a:pt x="2731" y="6292"/>
                    <a:pt x="2731" y="5916"/>
                  </a:cubicBezTo>
                  <a:cubicBezTo>
                    <a:pt x="2731" y="5541"/>
                    <a:pt x="3038" y="5234"/>
                    <a:pt x="3413" y="5234"/>
                  </a:cubicBezTo>
                  <a:cubicBezTo>
                    <a:pt x="3789" y="5234"/>
                    <a:pt x="4096" y="5541"/>
                    <a:pt x="4096" y="5916"/>
                  </a:cubicBezTo>
                  <a:close/>
                  <a:moveTo>
                    <a:pt x="5916" y="1593"/>
                  </a:moveTo>
                  <a:cubicBezTo>
                    <a:pt x="5541" y="1593"/>
                    <a:pt x="5234" y="1286"/>
                    <a:pt x="5234" y="910"/>
                  </a:cubicBezTo>
                  <a:cubicBezTo>
                    <a:pt x="5234" y="535"/>
                    <a:pt x="5541" y="228"/>
                    <a:pt x="5916" y="228"/>
                  </a:cubicBezTo>
                  <a:cubicBezTo>
                    <a:pt x="6292" y="228"/>
                    <a:pt x="6599" y="535"/>
                    <a:pt x="6599" y="910"/>
                  </a:cubicBezTo>
                  <a:cubicBezTo>
                    <a:pt x="6599" y="1286"/>
                    <a:pt x="6292" y="1593"/>
                    <a:pt x="5916" y="1593"/>
                  </a:cubicBezTo>
                  <a:close/>
                </a:path>
              </a:pathLst>
            </a:custGeom>
            <a:solidFill>
              <a:schemeClr val="accent4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iṡ1iḋê">
              <a:extLst>
                <a:ext uri="{FF2B5EF4-FFF2-40B4-BE49-F238E27FC236}">
                  <a16:creationId xmlns:a16="http://schemas.microsoft.com/office/drawing/2014/main" xmlns="" id="{357B6695-CE99-4F15-BD1D-B18600D116AD}"/>
                </a:ext>
              </a:extLst>
            </p:cNvPr>
            <p:cNvSpPr/>
            <p:nvPr/>
          </p:nvSpPr>
          <p:spPr bwMode="auto">
            <a:xfrm>
              <a:off x="1758214" y="5345665"/>
              <a:ext cx="2537786" cy="797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31" name="ïsļíḍe">
              <a:extLst>
                <a:ext uri="{FF2B5EF4-FFF2-40B4-BE49-F238E27FC236}">
                  <a16:creationId xmlns:a16="http://schemas.microsoft.com/office/drawing/2014/main" xmlns="" id="{C451D420-2C66-43E3-BEBA-8004B14EAE7A}"/>
                </a:ext>
              </a:extLst>
            </p:cNvPr>
            <p:cNvSpPr txBox="1"/>
            <p:nvPr/>
          </p:nvSpPr>
          <p:spPr bwMode="auto">
            <a:xfrm>
              <a:off x="1758214" y="4994526"/>
              <a:ext cx="2537786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32" name="ïŝľíďe">
              <a:extLst>
                <a:ext uri="{FF2B5EF4-FFF2-40B4-BE49-F238E27FC236}">
                  <a16:creationId xmlns:a16="http://schemas.microsoft.com/office/drawing/2014/main" xmlns="" id="{4DBD051C-55A8-4383-B037-310F71DB2C1D}"/>
                </a:ext>
              </a:extLst>
            </p:cNvPr>
            <p:cNvSpPr/>
            <p:nvPr/>
          </p:nvSpPr>
          <p:spPr bwMode="auto">
            <a:xfrm>
              <a:off x="4240338" y="4651937"/>
              <a:ext cx="2537786" cy="797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33" name="ï$ḻídê">
              <a:extLst>
                <a:ext uri="{FF2B5EF4-FFF2-40B4-BE49-F238E27FC236}">
                  <a16:creationId xmlns:a16="http://schemas.microsoft.com/office/drawing/2014/main" xmlns="" id="{BC3F9459-EE4F-4E30-8A3C-C9816AD25F98}"/>
                </a:ext>
              </a:extLst>
            </p:cNvPr>
            <p:cNvSpPr txBox="1"/>
            <p:nvPr/>
          </p:nvSpPr>
          <p:spPr bwMode="auto">
            <a:xfrm>
              <a:off x="4240338" y="4300798"/>
              <a:ext cx="2537786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34" name="iṥlíḋè">
              <a:extLst>
                <a:ext uri="{FF2B5EF4-FFF2-40B4-BE49-F238E27FC236}">
                  <a16:creationId xmlns:a16="http://schemas.microsoft.com/office/drawing/2014/main" xmlns="" id="{E0B1BCD7-78E0-439A-B7F6-CF0D54F5C1EA}"/>
                </a:ext>
              </a:extLst>
            </p:cNvPr>
            <p:cNvSpPr/>
            <p:nvPr/>
          </p:nvSpPr>
          <p:spPr bwMode="auto">
            <a:xfrm>
              <a:off x="6804628" y="3546389"/>
              <a:ext cx="2537786" cy="797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35" name="íS1îďé">
              <a:extLst>
                <a:ext uri="{FF2B5EF4-FFF2-40B4-BE49-F238E27FC236}">
                  <a16:creationId xmlns:a16="http://schemas.microsoft.com/office/drawing/2014/main" xmlns="" id="{E79FEC64-27E6-449E-A54C-0CA1502CBDB3}"/>
                </a:ext>
              </a:extLst>
            </p:cNvPr>
            <p:cNvSpPr txBox="1"/>
            <p:nvPr/>
          </p:nvSpPr>
          <p:spPr bwMode="auto">
            <a:xfrm>
              <a:off x="6804628" y="3195250"/>
              <a:ext cx="2537786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36" name="îŝľíḍé">
              <a:extLst>
                <a:ext uri="{FF2B5EF4-FFF2-40B4-BE49-F238E27FC236}">
                  <a16:creationId xmlns:a16="http://schemas.microsoft.com/office/drawing/2014/main" xmlns="" id="{5E57023E-7E6F-491A-990A-19FD57D6DF74}"/>
                </a:ext>
              </a:extLst>
            </p:cNvPr>
            <p:cNvSpPr/>
            <p:nvPr/>
          </p:nvSpPr>
          <p:spPr bwMode="auto">
            <a:xfrm>
              <a:off x="9159029" y="2987902"/>
              <a:ext cx="2537786" cy="797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37" name="îŝľíḋê">
              <a:extLst>
                <a:ext uri="{FF2B5EF4-FFF2-40B4-BE49-F238E27FC236}">
                  <a16:creationId xmlns:a16="http://schemas.microsoft.com/office/drawing/2014/main" xmlns="" id="{ABD7CD9B-664A-4F94-8813-1BFD3C0663F6}"/>
                </a:ext>
              </a:extLst>
            </p:cNvPr>
            <p:cNvSpPr txBox="1"/>
            <p:nvPr/>
          </p:nvSpPr>
          <p:spPr bwMode="auto">
            <a:xfrm>
              <a:off x="9159029" y="2636763"/>
              <a:ext cx="2537786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59611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/>
          </a:p>
        </p:txBody>
      </p:sp>
      <p:grpSp>
        <p:nvGrpSpPr>
          <p:cNvPr id="5" name="e801a138-3c1c-4633-9266-5a187bf9899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883D107-DA55-4FF8-A006-D787A120D8E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6821" y="1448780"/>
            <a:ext cx="10858358" cy="4259008"/>
            <a:chOff x="666821" y="1448780"/>
            <a:chExt cx="10858358" cy="4259008"/>
          </a:xfrm>
        </p:grpSpPr>
        <p:sp>
          <p:nvSpPr>
            <p:cNvPr id="6" name="íśľíḍè">
              <a:extLst>
                <a:ext uri="{FF2B5EF4-FFF2-40B4-BE49-F238E27FC236}">
                  <a16:creationId xmlns:a16="http://schemas.microsoft.com/office/drawing/2014/main" xmlns="" id="{EC63DB11-6C9A-48BC-99CA-A36F68EB8EE9}"/>
                </a:ext>
              </a:extLst>
            </p:cNvPr>
            <p:cNvSpPr/>
            <p:nvPr/>
          </p:nvSpPr>
          <p:spPr>
            <a:xfrm rot="2700000">
              <a:off x="3522802" y="2383720"/>
              <a:ext cx="2389128" cy="2389128"/>
            </a:xfrm>
            <a:prstGeom prst="teardrop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iš1íḑê">
              <a:extLst>
                <a:ext uri="{FF2B5EF4-FFF2-40B4-BE49-F238E27FC236}">
                  <a16:creationId xmlns:a16="http://schemas.microsoft.com/office/drawing/2014/main" xmlns="" id="{C6CF38CF-20D1-4194-9178-831D18CACD3A}"/>
                </a:ext>
              </a:extLst>
            </p:cNvPr>
            <p:cNvSpPr/>
            <p:nvPr/>
          </p:nvSpPr>
          <p:spPr>
            <a:xfrm rot="18900000" flipH="1">
              <a:off x="6896415" y="2740227"/>
              <a:ext cx="1676116" cy="1676116"/>
            </a:xfrm>
            <a:prstGeom prst="teardrop">
              <a:avLst/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8" name="íšļíḍê">
              <a:extLst>
                <a:ext uri="{FF2B5EF4-FFF2-40B4-BE49-F238E27FC236}">
                  <a16:creationId xmlns:a16="http://schemas.microsoft.com/office/drawing/2014/main" xmlns="" id="{A39A39B2-532E-49A9-8454-540C6D11B998}"/>
                </a:ext>
              </a:extLst>
            </p:cNvPr>
            <p:cNvGrpSpPr/>
            <p:nvPr/>
          </p:nvGrpSpPr>
          <p:grpSpPr>
            <a:xfrm>
              <a:off x="5639950" y="1448780"/>
              <a:ext cx="1676116" cy="4259008"/>
              <a:chOff x="5639022" y="1042201"/>
              <a:chExt cx="1878631" cy="4773598"/>
            </a:xfrm>
          </p:grpSpPr>
          <p:sp>
            <p:nvSpPr>
              <p:cNvPr id="21" name="iṧ1iḑè">
                <a:extLst>
                  <a:ext uri="{FF2B5EF4-FFF2-40B4-BE49-F238E27FC236}">
                    <a16:creationId xmlns:a16="http://schemas.microsoft.com/office/drawing/2014/main" xmlns="" id="{BA7D0530-B374-4916-BE9A-98388B824628}"/>
                  </a:ext>
                </a:extLst>
              </p:cNvPr>
              <p:cNvSpPr/>
              <p:nvPr/>
            </p:nvSpPr>
            <p:spPr>
              <a:xfrm rot="13500000" flipH="1">
                <a:off x="5639022" y="1042201"/>
                <a:ext cx="1878631" cy="1878631"/>
              </a:xfrm>
              <a:prstGeom prst="teardrop">
                <a:avLst/>
              </a:pr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îṥḻiḍe">
                <a:extLst>
                  <a:ext uri="{FF2B5EF4-FFF2-40B4-BE49-F238E27FC236}">
                    <a16:creationId xmlns:a16="http://schemas.microsoft.com/office/drawing/2014/main" xmlns="" id="{2F3BE1C0-28B2-4127-8499-071A89064532}"/>
                  </a:ext>
                </a:extLst>
              </p:cNvPr>
              <p:cNvSpPr/>
              <p:nvPr/>
            </p:nvSpPr>
            <p:spPr>
              <a:xfrm rot="8100000" flipH="1" flipV="1">
                <a:off x="5639022" y="3937168"/>
                <a:ext cx="1878631" cy="1878631"/>
              </a:xfrm>
              <a:prstGeom prst="teardrop">
                <a:avLst/>
              </a:prstGeom>
              <a:solidFill>
                <a:schemeClr val="accent6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9" name="îŝlíḓè">
              <a:extLst>
                <a:ext uri="{FF2B5EF4-FFF2-40B4-BE49-F238E27FC236}">
                  <a16:creationId xmlns:a16="http://schemas.microsoft.com/office/drawing/2014/main" xmlns="" id="{90769626-AB8E-4D48-BF0A-98614FA5CB74}"/>
                </a:ext>
              </a:extLst>
            </p:cNvPr>
            <p:cNvSpPr/>
            <p:nvPr/>
          </p:nvSpPr>
          <p:spPr bwMode="auto">
            <a:xfrm>
              <a:off x="6221739" y="1967626"/>
              <a:ext cx="512534" cy="638423"/>
            </a:xfrm>
            <a:custGeom>
              <a:avLst/>
              <a:gdLst>
                <a:gd name="connsiteX0" fmla="*/ 79065 w 271462"/>
                <a:gd name="connsiteY0" fmla="*/ 301625 h 338138"/>
                <a:gd name="connsiteX1" fmla="*/ 69850 w 271462"/>
                <a:gd name="connsiteY1" fmla="*/ 312632 h 338138"/>
                <a:gd name="connsiteX2" fmla="*/ 79065 w 271462"/>
                <a:gd name="connsiteY2" fmla="*/ 322263 h 338138"/>
                <a:gd name="connsiteX3" fmla="*/ 114610 w 271462"/>
                <a:gd name="connsiteY3" fmla="*/ 322263 h 338138"/>
                <a:gd name="connsiteX4" fmla="*/ 123825 w 271462"/>
                <a:gd name="connsiteY4" fmla="*/ 312632 h 338138"/>
                <a:gd name="connsiteX5" fmla="*/ 114610 w 271462"/>
                <a:gd name="connsiteY5" fmla="*/ 301625 h 338138"/>
                <a:gd name="connsiteX6" fmla="*/ 79065 w 271462"/>
                <a:gd name="connsiteY6" fmla="*/ 301625 h 338138"/>
                <a:gd name="connsiteX7" fmla="*/ 166687 w 271462"/>
                <a:gd name="connsiteY7" fmla="*/ 152400 h 338138"/>
                <a:gd name="connsiteX8" fmla="*/ 166687 w 271462"/>
                <a:gd name="connsiteY8" fmla="*/ 166688 h 338138"/>
                <a:gd name="connsiteX9" fmla="*/ 171450 w 271462"/>
                <a:gd name="connsiteY9" fmla="*/ 166688 h 338138"/>
                <a:gd name="connsiteX10" fmla="*/ 171450 w 271462"/>
                <a:gd name="connsiteY10" fmla="*/ 193676 h 338138"/>
                <a:gd name="connsiteX11" fmla="*/ 166687 w 271462"/>
                <a:gd name="connsiteY11" fmla="*/ 193676 h 338138"/>
                <a:gd name="connsiteX12" fmla="*/ 166687 w 271462"/>
                <a:gd name="connsiteY12" fmla="*/ 207963 h 338138"/>
                <a:gd name="connsiteX13" fmla="*/ 193675 w 271462"/>
                <a:gd name="connsiteY13" fmla="*/ 207963 h 338138"/>
                <a:gd name="connsiteX14" fmla="*/ 193675 w 271462"/>
                <a:gd name="connsiteY14" fmla="*/ 193676 h 338138"/>
                <a:gd name="connsiteX15" fmla="*/ 190500 w 271462"/>
                <a:gd name="connsiteY15" fmla="*/ 193676 h 338138"/>
                <a:gd name="connsiteX16" fmla="*/ 190500 w 271462"/>
                <a:gd name="connsiteY16" fmla="*/ 152400 h 338138"/>
                <a:gd name="connsiteX17" fmla="*/ 179388 w 271462"/>
                <a:gd name="connsiteY17" fmla="*/ 125413 h 338138"/>
                <a:gd name="connsiteX18" fmla="*/ 168275 w 271462"/>
                <a:gd name="connsiteY18" fmla="*/ 135732 h 338138"/>
                <a:gd name="connsiteX19" fmla="*/ 179388 w 271462"/>
                <a:gd name="connsiteY19" fmla="*/ 146051 h 338138"/>
                <a:gd name="connsiteX20" fmla="*/ 190501 w 271462"/>
                <a:gd name="connsiteY20" fmla="*/ 135732 h 338138"/>
                <a:gd name="connsiteX21" fmla="*/ 179388 w 271462"/>
                <a:gd name="connsiteY21" fmla="*/ 125413 h 338138"/>
                <a:gd name="connsiteX22" fmla="*/ 180975 w 271462"/>
                <a:gd name="connsiteY22" fmla="*/ 88900 h 338138"/>
                <a:gd name="connsiteX23" fmla="*/ 271462 w 271462"/>
                <a:gd name="connsiteY23" fmla="*/ 169069 h 338138"/>
                <a:gd name="connsiteX24" fmla="*/ 180975 w 271462"/>
                <a:gd name="connsiteY24" fmla="*/ 249238 h 338138"/>
                <a:gd name="connsiteX25" fmla="*/ 131141 w 271462"/>
                <a:gd name="connsiteY25" fmla="*/ 236096 h 338138"/>
                <a:gd name="connsiteX26" fmla="*/ 97044 w 271462"/>
                <a:gd name="connsiteY26" fmla="*/ 242667 h 338138"/>
                <a:gd name="connsiteX27" fmla="*/ 95732 w 271462"/>
                <a:gd name="connsiteY27" fmla="*/ 237410 h 338138"/>
                <a:gd name="connsiteX28" fmla="*/ 110158 w 271462"/>
                <a:gd name="connsiteY28" fmla="*/ 219011 h 338138"/>
                <a:gd name="connsiteX29" fmla="*/ 90487 w 271462"/>
                <a:gd name="connsiteY29" fmla="*/ 169069 h 338138"/>
                <a:gd name="connsiteX30" fmla="*/ 180975 w 271462"/>
                <a:gd name="connsiteY30" fmla="*/ 88900 h 338138"/>
                <a:gd name="connsiteX31" fmla="*/ 37042 w 271462"/>
                <a:gd name="connsiteY31" fmla="*/ 0 h 338138"/>
                <a:gd name="connsiteX32" fmla="*/ 162719 w 271462"/>
                <a:gd name="connsiteY32" fmla="*/ 0 h 338138"/>
                <a:gd name="connsiteX33" fmla="*/ 198438 w 271462"/>
                <a:gd name="connsiteY33" fmla="*/ 38304 h 338138"/>
                <a:gd name="connsiteX34" fmla="*/ 198438 w 271462"/>
                <a:gd name="connsiteY34" fmla="*/ 67363 h 338138"/>
                <a:gd name="connsiteX35" fmla="*/ 181240 w 271462"/>
                <a:gd name="connsiteY35" fmla="*/ 66042 h 338138"/>
                <a:gd name="connsiteX36" fmla="*/ 165365 w 271462"/>
                <a:gd name="connsiteY36" fmla="*/ 67363 h 338138"/>
                <a:gd name="connsiteX37" fmla="*/ 165365 w 271462"/>
                <a:gd name="connsiteY37" fmla="*/ 51513 h 338138"/>
                <a:gd name="connsiteX38" fmla="*/ 34396 w 271462"/>
                <a:gd name="connsiteY38" fmla="*/ 51513 h 338138"/>
                <a:gd name="connsiteX39" fmla="*/ 33073 w 271462"/>
                <a:gd name="connsiteY39" fmla="*/ 51513 h 338138"/>
                <a:gd name="connsiteX40" fmla="*/ 33073 w 271462"/>
                <a:gd name="connsiteY40" fmla="*/ 286625 h 338138"/>
                <a:gd name="connsiteX41" fmla="*/ 34396 w 271462"/>
                <a:gd name="connsiteY41" fmla="*/ 286625 h 338138"/>
                <a:gd name="connsiteX42" fmla="*/ 165365 w 271462"/>
                <a:gd name="connsiteY42" fmla="*/ 286625 h 338138"/>
                <a:gd name="connsiteX43" fmla="*/ 165365 w 271462"/>
                <a:gd name="connsiteY43" fmla="*/ 270775 h 338138"/>
                <a:gd name="connsiteX44" fmla="*/ 181240 w 271462"/>
                <a:gd name="connsiteY44" fmla="*/ 272096 h 338138"/>
                <a:gd name="connsiteX45" fmla="*/ 198438 w 271462"/>
                <a:gd name="connsiteY45" fmla="*/ 270775 h 338138"/>
                <a:gd name="connsiteX46" fmla="*/ 198438 w 271462"/>
                <a:gd name="connsiteY46" fmla="*/ 299834 h 338138"/>
                <a:gd name="connsiteX47" fmla="*/ 162719 w 271462"/>
                <a:gd name="connsiteY47" fmla="*/ 338138 h 338138"/>
                <a:gd name="connsiteX48" fmla="*/ 37042 w 271462"/>
                <a:gd name="connsiteY48" fmla="*/ 338138 h 338138"/>
                <a:gd name="connsiteX49" fmla="*/ 0 w 271462"/>
                <a:gd name="connsiteY49" fmla="*/ 299834 h 338138"/>
                <a:gd name="connsiteX50" fmla="*/ 0 w 271462"/>
                <a:gd name="connsiteY50" fmla="*/ 38304 h 338138"/>
                <a:gd name="connsiteX51" fmla="*/ 37042 w 271462"/>
                <a:gd name="connsiteY51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71462" h="338138">
                  <a:moveTo>
                    <a:pt x="79065" y="301625"/>
                  </a:moveTo>
                  <a:cubicBezTo>
                    <a:pt x="73799" y="301625"/>
                    <a:pt x="69850" y="305753"/>
                    <a:pt x="69850" y="312632"/>
                  </a:cubicBezTo>
                  <a:cubicBezTo>
                    <a:pt x="69850" y="318136"/>
                    <a:pt x="73799" y="322263"/>
                    <a:pt x="79065" y="322263"/>
                  </a:cubicBezTo>
                  <a:cubicBezTo>
                    <a:pt x="79065" y="322263"/>
                    <a:pt x="79065" y="322263"/>
                    <a:pt x="114610" y="322263"/>
                  </a:cubicBezTo>
                  <a:cubicBezTo>
                    <a:pt x="119875" y="322263"/>
                    <a:pt x="123825" y="318136"/>
                    <a:pt x="123825" y="312632"/>
                  </a:cubicBezTo>
                  <a:cubicBezTo>
                    <a:pt x="123825" y="305753"/>
                    <a:pt x="119875" y="301625"/>
                    <a:pt x="114610" y="301625"/>
                  </a:cubicBezTo>
                  <a:cubicBezTo>
                    <a:pt x="114610" y="301625"/>
                    <a:pt x="114610" y="301625"/>
                    <a:pt x="79065" y="301625"/>
                  </a:cubicBezTo>
                  <a:close/>
                  <a:moveTo>
                    <a:pt x="166687" y="152400"/>
                  </a:moveTo>
                  <a:lnTo>
                    <a:pt x="166687" y="166688"/>
                  </a:lnTo>
                  <a:lnTo>
                    <a:pt x="171450" y="166688"/>
                  </a:lnTo>
                  <a:lnTo>
                    <a:pt x="171450" y="193676"/>
                  </a:lnTo>
                  <a:lnTo>
                    <a:pt x="166687" y="193676"/>
                  </a:lnTo>
                  <a:lnTo>
                    <a:pt x="166687" y="207963"/>
                  </a:lnTo>
                  <a:lnTo>
                    <a:pt x="193675" y="207963"/>
                  </a:lnTo>
                  <a:lnTo>
                    <a:pt x="193675" y="193676"/>
                  </a:lnTo>
                  <a:lnTo>
                    <a:pt x="190500" y="193676"/>
                  </a:lnTo>
                  <a:lnTo>
                    <a:pt x="190500" y="152400"/>
                  </a:lnTo>
                  <a:close/>
                  <a:moveTo>
                    <a:pt x="179388" y="125413"/>
                  </a:moveTo>
                  <a:cubicBezTo>
                    <a:pt x="173250" y="125413"/>
                    <a:pt x="168275" y="130033"/>
                    <a:pt x="168275" y="135732"/>
                  </a:cubicBezTo>
                  <a:cubicBezTo>
                    <a:pt x="168275" y="141431"/>
                    <a:pt x="173250" y="146051"/>
                    <a:pt x="179388" y="146051"/>
                  </a:cubicBezTo>
                  <a:cubicBezTo>
                    <a:pt x="185526" y="146051"/>
                    <a:pt x="190501" y="141431"/>
                    <a:pt x="190501" y="135732"/>
                  </a:cubicBezTo>
                  <a:cubicBezTo>
                    <a:pt x="190501" y="130033"/>
                    <a:pt x="185526" y="125413"/>
                    <a:pt x="179388" y="125413"/>
                  </a:cubicBezTo>
                  <a:close/>
                  <a:moveTo>
                    <a:pt x="180975" y="88900"/>
                  </a:moveTo>
                  <a:cubicBezTo>
                    <a:pt x="230808" y="88900"/>
                    <a:pt x="271462" y="124384"/>
                    <a:pt x="271462" y="169069"/>
                  </a:cubicBezTo>
                  <a:cubicBezTo>
                    <a:pt x="271462" y="212439"/>
                    <a:pt x="230808" y="249238"/>
                    <a:pt x="180975" y="249238"/>
                  </a:cubicBezTo>
                  <a:cubicBezTo>
                    <a:pt x="162614" y="249238"/>
                    <a:pt x="145566" y="243981"/>
                    <a:pt x="131141" y="236096"/>
                  </a:cubicBezTo>
                  <a:cubicBezTo>
                    <a:pt x="119338" y="243981"/>
                    <a:pt x="104912" y="242667"/>
                    <a:pt x="97044" y="242667"/>
                  </a:cubicBezTo>
                  <a:cubicBezTo>
                    <a:pt x="94421" y="241353"/>
                    <a:pt x="94421" y="238724"/>
                    <a:pt x="95732" y="237410"/>
                  </a:cubicBezTo>
                  <a:cubicBezTo>
                    <a:pt x="103601" y="232153"/>
                    <a:pt x="107535" y="225582"/>
                    <a:pt x="110158" y="219011"/>
                  </a:cubicBezTo>
                  <a:cubicBezTo>
                    <a:pt x="97044" y="205868"/>
                    <a:pt x="90487" y="187469"/>
                    <a:pt x="90487" y="169069"/>
                  </a:cubicBezTo>
                  <a:cubicBezTo>
                    <a:pt x="90487" y="124384"/>
                    <a:pt x="131141" y="88900"/>
                    <a:pt x="180975" y="88900"/>
                  </a:cubicBezTo>
                  <a:close/>
                  <a:moveTo>
                    <a:pt x="37042" y="0"/>
                  </a:moveTo>
                  <a:cubicBezTo>
                    <a:pt x="37042" y="0"/>
                    <a:pt x="37042" y="0"/>
                    <a:pt x="162719" y="0"/>
                  </a:cubicBezTo>
                  <a:cubicBezTo>
                    <a:pt x="182563" y="0"/>
                    <a:pt x="198438" y="17171"/>
                    <a:pt x="198438" y="38304"/>
                  </a:cubicBezTo>
                  <a:cubicBezTo>
                    <a:pt x="198438" y="38304"/>
                    <a:pt x="198438" y="38304"/>
                    <a:pt x="198438" y="67363"/>
                  </a:cubicBezTo>
                  <a:cubicBezTo>
                    <a:pt x="193147" y="67363"/>
                    <a:pt x="186532" y="66042"/>
                    <a:pt x="181240" y="66042"/>
                  </a:cubicBezTo>
                  <a:cubicBezTo>
                    <a:pt x="175949" y="66042"/>
                    <a:pt x="170657" y="67363"/>
                    <a:pt x="165365" y="67363"/>
                  </a:cubicBezTo>
                  <a:cubicBezTo>
                    <a:pt x="165365" y="67363"/>
                    <a:pt x="165365" y="67363"/>
                    <a:pt x="165365" y="51513"/>
                  </a:cubicBezTo>
                  <a:cubicBezTo>
                    <a:pt x="165365" y="51513"/>
                    <a:pt x="165365" y="51513"/>
                    <a:pt x="34396" y="51513"/>
                  </a:cubicBezTo>
                  <a:cubicBezTo>
                    <a:pt x="34396" y="51513"/>
                    <a:pt x="33073" y="51513"/>
                    <a:pt x="33073" y="51513"/>
                  </a:cubicBezTo>
                  <a:cubicBezTo>
                    <a:pt x="33073" y="51513"/>
                    <a:pt x="33073" y="51513"/>
                    <a:pt x="33073" y="286625"/>
                  </a:cubicBezTo>
                  <a:cubicBezTo>
                    <a:pt x="33073" y="286625"/>
                    <a:pt x="34396" y="286625"/>
                    <a:pt x="34396" y="286625"/>
                  </a:cubicBezTo>
                  <a:cubicBezTo>
                    <a:pt x="34396" y="286625"/>
                    <a:pt x="34396" y="286625"/>
                    <a:pt x="165365" y="286625"/>
                  </a:cubicBezTo>
                  <a:cubicBezTo>
                    <a:pt x="165365" y="286625"/>
                    <a:pt x="165365" y="286625"/>
                    <a:pt x="165365" y="270775"/>
                  </a:cubicBezTo>
                  <a:cubicBezTo>
                    <a:pt x="170657" y="270775"/>
                    <a:pt x="175949" y="272096"/>
                    <a:pt x="181240" y="272096"/>
                  </a:cubicBezTo>
                  <a:cubicBezTo>
                    <a:pt x="186532" y="272096"/>
                    <a:pt x="193147" y="270775"/>
                    <a:pt x="198438" y="270775"/>
                  </a:cubicBezTo>
                  <a:cubicBezTo>
                    <a:pt x="198438" y="270775"/>
                    <a:pt x="198438" y="270775"/>
                    <a:pt x="198438" y="299834"/>
                  </a:cubicBezTo>
                  <a:cubicBezTo>
                    <a:pt x="198438" y="320967"/>
                    <a:pt x="182563" y="338138"/>
                    <a:pt x="162719" y="338138"/>
                  </a:cubicBezTo>
                  <a:cubicBezTo>
                    <a:pt x="162719" y="338138"/>
                    <a:pt x="162719" y="338138"/>
                    <a:pt x="37042" y="338138"/>
                  </a:cubicBezTo>
                  <a:cubicBezTo>
                    <a:pt x="17198" y="338138"/>
                    <a:pt x="0" y="320967"/>
                    <a:pt x="0" y="299834"/>
                  </a:cubicBezTo>
                  <a:cubicBezTo>
                    <a:pt x="0" y="299834"/>
                    <a:pt x="0" y="299834"/>
                    <a:pt x="0" y="38304"/>
                  </a:cubicBezTo>
                  <a:cubicBezTo>
                    <a:pt x="0" y="17171"/>
                    <a:pt x="17198" y="0"/>
                    <a:pt x="3704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ïśľîḓé">
              <a:extLst>
                <a:ext uri="{FF2B5EF4-FFF2-40B4-BE49-F238E27FC236}">
                  <a16:creationId xmlns:a16="http://schemas.microsoft.com/office/drawing/2014/main" xmlns="" id="{EA735F2B-EF4E-4AA2-AC99-BF3EFC8143B3}"/>
                </a:ext>
              </a:extLst>
            </p:cNvPr>
            <p:cNvSpPr/>
            <p:nvPr/>
          </p:nvSpPr>
          <p:spPr bwMode="auto">
            <a:xfrm>
              <a:off x="4263661" y="3086492"/>
              <a:ext cx="789635" cy="983584"/>
            </a:xfrm>
            <a:custGeom>
              <a:avLst/>
              <a:gdLst>
                <a:gd name="connsiteX0" fmla="*/ 79065 w 271462"/>
                <a:gd name="connsiteY0" fmla="*/ 301625 h 338138"/>
                <a:gd name="connsiteX1" fmla="*/ 69850 w 271462"/>
                <a:gd name="connsiteY1" fmla="*/ 312632 h 338138"/>
                <a:gd name="connsiteX2" fmla="*/ 79065 w 271462"/>
                <a:gd name="connsiteY2" fmla="*/ 322263 h 338138"/>
                <a:gd name="connsiteX3" fmla="*/ 114610 w 271462"/>
                <a:gd name="connsiteY3" fmla="*/ 322263 h 338138"/>
                <a:gd name="connsiteX4" fmla="*/ 123825 w 271462"/>
                <a:gd name="connsiteY4" fmla="*/ 312632 h 338138"/>
                <a:gd name="connsiteX5" fmla="*/ 114610 w 271462"/>
                <a:gd name="connsiteY5" fmla="*/ 301625 h 338138"/>
                <a:gd name="connsiteX6" fmla="*/ 79065 w 271462"/>
                <a:gd name="connsiteY6" fmla="*/ 301625 h 338138"/>
                <a:gd name="connsiteX7" fmla="*/ 166687 w 271462"/>
                <a:gd name="connsiteY7" fmla="*/ 152400 h 338138"/>
                <a:gd name="connsiteX8" fmla="*/ 166687 w 271462"/>
                <a:gd name="connsiteY8" fmla="*/ 166688 h 338138"/>
                <a:gd name="connsiteX9" fmla="*/ 171450 w 271462"/>
                <a:gd name="connsiteY9" fmla="*/ 166688 h 338138"/>
                <a:gd name="connsiteX10" fmla="*/ 171450 w 271462"/>
                <a:gd name="connsiteY10" fmla="*/ 193676 h 338138"/>
                <a:gd name="connsiteX11" fmla="*/ 166687 w 271462"/>
                <a:gd name="connsiteY11" fmla="*/ 193676 h 338138"/>
                <a:gd name="connsiteX12" fmla="*/ 166687 w 271462"/>
                <a:gd name="connsiteY12" fmla="*/ 207963 h 338138"/>
                <a:gd name="connsiteX13" fmla="*/ 193675 w 271462"/>
                <a:gd name="connsiteY13" fmla="*/ 207963 h 338138"/>
                <a:gd name="connsiteX14" fmla="*/ 193675 w 271462"/>
                <a:gd name="connsiteY14" fmla="*/ 193676 h 338138"/>
                <a:gd name="connsiteX15" fmla="*/ 190500 w 271462"/>
                <a:gd name="connsiteY15" fmla="*/ 193676 h 338138"/>
                <a:gd name="connsiteX16" fmla="*/ 190500 w 271462"/>
                <a:gd name="connsiteY16" fmla="*/ 152400 h 338138"/>
                <a:gd name="connsiteX17" fmla="*/ 179388 w 271462"/>
                <a:gd name="connsiteY17" fmla="*/ 125413 h 338138"/>
                <a:gd name="connsiteX18" fmla="*/ 168275 w 271462"/>
                <a:gd name="connsiteY18" fmla="*/ 135732 h 338138"/>
                <a:gd name="connsiteX19" fmla="*/ 179388 w 271462"/>
                <a:gd name="connsiteY19" fmla="*/ 146051 h 338138"/>
                <a:gd name="connsiteX20" fmla="*/ 190501 w 271462"/>
                <a:gd name="connsiteY20" fmla="*/ 135732 h 338138"/>
                <a:gd name="connsiteX21" fmla="*/ 179388 w 271462"/>
                <a:gd name="connsiteY21" fmla="*/ 125413 h 338138"/>
                <a:gd name="connsiteX22" fmla="*/ 180975 w 271462"/>
                <a:gd name="connsiteY22" fmla="*/ 88900 h 338138"/>
                <a:gd name="connsiteX23" fmla="*/ 271462 w 271462"/>
                <a:gd name="connsiteY23" fmla="*/ 169069 h 338138"/>
                <a:gd name="connsiteX24" fmla="*/ 180975 w 271462"/>
                <a:gd name="connsiteY24" fmla="*/ 249238 h 338138"/>
                <a:gd name="connsiteX25" fmla="*/ 131141 w 271462"/>
                <a:gd name="connsiteY25" fmla="*/ 236096 h 338138"/>
                <a:gd name="connsiteX26" fmla="*/ 97044 w 271462"/>
                <a:gd name="connsiteY26" fmla="*/ 242667 h 338138"/>
                <a:gd name="connsiteX27" fmla="*/ 95732 w 271462"/>
                <a:gd name="connsiteY27" fmla="*/ 237410 h 338138"/>
                <a:gd name="connsiteX28" fmla="*/ 110158 w 271462"/>
                <a:gd name="connsiteY28" fmla="*/ 219011 h 338138"/>
                <a:gd name="connsiteX29" fmla="*/ 90487 w 271462"/>
                <a:gd name="connsiteY29" fmla="*/ 169069 h 338138"/>
                <a:gd name="connsiteX30" fmla="*/ 180975 w 271462"/>
                <a:gd name="connsiteY30" fmla="*/ 88900 h 338138"/>
                <a:gd name="connsiteX31" fmla="*/ 37042 w 271462"/>
                <a:gd name="connsiteY31" fmla="*/ 0 h 338138"/>
                <a:gd name="connsiteX32" fmla="*/ 162719 w 271462"/>
                <a:gd name="connsiteY32" fmla="*/ 0 h 338138"/>
                <a:gd name="connsiteX33" fmla="*/ 198438 w 271462"/>
                <a:gd name="connsiteY33" fmla="*/ 38304 h 338138"/>
                <a:gd name="connsiteX34" fmla="*/ 198438 w 271462"/>
                <a:gd name="connsiteY34" fmla="*/ 67363 h 338138"/>
                <a:gd name="connsiteX35" fmla="*/ 181240 w 271462"/>
                <a:gd name="connsiteY35" fmla="*/ 66042 h 338138"/>
                <a:gd name="connsiteX36" fmla="*/ 165365 w 271462"/>
                <a:gd name="connsiteY36" fmla="*/ 67363 h 338138"/>
                <a:gd name="connsiteX37" fmla="*/ 165365 w 271462"/>
                <a:gd name="connsiteY37" fmla="*/ 51513 h 338138"/>
                <a:gd name="connsiteX38" fmla="*/ 34396 w 271462"/>
                <a:gd name="connsiteY38" fmla="*/ 51513 h 338138"/>
                <a:gd name="connsiteX39" fmla="*/ 33073 w 271462"/>
                <a:gd name="connsiteY39" fmla="*/ 51513 h 338138"/>
                <a:gd name="connsiteX40" fmla="*/ 33073 w 271462"/>
                <a:gd name="connsiteY40" fmla="*/ 286625 h 338138"/>
                <a:gd name="connsiteX41" fmla="*/ 34396 w 271462"/>
                <a:gd name="connsiteY41" fmla="*/ 286625 h 338138"/>
                <a:gd name="connsiteX42" fmla="*/ 165365 w 271462"/>
                <a:gd name="connsiteY42" fmla="*/ 286625 h 338138"/>
                <a:gd name="connsiteX43" fmla="*/ 165365 w 271462"/>
                <a:gd name="connsiteY43" fmla="*/ 270775 h 338138"/>
                <a:gd name="connsiteX44" fmla="*/ 181240 w 271462"/>
                <a:gd name="connsiteY44" fmla="*/ 272096 h 338138"/>
                <a:gd name="connsiteX45" fmla="*/ 198438 w 271462"/>
                <a:gd name="connsiteY45" fmla="*/ 270775 h 338138"/>
                <a:gd name="connsiteX46" fmla="*/ 198438 w 271462"/>
                <a:gd name="connsiteY46" fmla="*/ 299834 h 338138"/>
                <a:gd name="connsiteX47" fmla="*/ 162719 w 271462"/>
                <a:gd name="connsiteY47" fmla="*/ 338138 h 338138"/>
                <a:gd name="connsiteX48" fmla="*/ 37042 w 271462"/>
                <a:gd name="connsiteY48" fmla="*/ 338138 h 338138"/>
                <a:gd name="connsiteX49" fmla="*/ 0 w 271462"/>
                <a:gd name="connsiteY49" fmla="*/ 299834 h 338138"/>
                <a:gd name="connsiteX50" fmla="*/ 0 w 271462"/>
                <a:gd name="connsiteY50" fmla="*/ 38304 h 338138"/>
                <a:gd name="connsiteX51" fmla="*/ 37042 w 271462"/>
                <a:gd name="connsiteY51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71462" h="338138">
                  <a:moveTo>
                    <a:pt x="79065" y="301625"/>
                  </a:moveTo>
                  <a:cubicBezTo>
                    <a:pt x="73799" y="301625"/>
                    <a:pt x="69850" y="305753"/>
                    <a:pt x="69850" y="312632"/>
                  </a:cubicBezTo>
                  <a:cubicBezTo>
                    <a:pt x="69850" y="318136"/>
                    <a:pt x="73799" y="322263"/>
                    <a:pt x="79065" y="322263"/>
                  </a:cubicBezTo>
                  <a:cubicBezTo>
                    <a:pt x="79065" y="322263"/>
                    <a:pt x="79065" y="322263"/>
                    <a:pt x="114610" y="322263"/>
                  </a:cubicBezTo>
                  <a:cubicBezTo>
                    <a:pt x="119875" y="322263"/>
                    <a:pt x="123825" y="318136"/>
                    <a:pt x="123825" y="312632"/>
                  </a:cubicBezTo>
                  <a:cubicBezTo>
                    <a:pt x="123825" y="305753"/>
                    <a:pt x="119875" y="301625"/>
                    <a:pt x="114610" y="301625"/>
                  </a:cubicBezTo>
                  <a:cubicBezTo>
                    <a:pt x="114610" y="301625"/>
                    <a:pt x="114610" y="301625"/>
                    <a:pt x="79065" y="301625"/>
                  </a:cubicBezTo>
                  <a:close/>
                  <a:moveTo>
                    <a:pt x="166687" y="152400"/>
                  </a:moveTo>
                  <a:lnTo>
                    <a:pt x="166687" y="166688"/>
                  </a:lnTo>
                  <a:lnTo>
                    <a:pt x="171450" y="166688"/>
                  </a:lnTo>
                  <a:lnTo>
                    <a:pt x="171450" y="193676"/>
                  </a:lnTo>
                  <a:lnTo>
                    <a:pt x="166687" y="193676"/>
                  </a:lnTo>
                  <a:lnTo>
                    <a:pt x="166687" y="207963"/>
                  </a:lnTo>
                  <a:lnTo>
                    <a:pt x="193675" y="207963"/>
                  </a:lnTo>
                  <a:lnTo>
                    <a:pt x="193675" y="193676"/>
                  </a:lnTo>
                  <a:lnTo>
                    <a:pt x="190500" y="193676"/>
                  </a:lnTo>
                  <a:lnTo>
                    <a:pt x="190500" y="152400"/>
                  </a:lnTo>
                  <a:close/>
                  <a:moveTo>
                    <a:pt x="179388" y="125413"/>
                  </a:moveTo>
                  <a:cubicBezTo>
                    <a:pt x="173250" y="125413"/>
                    <a:pt x="168275" y="130033"/>
                    <a:pt x="168275" y="135732"/>
                  </a:cubicBezTo>
                  <a:cubicBezTo>
                    <a:pt x="168275" y="141431"/>
                    <a:pt x="173250" y="146051"/>
                    <a:pt x="179388" y="146051"/>
                  </a:cubicBezTo>
                  <a:cubicBezTo>
                    <a:pt x="185526" y="146051"/>
                    <a:pt x="190501" y="141431"/>
                    <a:pt x="190501" y="135732"/>
                  </a:cubicBezTo>
                  <a:cubicBezTo>
                    <a:pt x="190501" y="130033"/>
                    <a:pt x="185526" y="125413"/>
                    <a:pt x="179388" y="125413"/>
                  </a:cubicBezTo>
                  <a:close/>
                  <a:moveTo>
                    <a:pt x="180975" y="88900"/>
                  </a:moveTo>
                  <a:cubicBezTo>
                    <a:pt x="230808" y="88900"/>
                    <a:pt x="271462" y="124384"/>
                    <a:pt x="271462" y="169069"/>
                  </a:cubicBezTo>
                  <a:cubicBezTo>
                    <a:pt x="271462" y="212439"/>
                    <a:pt x="230808" y="249238"/>
                    <a:pt x="180975" y="249238"/>
                  </a:cubicBezTo>
                  <a:cubicBezTo>
                    <a:pt x="162614" y="249238"/>
                    <a:pt x="145566" y="243981"/>
                    <a:pt x="131141" y="236096"/>
                  </a:cubicBezTo>
                  <a:cubicBezTo>
                    <a:pt x="119338" y="243981"/>
                    <a:pt x="104912" y="242667"/>
                    <a:pt x="97044" y="242667"/>
                  </a:cubicBezTo>
                  <a:cubicBezTo>
                    <a:pt x="94421" y="241353"/>
                    <a:pt x="94421" y="238724"/>
                    <a:pt x="95732" y="237410"/>
                  </a:cubicBezTo>
                  <a:cubicBezTo>
                    <a:pt x="103601" y="232153"/>
                    <a:pt x="107535" y="225582"/>
                    <a:pt x="110158" y="219011"/>
                  </a:cubicBezTo>
                  <a:cubicBezTo>
                    <a:pt x="97044" y="205868"/>
                    <a:pt x="90487" y="187469"/>
                    <a:pt x="90487" y="169069"/>
                  </a:cubicBezTo>
                  <a:cubicBezTo>
                    <a:pt x="90487" y="124384"/>
                    <a:pt x="131141" y="88900"/>
                    <a:pt x="180975" y="88900"/>
                  </a:cubicBezTo>
                  <a:close/>
                  <a:moveTo>
                    <a:pt x="37042" y="0"/>
                  </a:moveTo>
                  <a:cubicBezTo>
                    <a:pt x="37042" y="0"/>
                    <a:pt x="37042" y="0"/>
                    <a:pt x="162719" y="0"/>
                  </a:cubicBezTo>
                  <a:cubicBezTo>
                    <a:pt x="182563" y="0"/>
                    <a:pt x="198438" y="17171"/>
                    <a:pt x="198438" y="38304"/>
                  </a:cubicBezTo>
                  <a:cubicBezTo>
                    <a:pt x="198438" y="38304"/>
                    <a:pt x="198438" y="38304"/>
                    <a:pt x="198438" y="67363"/>
                  </a:cubicBezTo>
                  <a:cubicBezTo>
                    <a:pt x="193147" y="67363"/>
                    <a:pt x="186532" y="66042"/>
                    <a:pt x="181240" y="66042"/>
                  </a:cubicBezTo>
                  <a:cubicBezTo>
                    <a:pt x="175949" y="66042"/>
                    <a:pt x="170657" y="67363"/>
                    <a:pt x="165365" y="67363"/>
                  </a:cubicBezTo>
                  <a:cubicBezTo>
                    <a:pt x="165365" y="67363"/>
                    <a:pt x="165365" y="67363"/>
                    <a:pt x="165365" y="51513"/>
                  </a:cubicBezTo>
                  <a:cubicBezTo>
                    <a:pt x="165365" y="51513"/>
                    <a:pt x="165365" y="51513"/>
                    <a:pt x="34396" y="51513"/>
                  </a:cubicBezTo>
                  <a:cubicBezTo>
                    <a:pt x="34396" y="51513"/>
                    <a:pt x="33073" y="51513"/>
                    <a:pt x="33073" y="51513"/>
                  </a:cubicBezTo>
                  <a:cubicBezTo>
                    <a:pt x="33073" y="51513"/>
                    <a:pt x="33073" y="51513"/>
                    <a:pt x="33073" y="286625"/>
                  </a:cubicBezTo>
                  <a:cubicBezTo>
                    <a:pt x="33073" y="286625"/>
                    <a:pt x="34396" y="286625"/>
                    <a:pt x="34396" y="286625"/>
                  </a:cubicBezTo>
                  <a:cubicBezTo>
                    <a:pt x="34396" y="286625"/>
                    <a:pt x="34396" y="286625"/>
                    <a:pt x="165365" y="286625"/>
                  </a:cubicBezTo>
                  <a:cubicBezTo>
                    <a:pt x="165365" y="286625"/>
                    <a:pt x="165365" y="286625"/>
                    <a:pt x="165365" y="270775"/>
                  </a:cubicBezTo>
                  <a:cubicBezTo>
                    <a:pt x="170657" y="270775"/>
                    <a:pt x="175949" y="272096"/>
                    <a:pt x="181240" y="272096"/>
                  </a:cubicBezTo>
                  <a:cubicBezTo>
                    <a:pt x="186532" y="272096"/>
                    <a:pt x="193147" y="270775"/>
                    <a:pt x="198438" y="270775"/>
                  </a:cubicBezTo>
                  <a:cubicBezTo>
                    <a:pt x="198438" y="270775"/>
                    <a:pt x="198438" y="270775"/>
                    <a:pt x="198438" y="299834"/>
                  </a:cubicBezTo>
                  <a:cubicBezTo>
                    <a:pt x="198438" y="320967"/>
                    <a:pt x="182563" y="338138"/>
                    <a:pt x="162719" y="338138"/>
                  </a:cubicBezTo>
                  <a:cubicBezTo>
                    <a:pt x="162719" y="338138"/>
                    <a:pt x="162719" y="338138"/>
                    <a:pt x="37042" y="338138"/>
                  </a:cubicBezTo>
                  <a:cubicBezTo>
                    <a:pt x="17198" y="338138"/>
                    <a:pt x="0" y="320967"/>
                    <a:pt x="0" y="299834"/>
                  </a:cubicBezTo>
                  <a:cubicBezTo>
                    <a:pt x="0" y="299834"/>
                    <a:pt x="0" y="299834"/>
                    <a:pt x="0" y="38304"/>
                  </a:cubicBezTo>
                  <a:cubicBezTo>
                    <a:pt x="0" y="17171"/>
                    <a:pt x="17198" y="0"/>
                    <a:pt x="3704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îṡľïḓé">
              <a:extLst>
                <a:ext uri="{FF2B5EF4-FFF2-40B4-BE49-F238E27FC236}">
                  <a16:creationId xmlns:a16="http://schemas.microsoft.com/office/drawing/2014/main" xmlns="" id="{08CE29D7-E890-48B6-B822-822EBA8BAFFD}"/>
                </a:ext>
              </a:extLst>
            </p:cNvPr>
            <p:cNvSpPr/>
            <p:nvPr/>
          </p:nvSpPr>
          <p:spPr bwMode="auto">
            <a:xfrm>
              <a:off x="6202179" y="4488771"/>
              <a:ext cx="551656" cy="687153"/>
            </a:xfrm>
            <a:custGeom>
              <a:avLst/>
              <a:gdLst>
                <a:gd name="connsiteX0" fmla="*/ 79065 w 271462"/>
                <a:gd name="connsiteY0" fmla="*/ 301625 h 338138"/>
                <a:gd name="connsiteX1" fmla="*/ 69850 w 271462"/>
                <a:gd name="connsiteY1" fmla="*/ 312632 h 338138"/>
                <a:gd name="connsiteX2" fmla="*/ 79065 w 271462"/>
                <a:gd name="connsiteY2" fmla="*/ 322263 h 338138"/>
                <a:gd name="connsiteX3" fmla="*/ 114610 w 271462"/>
                <a:gd name="connsiteY3" fmla="*/ 322263 h 338138"/>
                <a:gd name="connsiteX4" fmla="*/ 123825 w 271462"/>
                <a:gd name="connsiteY4" fmla="*/ 312632 h 338138"/>
                <a:gd name="connsiteX5" fmla="*/ 114610 w 271462"/>
                <a:gd name="connsiteY5" fmla="*/ 301625 h 338138"/>
                <a:gd name="connsiteX6" fmla="*/ 79065 w 271462"/>
                <a:gd name="connsiteY6" fmla="*/ 301625 h 338138"/>
                <a:gd name="connsiteX7" fmla="*/ 166687 w 271462"/>
                <a:gd name="connsiteY7" fmla="*/ 152400 h 338138"/>
                <a:gd name="connsiteX8" fmla="*/ 166687 w 271462"/>
                <a:gd name="connsiteY8" fmla="*/ 166688 h 338138"/>
                <a:gd name="connsiteX9" fmla="*/ 171450 w 271462"/>
                <a:gd name="connsiteY9" fmla="*/ 166688 h 338138"/>
                <a:gd name="connsiteX10" fmla="*/ 171450 w 271462"/>
                <a:gd name="connsiteY10" fmla="*/ 193676 h 338138"/>
                <a:gd name="connsiteX11" fmla="*/ 166687 w 271462"/>
                <a:gd name="connsiteY11" fmla="*/ 193676 h 338138"/>
                <a:gd name="connsiteX12" fmla="*/ 166687 w 271462"/>
                <a:gd name="connsiteY12" fmla="*/ 207963 h 338138"/>
                <a:gd name="connsiteX13" fmla="*/ 193675 w 271462"/>
                <a:gd name="connsiteY13" fmla="*/ 207963 h 338138"/>
                <a:gd name="connsiteX14" fmla="*/ 193675 w 271462"/>
                <a:gd name="connsiteY14" fmla="*/ 193676 h 338138"/>
                <a:gd name="connsiteX15" fmla="*/ 190500 w 271462"/>
                <a:gd name="connsiteY15" fmla="*/ 193676 h 338138"/>
                <a:gd name="connsiteX16" fmla="*/ 190500 w 271462"/>
                <a:gd name="connsiteY16" fmla="*/ 152400 h 338138"/>
                <a:gd name="connsiteX17" fmla="*/ 179388 w 271462"/>
                <a:gd name="connsiteY17" fmla="*/ 125413 h 338138"/>
                <a:gd name="connsiteX18" fmla="*/ 168275 w 271462"/>
                <a:gd name="connsiteY18" fmla="*/ 135732 h 338138"/>
                <a:gd name="connsiteX19" fmla="*/ 179388 w 271462"/>
                <a:gd name="connsiteY19" fmla="*/ 146051 h 338138"/>
                <a:gd name="connsiteX20" fmla="*/ 190501 w 271462"/>
                <a:gd name="connsiteY20" fmla="*/ 135732 h 338138"/>
                <a:gd name="connsiteX21" fmla="*/ 179388 w 271462"/>
                <a:gd name="connsiteY21" fmla="*/ 125413 h 338138"/>
                <a:gd name="connsiteX22" fmla="*/ 180975 w 271462"/>
                <a:gd name="connsiteY22" fmla="*/ 88900 h 338138"/>
                <a:gd name="connsiteX23" fmla="*/ 271462 w 271462"/>
                <a:gd name="connsiteY23" fmla="*/ 169069 h 338138"/>
                <a:gd name="connsiteX24" fmla="*/ 180975 w 271462"/>
                <a:gd name="connsiteY24" fmla="*/ 249238 h 338138"/>
                <a:gd name="connsiteX25" fmla="*/ 131141 w 271462"/>
                <a:gd name="connsiteY25" fmla="*/ 236096 h 338138"/>
                <a:gd name="connsiteX26" fmla="*/ 97044 w 271462"/>
                <a:gd name="connsiteY26" fmla="*/ 242667 h 338138"/>
                <a:gd name="connsiteX27" fmla="*/ 95732 w 271462"/>
                <a:gd name="connsiteY27" fmla="*/ 237410 h 338138"/>
                <a:gd name="connsiteX28" fmla="*/ 110158 w 271462"/>
                <a:gd name="connsiteY28" fmla="*/ 219011 h 338138"/>
                <a:gd name="connsiteX29" fmla="*/ 90487 w 271462"/>
                <a:gd name="connsiteY29" fmla="*/ 169069 h 338138"/>
                <a:gd name="connsiteX30" fmla="*/ 180975 w 271462"/>
                <a:gd name="connsiteY30" fmla="*/ 88900 h 338138"/>
                <a:gd name="connsiteX31" fmla="*/ 37042 w 271462"/>
                <a:gd name="connsiteY31" fmla="*/ 0 h 338138"/>
                <a:gd name="connsiteX32" fmla="*/ 162719 w 271462"/>
                <a:gd name="connsiteY32" fmla="*/ 0 h 338138"/>
                <a:gd name="connsiteX33" fmla="*/ 198438 w 271462"/>
                <a:gd name="connsiteY33" fmla="*/ 38304 h 338138"/>
                <a:gd name="connsiteX34" fmla="*/ 198438 w 271462"/>
                <a:gd name="connsiteY34" fmla="*/ 67363 h 338138"/>
                <a:gd name="connsiteX35" fmla="*/ 181240 w 271462"/>
                <a:gd name="connsiteY35" fmla="*/ 66042 h 338138"/>
                <a:gd name="connsiteX36" fmla="*/ 165365 w 271462"/>
                <a:gd name="connsiteY36" fmla="*/ 67363 h 338138"/>
                <a:gd name="connsiteX37" fmla="*/ 165365 w 271462"/>
                <a:gd name="connsiteY37" fmla="*/ 51513 h 338138"/>
                <a:gd name="connsiteX38" fmla="*/ 34396 w 271462"/>
                <a:gd name="connsiteY38" fmla="*/ 51513 h 338138"/>
                <a:gd name="connsiteX39" fmla="*/ 33073 w 271462"/>
                <a:gd name="connsiteY39" fmla="*/ 51513 h 338138"/>
                <a:gd name="connsiteX40" fmla="*/ 33073 w 271462"/>
                <a:gd name="connsiteY40" fmla="*/ 286625 h 338138"/>
                <a:gd name="connsiteX41" fmla="*/ 34396 w 271462"/>
                <a:gd name="connsiteY41" fmla="*/ 286625 h 338138"/>
                <a:gd name="connsiteX42" fmla="*/ 165365 w 271462"/>
                <a:gd name="connsiteY42" fmla="*/ 286625 h 338138"/>
                <a:gd name="connsiteX43" fmla="*/ 165365 w 271462"/>
                <a:gd name="connsiteY43" fmla="*/ 270775 h 338138"/>
                <a:gd name="connsiteX44" fmla="*/ 181240 w 271462"/>
                <a:gd name="connsiteY44" fmla="*/ 272096 h 338138"/>
                <a:gd name="connsiteX45" fmla="*/ 198438 w 271462"/>
                <a:gd name="connsiteY45" fmla="*/ 270775 h 338138"/>
                <a:gd name="connsiteX46" fmla="*/ 198438 w 271462"/>
                <a:gd name="connsiteY46" fmla="*/ 299834 h 338138"/>
                <a:gd name="connsiteX47" fmla="*/ 162719 w 271462"/>
                <a:gd name="connsiteY47" fmla="*/ 338138 h 338138"/>
                <a:gd name="connsiteX48" fmla="*/ 37042 w 271462"/>
                <a:gd name="connsiteY48" fmla="*/ 338138 h 338138"/>
                <a:gd name="connsiteX49" fmla="*/ 0 w 271462"/>
                <a:gd name="connsiteY49" fmla="*/ 299834 h 338138"/>
                <a:gd name="connsiteX50" fmla="*/ 0 w 271462"/>
                <a:gd name="connsiteY50" fmla="*/ 38304 h 338138"/>
                <a:gd name="connsiteX51" fmla="*/ 37042 w 271462"/>
                <a:gd name="connsiteY51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71462" h="338138">
                  <a:moveTo>
                    <a:pt x="79065" y="301625"/>
                  </a:moveTo>
                  <a:cubicBezTo>
                    <a:pt x="73799" y="301625"/>
                    <a:pt x="69850" y="305753"/>
                    <a:pt x="69850" y="312632"/>
                  </a:cubicBezTo>
                  <a:cubicBezTo>
                    <a:pt x="69850" y="318136"/>
                    <a:pt x="73799" y="322263"/>
                    <a:pt x="79065" y="322263"/>
                  </a:cubicBezTo>
                  <a:cubicBezTo>
                    <a:pt x="79065" y="322263"/>
                    <a:pt x="79065" y="322263"/>
                    <a:pt x="114610" y="322263"/>
                  </a:cubicBezTo>
                  <a:cubicBezTo>
                    <a:pt x="119875" y="322263"/>
                    <a:pt x="123825" y="318136"/>
                    <a:pt x="123825" y="312632"/>
                  </a:cubicBezTo>
                  <a:cubicBezTo>
                    <a:pt x="123825" y="305753"/>
                    <a:pt x="119875" y="301625"/>
                    <a:pt x="114610" y="301625"/>
                  </a:cubicBezTo>
                  <a:cubicBezTo>
                    <a:pt x="114610" y="301625"/>
                    <a:pt x="114610" y="301625"/>
                    <a:pt x="79065" y="301625"/>
                  </a:cubicBezTo>
                  <a:close/>
                  <a:moveTo>
                    <a:pt x="166687" y="152400"/>
                  </a:moveTo>
                  <a:lnTo>
                    <a:pt x="166687" y="166688"/>
                  </a:lnTo>
                  <a:lnTo>
                    <a:pt x="171450" y="166688"/>
                  </a:lnTo>
                  <a:lnTo>
                    <a:pt x="171450" y="193676"/>
                  </a:lnTo>
                  <a:lnTo>
                    <a:pt x="166687" y="193676"/>
                  </a:lnTo>
                  <a:lnTo>
                    <a:pt x="166687" y="207963"/>
                  </a:lnTo>
                  <a:lnTo>
                    <a:pt x="193675" y="207963"/>
                  </a:lnTo>
                  <a:lnTo>
                    <a:pt x="193675" y="193676"/>
                  </a:lnTo>
                  <a:lnTo>
                    <a:pt x="190500" y="193676"/>
                  </a:lnTo>
                  <a:lnTo>
                    <a:pt x="190500" y="152400"/>
                  </a:lnTo>
                  <a:close/>
                  <a:moveTo>
                    <a:pt x="179388" y="125413"/>
                  </a:moveTo>
                  <a:cubicBezTo>
                    <a:pt x="173250" y="125413"/>
                    <a:pt x="168275" y="130033"/>
                    <a:pt x="168275" y="135732"/>
                  </a:cubicBezTo>
                  <a:cubicBezTo>
                    <a:pt x="168275" y="141431"/>
                    <a:pt x="173250" y="146051"/>
                    <a:pt x="179388" y="146051"/>
                  </a:cubicBezTo>
                  <a:cubicBezTo>
                    <a:pt x="185526" y="146051"/>
                    <a:pt x="190501" y="141431"/>
                    <a:pt x="190501" y="135732"/>
                  </a:cubicBezTo>
                  <a:cubicBezTo>
                    <a:pt x="190501" y="130033"/>
                    <a:pt x="185526" y="125413"/>
                    <a:pt x="179388" y="125413"/>
                  </a:cubicBezTo>
                  <a:close/>
                  <a:moveTo>
                    <a:pt x="180975" y="88900"/>
                  </a:moveTo>
                  <a:cubicBezTo>
                    <a:pt x="230808" y="88900"/>
                    <a:pt x="271462" y="124384"/>
                    <a:pt x="271462" y="169069"/>
                  </a:cubicBezTo>
                  <a:cubicBezTo>
                    <a:pt x="271462" y="212439"/>
                    <a:pt x="230808" y="249238"/>
                    <a:pt x="180975" y="249238"/>
                  </a:cubicBezTo>
                  <a:cubicBezTo>
                    <a:pt x="162614" y="249238"/>
                    <a:pt x="145566" y="243981"/>
                    <a:pt x="131141" y="236096"/>
                  </a:cubicBezTo>
                  <a:cubicBezTo>
                    <a:pt x="119338" y="243981"/>
                    <a:pt x="104912" y="242667"/>
                    <a:pt x="97044" y="242667"/>
                  </a:cubicBezTo>
                  <a:cubicBezTo>
                    <a:pt x="94421" y="241353"/>
                    <a:pt x="94421" y="238724"/>
                    <a:pt x="95732" y="237410"/>
                  </a:cubicBezTo>
                  <a:cubicBezTo>
                    <a:pt x="103601" y="232153"/>
                    <a:pt x="107535" y="225582"/>
                    <a:pt x="110158" y="219011"/>
                  </a:cubicBezTo>
                  <a:cubicBezTo>
                    <a:pt x="97044" y="205868"/>
                    <a:pt x="90487" y="187469"/>
                    <a:pt x="90487" y="169069"/>
                  </a:cubicBezTo>
                  <a:cubicBezTo>
                    <a:pt x="90487" y="124384"/>
                    <a:pt x="131141" y="88900"/>
                    <a:pt x="180975" y="88900"/>
                  </a:cubicBezTo>
                  <a:close/>
                  <a:moveTo>
                    <a:pt x="37042" y="0"/>
                  </a:moveTo>
                  <a:cubicBezTo>
                    <a:pt x="37042" y="0"/>
                    <a:pt x="37042" y="0"/>
                    <a:pt x="162719" y="0"/>
                  </a:cubicBezTo>
                  <a:cubicBezTo>
                    <a:pt x="182563" y="0"/>
                    <a:pt x="198438" y="17171"/>
                    <a:pt x="198438" y="38304"/>
                  </a:cubicBezTo>
                  <a:cubicBezTo>
                    <a:pt x="198438" y="38304"/>
                    <a:pt x="198438" y="38304"/>
                    <a:pt x="198438" y="67363"/>
                  </a:cubicBezTo>
                  <a:cubicBezTo>
                    <a:pt x="193147" y="67363"/>
                    <a:pt x="186532" y="66042"/>
                    <a:pt x="181240" y="66042"/>
                  </a:cubicBezTo>
                  <a:cubicBezTo>
                    <a:pt x="175949" y="66042"/>
                    <a:pt x="170657" y="67363"/>
                    <a:pt x="165365" y="67363"/>
                  </a:cubicBezTo>
                  <a:cubicBezTo>
                    <a:pt x="165365" y="67363"/>
                    <a:pt x="165365" y="67363"/>
                    <a:pt x="165365" y="51513"/>
                  </a:cubicBezTo>
                  <a:cubicBezTo>
                    <a:pt x="165365" y="51513"/>
                    <a:pt x="165365" y="51513"/>
                    <a:pt x="34396" y="51513"/>
                  </a:cubicBezTo>
                  <a:cubicBezTo>
                    <a:pt x="34396" y="51513"/>
                    <a:pt x="33073" y="51513"/>
                    <a:pt x="33073" y="51513"/>
                  </a:cubicBezTo>
                  <a:cubicBezTo>
                    <a:pt x="33073" y="51513"/>
                    <a:pt x="33073" y="51513"/>
                    <a:pt x="33073" y="286625"/>
                  </a:cubicBezTo>
                  <a:cubicBezTo>
                    <a:pt x="33073" y="286625"/>
                    <a:pt x="34396" y="286625"/>
                    <a:pt x="34396" y="286625"/>
                  </a:cubicBezTo>
                  <a:cubicBezTo>
                    <a:pt x="34396" y="286625"/>
                    <a:pt x="34396" y="286625"/>
                    <a:pt x="165365" y="286625"/>
                  </a:cubicBezTo>
                  <a:cubicBezTo>
                    <a:pt x="165365" y="286625"/>
                    <a:pt x="165365" y="286625"/>
                    <a:pt x="165365" y="270775"/>
                  </a:cubicBezTo>
                  <a:cubicBezTo>
                    <a:pt x="170657" y="270775"/>
                    <a:pt x="175949" y="272096"/>
                    <a:pt x="181240" y="272096"/>
                  </a:cubicBezTo>
                  <a:cubicBezTo>
                    <a:pt x="186532" y="272096"/>
                    <a:pt x="193147" y="270775"/>
                    <a:pt x="198438" y="270775"/>
                  </a:cubicBezTo>
                  <a:cubicBezTo>
                    <a:pt x="198438" y="270775"/>
                    <a:pt x="198438" y="270775"/>
                    <a:pt x="198438" y="299834"/>
                  </a:cubicBezTo>
                  <a:cubicBezTo>
                    <a:pt x="198438" y="320967"/>
                    <a:pt x="182563" y="338138"/>
                    <a:pt x="162719" y="338138"/>
                  </a:cubicBezTo>
                  <a:cubicBezTo>
                    <a:pt x="162719" y="338138"/>
                    <a:pt x="162719" y="338138"/>
                    <a:pt x="37042" y="338138"/>
                  </a:cubicBezTo>
                  <a:cubicBezTo>
                    <a:pt x="17198" y="338138"/>
                    <a:pt x="0" y="320967"/>
                    <a:pt x="0" y="299834"/>
                  </a:cubicBezTo>
                  <a:cubicBezTo>
                    <a:pt x="0" y="299834"/>
                    <a:pt x="0" y="299834"/>
                    <a:pt x="0" y="38304"/>
                  </a:cubicBezTo>
                  <a:cubicBezTo>
                    <a:pt x="0" y="17171"/>
                    <a:pt x="17198" y="0"/>
                    <a:pt x="3704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î$ļïḋe">
              <a:extLst>
                <a:ext uri="{FF2B5EF4-FFF2-40B4-BE49-F238E27FC236}">
                  <a16:creationId xmlns:a16="http://schemas.microsoft.com/office/drawing/2014/main" xmlns="" id="{E3BD11F8-4797-483F-B160-6DACC57C0C9A}"/>
                </a:ext>
              </a:extLst>
            </p:cNvPr>
            <p:cNvSpPr/>
            <p:nvPr/>
          </p:nvSpPr>
          <p:spPr bwMode="auto">
            <a:xfrm>
              <a:off x="7449974" y="3249422"/>
              <a:ext cx="532503" cy="663296"/>
            </a:xfrm>
            <a:custGeom>
              <a:avLst/>
              <a:gdLst>
                <a:gd name="connsiteX0" fmla="*/ 79065 w 271462"/>
                <a:gd name="connsiteY0" fmla="*/ 301625 h 338138"/>
                <a:gd name="connsiteX1" fmla="*/ 69850 w 271462"/>
                <a:gd name="connsiteY1" fmla="*/ 312632 h 338138"/>
                <a:gd name="connsiteX2" fmla="*/ 79065 w 271462"/>
                <a:gd name="connsiteY2" fmla="*/ 322263 h 338138"/>
                <a:gd name="connsiteX3" fmla="*/ 114610 w 271462"/>
                <a:gd name="connsiteY3" fmla="*/ 322263 h 338138"/>
                <a:gd name="connsiteX4" fmla="*/ 123825 w 271462"/>
                <a:gd name="connsiteY4" fmla="*/ 312632 h 338138"/>
                <a:gd name="connsiteX5" fmla="*/ 114610 w 271462"/>
                <a:gd name="connsiteY5" fmla="*/ 301625 h 338138"/>
                <a:gd name="connsiteX6" fmla="*/ 79065 w 271462"/>
                <a:gd name="connsiteY6" fmla="*/ 301625 h 338138"/>
                <a:gd name="connsiteX7" fmla="*/ 166687 w 271462"/>
                <a:gd name="connsiteY7" fmla="*/ 152400 h 338138"/>
                <a:gd name="connsiteX8" fmla="*/ 166687 w 271462"/>
                <a:gd name="connsiteY8" fmla="*/ 166688 h 338138"/>
                <a:gd name="connsiteX9" fmla="*/ 171450 w 271462"/>
                <a:gd name="connsiteY9" fmla="*/ 166688 h 338138"/>
                <a:gd name="connsiteX10" fmla="*/ 171450 w 271462"/>
                <a:gd name="connsiteY10" fmla="*/ 193676 h 338138"/>
                <a:gd name="connsiteX11" fmla="*/ 166687 w 271462"/>
                <a:gd name="connsiteY11" fmla="*/ 193676 h 338138"/>
                <a:gd name="connsiteX12" fmla="*/ 166687 w 271462"/>
                <a:gd name="connsiteY12" fmla="*/ 207963 h 338138"/>
                <a:gd name="connsiteX13" fmla="*/ 193675 w 271462"/>
                <a:gd name="connsiteY13" fmla="*/ 207963 h 338138"/>
                <a:gd name="connsiteX14" fmla="*/ 193675 w 271462"/>
                <a:gd name="connsiteY14" fmla="*/ 193676 h 338138"/>
                <a:gd name="connsiteX15" fmla="*/ 190500 w 271462"/>
                <a:gd name="connsiteY15" fmla="*/ 193676 h 338138"/>
                <a:gd name="connsiteX16" fmla="*/ 190500 w 271462"/>
                <a:gd name="connsiteY16" fmla="*/ 152400 h 338138"/>
                <a:gd name="connsiteX17" fmla="*/ 179388 w 271462"/>
                <a:gd name="connsiteY17" fmla="*/ 125413 h 338138"/>
                <a:gd name="connsiteX18" fmla="*/ 168275 w 271462"/>
                <a:gd name="connsiteY18" fmla="*/ 135732 h 338138"/>
                <a:gd name="connsiteX19" fmla="*/ 179388 w 271462"/>
                <a:gd name="connsiteY19" fmla="*/ 146051 h 338138"/>
                <a:gd name="connsiteX20" fmla="*/ 190501 w 271462"/>
                <a:gd name="connsiteY20" fmla="*/ 135732 h 338138"/>
                <a:gd name="connsiteX21" fmla="*/ 179388 w 271462"/>
                <a:gd name="connsiteY21" fmla="*/ 125413 h 338138"/>
                <a:gd name="connsiteX22" fmla="*/ 180975 w 271462"/>
                <a:gd name="connsiteY22" fmla="*/ 88900 h 338138"/>
                <a:gd name="connsiteX23" fmla="*/ 271462 w 271462"/>
                <a:gd name="connsiteY23" fmla="*/ 169069 h 338138"/>
                <a:gd name="connsiteX24" fmla="*/ 180975 w 271462"/>
                <a:gd name="connsiteY24" fmla="*/ 249238 h 338138"/>
                <a:gd name="connsiteX25" fmla="*/ 131141 w 271462"/>
                <a:gd name="connsiteY25" fmla="*/ 236096 h 338138"/>
                <a:gd name="connsiteX26" fmla="*/ 97044 w 271462"/>
                <a:gd name="connsiteY26" fmla="*/ 242667 h 338138"/>
                <a:gd name="connsiteX27" fmla="*/ 95732 w 271462"/>
                <a:gd name="connsiteY27" fmla="*/ 237410 h 338138"/>
                <a:gd name="connsiteX28" fmla="*/ 110158 w 271462"/>
                <a:gd name="connsiteY28" fmla="*/ 219011 h 338138"/>
                <a:gd name="connsiteX29" fmla="*/ 90487 w 271462"/>
                <a:gd name="connsiteY29" fmla="*/ 169069 h 338138"/>
                <a:gd name="connsiteX30" fmla="*/ 180975 w 271462"/>
                <a:gd name="connsiteY30" fmla="*/ 88900 h 338138"/>
                <a:gd name="connsiteX31" fmla="*/ 37042 w 271462"/>
                <a:gd name="connsiteY31" fmla="*/ 0 h 338138"/>
                <a:gd name="connsiteX32" fmla="*/ 162719 w 271462"/>
                <a:gd name="connsiteY32" fmla="*/ 0 h 338138"/>
                <a:gd name="connsiteX33" fmla="*/ 198438 w 271462"/>
                <a:gd name="connsiteY33" fmla="*/ 38304 h 338138"/>
                <a:gd name="connsiteX34" fmla="*/ 198438 w 271462"/>
                <a:gd name="connsiteY34" fmla="*/ 67363 h 338138"/>
                <a:gd name="connsiteX35" fmla="*/ 181240 w 271462"/>
                <a:gd name="connsiteY35" fmla="*/ 66042 h 338138"/>
                <a:gd name="connsiteX36" fmla="*/ 165365 w 271462"/>
                <a:gd name="connsiteY36" fmla="*/ 67363 h 338138"/>
                <a:gd name="connsiteX37" fmla="*/ 165365 w 271462"/>
                <a:gd name="connsiteY37" fmla="*/ 51513 h 338138"/>
                <a:gd name="connsiteX38" fmla="*/ 34396 w 271462"/>
                <a:gd name="connsiteY38" fmla="*/ 51513 h 338138"/>
                <a:gd name="connsiteX39" fmla="*/ 33073 w 271462"/>
                <a:gd name="connsiteY39" fmla="*/ 51513 h 338138"/>
                <a:gd name="connsiteX40" fmla="*/ 33073 w 271462"/>
                <a:gd name="connsiteY40" fmla="*/ 286625 h 338138"/>
                <a:gd name="connsiteX41" fmla="*/ 34396 w 271462"/>
                <a:gd name="connsiteY41" fmla="*/ 286625 h 338138"/>
                <a:gd name="connsiteX42" fmla="*/ 165365 w 271462"/>
                <a:gd name="connsiteY42" fmla="*/ 286625 h 338138"/>
                <a:gd name="connsiteX43" fmla="*/ 165365 w 271462"/>
                <a:gd name="connsiteY43" fmla="*/ 270775 h 338138"/>
                <a:gd name="connsiteX44" fmla="*/ 181240 w 271462"/>
                <a:gd name="connsiteY44" fmla="*/ 272096 h 338138"/>
                <a:gd name="connsiteX45" fmla="*/ 198438 w 271462"/>
                <a:gd name="connsiteY45" fmla="*/ 270775 h 338138"/>
                <a:gd name="connsiteX46" fmla="*/ 198438 w 271462"/>
                <a:gd name="connsiteY46" fmla="*/ 299834 h 338138"/>
                <a:gd name="connsiteX47" fmla="*/ 162719 w 271462"/>
                <a:gd name="connsiteY47" fmla="*/ 338138 h 338138"/>
                <a:gd name="connsiteX48" fmla="*/ 37042 w 271462"/>
                <a:gd name="connsiteY48" fmla="*/ 338138 h 338138"/>
                <a:gd name="connsiteX49" fmla="*/ 0 w 271462"/>
                <a:gd name="connsiteY49" fmla="*/ 299834 h 338138"/>
                <a:gd name="connsiteX50" fmla="*/ 0 w 271462"/>
                <a:gd name="connsiteY50" fmla="*/ 38304 h 338138"/>
                <a:gd name="connsiteX51" fmla="*/ 37042 w 271462"/>
                <a:gd name="connsiteY51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71462" h="338138">
                  <a:moveTo>
                    <a:pt x="79065" y="301625"/>
                  </a:moveTo>
                  <a:cubicBezTo>
                    <a:pt x="73799" y="301625"/>
                    <a:pt x="69850" y="305753"/>
                    <a:pt x="69850" y="312632"/>
                  </a:cubicBezTo>
                  <a:cubicBezTo>
                    <a:pt x="69850" y="318136"/>
                    <a:pt x="73799" y="322263"/>
                    <a:pt x="79065" y="322263"/>
                  </a:cubicBezTo>
                  <a:cubicBezTo>
                    <a:pt x="79065" y="322263"/>
                    <a:pt x="79065" y="322263"/>
                    <a:pt x="114610" y="322263"/>
                  </a:cubicBezTo>
                  <a:cubicBezTo>
                    <a:pt x="119875" y="322263"/>
                    <a:pt x="123825" y="318136"/>
                    <a:pt x="123825" y="312632"/>
                  </a:cubicBezTo>
                  <a:cubicBezTo>
                    <a:pt x="123825" y="305753"/>
                    <a:pt x="119875" y="301625"/>
                    <a:pt x="114610" y="301625"/>
                  </a:cubicBezTo>
                  <a:cubicBezTo>
                    <a:pt x="114610" y="301625"/>
                    <a:pt x="114610" y="301625"/>
                    <a:pt x="79065" y="301625"/>
                  </a:cubicBezTo>
                  <a:close/>
                  <a:moveTo>
                    <a:pt x="166687" y="152400"/>
                  </a:moveTo>
                  <a:lnTo>
                    <a:pt x="166687" y="166688"/>
                  </a:lnTo>
                  <a:lnTo>
                    <a:pt x="171450" y="166688"/>
                  </a:lnTo>
                  <a:lnTo>
                    <a:pt x="171450" y="193676"/>
                  </a:lnTo>
                  <a:lnTo>
                    <a:pt x="166687" y="193676"/>
                  </a:lnTo>
                  <a:lnTo>
                    <a:pt x="166687" y="207963"/>
                  </a:lnTo>
                  <a:lnTo>
                    <a:pt x="193675" y="207963"/>
                  </a:lnTo>
                  <a:lnTo>
                    <a:pt x="193675" y="193676"/>
                  </a:lnTo>
                  <a:lnTo>
                    <a:pt x="190500" y="193676"/>
                  </a:lnTo>
                  <a:lnTo>
                    <a:pt x="190500" y="152400"/>
                  </a:lnTo>
                  <a:close/>
                  <a:moveTo>
                    <a:pt x="179388" y="125413"/>
                  </a:moveTo>
                  <a:cubicBezTo>
                    <a:pt x="173250" y="125413"/>
                    <a:pt x="168275" y="130033"/>
                    <a:pt x="168275" y="135732"/>
                  </a:cubicBezTo>
                  <a:cubicBezTo>
                    <a:pt x="168275" y="141431"/>
                    <a:pt x="173250" y="146051"/>
                    <a:pt x="179388" y="146051"/>
                  </a:cubicBezTo>
                  <a:cubicBezTo>
                    <a:pt x="185526" y="146051"/>
                    <a:pt x="190501" y="141431"/>
                    <a:pt x="190501" y="135732"/>
                  </a:cubicBezTo>
                  <a:cubicBezTo>
                    <a:pt x="190501" y="130033"/>
                    <a:pt x="185526" y="125413"/>
                    <a:pt x="179388" y="125413"/>
                  </a:cubicBezTo>
                  <a:close/>
                  <a:moveTo>
                    <a:pt x="180975" y="88900"/>
                  </a:moveTo>
                  <a:cubicBezTo>
                    <a:pt x="230808" y="88900"/>
                    <a:pt x="271462" y="124384"/>
                    <a:pt x="271462" y="169069"/>
                  </a:cubicBezTo>
                  <a:cubicBezTo>
                    <a:pt x="271462" y="212439"/>
                    <a:pt x="230808" y="249238"/>
                    <a:pt x="180975" y="249238"/>
                  </a:cubicBezTo>
                  <a:cubicBezTo>
                    <a:pt x="162614" y="249238"/>
                    <a:pt x="145566" y="243981"/>
                    <a:pt x="131141" y="236096"/>
                  </a:cubicBezTo>
                  <a:cubicBezTo>
                    <a:pt x="119338" y="243981"/>
                    <a:pt x="104912" y="242667"/>
                    <a:pt x="97044" y="242667"/>
                  </a:cubicBezTo>
                  <a:cubicBezTo>
                    <a:pt x="94421" y="241353"/>
                    <a:pt x="94421" y="238724"/>
                    <a:pt x="95732" y="237410"/>
                  </a:cubicBezTo>
                  <a:cubicBezTo>
                    <a:pt x="103601" y="232153"/>
                    <a:pt x="107535" y="225582"/>
                    <a:pt x="110158" y="219011"/>
                  </a:cubicBezTo>
                  <a:cubicBezTo>
                    <a:pt x="97044" y="205868"/>
                    <a:pt x="90487" y="187469"/>
                    <a:pt x="90487" y="169069"/>
                  </a:cubicBezTo>
                  <a:cubicBezTo>
                    <a:pt x="90487" y="124384"/>
                    <a:pt x="131141" y="88900"/>
                    <a:pt x="180975" y="88900"/>
                  </a:cubicBezTo>
                  <a:close/>
                  <a:moveTo>
                    <a:pt x="37042" y="0"/>
                  </a:moveTo>
                  <a:cubicBezTo>
                    <a:pt x="37042" y="0"/>
                    <a:pt x="37042" y="0"/>
                    <a:pt x="162719" y="0"/>
                  </a:cubicBezTo>
                  <a:cubicBezTo>
                    <a:pt x="182563" y="0"/>
                    <a:pt x="198438" y="17171"/>
                    <a:pt x="198438" y="38304"/>
                  </a:cubicBezTo>
                  <a:cubicBezTo>
                    <a:pt x="198438" y="38304"/>
                    <a:pt x="198438" y="38304"/>
                    <a:pt x="198438" y="67363"/>
                  </a:cubicBezTo>
                  <a:cubicBezTo>
                    <a:pt x="193147" y="67363"/>
                    <a:pt x="186532" y="66042"/>
                    <a:pt x="181240" y="66042"/>
                  </a:cubicBezTo>
                  <a:cubicBezTo>
                    <a:pt x="175949" y="66042"/>
                    <a:pt x="170657" y="67363"/>
                    <a:pt x="165365" y="67363"/>
                  </a:cubicBezTo>
                  <a:cubicBezTo>
                    <a:pt x="165365" y="67363"/>
                    <a:pt x="165365" y="67363"/>
                    <a:pt x="165365" y="51513"/>
                  </a:cubicBezTo>
                  <a:cubicBezTo>
                    <a:pt x="165365" y="51513"/>
                    <a:pt x="165365" y="51513"/>
                    <a:pt x="34396" y="51513"/>
                  </a:cubicBezTo>
                  <a:cubicBezTo>
                    <a:pt x="34396" y="51513"/>
                    <a:pt x="33073" y="51513"/>
                    <a:pt x="33073" y="51513"/>
                  </a:cubicBezTo>
                  <a:cubicBezTo>
                    <a:pt x="33073" y="51513"/>
                    <a:pt x="33073" y="51513"/>
                    <a:pt x="33073" y="286625"/>
                  </a:cubicBezTo>
                  <a:cubicBezTo>
                    <a:pt x="33073" y="286625"/>
                    <a:pt x="34396" y="286625"/>
                    <a:pt x="34396" y="286625"/>
                  </a:cubicBezTo>
                  <a:cubicBezTo>
                    <a:pt x="34396" y="286625"/>
                    <a:pt x="34396" y="286625"/>
                    <a:pt x="165365" y="286625"/>
                  </a:cubicBezTo>
                  <a:cubicBezTo>
                    <a:pt x="165365" y="286625"/>
                    <a:pt x="165365" y="286625"/>
                    <a:pt x="165365" y="270775"/>
                  </a:cubicBezTo>
                  <a:cubicBezTo>
                    <a:pt x="170657" y="270775"/>
                    <a:pt x="175949" y="272096"/>
                    <a:pt x="181240" y="272096"/>
                  </a:cubicBezTo>
                  <a:cubicBezTo>
                    <a:pt x="186532" y="272096"/>
                    <a:pt x="193147" y="270775"/>
                    <a:pt x="198438" y="270775"/>
                  </a:cubicBezTo>
                  <a:cubicBezTo>
                    <a:pt x="198438" y="270775"/>
                    <a:pt x="198438" y="270775"/>
                    <a:pt x="198438" y="299834"/>
                  </a:cubicBezTo>
                  <a:cubicBezTo>
                    <a:pt x="198438" y="320967"/>
                    <a:pt x="182563" y="338138"/>
                    <a:pt x="162719" y="338138"/>
                  </a:cubicBezTo>
                  <a:cubicBezTo>
                    <a:pt x="162719" y="338138"/>
                    <a:pt x="162719" y="338138"/>
                    <a:pt x="37042" y="338138"/>
                  </a:cubicBezTo>
                  <a:cubicBezTo>
                    <a:pt x="17198" y="338138"/>
                    <a:pt x="0" y="320967"/>
                    <a:pt x="0" y="299834"/>
                  </a:cubicBezTo>
                  <a:cubicBezTo>
                    <a:pt x="0" y="299834"/>
                    <a:pt x="0" y="299834"/>
                    <a:pt x="0" y="38304"/>
                  </a:cubicBezTo>
                  <a:cubicBezTo>
                    <a:pt x="0" y="17171"/>
                    <a:pt x="17198" y="0"/>
                    <a:pt x="3704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íṥľïde">
              <a:extLst>
                <a:ext uri="{FF2B5EF4-FFF2-40B4-BE49-F238E27FC236}">
                  <a16:creationId xmlns:a16="http://schemas.microsoft.com/office/drawing/2014/main" xmlns="" id="{A7953CCB-20A6-47F6-9CFD-DE1A583EB0A4}"/>
                </a:ext>
              </a:extLst>
            </p:cNvPr>
            <p:cNvSpPr txBox="1"/>
            <p:nvPr/>
          </p:nvSpPr>
          <p:spPr>
            <a:xfrm>
              <a:off x="7531975" y="1967626"/>
              <a:ext cx="3988513" cy="752562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0">
              <a:no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Supporting text here. 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When you copy &amp; paste, choose "keep text only" option.</a:t>
              </a:r>
              <a:endParaRPr lang="zh-CN" altLang="en-US" sz="1000" dirty="0"/>
            </a:p>
          </p:txBody>
        </p:sp>
        <p:sp>
          <p:nvSpPr>
            <p:cNvPr id="14" name="îSḻíḓé">
              <a:extLst>
                <a:ext uri="{FF2B5EF4-FFF2-40B4-BE49-F238E27FC236}">
                  <a16:creationId xmlns:a16="http://schemas.microsoft.com/office/drawing/2014/main" xmlns="" id="{80D01D63-111D-4291-9DDC-F655376812F3}"/>
                </a:ext>
              </a:extLst>
            </p:cNvPr>
            <p:cNvSpPr/>
            <p:nvPr/>
          </p:nvSpPr>
          <p:spPr>
            <a:xfrm>
              <a:off x="7531975" y="1632544"/>
              <a:ext cx="3988513" cy="307927"/>
            </a:xfrm>
            <a:prstGeom prst="rect">
              <a:avLst/>
            </a:prstGeom>
          </p:spPr>
          <p:txBody>
            <a:bodyPr wrap="none" lIns="90000" tIns="46800" rIns="90000" bIns="46800">
              <a:noAutofit/>
            </a:bodyPr>
            <a:lstStyle/>
            <a:p>
              <a:pPr lvl="0" defTabSz="914378">
                <a:defRPr/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5" name="iš1ïḓè">
              <a:extLst>
                <a:ext uri="{FF2B5EF4-FFF2-40B4-BE49-F238E27FC236}">
                  <a16:creationId xmlns:a16="http://schemas.microsoft.com/office/drawing/2014/main" xmlns="" id="{67318645-AABA-4D8E-BDEB-61D37BBD3714}"/>
                </a:ext>
              </a:extLst>
            </p:cNvPr>
            <p:cNvSpPr txBox="1"/>
            <p:nvPr/>
          </p:nvSpPr>
          <p:spPr>
            <a:xfrm>
              <a:off x="7531975" y="4763478"/>
              <a:ext cx="3988513" cy="760548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0">
              <a:no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Supporting text here. 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When you copy &amp; paste, choose "keep text only" option.</a:t>
              </a:r>
              <a:endParaRPr lang="zh-CN" altLang="en-US" sz="1000" dirty="0"/>
            </a:p>
          </p:txBody>
        </p:sp>
        <p:sp>
          <p:nvSpPr>
            <p:cNvPr id="16" name="íṩ1îḑè">
              <a:extLst>
                <a:ext uri="{FF2B5EF4-FFF2-40B4-BE49-F238E27FC236}">
                  <a16:creationId xmlns:a16="http://schemas.microsoft.com/office/drawing/2014/main" xmlns="" id="{49E61569-2784-4853-AA99-4DE4AA23CB47}"/>
                </a:ext>
              </a:extLst>
            </p:cNvPr>
            <p:cNvSpPr/>
            <p:nvPr/>
          </p:nvSpPr>
          <p:spPr>
            <a:xfrm>
              <a:off x="7531975" y="4474910"/>
              <a:ext cx="3988513" cy="307927"/>
            </a:xfrm>
            <a:prstGeom prst="rect">
              <a:avLst/>
            </a:prstGeom>
          </p:spPr>
          <p:txBody>
            <a:bodyPr wrap="none" lIns="90000" tIns="46800" rIns="90000" bIns="46800">
              <a:noAutofit/>
            </a:bodyPr>
            <a:lstStyle/>
            <a:p>
              <a:pPr lvl="0" defTabSz="914378">
                <a:defRPr/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7" name="iŝḷíḑe">
              <a:extLst>
                <a:ext uri="{FF2B5EF4-FFF2-40B4-BE49-F238E27FC236}">
                  <a16:creationId xmlns:a16="http://schemas.microsoft.com/office/drawing/2014/main" xmlns="" id="{A623A4EA-5910-40CB-ACDB-01F7643D94EF}"/>
                </a:ext>
              </a:extLst>
            </p:cNvPr>
            <p:cNvSpPr txBox="1"/>
            <p:nvPr/>
          </p:nvSpPr>
          <p:spPr>
            <a:xfrm>
              <a:off x="8776153" y="3334341"/>
              <a:ext cx="2749025" cy="925836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0">
              <a:no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Supporting text here. 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When you copy &amp; paste, choose "keep text only" option.</a:t>
              </a:r>
              <a:endParaRPr lang="zh-CN" altLang="en-US" sz="1000" dirty="0"/>
            </a:p>
          </p:txBody>
        </p:sp>
        <p:sp>
          <p:nvSpPr>
            <p:cNvPr id="18" name="íŝľide">
              <a:extLst>
                <a:ext uri="{FF2B5EF4-FFF2-40B4-BE49-F238E27FC236}">
                  <a16:creationId xmlns:a16="http://schemas.microsoft.com/office/drawing/2014/main" xmlns="" id="{4B367B4C-0C9E-4652-8F71-7A796B034E92}"/>
                </a:ext>
              </a:extLst>
            </p:cNvPr>
            <p:cNvSpPr/>
            <p:nvPr/>
          </p:nvSpPr>
          <p:spPr>
            <a:xfrm>
              <a:off x="8776154" y="3141815"/>
              <a:ext cx="2749025" cy="307927"/>
            </a:xfrm>
            <a:prstGeom prst="rect">
              <a:avLst/>
            </a:prstGeom>
          </p:spPr>
          <p:txBody>
            <a:bodyPr wrap="none" lIns="90000" tIns="46800" rIns="90000" bIns="46800">
              <a:noAutofit/>
            </a:bodyPr>
            <a:lstStyle/>
            <a:p>
              <a:pPr lvl="0" defTabSz="914378">
                <a:defRPr/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9" name="ïSlíďé">
              <a:extLst>
                <a:ext uri="{FF2B5EF4-FFF2-40B4-BE49-F238E27FC236}">
                  <a16:creationId xmlns:a16="http://schemas.microsoft.com/office/drawing/2014/main" xmlns="" id="{DAFB9455-91D6-48F9-806F-BC1F7C07231E}"/>
                </a:ext>
              </a:extLst>
            </p:cNvPr>
            <p:cNvSpPr txBox="1"/>
            <p:nvPr/>
          </p:nvSpPr>
          <p:spPr>
            <a:xfrm>
              <a:off x="666821" y="3428999"/>
              <a:ext cx="2704670" cy="715545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0">
              <a:noAutofit/>
            </a:bodyPr>
            <a:lstStyle/>
            <a:p>
              <a:pPr algn="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Supporting text here. </a:t>
              </a:r>
            </a:p>
            <a:p>
              <a:pPr algn="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When you copy &amp; paste, choose "keep text only" option.</a:t>
              </a:r>
              <a:endParaRPr lang="zh-CN" altLang="en-US" sz="1000" dirty="0"/>
            </a:p>
          </p:txBody>
        </p:sp>
        <p:sp>
          <p:nvSpPr>
            <p:cNvPr id="20" name="îsļîḓê">
              <a:extLst>
                <a:ext uri="{FF2B5EF4-FFF2-40B4-BE49-F238E27FC236}">
                  <a16:creationId xmlns:a16="http://schemas.microsoft.com/office/drawing/2014/main" xmlns="" id="{94C68A7D-95EB-4686-83C8-585FA0794CA2}"/>
                </a:ext>
              </a:extLst>
            </p:cNvPr>
            <p:cNvSpPr/>
            <p:nvPr/>
          </p:nvSpPr>
          <p:spPr>
            <a:xfrm>
              <a:off x="666821" y="3086492"/>
              <a:ext cx="2704670" cy="327257"/>
            </a:xfrm>
            <a:prstGeom prst="rect">
              <a:avLst/>
            </a:prstGeom>
          </p:spPr>
          <p:txBody>
            <a:bodyPr wrap="none" lIns="90000" tIns="46800" rIns="90000" bIns="46800">
              <a:noAutofit/>
            </a:bodyPr>
            <a:lstStyle/>
            <a:p>
              <a:pPr lvl="0" algn="r" defTabSz="914378">
                <a:defRPr/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535409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24</a:t>
            </a:fld>
            <a:endParaRPr lang="zh-CN" altLang="en-US"/>
          </a:p>
        </p:txBody>
      </p:sp>
      <p:grpSp>
        <p:nvGrpSpPr>
          <p:cNvPr id="5" name="8bf22f34-57b5-4231-b591-e293d09106c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0CBBF66-FBE1-4C32-8447-BCEA664C7A5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38026"/>
            <a:ext cx="10845800" cy="5001048"/>
            <a:chOff x="673100" y="1138026"/>
            <a:chExt cx="10845800" cy="5001048"/>
          </a:xfrm>
        </p:grpSpPr>
        <p:sp>
          <p:nvSpPr>
            <p:cNvPr id="6" name="iśliḋè">
              <a:extLst>
                <a:ext uri="{FF2B5EF4-FFF2-40B4-BE49-F238E27FC236}">
                  <a16:creationId xmlns:a16="http://schemas.microsoft.com/office/drawing/2014/main" xmlns="" id="{F2431012-8330-466B-A0D4-05CDDF026D65}"/>
                </a:ext>
              </a:extLst>
            </p:cNvPr>
            <p:cNvSpPr/>
            <p:nvPr/>
          </p:nvSpPr>
          <p:spPr bwMode="auto">
            <a:xfrm>
              <a:off x="1424852" y="1138026"/>
              <a:ext cx="881285" cy="2784733"/>
            </a:xfrm>
            <a:custGeom>
              <a:avLst/>
              <a:gdLst>
                <a:gd name="T0" fmla="*/ 412 w 463"/>
                <a:gd name="T1" fmla="*/ 379 h 1470"/>
                <a:gd name="T2" fmla="*/ 323 w 463"/>
                <a:gd name="T3" fmla="*/ 262 h 1470"/>
                <a:gd name="T4" fmla="*/ 285 w 463"/>
                <a:gd name="T5" fmla="*/ 285 h 1470"/>
                <a:gd name="T6" fmla="*/ 267 w 463"/>
                <a:gd name="T7" fmla="*/ 261 h 1470"/>
                <a:gd name="T8" fmla="*/ 184 w 463"/>
                <a:gd name="T9" fmla="*/ 204 h 1470"/>
                <a:gd name="T10" fmla="*/ 217 w 463"/>
                <a:gd name="T11" fmla="*/ 229 h 1470"/>
                <a:gd name="T12" fmla="*/ 275 w 463"/>
                <a:gd name="T13" fmla="*/ 231 h 1470"/>
                <a:gd name="T14" fmla="*/ 275 w 463"/>
                <a:gd name="T15" fmla="*/ 231 h 1470"/>
                <a:gd name="T16" fmla="*/ 280 w 463"/>
                <a:gd name="T17" fmla="*/ 213 h 1470"/>
                <a:gd name="T18" fmla="*/ 313 w 463"/>
                <a:gd name="T19" fmla="*/ 121 h 1470"/>
                <a:gd name="T20" fmla="*/ 312 w 463"/>
                <a:gd name="T21" fmla="*/ 65 h 1470"/>
                <a:gd name="T22" fmla="*/ 194 w 463"/>
                <a:gd name="T23" fmla="*/ 42 h 1470"/>
                <a:gd name="T24" fmla="*/ 186 w 463"/>
                <a:gd name="T25" fmla="*/ 51 h 1470"/>
                <a:gd name="T26" fmla="*/ 175 w 463"/>
                <a:gd name="T27" fmla="*/ 119 h 1470"/>
                <a:gd name="T28" fmla="*/ 178 w 463"/>
                <a:gd name="T29" fmla="*/ 165 h 1470"/>
                <a:gd name="T30" fmla="*/ 181 w 463"/>
                <a:gd name="T31" fmla="*/ 201 h 1470"/>
                <a:gd name="T32" fmla="*/ 175 w 463"/>
                <a:gd name="T33" fmla="*/ 217 h 1470"/>
                <a:gd name="T34" fmla="*/ 79 w 463"/>
                <a:gd name="T35" fmla="*/ 333 h 1470"/>
                <a:gd name="T36" fmla="*/ 104 w 463"/>
                <a:gd name="T37" fmla="*/ 477 h 1470"/>
                <a:gd name="T38" fmla="*/ 99 w 463"/>
                <a:gd name="T39" fmla="*/ 610 h 1470"/>
                <a:gd name="T40" fmla="*/ 85 w 463"/>
                <a:gd name="T41" fmla="*/ 763 h 1470"/>
                <a:gd name="T42" fmla="*/ 69 w 463"/>
                <a:gd name="T43" fmla="*/ 975 h 1470"/>
                <a:gd name="T44" fmla="*/ 8 w 463"/>
                <a:gd name="T45" fmla="*/ 1383 h 1470"/>
                <a:gd name="T46" fmla="*/ 11 w 463"/>
                <a:gd name="T47" fmla="*/ 1423 h 1470"/>
                <a:gd name="T48" fmla="*/ 108 w 463"/>
                <a:gd name="T49" fmla="*/ 1468 h 1470"/>
                <a:gd name="T50" fmla="*/ 96 w 463"/>
                <a:gd name="T51" fmla="*/ 1398 h 1470"/>
                <a:gd name="T52" fmla="*/ 153 w 463"/>
                <a:gd name="T53" fmla="*/ 1231 h 1470"/>
                <a:gd name="T54" fmla="*/ 220 w 463"/>
                <a:gd name="T55" fmla="*/ 1100 h 1470"/>
                <a:gd name="T56" fmla="*/ 215 w 463"/>
                <a:gd name="T57" fmla="*/ 1363 h 1470"/>
                <a:gd name="T58" fmla="*/ 242 w 463"/>
                <a:gd name="T59" fmla="*/ 1391 h 1470"/>
                <a:gd name="T60" fmla="*/ 297 w 463"/>
                <a:gd name="T61" fmla="*/ 1388 h 1470"/>
                <a:gd name="T62" fmla="*/ 429 w 463"/>
                <a:gd name="T63" fmla="*/ 1397 h 1470"/>
                <a:gd name="T64" fmla="*/ 342 w 463"/>
                <a:gd name="T65" fmla="*/ 1344 h 1470"/>
                <a:gd name="T66" fmla="*/ 316 w 463"/>
                <a:gd name="T67" fmla="*/ 1300 h 1470"/>
                <a:gd name="T68" fmla="*/ 337 w 463"/>
                <a:gd name="T69" fmla="*/ 1080 h 1470"/>
                <a:gd name="T70" fmla="*/ 376 w 463"/>
                <a:gd name="T71" fmla="*/ 792 h 1470"/>
                <a:gd name="T72" fmla="*/ 388 w 463"/>
                <a:gd name="T73" fmla="*/ 747 h 1470"/>
                <a:gd name="T74" fmla="*/ 359 w 463"/>
                <a:gd name="T75" fmla="*/ 534 h 1470"/>
                <a:gd name="T76" fmla="*/ 385 w 463"/>
                <a:gd name="T77" fmla="*/ 500 h 1470"/>
                <a:gd name="T78" fmla="*/ 454 w 463"/>
                <a:gd name="T79" fmla="*/ 422 h 1470"/>
                <a:gd name="T80" fmla="*/ 330 w 463"/>
                <a:gd name="T81" fmla="*/ 437 h 1470"/>
                <a:gd name="T82" fmla="*/ 327 w 463"/>
                <a:gd name="T83" fmla="*/ 411 h 1470"/>
                <a:gd name="T84" fmla="*/ 311 w 463"/>
                <a:gd name="T85" fmla="*/ 458 h 1470"/>
                <a:gd name="T86" fmla="*/ 353 w 463"/>
                <a:gd name="T87" fmla="*/ 483 h 1470"/>
                <a:gd name="T88" fmla="*/ 350 w 463"/>
                <a:gd name="T89" fmla="*/ 540 h 1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63" h="1470">
                  <a:moveTo>
                    <a:pt x="454" y="422"/>
                  </a:moveTo>
                  <a:cubicBezTo>
                    <a:pt x="448" y="394"/>
                    <a:pt x="430" y="395"/>
                    <a:pt x="412" y="379"/>
                  </a:cubicBezTo>
                  <a:cubicBezTo>
                    <a:pt x="395" y="363"/>
                    <a:pt x="381" y="350"/>
                    <a:pt x="379" y="321"/>
                  </a:cubicBezTo>
                  <a:cubicBezTo>
                    <a:pt x="376" y="291"/>
                    <a:pt x="344" y="267"/>
                    <a:pt x="323" y="262"/>
                  </a:cubicBezTo>
                  <a:cubicBezTo>
                    <a:pt x="304" y="258"/>
                    <a:pt x="286" y="248"/>
                    <a:pt x="281" y="246"/>
                  </a:cubicBezTo>
                  <a:cubicBezTo>
                    <a:pt x="280" y="254"/>
                    <a:pt x="283" y="272"/>
                    <a:pt x="285" y="285"/>
                  </a:cubicBezTo>
                  <a:cubicBezTo>
                    <a:pt x="284" y="286"/>
                    <a:pt x="282" y="284"/>
                    <a:pt x="281" y="281"/>
                  </a:cubicBezTo>
                  <a:cubicBezTo>
                    <a:pt x="274" y="266"/>
                    <a:pt x="272" y="258"/>
                    <a:pt x="267" y="261"/>
                  </a:cubicBezTo>
                  <a:cubicBezTo>
                    <a:pt x="263" y="263"/>
                    <a:pt x="260" y="273"/>
                    <a:pt x="257" y="282"/>
                  </a:cubicBezTo>
                  <a:cubicBezTo>
                    <a:pt x="241" y="262"/>
                    <a:pt x="203" y="221"/>
                    <a:pt x="184" y="204"/>
                  </a:cubicBezTo>
                  <a:cubicBezTo>
                    <a:pt x="185" y="202"/>
                    <a:pt x="187" y="200"/>
                    <a:pt x="189" y="199"/>
                  </a:cubicBezTo>
                  <a:cubicBezTo>
                    <a:pt x="194" y="208"/>
                    <a:pt x="205" y="223"/>
                    <a:pt x="217" y="229"/>
                  </a:cubicBezTo>
                  <a:cubicBezTo>
                    <a:pt x="232" y="237"/>
                    <a:pt x="266" y="257"/>
                    <a:pt x="266" y="257"/>
                  </a:cubicBezTo>
                  <a:cubicBezTo>
                    <a:pt x="266" y="257"/>
                    <a:pt x="273" y="241"/>
                    <a:pt x="275" y="231"/>
                  </a:cubicBezTo>
                  <a:cubicBezTo>
                    <a:pt x="275" y="230"/>
                    <a:pt x="275" y="230"/>
                    <a:pt x="275" y="230"/>
                  </a:cubicBezTo>
                  <a:cubicBezTo>
                    <a:pt x="275" y="231"/>
                    <a:pt x="275" y="231"/>
                    <a:pt x="275" y="231"/>
                  </a:cubicBezTo>
                  <a:cubicBezTo>
                    <a:pt x="275" y="230"/>
                    <a:pt x="275" y="228"/>
                    <a:pt x="275" y="227"/>
                  </a:cubicBezTo>
                  <a:cubicBezTo>
                    <a:pt x="275" y="220"/>
                    <a:pt x="273" y="215"/>
                    <a:pt x="280" y="213"/>
                  </a:cubicBezTo>
                  <a:cubicBezTo>
                    <a:pt x="288" y="211"/>
                    <a:pt x="299" y="185"/>
                    <a:pt x="302" y="169"/>
                  </a:cubicBezTo>
                  <a:cubicBezTo>
                    <a:pt x="306" y="153"/>
                    <a:pt x="306" y="139"/>
                    <a:pt x="313" y="121"/>
                  </a:cubicBezTo>
                  <a:cubicBezTo>
                    <a:pt x="321" y="104"/>
                    <a:pt x="320" y="87"/>
                    <a:pt x="312" y="65"/>
                  </a:cubicBezTo>
                  <a:cubicBezTo>
                    <a:pt x="312" y="65"/>
                    <a:pt x="312" y="65"/>
                    <a:pt x="312" y="65"/>
                  </a:cubicBezTo>
                  <a:cubicBezTo>
                    <a:pt x="300" y="14"/>
                    <a:pt x="277" y="28"/>
                    <a:pt x="277" y="28"/>
                  </a:cubicBezTo>
                  <a:cubicBezTo>
                    <a:pt x="246" y="0"/>
                    <a:pt x="210" y="26"/>
                    <a:pt x="194" y="42"/>
                  </a:cubicBezTo>
                  <a:cubicBezTo>
                    <a:pt x="194" y="42"/>
                    <a:pt x="194" y="42"/>
                    <a:pt x="193" y="42"/>
                  </a:cubicBezTo>
                  <a:cubicBezTo>
                    <a:pt x="190" y="44"/>
                    <a:pt x="188" y="47"/>
                    <a:pt x="186" y="51"/>
                  </a:cubicBezTo>
                  <a:cubicBezTo>
                    <a:pt x="186" y="51"/>
                    <a:pt x="186" y="51"/>
                    <a:pt x="186" y="51"/>
                  </a:cubicBezTo>
                  <a:cubicBezTo>
                    <a:pt x="171" y="73"/>
                    <a:pt x="175" y="119"/>
                    <a:pt x="175" y="119"/>
                  </a:cubicBezTo>
                  <a:cubicBezTo>
                    <a:pt x="175" y="119"/>
                    <a:pt x="173" y="120"/>
                    <a:pt x="171" y="131"/>
                  </a:cubicBezTo>
                  <a:cubicBezTo>
                    <a:pt x="170" y="142"/>
                    <a:pt x="175" y="159"/>
                    <a:pt x="178" y="165"/>
                  </a:cubicBezTo>
                  <a:cubicBezTo>
                    <a:pt x="180" y="171"/>
                    <a:pt x="185" y="172"/>
                    <a:pt x="186" y="177"/>
                  </a:cubicBezTo>
                  <a:cubicBezTo>
                    <a:pt x="186" y="177"/>
                    <a:pt x="184" y="189"/>
                    <a:pt x="181" y="201"/>
                  </a:cubicBezTo>
                  <a:cubicBezTo>
                    <a:pt x="181" y="201"/>
                    <a:pt x="181" y="201"/>
                    <a:pt x="180" y="201"/>
                  </a:cubicBezTo>
                  <a:cubicBezTo>
                    <a:pt x="179" y="203"/>
                    <a:pt x="181" y="206"/>
                    <a:pt x="175" y="217"/>
                  </a:cubicBezTo>
                  <a:cubicBezTo>
                    <a:pt x="166" y="231"/>
                    <a:pt x="153" y="236"/>
                    <a:pt x="121" y="253"/>
                  </a:cubicBezTo>
                  <a:cubicBezTo>
                    <a:pt x="90" y="269"/>
                    <a:pt x="82" y="302"/>
                    <a:pt x="79" y="333"/>
                  </a:cubicBezTo>
                  <a:cubicBezTo>
                    <a:pt x="76" y="365"/>
                    <a:pt x="71" y="389"/>
                    <a:pt x="76" y="396"/>
                  </a:cubicBezTo>
                  <a:cubicBezTo>
                    <a:pt x="81" y="403"/>
                    <a:pt x="93" y="443"/>
                    <a:pt x="104" y="477"/>
                  </a:cubicBezTo>
                  <a:cubicBezTo>
                    <a:pt x="116" y="510"/>
                    <a:pt x="111" y="549"/>
                    <a:pt x="109" y="564"/>
                  </a:cubicBezTo>
                  <a:cubicBezTo>
                    <a:pt x="107" y="578"/>
                    <a:pt x="98" y="591"/>
                    <a:pt x="99" y="610"/>
                  </a:cubicBezTo>
                  <a:cubicBezTo>
                    <a:pt x="100" y="629"/>
                    <a:pt x="98" y="648"/>
                    <a:pt x="95" y="677"/>
                  </a:cubicBezTo>
                  <a:cubicBezTo>
                    <a:pt x="93" y="705"/>
                    <a:pt x="76" y="759"/>
                    <a:pt x="85" y="763"/>
                  </a:cubicBezTo>
                  <a:cubicBezTo>
                    <a:pt x="93" y="768"/>
                    <a:pt x="96" y="767"/>
                    <a:pt x="96" y="780"/>
                  </a:cubicBezTo>
                  <a:cubicBezTo>
                    <a:pt x="96" y="793"/>
                    <a:pt x="90" y="876"/>
                    <a:pt x="69" y="975"/>
                  </a:cubicBezTo>
                  <a:cubicBezTo>
                    <a:pt x="48" y="1075"/>
                    <a:pt x="16" y="1296"/>
                    <a:pt x="9" y="1338"/>
                  </a:cubicBezTo>
                  <a:cubicBezTo>
                    <a:pt x="2" y="1379"/>
                    <a:pt x="8" y="1383"/>
                    <a:pt x="8" y="1383"/>
                  </a:cubicBezTo>
                  <a:cubicBezTo>
                    <a:pt x="8" y="1383"/>
                    <a:pt x="8" y="1386"/>
                    <a:pt x="4" y="1398"/>
                  </a:cubicBezTo>
                  <a:cubicBezTo>
                    <a:pt x="0" y="1410"/>
                    <a:pt x="4" y="1418"/>
                    <a:pt x="11" y="1423"/>
                  </a:cubicBezTo>
                  <a:cubicBezTo>
                    <a:pt x="18" y="1428"/>
                    <a:pt x="19" y="1438"/>
                    <a:pt x="34" y="1449"/>
                  </a:cubicBezTo>
                  <a:cubicBezTo>
                    <a:pt x="48" y="1460"/>
                    <a:pt x="90" y="1470"/>
                    <a:pt x="108" y="1468"/>
                  </a:cubicBezTo>
                  <a:cubicBezTo>
                    <a:pt x="126" y="1466"/>
                    <a:pt x="121" y="1460"/>
                    <a:pt x="120" y="1442"/>
                  </a:cubicBezTo>
                  <a:cubicBezTo>
                    <a:pt x="119" y="1424"/>
                    <a:pt x="96" y="1398"/>
                    <a:pt x="96" y="1398"/>
                  </a:cubicBezTo>
                  <a:cubicBezTo>
                    <a:pt x="96" y="1398"/>
                    <a:pt x="95" y="1393"/>
                    <a:pt x="101" y="1390"/>
                  </a:cubicBezTo>
                  <a:cubicBezTo>
                    <a:pt x="107" y="1386"/>
                    <a:pt x="132" y="1306"/>
                    <a:pt x="153" y="1231"/>
                  </a:cubicBezTo>
                  <a:cubicBezTo>
                    <a:pt x="175" y="1157"/>
                    <a:pt x="214" y="1022"/>
                    <a:pt x="214" y="1022"/>
                  </a:cubicBezTo>
                  <a:cubicBezTo>
                    <a:pt x="214" y="1022"/>
                    <a:pt x="217" y="1061"/>
                    <a:pt x="220" y="1100"/>
                  </a:cubicBezTo>
                  <a:cubicBezTo>
                    <a:pt x="222" y="1139"/>
                    <a:pt x="224" y="1267"/>
                    <a:pt x="220" y="1300"/>
                  </a:cubicBezTo>
                  <a:cubicBezTo>
                    <a:pt x="215" y="1333"/>
                    <a:pt x="215" y="1363"/>
                    <a:pt x="215" y="1363"/>
                  </a:cubicBezTo>
                  <a:cubicBezTo>
                    <a:pt x="215" y="1363"/>
                    <a:pt x="215" y="1367"/>
                    <a:pt x="215" y="1378"/>
                  </a:cubicBezTo>
                  <a:cubicBezTo>
                    <a:pt x="215" y="1389"/>
                    <a:pt x="223" y="1389"/>
                    <a:pt x="242" y="1391"/>
                  </a:cubicBezTo>
                  <a:cubicBezTo>
                    <a:pt x="261" y="1393"/>
                    <a:pt x="287" y="1392"/>
                    <a:pt x="287" y="1392"/>
                  </a:cubicBezTo>
                  <a:cubicBezTo>
                    <a:pt x="287" y="1392"/>
                    <a:pt x="286" y="1383"/>
                    <a:pt x="297" y="1388"/>
                  </a:cubicBezTo>
                  <a:cubicBezTo>
                    <a:pt x="307" y="1392"/>
                    <a:pt x="329" y="1403"/>
                    <a:pt x="349" y="1403"/>
                  </a:cubicBezTo>
                  <a:cubicBezTo>
                    <a:pt x="369" y="1403"/>
                    <a:pt x="429" y="1412"/>
                    <a:pt x="429" y="1397"/>
                  </a:cubicBezTo>
                  <a:cubicBezTo>
                    <a:pt x="429" y="1382"/>
                    <a:pt x="406" y="1376"/>
                    <a:pt x="385" y="1376"/>
                  </a:cubicBezTo>
                  <a:cubicBezTo>
                    <a:pt x="365" y="1376"/>
                    <a:pt x="342" y="1344"/>
                    <a:pt x="342" y="1344"/>
                  </a:cubicBezTo>
                  <a:cubicBezTo>
                    <a:pt x="342" y="1344"/>
                    <a:pt x="342" y="1344"/>
                    <a:pt x="348" y="1340"/>
                  </a:cubicBezTo>
                  <a:cubicBezTo>
                    <a:pt x="353" y="1337"/>
                    <a:pt x="320" y="1312"/>
                    <a:pt x="316" y="1300"/>
                  </a:cubicBezTo>
                  <a:cubicBezTo>
                    <a:pt x="311" y="1288"/>
                    <a:pt x="312" y="1286"/>
                    <a:pt x="316" y="1257"/>
                  </a:cubicBezTo>
                  <a:cubicBezTo>
                    <a:pt x="319" y="1229"/>
                    <a:pt x="327" y="1136"/>
                    <a:pt x="337" y="1080"/>
                  </a:cubicBezTo>
                  <a:cubicBezTo>
                    <a:pt x="346" y="1023"/>
                    <a:pt x="358" y="968"/>
                    <a:pt x="365" y="920"/>
                  </a:cubicBezTo>
                  <a:cubicBezTo>
                    <a:pt x="372" y="871"/>
                    <a:pt x="376" y="792"/>
                    <a:pt x="376" y="792"/>
                  </a:cubicBezTo>
                  <a:cubicBezTo>
                    <a:pt x="376" y="792"/>
                    <a:pt x="380" y="791"/>
                    <a:pt x="387" y="785"/>
                  </a:cubicBezTo>
                  <a:cubicBezTo>
                    <a:pt x="394" y="779"/>
                    <a:pt x="392" y="764"/>
                    <a:pt x="388" y="747"/>
                  </a:cubicBezTo>
                  <a:cubicBezTo>
                    <a:pt x="385" y="729"/>
                    <a:pt x="380" y="656"/>
                    <a:pt x="377" y="621"/>
                  </a:cubicBezTo>
                  <a:cubicBezTo>
                    <a:pt x="373" y="586"/>
                    <a:pt x="359" y="534"/>
                    <a:pt x="359" y="534"/>
                  </a:cubicBezTo>
                  <a:cubicBezTo>
                    <a:pt x="359" y="534"/>
                    <a:pt x="370" y="529"/>
                    <a:pt x="377" y="522"/>
                  </a:cubicBezTo>
                  <a:cubicBezTo>
                    <a:pt x="384" y="516"/>
                    <a:pt x="385" y="500"/>
                    <a:pt x="385" y="500"/>
                  </a:cubicBezTo>
                  <a:cubicBezTo>
                    <a:pt x="385" y="500"/>
                    <a:pt x="428" y="504"/>
                    <a:pt x="446" y="496"/>
                  </a:cubicBezTo>
                  <a:cubicBezTo>
                    <a:pt x="463" y="489"/>
                    <a:pt x="460" y="450"/>
                    <a:pt x="454" y="422"/>
                  </a:cubicBezTo>
                  <a:close/>
                  <a:moveTo>
                    <a:pt x="311" y="458"/>
                  </a:moveTo>
                  <a:cubicBezTo>
                    <a:pt x="311" y="458"/>
                    <a:pt x="330" y="452"/>
                    <a:pt x="330" y="437"/>
                  </a:cubicBezTo>
                  <a:cubicBezTo>
                    <a:pt x="330" y="421"/>
                    <a:pt x="315" y="411"/>
                    <a:pt x="308" y="410"/>
                  </a:cubicBezTo>
                  <a:cubicBezTo>
                    <a:pt x="301" y="410"/>
                    <a:pt x="313" y="399"/>
                    <a:pt x="327" y="411"/>
                  </a:cubicBezTo>
                  <a:cubicBezTo>
                    <a:pt x="342" y="423"/>
                    <a:pt x="353" y="475"/>
                    <a:pt x="353" y="475"/>
                  </a:cubicBezTo>
                  <a:cubicBezTo>
                    <a:pt x="353" y="475"/>
                    <a:pt x="323" y="463"/>
                    <a:pt x="311" y="458"/>
                  </a:cubicBezTo>
                  <a:close/>
                  <a:moveTo>
                    <a:pt x="350" y="540"/>
                  </a:moveTo>
                  <a:cubicBezTo>
                    <a:pt x="350" y="540"/>
                    <a:pt x="352" y="500"/>
                    <a:pt x="353" y="483"/>
                  </a:cubicBezTo>
                  <a:cubicBezTo>
                    <a:pt x="362" y="531"/>
                    <a:pt x="362" y="531"/>
                    <a:pt x="362" y="531"/>
                  </a:cubicBezTo>
                  <a:lnTo>
                    <a:pt x="350" y="54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76200" dir="13500000" sy="23000" kx="1200000" algn="br" rotWithShape="0">
                <a:prstClr val="black">
                  <a:alpha val="6000"/>
                </a:prstClr>
              </a:outerShdw>
            </a:effectLst>
          </p:spPr>
          <p:txBody>
            <a:bodyPr vert="horz" wrap="square" lIns="162560" tIns="81280" rIns="162560" bIns="8128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3200"/>
            </a:p>
          </p:txBody>
        </p:sp>
        <p:sp>
          <p:nvSpPr>
            <p:cNvPr id="7" name="işľíḋé">
              <a:extLst>
                <a:ext uri="{FF2B5EF4-FFF2-40B4-BE49-F238E27FC236}">
                  <a16:creationId xmlns:a16="http://schemas.microsoft.com/office/drawing/2014/main" xmlns="" id="{6328605D-D55D-437C-B8BF-B0754E9F3E1E}"/>
                </a:ext>
              </a:extLst>
            </p:cNvPr>
            <p:cNvSpPr txBox="1"/>
            <p:nvPr/>
          </p:nvSpPr>
          <p:spPr bwMode="auto">
            <a:xfrm>
              <a:off x="912894" y="3970401"/>
              <a:ext cx="1905200" cy="441805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>
                  <a:solidFill>
                    <a:schemeClr val="bg1"/>
                  </a:solidFill>
                </a:rPr>
                <a:t>S</a:t>
              </a:r>
            </a:p>
          </p:txBody>
        </p:sp>
        <p:sp>
          <p:nvSpPr>
            <p:cNvPr id="8" name="îṩḷiḑe">
              <a:extLst>
                <a:ext uri="{FF2B5EF4-FFF2-40B4-BE49-F238E27FC236}">
                  <a16:creationId xmlns:a16="http://schemas.microsoft.com/office/drawing/2014/main" xmlns="" id="{CA1D4205-E0E1-466D-97A6-029FEA64EA17}"/>
                </a:ext>
              </a:extLst>
            </p:cNvPr>
            <p:cNvSpPr txBox="1"/>
            <p:nvPr/>
          </p:nvSpPr>
          <p:spPr bwMode="auto">
            <a:xfrm>
              <a:off x="673100" y="4533073"/>
              <a:ext cx="2384788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9" name="iṣ1íde">
              <a:extLst>
                <a:ext uri="{FF2B5EF4-FFF2-40B4-BE49-F238E27FC236}">
                  <a16:creationId xmlns:a16="http://schemas.microsoft.com/office/drawing/2014/main" xmlns="" id="{497656F2-5A2B-4C3B-9590-AB8D132D546D}"/>
                </a:ext>
              </a:extLst>
            </p:cNvPr>
            <p:cNvSpPr/>
            <p:nvPr/>
          </p:nvSpPr>
          <p:spPr bwMode="auto">
            <a:xfrm>
              <a:off x="673100" y="4974877"/>
              <a:ext cx="2384788" cy="1164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0" name="îṧlídè">
              <a:extLst>
                <a:ext uri="{FF2B5EF4-FFF2-40B4-BE49-F238E27FC236}">
                  <a16:creationId xmlns:a16="http://schemas.microsoft.com/office/drawing/2014/main" xmlns="" id="{782A6B3B-5AFE-4B12-9B74-D04E03E5912A}"/>
                </a:ext>
              </a:extLst>
            </p:cNvPr>
            <p:cNvSpPr/>
            <p:nvPr/>
          </p:nvSpPr>
          <p:spPr bwMode="auto">
            <a:xfrm>
              <a:off x="9771823" y="1138026"/>
              <a:ext cx="1109367" cy="2784733"/>
            </a:xfrm>
            <a:custGeom>
              <a:avLst/>
              <a:gdLst>
                <a:gd name="T0" fmla="*/ 137 w 180"/>
                <a:gd name="T1" fmla="*/ 75 h 457"/>
                <a:gd name="T2" fmla="*/ 99 w 180"/>
                <a:gd name="T3" fmla="*/ 61 h 457"/>
                <a:gd name="T4" fmla="*/ 81 w 180"/>
                <a:gd name="T5" fmla="*/ 69 h 457"/>
                <a:gd name="T6" fmla="*/ 95 w 180"/>
                <a:gd name="T7" fmla="*/ 56 h 457"/>
                <a:gd name="T8" fmla="*/ 101 w 180"/>
                <a:gd name="T9" fmla="*/ 47 h 457"/>
                <a:gd name="T10" fmla="*/ 89 w 180"/>
                <a:gd name="T11" fmla="*/ 3 h 457"/>
                <a:gd name="T12" fmla="*/ 60 w 180"/>
                <a:gd name="T13" fmla="*/ 39 h 457"/>
                <a:gd name="T14" fmla="*/ 64 w 180"/>
                <a:gd name="T15" fmla="*/ 63 h 457"/>
                <a:gd name="T16" fmla="*/ 61 w 180"/>
                <a:gd name="T17" fmla="*/ 68 h 457"/>
                <a:gd name="T18" fmla="*/ 61 w 180"/>
                <a:gd name="T19" fmla="*/ 67 h 457"/>
                <a:gd name="T20" fmla="*/ 26 w 180"/>
                <a:gd name="T21" fmla="*/ 92 h 457"/>
                <a:gd name="T22" fmla="*/ 7 w 180"/>
                <a:gd name="T23" fmla="*/ 118 h 457"/>
                <a:gd name="T24" fmla="*/ 9 w 180"/>
                <a:gd name="T25" fmla="*/ 149 h 457"/>
                <a:gd name="T26" fmla="*/ 32 w 180"/>
                <a:gd name="T27" fmla="*/ 178 h 457"/>
                <a:gd name="T28" fmla="*/ 39 w 180"/>
                <a:gd name="T29" fmla="*/ 220 h 457"/>
                <a:gd name="T30" fmla="*/ 47 w 180"/>
                <a:gd name="T31" fmla="*/ 318 h 457"/>
                <a:gd name="T32" fmla="*/ 57 w 180"/>
                <a:gd name="T33" fmla="*/ 359 h 457"/>
                <a:gd name="T34" fmla="*/ 39 w 180"/>
                <a:gd name="T35" fmla="*/ 403 h 457"/>
                <a:gd name="T36" fmla="*/ 51 w 180"/>
                <a:gd name="T37" fmla="*/ 416 h 457"/>
                <a:gd name="T38" fmla="*/ 86 w 180"/>
                <a:gd name="T39" fmla="*/ 403 h 457"/>
                <a:gd name="T40" fmla="*/ 82 w 180"/>
                <a:gd name="T41" fmla="*/ 382 h 457"/>
                <a:gd name="T42" fmla="*/ 85 w 180"/>
                <a:gd name="T43" fmla="*/ 336 h 457"/>
                <a:gd name="T44" fmla="*/ 81 w 180"/>
                <a:gd name="T45" fmla="*/ 303 h 457"/>
                <a:gd name="T46" fmla="*/ 86 w 180"/>
                <a:gd name="T47" fmla="*/ 327 h 457"/>
                <a:gd name="T48" fmla="*/ 90 w 180"/>
                <a:gd name="T49" fmla="*/ 378 h 457"/>
                <a:gd name="T50" fmla="*/ 96 w 180"/>
                <a:gd name="T51" fmla="*/ 418 h 457"/>
                <a:gd name="T52" fmla="*/ 96 w 180"/>
                <a:gd name="T53" fmla="*/ 456 h 457"/>
                <a:gd name="T54" fmla="*/ 122 w 180"/>
                <a:gd name="T55" fmla="*/ 421 h 457"/>
                <a:gd name="T56" fmla="*/ 124 w 180"/>
                <a:gd name="T57" fmla="*/ 384 h 457"/>
                <a:gd name="T58" fmla="*/ 124 w 180"/>
                <a:gd name="T59" fmla="*/ 355 h 457"/>
                <a:gd name="T60" fmla="*/ 123 w 180"/>
                <a:gd name="T61" fmla="*/ 335 h 457"/>
                <a:gd name="T62" fmla="*/ 116 w 180"/>
                <a:gd name="T63" fmla="*/ 284 h 457"/>
                <a:gd name="T64" fmla="*/ 119 w 180"/>
                <a:gd name="T65" fmla="*/ 253 h 457"/>
                <a:gd name="T66" fmla="*/ 122 w 180"/>
                <a:gd name="T67" fmla="*/ 229 h 457"/>
                <a:gd name="T68" fmla="*/ 140 w 180"/>
                <a:gd name="T69" fmla="*/ 225 h 457"/>
                <a:gd name="T70" fmla="*/ 143 w 180"/>
                <a:gd name="T71" fmla="*/ 180 h 457"/>
                <a:gd name="T72" fmla="*/ 175 w 180"/>
                <a:gd name="T73" fmla="*/ 132 h 457"/>
                <a:gd name="T74" fmla="*/ 33 w 180"/>
                <a:gd name="T75" fmla="*/ 146 h 457"/>
                <a:gd name="T76" fmla="*/ 28 w 180"/>
                <a:gd name="T77" fmla="*/ 129 h 457"/>
                <a:gd name="T78" fmla="*/ 36 w 180"/>
                <a:gd name="T79" fmla="*/ 144 h 457"/>
                <a:gd name="T80" fmla="*/ 42 w 180"/>
                <a:gd name="T81" fmla="*/ 124 h 457"/>
                <a:gd name="T82" fmla="*/ 60 w 180"/>
                <a:gd name="T83" fmla="*/ 72 h 457"/>
                <a:gd name="T84" fmla="*/ 66 w 180"/>
                <a:gd name="T85" fmla="*/ 82 h 457"/>
                <a:gd name="T86" fmla="*/ 53 w 180"/>
                <a:gd name="T87" fmla="*/ 138 h 457"/>
                <a:gd name="T88" fmla="*/ 117 w 180"/>
                <a:gd name="T89" fmla="*/ 191 h 457"/>
                <a:gd name="T90" fmla="*/ 63 w 180"/>
                <a:gd name="T91" fmla="*/ 199 h 457"/>
                <a:gd name="T92" fmla="*/ 71 w 180"/>
                <a:gd name="T93" fmla="*/ 95 h 457"/>
                <a:gd name="T94" fmla="*/ 77 w 180"/>
                <a:gd name="T95" fmla="*/ 66 h 457"/>
                <a:gd name="T96" fmla="*/ 82 w 180"/>
                <a:gd name="T97" fmla="*/ 115 h 457"/>
                <a:gd name="T98" fmla="*/ 105 w 180"/>
                <a:gd name="T99" fmla="*/ 161 h 457"/>
                <a:gd name="T100" fmla="*/ 102 w 180"/>
                <a:gd name="T101" fmla="*/ 174 h 457"/>
                <a:gd name="T102" fmla="*/ 114 w 180"/>
                <a:gd name="T103" fmla="*/ 183 h 457"/>
                <a:gd name="T104" fmla="*/ 118 w 180"/>
                <a:gd name="T105" fmla="*/ 180 h 457"/>
                <a:gd name="T106" fmla="*/ 138 w 180"/>
                <a:gd name="T107" fmla="*/ 135 h 457"/>
                <a:gd name="T108" fmla="*/ 136 w 180"/>
                <a:gd name="T109" fmla="*/ 117 h 457"/>
                <a:gd name="T110" fmla="*/ 142 w 180"/>
                <a:gd name="T111" fmla="*/ 128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80" h="457">
                  <a:moveTo>
                    <a:pt x="177" y="118"/>
                  </a:moveTo>
                  <a:cubicBezTo>
                    <a:pt x="175" y="113"/>
                    <a:pt x="164" y="101"/>
                    <a:pt x="159" y="97"/>
                  </a:cubicBezTo>
                  <a:cubicBezTo>
                    <a:pt x="155" y="93"/>
                    <a:pt x="145" y="86"/>
                    <a:pt x="142" y="84"/>
                  </a:cubicBezTo>
                  <a:cubicBezTo>
                    <a:pt x="138" y="82"/>
                    <a:pt x="138" y="78"/>
                    <a:pt x="137" y="75"/>
                  </a:cubicBezTo>
                  <a:cubicBezTo>
                    <a:pt x="136" y="72"/>
                    <a:pt x="136" y="68"/>
                    <a:pt x="133" y="62"/>
                  </a:cubicBezTo>
                  <a:cubicBezTo>
                    <a:pt x="130" y="57"/>
                    <a:pt x="118" y="60"/>
                    <a:pt x="114" y="61"/>
                  </a:cubicBezTo>
                  <a:cubicBezTo>
                    <a:pt x="109" y="61"/>
                    <a:pt x="108" y="62"/>
                    <a:pt x="104" y="64"/>
                  </a:cubicBezTo>
                  <a:cubicBezTo>
                    <a:pt x="100" y="65"/>
                    <a:pt x="101" y="63"/>
                    <a:pt x="99" y="61"/>
                  </a:cubicBezTo>
                  <a:cubicBezTo>
                    <a:pt x="98" y="61"/>
                    <a:pt x="97" y="60"/>
                    <a:pt x="97" y="59"/>
                  </a:cubicBezTo>
                  <a:cubicBezTo>
                    <a:pt x="93" y="63"/>
                    <a:pt x="90" y="69"/>
                    <a:pt x="87" y="77"/>
                  </a:cubicBezTo>
                  <a:cubicBezTo>
                    <a:pt x="87" y="77"/>
                    <a:pt x="87" y="76"/>
                    <a:pt x="86" y="75"/>
                  </a:cubicBezTo>
                  <a:cubicBezTo>
                    <a:pt x="85" y="74"/>
                    <a:pt x="83" y="71"/>
                    <a:pt x="81" y="69"/>
                  </a:cubicBezTo>
                  <a:cubicBezTo>
                    <a:pt x="80" y="67"/>
                    <a:pt x="78" y="66"/>
                    <a:pt x="77" y="66"/>
                  </a:cubicBezTo>
                  <a:cubicBezTo>
                    <a:pt x="76" y="66"/>
                    <a:pt x="75" y="66"/>
                    <a:pt x="74" y="66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77" y="65"/>
                    <a:pt x="95" y="56"/>
                    <a:pt x="95" y="56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56"/>
                    <a:pt x="96" y="55"/>
                    <a:pt x="96" y="55"/>
                  </a:cubicBezTo>
                  <a:cubicBezTo>
                    <a:pt x="97" y="54"/>
                    <a:pt x="98" y="49"/>
                    <a:pt x="98" y="48"/>
                  </a:cubicBezTo>
                  <a:cubicBezTo>
                    <a:pt x="99" y="47"/>
                    <a:pt x="99" y="47"/>
                    <a:pt x="101" y="47"/>
                  </a:cubicBezTo>
                  <a:cubicBezTo>
                    <a:pt x="104" y="46"/>
                    <a:pt x="105" y="40"/>
                    <a:pt x="105" y="36"/>
                  </a:cubicBezTo>
                  <a:cubicBezTo>
                    <a:pt x="106" y="32"/>
                    <a:pt x="104" y="33"/>
                    <a:pt x="103" y="33"/>
                  </a:cubicBezTo>
                  <a:cubicBezTo>
                    <a:pt x="102" y="33"/>
                    <a:pt x="104" y="30"/>
                    <a:pt x="104" y="23"/>
                  </a:cubicBezTo>
                  <a:cubicBezTo>
                    <a:pt x="104" y="16"/>
                    <a:pt x="98" y="5"/>
                    <a:pt x="89" y="3"/>
                  </a:cubicBezTo>
                  <a:cubicBezTo>
                    <a:pt x="81" y="0"/>
                    <a:pt x="70" y="2"/>
                    <a:pt x="64" y="11"/>
                  </a:cubicBezTo>
                  <a:cubicBezTo>
                    <a:pt x="57" y="20"/>
                    <a:pt x="60" y="28"/>
                    <a:pt x="60" y="31"/>
                  </a:cubicBezTo>
                  <a:cubicBezTo>
                    <a:pt x="60" y="34"/>
                    <a:pt x="60" y="34"/>
                    <a:pt x="60" y="34"/>
                  </a:cubicBezTo>
                  <a:cubicBezTo>
                    <a:pt x="59" y="35"/>
                    <a:pt x="59" y="37"/>
                    <a:pt x="60" y="39"/>
                  </a:cubicBezTo>
                  <a:cubicBezTo>
                    <a:pt x="61" y="42"/>
                    <a:pt x="61" y="44"/>
                    <a:pt x="61" y="46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61" y="53"/>
                    <a:pt x="65" y="56"/>
                    <a:pt x="65" y="59"/>
                  </a:cubicBezTo>
                  <a:cubicBezTo>
                    <a:pt x="65" y="60"/>
                    <a:pt x="65" y="61"/>
                    <a:pt x="64" y="63"/>
                  </a:cubicBezTo>
                  <a:cubicBezTo>
                    <a:pt x="65" y="61"/>
                    <a:pt x="65" y="61"/>
                    <a:pt x="65" y="61"/>
                  </a:cubicBezTo>
                  <a:cubicBezTo>
                    <a:pt x="70" y="68"/>
                    <a:pt x="70" y="68"/>
                    <a:pt x="70" y="68"/>
                  </a:cubicBezTo>
                  <a:cubicBezTo>
                    <a:pt x="69" y="68"/>
                    <a:pt x="66" y="67"/>
                    <a:pt x="64" y="67"/>
                  </a:cubicBezTo>
                  <a:cubicBezTo>
                    <a:pt x="63" y="67"/>
                    <a:pt x="62" y="67"/>
                    <a:pt x="61" y="68"/>
                  </a:cubicBezTo>
                  <a:cubicBezTo>
                    <a:pt x="60" y="69"/>
                    <a:pt x="60" y="71"/>
                    <a:pt x="60" y="72"/>
                  </a:cubicBezTo>
                  <a:cubicBezTo>
                    <a:pt x="60" y="73"/>
                    <a:pt x="60" y="73"/>
                    <a:pt x="60" y="73"/>
                  </a:cubicBezTo>
                  <a:cubicBezTo>
                    <a:pt x="59" y="72"/>
                    <a:pt x="59" y="71"/>
                    <a:pt x="59" y="70"/>
                  </a:cubicBezTo>
                  <a:cubicBezTo>
                    <a:pt x="59" y="68"/>
                    <a:pt x="61" y="67"/>
                    <a:pt x="61" y="67"/>
                  </a:cubicBezTo>
                  <a:cubicBezTo>
                    <a:pt x="61" y="67"/>
                    <a:pt x="57" y="67"/>
                    <a:pt x="52" y="68"/>
                  </a:cubicBezTo>
                  <a:cubicBezTo>
                    <a:pt x="47" y="69"/>
                    <a:pt x="41" y="72"/>
                    <a:pt x="37" y="73"/>
                  </a:cubicBezTo>
                  <a:cubicBezTo>
                    <a:pt x="34" y="73"/>
                    <a:pt x="30" y="86"/>
                    <a:pt x="30" y="88"/>
                  </a:cubicBezTo>
                  <a:cubicBezTo>
                    <a:pt x="29" y="90"/>
                    <a:pt x="28" y="90"/>
                    <a:pt x="26" y="92"/>
                  </a:cubicBezTo>
                  <a:cubicBezTo>
                    <a:pt x="24" y="94"/>
                    <a:pt x="24" y="96"/>
                    <a:pt x="22" y="99"/>
                  </a:cubicBezTo>
                  <a:cubicBezTo>
                    <a:pt x="20" y="102"/>
                    <a:pt x="19" y="102"/>
                    <a:pt x="19" y="103"/>
                  </a:cubicBezTo>
                  <a:cubicBezTo>
                    <a:pt x="19" y="104"/>
                    <a:pt x="16" y="105"/>
                    <a:pt x="13" y="109"/>
                  </a:cubicBezTo>
                  <a:cubicBezTo>
                    <a:pt x="11" y="112"/>
                    <a:pt x="9" y="114"/>
                    <a:pt x="7" y="118"/>
                  </a:cubicBezTo>
                  <a:cubicBezTo>
                    <a:pt x="5" y="122"/>
                    <a:pt x="4" y="121"/>
                    <a:pt x="2" y="125"/>
                  </a:cubicBezTo>
                  <a:cubicBezTo>
                    <a:pt x="0" y="129"/>
                    <a:pt x="2" y="129"/>
                    <a:pt x="3" y="132"/>
                  </a:cubicBezTo>
                  <a:cubicBezTo>
                    <a:pt x="3" y="134"/>
                    <a:pt x="5" y="137"/>
                    <a:pt x="6" y="140"/>
                  </a:cubicBezTo>
                  <a:cubicBezTo>
                    <a:pt x="8" y="143"/>
                    <a:pt x="8" y="145"/>
                    <a:pt x="9" y="149"/>
                  </a:cubicBezTo>
                  <a:cubicBezTo>
                    <a:pt x="11" y="152"/>
                    <a:pt x="14" y="158"/>
                    <a:pt x="16" y="162"/>
                  </a:cubicBezTo>
                  <a:cubicBezTo>
                    <a:pt x="18" y="166"/>
                    <a:pt x="22" y="173"/>
                    <a:pt x="23" y="175"/>
                  </a:cubicBezTo>
                  <a:cubicBezTo>
                    <a:pt x="24" y="178"/>
                    <a:pt x="26" y="178"/>
                    <a:pt x="29" y="179"/>
                  </a:cubicBezTo>
                  <a:cubicBezTo>
                    <a:pt x="31" y="180"/>
                    <a:pt x="32" y="178"/>
                    <a:pt x="32" y="178"/>
                  </a:cubicBezTo>
                  <a:cubicBezTo>
                    <a:pt x="32" y="178"/>
                    <a:pt x="31" y="180"/>
                    <a:pt x="32" y="186"/>
                  </a:cubicBezTo>
                  <a:cubicBezTo>
                    <a:pt x="32" y="191"/>
                    <a:pt x="33" y="204"/>
                    <a:pt x="33" y="209"/>
                  </a:cubicBezTo>
                  <a:cubicBezTo>
                    <a:pt x="33" y="215"/>
                    <a:pt x="33" y="221"/>
                    <a:pt x="34" y="223"/>
                  </a:cubicBezTo>
                  <a:cubicBezTo>
                    <a:pt x="35" y="225"/>
                    <a:pt x="39" y="220"/>
                    <a:pt x="39" y="220"/>
                  </a:cubicBezTo>
                  <a:cubicBezTo>
                    <a:pt x="39" y="220"/>
                    <a:pt x="39" y="223"/>
                    <a:pt x="39" y="228"/>
                  </a:cubicBezTo>
                  <a:cubicBezTo>
                    <a:pt x="39" y="232"/>
                    <a:pt x="40" y="245"/>
                    <a:pt x="40" y="253"/>
                  </a:cubicBezTo>
                  <a:cubicBezTo>
                    <a:pt x="40" y="261"/>
                    <a:pt x="41" y="266"/>
                    <a:pt x="43" y="288"/>
                  </a:cubicBezTo>
                  <a:cubicBezTo>
                    <a:pt x="46" y="310"/>
                    <a:pt x="46" y="310"/>
                    <a:pt x="47" y="318"/>
                  </a:cubicBezTo>
                  <a:cubicBezTo>
                    <a:pt x="48" y="326"/>
                    <a:pt x="51" y="331"/>
                    <a:pt x="52" y="335"/>
                  </a:cubicBezTo>
                  <a:cubicBezTo>
                    <a:pt x="54" y="338"/>
                    <a:pt x="54" y="341"/>
                    <a:pt x="54" y="343"/>
                  </a:cubicBezTo>
                  <a:cubicBezTo>
                    <a:pt x="55" y="345"/>
                    <a:pt x="54" y="348"/>
                    <a:pt x="54" y="351"/>
                  </a:cubicBezTo>
                  <a:cubicBezTo>
                    <a:pt x="54" y="353"/>
                    <a:pt x="56" y="355"/>
                    <a:pt x="57" y="359"/>
                  </a:cubicBezTo>
                  <a:cubicBezTo>
                    <a:pt x="57" y="363"/>
                    <a:pt x="58" y="367"/>
                    <a:pt x="58" y="373"/>
                  </a:cubicBezTo>
                  <a:cubicBezTo>
                    <a:pt x="57" y="379"/>
                    <a:pt x="60" y="382"/>
                    <a:pt x="59" y="382"/>
                  </a:cubicBezTo>
                  <a:cubicBezTo>
                    <a:pt x="57" y="382"/>
                    <a:pt x="57" y="382"/>
                    <a:pt x="56" y="388"/>
                  </a:cubicBezTo>
                  <a:cubicBezTo>
                    <a:pt x="54" y="393"/>
                    <a:pt x="45" y="400"/>
                    <a:pt x="39" y="403"/>
                  </a:cubicBezTo>
                  <a:cubicBezTo>
                    <a:pt x="33" y="406"/>
                    <a:pt x="29" y="407"/>
                    <a:pt x="27" y="407"/>
                  </a:cubicBezTo>
                  <a:cubicBezTo>
                    <a:pt x="24" y="407"/>
                    <a:pt x="25" y="410"/>
                    <a:pt x="24" y="410"/>
                  </a:cubicBezTo>
                  <a:cubicBezTo>
                    <a:pt x="23" y="410"/>
                    <a:pt x="23" y="412"/>
                    <a:pt x="27" y="414"/>
                  </a:cubicBezTo>
                  <a:cubicBezTo>
                    <a:pt x="31" y="417"/>
                    <a:pt x="41" y="418"/>
                    <a:pt x="51" y="416"/>
                  </a:cubicBezTo>
                  <a:cubicBezTo>
                    <a:pt x="61" y="414"/>
                    <a:pt x="67" y="408"/>
                    <a:pt x="68" y="407"/>
                  </a:cubicBezTo>
                  <a:cubicBezTo>
                    <a:pt x="69" y="406"/>
                    <a:pt x="71" y="408"/>
                    <a:pt x="71" y="408"/>
                  </a:cubicBezTo>
                  <a:cubicBezTo>
                    <a:pt x="72" y="409"/>
                    <a:pt x="82" y="407"/>
                    <a:pt x="83" y="406"/>
                  </a:cubicBezTo>
                  <a:cubicBezTo>
                    <a:pt x="85" y="405"/>
                    <a:pt x="86" y="406"/>
                    <a:pt x="86" y="403"/>
                  </a:cubicBezTo>
                  <a:cubicBezTo>
                    <a:pt x="86" y="401"/>
                    <a:pt x="85" y="399"/>
                    <a:pt x="84" y="398"/>
                  </a:cubicBezTo>
                  <a:cubicBezTo>
                    <a:pt x="84" y="397"/>
                    <a:pt x="85" y="397"/>
                    <a:pt x="85" y="396"/>
                  </a:cubicBezTo>
                  <a:cubicBezTo>
                    <a:pt x="85" y="395"/>
                    <a:pt x="84" y="389"/>
                    <a:pt x="85" y="387"/>
                  </a:cubicBezTo>
                  <a:cubicBezTo>
                    <a:pt x="86" y="384"/>
                    <a:pt x="84" y="383"/>
                    <a:pt x="82" y="382"/>
                  </a:cubicBezTo>
                  <a:cubicBezTo>
                    <a:pt x="81" y="381"/>
                    <a:pt x="83" y="379"/>
                    <a:pt x="83" y="376"/>
                  </a:cubicBezTo>
                  <a:cubicBezTo>
                    <a:pt x="83" y="373"/>
                    <a:pt x="83" y="365"/>
                    <a:pt x="83" y="362"/>
                  </a:cubicBezTo>
                  <a:cubicBezTo>
                    <a:pt x="83" y="358"/>
                    <a:pt x="84" y="355"/>
                    <a:pt x="86" y="350"/>
                  </a:cubicBezTo>
                  <a:cubicBezTo>
                    <a:pt x="87" y="346"/>
                    <a:pt x="86" y="340"/>
                    <a:pt x="85" y="336"/>
                  </a:cubicBezTo>
                  <a:cubicBezTo>
                    <a:pt x="85" y="332"/>
                    <a:pt x="84" y="330"/>
                    <a:pt x="84" y="326"/>
                  </a:cubicBezTo>
                  <a:cubicBezTo>
                    <a:pt x="84" y="322"/>
                    <a:pt x="84" y="318"/>
                    <a:pt x="83" y="316"/>
                  </a:cubicBezTo>
                  <a:cubicBezTo>
                    <a:pt x="83" y="315"/>
                    <a:pt x="82" y="312"/>
                    <a:pt x="82" y="310"/>
                  </a:cubicBezTo>
                  <a:cubicBezTo>
                    <a:pt x="82" y="308"/>
                    <a:pt x="81" y="303"/>
                    <a:pt x="81" y="303"/>
                  </a:cubicBezTo>
                  <a:cubicBezTo>
                    <a:pt x="81" y="303"/>
                    <a:pt x="82" y="306"/>
                    <a:pt x="83" y="307"/>
                  </a:cubicBezTo>
                  <a:cubicBezTo>
                    <a:pt x="83" y="308"/>
                    <a:pt x="84" y="310"/>
                    <a:pt x="84" y="313"/>
                  </a:cubicBezTo>
                  <a:cubicBezTo>
                    <a:pt x="84" y="316"/>
                    <a:pt x="85" y="317"/>
                    <a:pt x="85" y="320"/>
                  </a:cubicBezTo>
                  <a:cubicBezTo>
                    <a:pt x="86" y="323"/>
                    <a:pt x="86" y="324"/>
                    <a:pt x="86" y="327"/>
                  </a:cubicBezTo>
                  <a:cubicBezTo>
                    <a:pt x="86" y="330"/>
                    <a:pt x="87" y="333"/>
                    <a:pt x="87" y="337"/>
                  </a:cubicBezTo>
                  <a:cubicBezTo>
                    <a:pt x="87" y="342"/>
                    <a:pt x="89" y="343"/>
                    <a:pt x="88" y="347"/>
                  </a:cubicBezTo>
                  <a:cubicBezTo>
                    <a:pt x="87" y="351"/>
                    <a:pt x="89" y="367"/>
                    <a:pt x="90" y="371"/>
                  </a:cubicBezTo>
                  <a:cubicBezTo>
                    <a:pt x="91" y="374"/>
                    <a:pt x="90" y="375"/>
                    <a:pt x="90" y="378"/>
                  </a:cubicBezTo>
                  <a:cubicBezTo>
                    <a:pt x="89" y="380"/>
                    <a:pt x="89" y="384"/>
                    <a:pt x="90" y="388"/>
                  </a:cubicBezTo>
                  <a:cubicBezTo>
                    <a:pt x="90" y="391"/>
                    <a:pt x="88" y="397"/>
                    <a:pt x="88" y="400"/>
                  </a:cubicBezTo>
                  <a:cubicBezTo>
                    <a:pt x="88" y="403"/>
                    <a:pt x="93" y="404"/>
                    <a:pt x="95" y="407"/>
                  </a:cubicBezTo>
                  <a:cubicBezTo>
                    <a:pt x="97" y="410"/>
                    <a:pt x="97" y="413"/>
                    <a:pt x="96" y="418"/>
                  </a:cubicBezTo>
                  <a:cubicBezTo>
                    <a:pt x="96" y="423"/>
                    <a:pt x="93" y="426"/>
                    <a:pt x="92" y="428"/>
                  </a:cubicBezTo>
                  <a:cubicBezTo>
                    <a:pt x="90" y="430"/>
                    <a:pt x="85" y="437"/>
                    <a:pt x="83" y="441"/>
                  </a:cubicBezTo>
                  <a:cubicBezTo>
                    <a:pt x="82" y="445"/>
                    <a:pt x="78" y="449"/>
                    <a:pt x="77" y="452"/>
                  </a:cubicBezTo>
                  <a:cubicBezTo>
                    <a:pt x="75" y="455"/>
                    <a:pt x="90" y="457"/>
                    <a:pt x="96" y="456"/>
                  </a:cubicBezTo>
                  <a:cubicBezTo>
                    <a:pt x="101" y="454"/>
                    <a:pt x="112" y="449"/>
                    <a:pt x="114" y="445"/>
                  </a:cubicBezTo>
                  <a:cubicBezTo>
                    <a:pt x="115" y="440"/>
                    <a:pt x="119" y="436"/>
                    <a:pt x="122" y="434"/>
                  </a:cubicBezTo>
                  <a:cubicBezTo>
                    <a:pt x="124" y="433"/>
                    <a:pt x="123" y="426"/>
                    <a:pt x="122" y="424"/>
                  </a:cubicBezTo>
                  <a:cubicBezTo>
                    <a:pt x="122" y="421"/>
                    <a:pt x="122" y="422"/>
                    <a:pt x="122" y="421"/>
                  </a:cubicBezTo>
                  <a:cubicBezTo>
                    <a:pt x="123" y="419"/>
                    <a:pt x="123" y="417"/>
                    <a:pt x="124" y="414"/>
                  </a:cubicBezTo>
                  <a:cubicBezTo>
                    <a:pt x="125" y="411"/>
                    <a:pt x="122" y="408"/>
                    <a:pt x="120" y="406"/>
                  </a:cubicBezTo>
                  <a:cubicBezTo>
                    <a:pt x="118" y="404"/>
                    <a:pt x="121" y="395"/>
                    <a:pt x="121" y="395"/>
                  </a:cubicBezTo>
                  <a:cubicBezTo>
                    <a:pt x="121" y="395"/>
                    <a:pt x="122" y="388"/>
                    <a:pt x="124" y="384"/>
                  </a:cubicBezTo>
                  <a:cubicBezTo>
                    <a:pt x="126" y="380"/>
                    <a:pt x="126" y="378"/>
                    <a:pt x="126" y="378"/>
                  </a:cubicBezTo>
                  <a:cubicBezTo>
                    <a:pt x="126" y="378"/>
                    <a:pt x="125" y="373"/>
                    <a:pt x="126" y="369"/>
                  </a:cubicBezTo>
                  <a:cubicBezTo>
                    <a:pt x="126" y="365"/>
                    <a:pt x="126" y="367"/>
                    <a:pt x="125" y="363"/>
                  </a:cubicBezTo>
                  <a:cubicBezTo>
                    <a:pt x="124" y="359"/>
                    <a:pt x="124" y="359"/>
                    <a:pt x="124" y="355"/>
                  </a:cubicBezTo>
                  <a:cubicBezTo>
                    <a:pt x="124" y="351"/>
                    <a:pt x="124" y="351"/>
                    <a:pt x="124" y="348"/>
                  </a:cubicBezTo>
                  <a:cubicBezTo>
                    <a:pt x="123" y="345"/>
                    <a:pt x="123" y="347"/>
                    <a:pt x="123" y="344"/>
                  </a:cubicBezTo>
                  <a:cubicBezTo>
                    <a:pt x="124" y="341"/>
                    <a:pt x="124" y="342"/>
                    <a:pt x="123" y="340"/>
                  </a:cubicBezTo>
                  <a:cubicBezTo>
                    <a:pt x="122" y="338"/>
                    <a:pt x="121" y="338"/>
                    <a:pt x="123" y="335"/>
                  </a:cubicBezTo>
                  <a:cubicBezTo>
                    <a:pt x="124" y="331"/>
                    <a:pt x="121" y="331"/>
                    <a:pt x="121" y="322"/>
                  </a:cubicBezTo>
                  <a:cubicBezTo>
                    <a:pt x="122" y="312"/>
                    <a:pt x="119" y="304"/>
                    <a:pt x="118" y="297"/>
                  </a:cubicBezTo>
                  <a:cubicBezTo>
                    <a:pt x="117" y="291"/>
                    <a:pt x="117" y="291"/>
                    <a:pt x="116" y="288"/>
                  </a:cubicBezTo>
                  <a:cubicBezTo>
                    <a:pt x="116" y="285"/>
                    <a:pt x="116" y="286"/>
                    <a:pt x="116" y="284"/>
                  </a:cubicBezTo>
                  <a:cubicBezTo>
                    <a:pt x="116" y="281"/>
                    <a:pt x="117" y="280"/>
                    <a:pt x="117" y="278"/>
                  </a:cubicBezTo>
                  <a:cubicBezTo>
                    <a:pt x="118" y="275"/>
                    <a:pt x="118" y="275"/>
                    <a:pt x="119" y="270"/>
                  </a:cubicBezTo>
                  <a:cubicBezTo>
                    <a:pt x="119" y="266"/>
                    <a:pt x="119" y="263"/>
                    <a:pt x="120" y="260"/>
                  </a:cubicBezTo>
                  <a:cubicBezTo>
                    <a:pt x="120" y="256"/>
                    <a:pt x="119" y="257"/>
                    <a:pt x="119" y="253"/>
                  </a:cubicBezTo>
                  <a:cubicBezTo>
                    <a:pt x="119" y="249"/>
                    <a:pt x="119" y="251"/>
                    <a:pt x="119" y="247"/>
                  </a:cubicBezTo>
                  <a:cubicBezTo>
                    <a:pt x="119" y="244"/>
                    <a:pt x="120" y="245"/>
                    <a:pt x="120" y="242"/>
                  </a:cubicBezTo>
                  <a:cubicBezTo>
                    <a:pt x="120" y="240"/>
                    <a:pt x="120" y="240"/>
                    <a:pt x="121" y="236"/>
                  </a:cubicBezTo>
                  <a:cubicBezTo>
                    <a:pt x="122" y="233"/>
                    <a:pt x="122" y="232"/>
                    <a:pt x="122" y="229"/>
                  </a:cubicBezTo>
                  <a:cubicBezTo>
                    <a:pt x="121" y="226"/>
                    <a:pt x="123" y="225"/>
                    <a:pt x="123" y="225"/>
                  </a:cubicBezTo>
                  <a:cubicBezTo>
                    <a:pt x="123" y="225"/>
                    <a:pt x="129" y="225"/>
                    <a:pt x="130" y="225"/>
                  </a:cubicBezTo>
                  <a:cubicBezTo>
                    <a:pt x="132" y="225"/>
                    <a:pt x="134" y="225"/>
                    <a:pt x="137" y="225"/>
                  </a:cubicBezTo>
                  <a:cubicBezTo>
                    <a:pt x="139" y="224"/>
                    <a:pt x="139" y="225"/>
                    <a:pt x="140" y="225"/>
                  </a:cubicBezTo>
                  <a:cubicBezTo>
                    <a:pt x="141" y="226"/>
                    <a:pt x="145" y="225"/>
                    <a:pt x="148" y="224"/>
                  </a:cubicBezTo>
                  <a:cubicBezTo>
                    <a:pt x="152" y="223"/>
                    <a:pt x="151" y="224"/>
                    <a:pt x="154" y="222"/>
                  </a:cubicBezTo>
                  <a:cubicBezTo>
                    <a:pt x="157" y="221"/>
                    <a:pt x="153" y="214"/>
                    <a:pt x="152" y="211"/>
                  </a:cubicBezTo>
                  <a:cubicBezTo>
                    <a:pt x="150" y="207"/>
                    <a:pt x="145" y="185"/>
                    <a:pt x="143" y="180"/>
                  </a:cubicBezTo>
                  <a:cubicBezTo>
                    <a:pt x="142" y="174"/>
                    <a:pt x="141" y="173"/>
                    <a:pt x="141" y="173"/>
                  </a:cubicBezTo>
                  <a:cubicBezTo>
                    <a:pt x="141" y="173"/>
                    <a:pt x="144" y="171"/>
                    <a:pt x="146" y="168"/>
                  </a:cubicBezTo>
                  <a:cubicBezTo>
                    <a:pt x="148" y="164"/>
                    <a:pt x="159" y="153"/>
                    <a:pt x="164" y="145"/>
                  </a:cubicBezTo>
                  <a:cubicBezTo>
                    <a:pt x="170" y="138"/>
                    <a:pt x="170" y="135"/>
                    <a:pt x="175" y="132"/>
                  </a:cubicBezTo>
                  <a:cubicBezTo>
                    <a:pt x="180" y="128"/>
                    <a:pt x="178" y="124"/>
                    <a:pt x="177" y="118"/>
                  </a:cubicBezTo>
                  <a:close/>
                  <a:moveTo>
                    <a:pt x="36" y="151"/>
                  </a:moveTo>
                  <a:cubicBezTo>
                    <a:pt x="36" y="152"/>
                    <a:pt x="34" y="151"/>
                    <a:pt x="33" y="151"/>
                  </a:cubicBezTo>
                  <a:cubicBezTo>
                    <a:pt x="33" y="150"/>
                    <a:pt x="34" y="149"/>
                    <a:pt x="33" y="146"/>
                  </a:cubicBezTo>
                  <a:cubicBezTo>
                    <a:pt x="31" y="143"/>
                    <a:pt x="31" y="143"/>
                    <a:pt x="30" y="141"/>
                  </a:cubicBezTo>
                  <a:cubicBezTo>
                    <a:pt x="30" y="139"/>
                    <a:pt x="30" y="139"/>
                    <a:pt x="29" y="136"/>
                  </a:cubicBezTo>
                  <a:cubicBezTo>
                    <a:pt x="28" y="133"/>
                    <a:pt x="25" y="132"/>
                    <a:pt x="27" y="131"/>
                  </a:cubicBezTo>
                  <a:cubicBezTo>
                    <a:pt x="28" y="131"/>
                    <a:pt x="29" y="131"/>
                    <a:pt x="28" y="129"/>
                  </a:cubicBezTo>
                  <a:cubicBezTo>
                    <a:pt x="28" y="127"/>
                    <a:pt x="27" y="127"/>
                    <a:pt x="30" y="126"/>
                  </a:cubicBezTo>
                  <a:cubicBezTo>
                    <a:pt x="32" y="125"/>
                    <a:pt x="32" y="125"/>
                    <a:pt x="32" y="125"/>
                  </a:cubicBezTo>
                  <a:cubicBezTo>
                    <a:pt x="32" y="125"/>
                    <a:pt x="33" y="132"/>
                    <a:pt x="34" y="136"/>
                  </a:cubicBezTo>
                  <a:cubicBezTo>
                    <a:pt x="36" y="141"/>
                    <a:pt x="37" y="141"/>
                    <a:pt x="36" y="144"/>
                  </a:cubicBezTo>
                  <a:cubicBezTo>
                    <a:pt x="36" y="147"/>
                    <a:pt x="37" y="149"/>
                    <a:pt x="36" y="151"/>
                  </a:cubicBezTo>
                  <a:close/>
                  <a:moveTo>
                    <a:pt x="48" y="195"/>
                  </a:moveTo>
                  <a:cubicBezTo>
                    <a:pt x="45" y="193"/>
                    <a:pt x="43" y="183"/>
                    <a:pt x="42" y="171"/>
                  </a:cubicBezTo>
                  <a:cubicBezTo>
                    <a:pt x="41" y="158"/>
                    <a:pt x="42" y="139"/>
                    <a:pt x="42" y="124"/>
                  </a:cubicBezTo>
                  <a:cubicBezTo>
                    <a:pt x="43" y="110"/>
                    <a:pt x="58" y="85"/>
                    <a:pt x="59" y="83"/>
                  </a:cubicBezTo>
                  <a:cubicBezTo>
                    <a:pt x="60" y="81"/>
                    <a:pt x="60" y="79"/>
                    <a:pt x="60" y="77"/>
                  </a:cubicBezTo>
                  <a:cubicBezTo>
                    <a:pt x="60" y="77"/>
                    <a:pt x="60" y="77"/>
                    <a:pt x="60" y="77"/>
                  </a:cubicBezTo>
                  <a:cubicBezTo>
                    <a:pt x="60" y="75"/>
                    <a:pt x="60" y="74"/>
                    <a:pt x="60" y="72"/>
                  </a:cubicBezTo>
                  <a:cubicBezTo>
                    <a:pt x="60" y="71"/>
                    <a:pt x="60" y="69"/>
                    <a:pt x="61" y="68"/>
                  </a:cubicBezTo>
                  <a:cubicBezTo>
                    <a:pt x="62" y="67"/>
                    <a:pt x="63" y="67"/>
                    <a:pt x="64" y="67"/>
                  </a:cubicBezTo>
                  <a:cubicBezTo>
                    <a:pt x="66" y="67"/>
                    <a:pt x="69" y="68"/>
                    <a:pt x="70" y="69"/>
                  </a:cubicBezTo>
                  <a:cubicBezTo>
                    <a:pt x="61" y="69"/>
                    <a:pt x="66" y="80"/>
                    <a:pt x="66" y="82"/>
                  </a:cubicBezTo>
                  <a:cubicBezTo>
                    <a:pt x="66" y="84"/>
                    <a:pt x="64" y="87"/>
                    <a:pt x="63" y="89"/>
                  </a:cubicBezTo>
                  <a:cubicBezTo>
                    <a:pt x="62" y="91"/>
                    <a:pt x="61" y="94"/>
                    <a:pt x="60" y="99"/>
                  </a:cubicBezTo>
                  <a:cubicBezTo>
                    <a:pt x="60" y="104"/>
                    <a:pt x="57" y="110"/>
                    <a:pt x="56" y="112"/>
                  </a:cubicBezTo>
                  <a:cubicBezTo>
                    <a:pt x="56" y="115"/>
                    <a:pt x="54" y="130"/>
                    <a:pt x="53" y="138"/>
                  </a:cubicBezTo>
                  <a:cubicBezTo>
                    <a:pt x="51" y="146"/>
                    <a:pt x="51" y="187"/>
                    <a:pt x="51" y="190"/>
                  </a:cubicBezTo>
                  <a:cubicBezTo>
                    <a:pt x="51" y="191"/>
                    <a:pt x="52" y="194"/>
                    <a:pt x="53" y="197"/>
                  </a:cubicBezTo>
                  <a:cubicBezTo>
                    <a:pt x="51" y="197"/>
                    <a:pt x="49" y="196"/>
                    <a:pt x="48" y="195"/>
                  </a:cubicBezTo>
                  <a:close/>
                  <a:moveTo>
                    <a:pt x="117" y="191"/>
                  </a:moveTo>
                  <a:cubicBezTo>
                    <a:pt x="117" y="191"/>
                    <a:pt x="114" y="192"/>
                    <a:pt x="112" y="193"/>
                  </a:cubicBezTo>
                  <a:cubicBezTo>
                    <a:pt x="110" y="193"/>
                    <a:pt x="106" y="193"/>
                    <a:pt x="103" y="193"/>
                  </a:cubicBezTo>
                  <a:cubicBezTo>
                    <a:pt x="100" y="193"/>
                    <a:pt x="99" y="194"/>
                    <a:pt x="91" y="195"/>
                  </a:cubicBezTo>
                  <a:cubicBezTo>
                    <a:pt x="83" y="196"/>
                    <a:pt x="70" y="199"/>
                    <a:pt x="63" y="199"/>
                  </a:cubicBezTo>
                  <a:cubicBezTo>
                    <a:pt x="62" y="199"/>
                    <a:pt x="62" y="199"/>
                    <a:pt x="61" y="199"/>
                  </a:cubicBezTo>
                  <a:cubicBezTo>
                    <a:pt x="63" y="196"/>
                    <a:pt x="65" y="194"/>
                    <a:pt x="66" y="193"/>
                  </a:cubicBezTo>
                  <a:cubicBezTo>
                    <a:pt x="67" y="191"/>
                    <a:pt x="69" y="145"/>
                    <a:pt x="68" y="136"/>
                  </a:cubicBezTo>
                  <a:cubicBezTo>
                    <a:pt x="68" y="127"/>
                    <a:pt x="71" y="102"/>
                    <a:pt x="71" y="95"/>
                  </a:cubicBezTo>
                  <a:cubicBezTo>
                    <a:pt x="71" y="88"/>
                    <a:pt x="72" y="83"/>
                    <a:pt x="75" y="78"/>
                  </a:cubicBezTo>
                  <a:cubicBezTo>
                    <a:pt x="78" y="72"/>
                    <a:pt x="71" y="69"/>
                    <a:pt x="70" y="69"/>
                  </a:cubicBezTo>
                  <a:cubicBezTo>
                    <a:pt x="70" y="69"/>
                    <a:pt x="71" y="68"/>
                    <a:pt x="72" y="67"/>
                  </a:cubicBezTo>
                  <a:cubicBezTo>
                    <a:pt x="73" y="67"/>
                    <a:pt x="75" y="66"/>
                    <a:pt x="77" y="66"/>
                  </a:cubicBezTo>
                  <a:cubicBezTo>
                    <a:pt x="78" y="66"/>
                    <a:pt x="80" y="67"/>
                    <a:pt x="81" y="69"/>
                  </a:cubicBezTo>
                  <a:cubicBezTo>
                    <a:pt x="85" y="75"/>
                    <a:pt x="87" y="77"/>
                    <a:pt x="87" y="77"/>
                  </a:cubicBezTo>
                  <a:cubicBezTo>
                    <a:pt x="87" y="77"/>
                    <a:pt x="87" y="77"/>
                    <a:pt x="87" y="77"/>
                  </a:cubicBezTo>
                  <a:cubicBezTo>
                    <a:pt x="83" y="90"/>
                    <a:pt x="82" y="106"/>
                    <a:pt x="82" y="115"/>
                  </a:cubicBezTo>
                  <a:cubicBezTo>
                    <a:pt x="82" y="129"/>
                    <a:pt x="96" y="145"/>
                    <a:pt x="100" y="150"/>
                  </a:cubicBezTo>
                  <a:cubicBezTo>
                    <a:pt x="103" y="154"/>
                    <a:pt x="110" y="157"/>
                    <a:pt x="110" y="157"/>
                  </a:cubicBezTo>
                  <a:cubicBezTo>
                    <a:pt x="110" y="157"/>
                    <a:pt x="113" y="160"/>
                    <a:pt x="112" y="160"/>
                  </a:cubicBezTo>
                  <a:cubicBezTo>
                    <a:pt x="110" y="160"/>
                    <a:pt x="108" y="161"/>
                    <a:pt x="105" y="161"/>
                  </a:cubicBezTo>
                  <a:cubicBezTo>
                    <a:pt x="103" y="161"/>
                    <a:pt x="102" y="162"/>
                    <a:pt x="101" y="163"/>
                  </a:cubicBezTo>
                  <a:cubicBezTo>
                    <a:pt x="99" y="164"/>
                    <a:pt x="100" y="166"/>
                    <a:pt x="100" y="167"/>
                  </a:cubicBezTo>
                  <a:cubicBezTo>
                    <a:pt x="101" y="168"/>
                    <a:pt x="101" y="168"/>
                    <a:pt x="100" y="171"/>
                  </a:cubicBezTo>
                  <a:cubicBezTo>
                    <a:pt x="99" y="173"/>
                    <a:pt x="102" y="173"/>
                    <a:pt x="102" y="174"/>
                  </a:cubicBezTo>
                  <a:cubicBezTo>
                    <a:pt x="102" y="175"/>
                    <a:pt x="103" y="176"/>
                    <a:pt x="104" y="178"/>
                  </a:cubicBezTo>
                  <a:cubicBezTo>
                    <a:pt x="105" y="180"/>
                    <a:pt x="106" y="182"/>
                    <a:pt x="107" y="183"/>
                  </a:cubicBezTo>
                  <a:cubicBezTo>
                    <a:pt x="107" y="185"/>
                    <a:pt x="110" y="186"/>
                    <a:pt x="113" y="186"/>
                  </a:cubicBezTo>
                  <a:cubicBezTo>
                    <a:pt x="115" y="187"/>
                    <a:pt x="114" y="183"/>
                    <a:pt x="114" y="183"/>
                  </a:cubicBezTo>
                  <a:cubicBezTo>
                    <a:pt x="114" y="183"/>
                    <a:pt x="114" y="184"/>
                    <a:pt x="116" y="183"/>
                  </a:cubicBezTo>
                  <a:cubicBezTo>
                    <a:pt x="119" y="183"/>
                    <a:pt x="116" y="180"/>
                    <a:pt x="117" y="180"/>
                  </a:cubicBezTo>
                  <a:cubicBezTo>
                    <a:pt x="118" y="180"/>
                    <a:pt x="117" y="178"/>
                    <a:pt x="117" y="179"/>
                  </a:cubicBezTo>
                  <a:cubicBezTo>
                    <a:pt x="118" y="179"/>
                    <a:pt x="118" y="180"/>
                    <a:pt x="118" y="180"/>
                  </a:cubicBezTo>
                  <a:lnTo>
                    <a:pt x="117" y="191"/>
                  </a:lnTo>
                  <a:close/>
                  <a:moveTo>
                    <a:pt x="142" y="128"/>
                  </a:moveTo>
                  <a:cubicBezTo>
                    <a:pt x="141" y="128"/>
                    <a:pt x="139" y="128"/>
                    <a:pt x="139" y="131"/>
                  </a:cubicBezTo>
                  <a:cubicBezTo>
                    <a:pt x="138" y="133"/>
                    <a:pt x="139" y="133"/>
                    <a:pt x="138" y="135"/>
                  </a:cubicBezTo>
                  <a:cubicBezTo>
                    <a:pt x="137" y="136"/>
                    <a:pt x="138" y="136"/>
                    <a:pt x="137" y="137"/>
                  </a:cubicBezTo>
                  <a:cubicBezTo>
                    <a:pt x="136" y="138"/>
                    <a:pt x="130" y="141"/>
                    <a:pt x="130" y="141"/>
                  </a:cubicBezTo>
                  <a:cubicBezTo>
                    <a:pt x="130" y="141"/>
                    <a:pt x="127" y="135"/>
                    <a:pt x="128" y="132"/>
                  </a:cubicBezTo>
                  <a:cubicBezTo>
                    <a:pt x="129" y="130"/>
                    <a:pt x="136" y="117"/>
                    <a:pt x="136" y="117"/>
                  </a:cubicBezTo>
                  <a:cubicBezTo>
                    <a:pt x="136" y="117"/>
                    <a:pt x="137" y="115"/>
                    <a:pt x="137" y="117"/>
                  </a:cubicBezTo>
                  <a:cubicBezTo>
                    <a:pt x="138" y="119"/>
                    <a:pt x="138" y="121"/>
                    <a:pt x="139" y="122"/>
                  </a:cubicBezTo>
                  <a:cubicBezTo>
                    <a:pt x="141" y="124"/>
                    <a:pt x="141" y="124"/>
                    <a:pt x="142" y="125"/>
                  </a:cubicBezTo>
                  <a:cubicBezTo>
                    <a:pt x="142" y="126"/>
                    <a:pt x="143" y="128"/>
                    <a:pt x="142" y="128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76200" dir="13500000" sy="23000" kx="1200000" algn="br" rotWithShape="0">
                <a:prstClr val="black">
                  <a:alpha val="6000"/>
                </a:prstClr>
              </a:outerShdw>
            </a:effectLst>
          </p:spPr>
          <p:txBody>
            <a:bodyPr vert="horz" wrap="square" lIns="162560" tIns="81280" rIns="162560" bIns="8128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3200"/>
            </a:p>
          </p:txBody>
        </p:sp>
        <p:sp>
          <p:nvSpPr>
            <p:cNvPr id="11" name="îSļíde">
              <a:extLst>
                <a:ext uri="{FF2B5EF4-FFF2-40B4-BE49-F238E27FC236}">
                  <a16:creationId xmlns:a16="http://schemas.microsoft.com/office/drawing/2014/main" xmlns="" id="{F8DD0536-447E-4EF3-BCAD-2F06BCBABE60}"/>
                </a:ext>
              </a:extLst>
            </p:cNvPr>
            <p:cNvSpPr txBox="1"/>
            <p:nvPr/>
          </p:nvSpPr>
          <p:spPr bwMode="auto">
            <a:xfrm>
              <a:off x="9373906" y="3970401"/>
              <a:ext cx="1905200" cy="441805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>
                  <a:solidFill>
                    <a:schemeClr val="bg1"/>
                  </a:solidFill>
                </a:rPr>
                <a:t>T</a:t>
              </a:r>
            </a:p>
          </p:txBody>
        </p:sp>
        <p:sp>
          <p:nvSpPr>
            <p:cNvPr id="12" name="î$ḻïḓé">
              <a:extLst>
                <a:ext uri="{FF2B5EF4-FFF2-40B4-BE49-F238E27FC236}">
                  <a16:creationId xmlns:a16="http://schemas.microsoft.com/office/drawing/2014/main" xmlns="" id="{FCF2AA0C-BB8D-4B74-90E6-EE8FE8F9418D}"/>
                </a:ext>
              </a:extLst>
            </p:cNvPr>
            <p:cNvSpPr txBox="1"/>
            <p:nvPr/>
          </p:nvSpPr>
          <p:spPr bwMode="auto">
            <a:xfrm>
              <a:off x="9134112" y="4533073"/>
              <a:ext cx="2384788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3" name="îsliḑe">
              <a:extLst>
                <a:ext uri="{FF2B5EF4-FFF2-40B4-BE49-F238E27FC236}">
                  <a16:creationId xmlns:a16="http://schemas.microsoft.com/office/drawing/2014/main" xmlns="" id="{D7AA8EAD-AE14-4908-8414-93C69F6DC689}"/>
                </a:ext>
              </a:extLst>
            </p:cNvPr>
            <p:cNvSpPr/>
            <p:nvPr/>
          </p:nvSpPr>
          <p:spPr bwMode="auto">
            <a:xfrm>
              <a:off x="9134112" y="4974877"/>
              <a:ext cx="2384788" cy="1164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4" name="íśḻîdê">
              <a:extLst>
                <a:ext uri="{FF2B5EF4-FFF2-40B4-BE49-F238E27FC236}">
                  <a16:creationId xmlns:a16="http://schemas.microsoft.com/office/drawing/2014/main" xmlns="" id="{B67B6D4B-5B8C-4B2F-B23C-417122082D36}"/>
                </a:ext>
              </a:extLst>
            </p:cNvPr>
            <p:cNvSpPr/>
            <p:nvPr/>
          </p:nvSpPr>
          <p:spPr bwMode="auto">
            <a:xfrm>
              <a:off x="4349678" y="1138026"/>
              <a:ext cx="672307" cy="2784733"/>
            </a:xfrm>
            <a:custGeom>
              <a:avLst/>
              <a:gdLst>
                <a:gd name="T0" fmla="*/ 563 w 563"/>
                <a:gd name="T1" fmla="*/ 1247 h 2332"/>
                <a:gd name="T2" fmla="*/ 519 w 563"/>
                <a:gd name="T3" fmla="*/ 943 h 2332"/>
                <a:gd name="T4" fmla="*/ 519 w 563"/>
                <a:gd name="T5" fmla="*/ 723 h 2332"/>
                <a:gd name="T6" fmla="*/ 519 w 563"/>
                <a:gd name="T7" fmla="*/ 602 h 2332"/>
                <a:gd name="T8" fmla="*/ 475 w 563"/>
                <a:gd name="T9" fmla="*/ 404 h 2332"/>
                <a:gd name="T10" fmla="*/ 373 w 563"/>
                <a:gd name="T11" fmla="*/ 319 h 2332"/>
                <a:gd name="T12" fmla="*/ 351 w 563"/>
                <a:gd name="T13" fmla="*/ 283 h 2332"/>
                <a:gd name="T14" fmla="*/ 322 w 563"/>
                <a:gd name="T15" fmla="*/ 255 h 2332"/>
                <a:gd name="T16" fmla="*/ 307 w 563"/>
                <a:gd name="T17" fmla="*/ 262 h 2332"/>
                <a:gd name="T18" fmla="*/ 293 w 563"/>
                <a:gd name="T19" fmla="*/ 227 h 2332"/>
                <a:gd name="T20" fmla="*/ 293 w 563"/>
                <a:gd name="T21" fmla="*/ 191 h 2332"/>
                <a:gd name="T22" fmla="*/ 271 w 563"/>
                <a:gd name="T23" fmla="*/ 85 h 2332"/>
                <a:gd name="T24" fmla="*/ 190 w 563"/>
                <a:gd name="T25" fmla="*/ 14 h 2332"/>
                <a:gd name="T26" fmla="*/ 95 w 563"/>
                <a:gd name="T27" fmla="*/ 14 h 2332"/>
                <a:gd name="T28" fmla="*/ 30 w 563"/>
                <a:gd name="T29" fmla="*/ 71 h 2332"/>
                <a:gd name="T30" fmla="*/ 15 w 563"/>
                <a:gd name="T31" fmla="*/ 149 h 2332"/>
                <a:gd name="T32" fmla="*/ 30 w 563"/>
                <a:gd name="T33" fmla="*/ 198 h 2332"/>
                <a:gd name="T34" fmla="*/ 37 w 563"/>
                <a:gd name="T35" fmla="*/ 234 h 2332"/>
                <a:gd name="T36" fmla="*/ 51 w 563"/>
                <a:gd name="T37" fmla="*/ 248 h 2332"/>
                <a:gd name="T38" fmla="*/ 73 w 563"/>
                <a:gd name="T39" fmla="*/ 291 h 2332"/>
                <a:gd name="T40" fmla="*/ 103 w 563"/>
                <a:gd name="T41" fmla="*/ 333 h 2332"/>
                <a:gd name="T42" fmla="*/ 139 w 563"/>
                <a:gd name="T43" fmla="*/ 361 h 2332"/>
                <a:gd name="T44" fmla="*/ 190 w 563"/>
                <a:gd name="T45" fmla="*/ 361 h 2332"/>
                <a:gd name="T46" fmla="*/ 183 w 563"/>
                <a:gd name="T47" fmla="*/ 376 h 2332"/>
                <a:gd name="T48" fmla="*/ 183 w 563"/>
                <a:gd name="T49" fmla="*/ 383 h 2332"/>
                <a:gd name="T50" fmla="*/ 176 w 563"/>
                <a:gd name="T51" fmla="*/ 404 h 2332"/>
                <a:gd name="T52" fmla="*/ 176 w 563"/>
                <a:gd name="T53" fmla="*/ 411 h 2332"/>
                <a:gd name="T54" fmla="*/ 161 w 563"/>
                <a:gd name="T55" fmla="*/ 454 h 2332"/>
                <a:gd name="T56" fmla="*/ 103 w 563"/>
                <a:gd name="T57" fmla="*/ 702 h 2332"/>
                <a:gd name="T58" fmla="*/ 73 w 563"/>
                <a:gd name="T59" fmla="*/ 857 h 2332"/>
                <a:gd name="T60" fmla="*/ 51 w 563"/>
                <a:gd name="T61" fmla="*/ 971 h 2332"/>
                <a:gd name="T62" fmla="*/ 51 w 563"/>
                <a:gd name="T63" fmla="*/ 1013 h 2332"/>
                <a:gd name="T64" fmla="*/ 44 w 563"/>
                <a:gd name="T65" fmla="*/ 1233 h 2332"/>
                <a:gd name="T66" fmla="*/ 44 w 563"/>
                <a:gd name="T67" fmla="*/ 1304 h 2332"/>
                <a:gd name="T68" fmla="*/ 132 w 563"/>
                <a:gd name="T69" fmla="*/ 1318 h 2332"/>
                <a:gd name="T70" fmla="*/ 139 w 563"/>
                <a:gd name="T71" fmla="*/ 1318 h 2332"/>
                <a:gd name="T72" fmla="*/ 168 w 563"/>
                <a:gd name="T73" fmla="*/ 1672 h 2332"/>
                <a:gd name="T74" fmla="*/ 263 w 563"/>
                <a:gd name="T75" fmla="*/ 2062 h 2332"/>
                <a:gd name="T76" fmla="*/ 307 w 563"/>
                <a:gd name="T77" fmla="*/ 2154 h 2332"/>
                <a:gd name="T78" fmla="*/ 285 w 563"/>
                <a:gd name="T79" fmla="*/ 2197 h 2332"/>
                <a:gd name="T80" fmla="*/ 205 w 563"/>
                <a:gd name="T81" fmla="*/ 2239 h 2332"/>
                <a:gd name="T82" fmla="*/ 139 w 563"/>
                <a:gd name="T83" fmla="*/ 2261 h 2332"/>
                <a:gd name="T84" fmla="*/ 168 w 563"/>
                <a:gd name="T85" fmla="*/ 2289 h 2332"/>
                <a:gd name="T86" fmla="*/ 154 w 563"/>
                <a:gd name="T87" fmla="*/ 2303 h 2332"/>
                <a:gd name="T88" fmla="*/ 271 w 563"/>
                <a:gd name="T89" fmla="*/ 2332 h 2332"/>
                <a:gd name="T90" fmla="*/ 402 w 563"/>
                <a:gd name="T91" fmla="*/ 2310 h 2332"/>
                <a:gd name="T92" fmla="*/ 483 w 563"/>
                <a:gd name="T93" fmla="*/ 2317 h 2332"/>
                <a:gd name="T94" fmla="*/ 527 w 563"/>
                <a:gd name="T95" fmla="*/ 2239 h 2332"/>
                <a:gd name="T96" fmla="*/ 527 w 563"/>
                <a:gd name="T97" fmla="*/ 2133 h 2332"/>
                <a:gd name="T98" fmla="*/ 497 w 563"/>
                <a:gd name="T99" fmla="*/ 1991 h 2332"/>
                <a:gd name="T100" fmla="*/ 490 w 563"/>
                <a:gd name="T101" fmla="*/ 1750 h 2332"/>
                <a:gd name="T102" fmla="*/ 475 w 563"/>
                <a:gd name="T103" fmla="*/ 1488 h 2332"/>
                <a:gd name="T104" fmla="*/ 490 w 563"/>
                <a:gd name="T105" fmla="*/ 1283 h 2332"/>
                <a:gd name="T106" fmla="*/ 519 w 563"/>
                <a:gd name="T107" fmla="*/ 1247 h 2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63" h="2332">
                  <a:moveTo>
                    <a:pt x="519" y="1247"/>
                  </a:moveTo>
                  <a:lnTo>
                    <a:pt x="556" y="1247"/>
                  </a:lnTo>
                  <a:lnTo>
                    <a:pt x="563" y="1247"/>
                  </a:lnTo>
                  <a:lnTo>
                    <a:pt x="548" y="1183"/>
                  </a:lnTo>
                  <a:lnTo>
                    <a:pt x="534" y="1070"/>
                  </a:lnTo>
                  <a:lnTo>
                    <a:pt x="519" y="943"/>
                  </a:lnTo>
                  <a:lnTo>
                    <a:pt x="512" y="843"/>
                  </a:lnTo>
                  <a:lnTo>
                    <a:pt x="512" y="751"/>
                  </a:lnTo>
                  <a:lnTo>
                    <a:pt x="519" y="723"/>
                  </a:lnTo>
                  <a:lnTo>
                    <a:pt x="512" y="645"/>
                  </a:lnTo>
                  <a:lnTo>
                    <a:pt x="519" y="624"/>
                  </a:lnTo>
                  <a:lnTo>
                    <a:pt x="519" y="602"/>
                  </a:lnTo>
                  <a:lnTo>
                    <a:pt x="519" y="553"/>
                  </a:lnTo>
                  <a:lnTo>
                    <a:pt x="505" y="482"/>
                  </a:lnTo>
                  <a:lnTo>
                    <a:pt x="475" y="404"/>
                  </a:lnTo>
                  <a:lnTo>
                    <a:pt x="453" y="368"/>
                  </a:lnTo>
                  <a:lnTo>
                    <a:pt x="402" y="333"/>
                  </a:lnTo>
                  <a:lnTo>
                    <a:pt x="373" y="319"/>
                  </a:lnTo>
                  <a:lnTo>
                    <a:pt x="358" y="305"/>
                  </a:lnTo>
                  <a:lnTo>
                    <a:pt x="351" y="291"/>
                  </a:lnTo>
                  <a:lnTo>
                    <a:pt x="351" y="283"/>
                  </a:lnTo>
                  <a:lnTo>
                    <a:pt x="344" y="276"/>
                  </a:lnTo>
                  <a:lnTo>
                    <a:pt x="344" y="276"/>
                  </a:lnTo>
                  <a:lnTo>
                    <a:pt x="322" y="255"/>
                  </a:lnTo>
                  <a:lnTo>
                    <a:pt x="307" y="255"/>
                  </a:lnTo>
                  <a:lnTo>
                    <a:pt x="307" y="262"/>
                  </a:lnTo>
                  <a:lnTo>
                    <a:pt x="307" y="262"/>
                  </a:lnTo>
                  <a:lnTo>
                    <a:pt x="300" y="241"/>
                  </a:lnTo>
                  <a:lnTo>
                    <a:pt x="293" y="234"/>
                  </a:lnTo>
                  <a:lnTo>
                    <a:pt x="293" y="227"/>
                  </a:lnTo>
                  <a:lnTo>
                    <a:pt x="293" y="234"/>
                  </a:lnTo>
                  <a:lnTo>
                    <a:pt x="293" y="220"/>
                  </a:lnTo>
                  <a:lnTo>
                    <a:pt x="293" y="191"/>
                  </a:lnTo>
                  <a:lnTo>
                    <a:pt x="293" y="142"/>
                  </a:lnTo>
                  <a:lnTo>
                    <a:pt x="285" y="113"/>
                  </a:lnTo>
                  <a:lnTo>
                    <a:pt x="271" y="85"/>
                  </a:lnTo>
                  <a:lnTo>
                    <a:pt x="249" y="64"/>
                  </a:lnTo>
                  <a:lnTo>
                    <a:pt x="220" y="28"/>
                  </a:lnTo>
                  <a:lnTo>
                    <a:pt x="190" y="14"/>
                  </a:lnTo>
                  <a:lnTo>
                    <a:pt x="154" y="0"/>
                  </a:lnTo>
                  <a:lnTo>
                    <a:pt x="117" y="7"/>
                  </a:lnTo>
                  <a:lnTo>
                    <a:pt x="95" y="14"/>
                  </a:lnTo>
                  <a:lnTo>
                    <a:pt x="73" y="28"/>
                  </a:lnTo>
                  <a:lnTo>
                    <a:pt x="44" y="43"/>
                  </a:lnTo>
                  <a:lnTo>
                    <a:pt x="30" y="71"/>
                  </a:lnTo>
                  <a:lnTo>
                    <a:pt x="8" y="106"/>
                  </a:lnTo>
                  <a:lnTo>
                    <a:pt x="0" y="128"/>
                  </a:lnTo>
                  <a:lnTo>
                    <a:pt x="15" y="149"/>
                  </a:lnTo>
                  <a:lnTo>
                    <a:pt x="15" y="156"/>
                  </a:lnTo>
                  <a:lnTo>
                    <a:pt x="22" y="184"/>
                  </a:lnTo>
                  <a:lnTo>
                    <a:pt x="30" y="198"/>
                  </a:lnTo>
                  <a:lnTo>
                    <a:pt x="30" y="213"/>
                  </a:lnTo>
                  <a:lnTo>
                    <a:pt x="30" y="227"/>
                  </a:lnTo>
                  <a:lnTo>
                    <a:pt x="37" y="234"/>
                  </a:lnTo>
                  <a:lnTo>
                    <a:pt x="37" y="234"/>
                  </a:lnTo>
                  <a:lnTo>
                    <a:pt x="44" y="248"/>
                  </a:lnTo>
                  <a:lnTo>
                    <a:pt x="51" y="248"/>
                  </a:lnTo>
                  <a:lnTo>
                    <a:pt x="51" y="269"/>
                  </a:lnTo>
                  <a:lnTo>
                    <a:pt x="59" y="276"/>
                  </a:lnTo>
                  <a:lnTo>
                    <a:pt x="73" y="291"/>
                  </a:lnTo>
                  <a:lnTo>
                    <a:pt x="88" y="305"/>
                  </a:lnTo>
                  <a:lnTo>
                    <a:pt x="95" y="319"/>
                  </a:lnTo>
                  <a:lnTo>
                    <a:pt x="103" y="333"/>
                  </a:lnTo>
                  <a:lnTo>
                    <a:pt x="117" y="333"/>
                  </a:lnTo>
                  <a:lnTo>
                    <a:pt x="125" y="354"/>
                  </a:lnTo>
                  <a:lnTo>
                    <a:pt x="139" y="361"/>
                  </a:lnTo>
                  <a:lnTo>
                    <a:pt x="161" y="361"/>
                  </a:lnTo>
                  <a:lnTo>
                    <a:pt x="183" y="354"/>
                  </a:lnTo>
                  <a:lnTo>
                    <a:pt x="190" y="361"/>
                  </a:lnTo>
                  <a:lnTo>
                    <a:pt x="190" y="361"/>
                  </a:lnTo>
                  <a:lnTo>
                    <a:pt x="190" y="361"/>
                  </a:lnTo>
                  <a:lnTo>
                    <a:pt x="183" y="376"/>
                  </a:lnTo>
                  <a:lnTo>
                    <a:pt x="176" y="390"/>
                  </a:lnTo>
                  <a:lnTo>
                    <a:pt x="176" y="404"/>
                  </a:lnTo>
                  <a:lnTo>
                    <a:pt x="183" y="383"/>
                  </a:lnTo>
                  <a:lnTo>
                    <a:pt x="183" y="383"/>
                  </a:lnTo>
                  <a:lnTo>
                    <a:pt x="183" y="383"/>
                  </a:lnTo>
                  <a:lnTo>
                    <a:pt x="176" y="404"/>
                  </a:lnTo>
                  <a:lnTo>
                    <a:pt x="176" y="404"/>
                  </a:lnTo>
                  <a:lnTo>
                    <a:pt x="176" y="404"/>
                  </a:lnTo>
                  <a:lnTo>
                    <a:pt x="176" y="411"/>
                  </a:lnTo>
                  <a:lnTo>
                    <a:pt x="168" y="439"/>
                  </a:lnTo>
                  <a:lnTo>
                    <a:pt x="168" y="446"/>
                  </a:lnTo>
                  <a:lnTo>
                    <a:pt x="161" y="454"/>
                  </a:lnTo>
                  <a:lnTo>
                    <a:pt x="139" y="517"/>
                  </a:lnTo>
                  <a:lnTo>
                    <a:pt x="125" y="595"/>
                  </a:lnTo>
                  <a:lnTo>
                    <a:pt x="103" y="702"/>
                  </a:lnTo>
                  <a:lnTo>
                    <a:pt x="95" y="744"/>
                  </a:lnTo>
                  <a:lnTo>
                    <a:pt x="103" y="716"/>
                  </a:lnTo>
                  <a:lnTo>
                    <a:pt x="73" y="857"/>
                  </a:lnTo>
                  <a:lnTo>
                    <a:pt x="59" y="921"/>
                  </a:lnTo>
                  <a:lnTo>
                    <a:pt x="51" y="964"/>
                  </a:lnTo>
                  <a:lnTo>
                    <a:pt x="51" y="971"/>
                  </a:lnTo>
                  <a:lnTo>
                    <a:pt x="51" y="978"/>
                  </a:lnTo>
                  <a:lnTo>
                    <a:pt x="51" y="971"/>
                  </a:lnTo>
                  <a:lnTo>
                    <a:pt x="51" y="1013"/>
                  </a:lnTo>
                  <a:lnTo>
                    <a:pt x="59" y="1063"/>
                  </a:lnTo>
                  <a:lnTo>
                    <a:pt x="51" y="1155"/>
                  </a:lnTo>
                  <a:lnTo>
                    <a:pt x="44" y="1233"/>
                  </a:lnTo>
                  <a:lnTo>
                    <a:pt x="37" y="1304"/>
                  </a:lnTo>
                  <a:lnTo>
                    <a:pt x="37" y="1304"/>
                  </a:lnTo>
                  <a:lnTo>
                    <a:pt x="44" y="1304"/>
                  </a:lnTo>
                  <a:lnTo>
                    <a:pt x="59" y="1311"/>
                  </a:lnTo>
                  <a:lnTo>
                    <a:pt x="88" y="1318"/>
                  </a:lnTo>
                  <a:lnTo>
                    <a:pt x="132" y="1318"/>
                  </a:lnTo>
                  <a:lnTo>
                    <a:pt x="256" y="1318"/>
                  </a:lnTo>
                  <a:lnTo>
                    <a:pt x="256" y="1318"/>
                  </a:lnTo>
                  <a:lnTo>
                    <a:pt x="139" y="1318"/>
                  </a:lnTo>
                  <a:lnTo>
                    <a:pt x="132" y="1361"/>
                  </a:lnTo>
                  <a:lnTo>
                    <a:pt x="154" y="1502"/>
                  </a:lnTo>
                  <a:lnTo>
                    <a:pt x="168" y="1672"/>
                  </a:lnTo>
                  <a:lnTo>
                    <a:pt x="198" y="1807"/>
                  </a:lnTo>
                  <a:lnTo>
                    <a:pt x="212" y="1913"/>
                  </a:lnTo>
                  <a:lnTo>
                    <a:pt x="263" y="2062"/>
                  </a:lnTo>
                  <a:lnTo>
                    <a:pt x="293" y="2126"/>
                  </a:lnTo>
                  <a:lnTo>
                    <a:pt x="307" y="2133"/>
                  </a:lnTo>
                  <a:lnTo>
                    <a:pt x="307" y="2154"/>
                  </a:lnTo>
                  <a:lnTo>
                    <a:pt x="293" y="2183"/>
                  </a:lnTo>
                  <a:lnTo>
                    <a:pt x="300" y="2190"/>
                  </a:lnTo>
                  <a:lnTo>
                    <a:pt x="285" y="2197"/>
                  </a:lnTo>
                  <a:lnTo>
                    <a:pt x="256" y="2225"/>
                  </a:lnTo>
                  <a:lnTo>
                    <a:pt x="227" y="2239"/>
                  </a:lnTo>
                  <a:lnTo>
                    <a:pt x="205" y="2239"/>
                  </a:lnTo>
                  <a:lnTo>
                    <a:pt x="168" y="2239"/>
                  </a:lnTo>
                  <a:lnTo>
                    <a:pt x="154" y="2254"/>
                  </a:lnTo>
                  <a:lnTo>
                    <a:pt x="139" y="2261"/>
                  </a:lnTo>
                  <a:lnTo>
                    <a:pt x="139" y="2268"/>
                  </a:lnTo>
                  <a:lnTo>
                    <a:pt x="139" y="2275"/>
                  </a:lnTo>
                  <a:lnTo>
                    <a:pt x="168" y="2289"/>
                  </a:lnTo>
                  <a:lnTo>
                    <a:pt x="161" y="2296"/>
                  </a:lnTo>
                  <a:lnTo>
                    <a:pt x="161" y="2296"/>
                  </a:lnTo>
                  <a:lnTo>
                    <a:pt x="154" y="2303"/>
                  </a:lnTo>
                  <a:lnTo>
                    <a:pt x="154" y="2317"/>
                  </a:lnTo>
                  <a:lnTo>
                    <a:pt x="190" y="2324"/>
                  </a:lnTo>
                  <a:lnTo>
                    <a:pt x="271" y="2332"/>
                  </a:lnTo>
                  <a:lnTo>
                    <a:pt x="358" y="2332"/>
                  </a:lnTo>
                  <a:lnTo>
                    <a:pt x="388" y="2317"/>
                  </a:lnTo>
                  <a:lnTo>
                    <a:pt x="402" y="2310"/>
                  </a:lnTo>
                  <a:lnTo>
                    <a:pt x="417" y="2317"/>
                  </a:lnTo>
                  <a:lnTo>
                    <a:pt x="432" y="2324"/>
                  </a:lnTo>
                  <a:lnTo>
                    <a:pt x="483" y="2317"/>
                  </a:lnTo>
                  <a:lnTo>
                    <a:pt x="505" y="2303"/>
                  </a:lnTo>
                  <a:lnTo>
                    <a:pt x="519" y="2254"/>
                  </a:lnTo>
                  <a:lnTo>
                    <a:pt x="527" y="2239"/>
                  </a:lnTo>
                  <a:lnTo>
                    <a:pt x="527" y="2239"/>
                  </a:lnTo>
                  <a:lnTo>
                    <a:pt x="527" y="2190"/>
                  </a:lnTo>
                  <a:lnTo>
                    <a:pt x="527" y="2133"/>
                  </a:lnTo>
                  <a:lnTo>
                    <a:pt x="512" y="2084"/>
                  </a:lnTo>
                  <a:lnTo>
                    <a:pt x="519" y="2062"/>
                  </a:lnTo>
                  <a:lnTo>
                    <a:pt x="497" y="1991"/>
                  </a:lnTo>
                  <a:lnTo>
                    <a:pt x="512" y="1935"/>
                  </a:lnTo>
                  <a:lnTo>
                    <a:pt x="497" y="1821"/>
                  </a:lnTo>
                  <a:lnTo>
                    <a:pt x="490" y="1750"/>
                  </a:lnTo>
                  <a:lnTo>
                    <a:pt x="483" y="1694"/>
                  </a:lnTo>
                  <a:lnTo>
                    <a:pt x="475" y="1552"/>
                  </a:lnTo>
                  <a:lnTo>
                    <a:pt x="475" y="1488"/>
                  </a:lnTo>
                  <a:lnTo>
                    <a:pt x="490" y="1424"/>
                  </a:lnTo>
                  <a:lnTo>
                    <a:pt x="490" y="1318"/>
                  </a:lnTo>
                  <a:lnTo>
                    <a:pt x="490" y="1283"/>
                  </a:lnTo>
                  <a:lnTo>
                    <a:pt x="439" y="1304"/>
                  </a:lnTo>
                  <a:lnTo>
                    <a:pt x="519" y="1276"/>
                  </a:lnTo>
                  <a:lnTo>
                    <a:pt x="519" y="1247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76200" dir="13500000" sy="23000" kx="1200000" algn="br" rotWithShape="0">
                <a:prstClr val="black">
                  <a:alpha val="6000"/>
                </a:prstClr>
              </a:outerShdw>
            </a:effectLst>
          </p:spPr>
          <p:txBody>
            <a:bodyPr vert="horz" wrap="square" lIns="162560" tIns="81280" rIns="162560" bIns="8128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3200"/>
            </a:p>
          </p:txBody>
        </p:sp>
        <p:sp>
          <p:nvSpPr>
            <p:cNvPr id="15" name="ïšliḍè">
              <a:extLst>
                <a:ext uri="{FF2B5EF4-FFF2-40B4-BE49-F238E27FC236}">
                  <a16:creationId xmlns:a16="http://schemas.microsoft.com/office/drawing/2014/main" xmlns="" id="{8C7A8B3B-F7A2-4B83-B649-175882D164D1}"/>
                </a:ext>
              </a:extLst>
            </p:cNvPr>
            <p:cNvSpPr txBox="1"/>
            <p:nvPr/>
          </p:nvSpPr>
          <p:spPr bwMode="auto">
            <a:xfrm>
              <a:off x="3733231" y="3970401"/>
              <a:ext cx="1905200" cy="441805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>
                  <a:solidFill>
                    <a:schemeClr val="bg1"/>
                  </a:solidFill>
                </a:rPr>
                <a:t>W</a:t>
              </a:r>
            </a:p>
          </p:txBody>
        </p:sp>
        <p:sp>
          <p:nvSpPr>
            <p:cNvPr id="16" name="išḻïďè">
              <a:extLst>
                <a:ext uri="{FF2B5EF4-FFF2-40B4-BE49-F238E27FC236}">
                  <a16:creationId xmlns:a16="http://schemas.microsoft.com/office/drawing/2014/main" xmlns="" id="{3724B1E0-900D-4DF1-AB03-8757B0E32ECB}"/>
                </a:ext>
              </a:extLst>
            </p:cNvPr>
            <p:cNvSpPr txBox="1"/>
            <p:nvPr/>
          </p:nvSpPr>
          <p:spPr bwMode="auto">
            <a:xfrm>
              <a:off x="3493437" y="4533073"/>
              <a:ext cx="2384788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7" name="ïśľîḑè">
              <a:extLst>
                <a:ext uri="{FF2B5EF4-FFF2-40B4-BE49-F238E27FC236}">
                  <a16:creationId xmlns:a16="http://schemas.microsoft.com/office/drawing/2014/main" xmlns="" id="{42ADCA9B-01F0-40E9-8508-0D61926B3F0E}"/>
                </a:ext>
              </a:extLst>
            </p:cNvPr>
            <p:cNvSpPr/>
            <p:nvPr/>
          </p:nvSpPr>
          <p:spPr bwMode="auto">
            <a:xfrm>
              <a:off x="3493437" y="4974877"/>
              <a:ext cx="2384788" cy="1164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8" name="iSḻíḑê">
              <a:extLst>
                <a:ext uri="{FF2B5EF4-FFF2-40B4-BE49-F238E27FC236}">
                  <a16:creationId xmlns:a16="http://schemas.microsoft.com/office/drawing/2014/main" xmlns="" id="{5F1EE8C9-B129-49E0-9A87-DC26ED9F2B37}"/>
                </a:ext>
              </a:extLst>
            </p:cNvPr>
            <p:cNvSpPr/>
            <p:nvPr/>
          </p:nvSpPr>
          <p:spPr bwMode="auto">
            <a:xfrm>
              <a:off x="7151134" y="1138026"/>
              <a:ext cx="710068" cy="2784733"/>
            </a:xfrm>
            <a:custGeom>
              <a:avLst/>
              <a:gdLst>
                <a:gd name="T0" fmla="*/ 556 w 592"/>
                <a:gd name="T1" fmla="*/ 422 h 2332"/>
                <a:gd name="T2" fmla="*/ 463 w 592"/>
                <a:gd name="T3" fmla="*/ 340 h 2332"/>
                <a:gd name="T4" fmla="*/ 443 w 592"/>
                <a:gd name="T5" fmla="*/ 286 h 2332"/>
                <a:gd name="T6" fmla="*/ 465 w 592"/>
                <a:gd name="T7" fmla="*/ 223 h 2332"/>
                <a:gd name="T8" fmla="*/ 398 w 592"/>
                <a:gd name="T9" fmla="*/ 18 h 2332"/>
                <a:gd name="T10" fmla="*/ 390 w 592"/>
                <a:gd name="T11" fmla="*/ 12 h 2332"/>
                <a:gd name="T12" fmla="*/ 322 w 592"/>
                <a:gd name="T13" fmla="*/ 0 h 2332"/>
                <a:gd name="T14" fmla="*/ 189 w 592"/>
                <a:gd name="T15" fmla="*/ 79 h 2332"/>
                <a:gd name="T16" fmla="*/ 206 w 592"/>
                <a:gd name="T17" fmla="*/ 92 h 2332"/>
                <a:gd name="T18" fmla="*/ 201 w 592"/>
                <a:gd name="T19" fmla="*/ 210 h 2332"/>
                <a:gd name="T20" fmla="*/ 202 w 592"/>
                <a:gd name="T21" fmla="*/ 262 h 2332"/>
                <a:gd name="T22" fmla="*/ 111 w 592"/>
                <a:gd name="T23" fmla="*/ 332 h 2332"/>
                <a:gd name="T24" fmla="*/ 65 w 592"/>
                <a:gd name="T25" fmla="*/ 494 h 2332"/>
                <a:gd name="T26" fmla="*/ 52 w 592"/>
                <a:gd name="T27" fmla="*/ 521 h 2332"/>
                <a:gd name="T28" fmla="*/ 13 w 592"/>
                <a:gd name="T29" fmla="*/ 778 h 2332"/>
                <a:gd name="T30" fmla="*/ 86 w 592"/>
                <a:gd name="T31" fmla="*/ 846 h 2332"/>
                <a:gd name="T32" fmla="*/ 90 w 592"/>
                <a:gd name="T33" fmla="*/ 1054 h 2332"/>
                <a:gd name="T34" fmla="*/ 124 w 592"/>
                <a:gd name="T35" fmla="*/ 1245 h 2332"/>
                <a:gd name="T36" fmla="*/ 195 w 592"/>
                <a:gd name="T37" fmla="*/ 1920 h 2332"/>
                <a:gd name="T38" fmla="*/ 203 w 592"/>
                <a:gd name="T39" fmla="*/ 2029 h 2332"/>
                <a:gd name="T40" fmla="*/ 147 w 592"/>
                <a:gd name="T41" fmla="*/ 2144 h 2332"/>
                <a:gd name="T42" fmla="*/ 195 w 592"/>
                <a:gd name="T43" fmla="*/ 2217 h 2332"/>
                <a:gd name="T44" fmla="*/ 297 w 592"/>
                <a:gd name="T45" fmla="*/ 2212 h 2332"/>
                <a:gd name="T46" fmla="*/ 315 w 592"/>
                <a:gd name="T47" fmla="*/ 2229 h 2332"/>
                <a:gd name="T48" fmla="*/ 267 w 592"/>
                <a:gd name="T49" fmla="*/ 2266 h 2332"/>
                <a:gd name="T50" fmla="*/ 355 w 592"/>
                <a:gd name="T51" fmla="*/ 2330 h 2332"/>
                <a:gd name="T52" fmla="*/ 531 w 592"/>
                <a:gd name="T53" fmla="*/ 2277 h 2332"/>
                <a:gd name="T54" fmla="*/ 545 w 592"/>
                <a:gd name="T55" fmla="*/ 2157 h 2332"/>
                <a:gd name="T56" fmla="*/ 527 w 592"/>
                <a:gd name="T57" fmla="*/ 1629 h 2332"/>
                <a:gd name="T58" fmla="*/ 491 w 592"/>
                <a:gd name="T59" fmla="*/ 1517 h 2332"/>
                <a:gd name="T60" fmla="*/ 494 w 592"/>
                <a:gd name="T61" fmla="*/ 1408 h 2332"/>
                <a:gd name="T62" fmla="*/ 487 w 592"/>
                <a:gd name="T63" fmla="*/ 1324 h 2332"/>
                <a:gd name="T64" fmla="*/ 517 w 592"/>
                <a:gd name="T65" fmla="*/ 1126 h 2332"/>
                <a:gd name="T66" fmla="*/ 503 w 592"/>
                <a:gd name="T67" fmla="*/ 988 h 2332"/>
                <a:gd name="T68" fmla="*/ 510 w 592"/>
                <a:gd name="T69" fmla="*/ 908 h 2332"/>
                <a:gd name="T70" fmla="*/ 539 w 592"/>
                <a:gd name="T71" fmla="*/ 754 h 2332"/>
                <a:gd name="T72" fmla="*/ 592 w 592"/>
                <a:gd name="T73" fmla="*/ 630 h 2332"/>
                <a:gd name="T74" fmla="*/ 222 w 592"/>
                <a:gd name="T75" fmla="*/ 401 h 2332"/>
                <a:gd name="T76" fmla="*/ 155 w 592"/>
                <a:gd name="T77" fmla="*/ 469 h 2332"/>
                <a:gd name="T78" fmla="*/ 128 w 592"/>
                <a:gd name="T79" fmla="*/ 500 h 2332"/>
                <a:gd name="T80" fmla="*/ 175 w 592"/>
                <a:gd name="T81" fmla="*/ 422 h 2332"/>
                <a:gd name="T82" fmla="*/ 216 w 592"/>
                <a:gd name="T83" fmla="*/ 381 h 2332"/>
                <a:gd name="T84" fmla="*/ 235 w 592"/>
                <a:gd name="T85" fmla="*/ 362 h 2332"/>
                <a:gd name="T86" fmla="*/ 279 w 592"/>
                <a:gd name="T87" fmla="*/ 364 h 2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92" h="2332">
                  <a:moveTo>
                    <a:pt x="592" y="630"/>
                  </a:moveTo>
                  <a:cubicBezTo>
                    <a:pt x="591" y="574"/>
                    <a:pt x="589" y="534"/>
                    <a:pt x="586" y="511"/>
                  </a:cubicBezTo>
                  <a:cubicBezTo>
                    <a:pt x="582" y="472"/>
                    <a:pt x="572" y="443"/>
                    <a:pt x="556" y="422"/>
                  </a:cubicBezTo>
                  <a:cubicBezTo>
                    <a:pt x="553" y="418"/>
                    <a:pt x="547" y="412"/>
                    <a:pt x="539" y="406"/>
                  </a:cubicBezTo>
                  <a:cubicBezTo>
                    <a:pt x="529" y="397"/>
                    <a:pt x="523" y="391"/>
                    <a:pt x="520" y="388"/>
                  </a:cubicBezTo>
                  <a:cubicBezTo>
                    <a:pt x="497" y="365"/>
                    <a:pt x="478" y="349"/>
                    <a:pt x="463" y="340"/>
                  </a:cubicBezTo>
                  <a:cubicBezTo>
                    <a:pt x="463" y="336"/>
                    <a:pt x="460" y="328"/>
                    <a:pt x="454" y="318"/>
                  </a:cubicBezTo>
                  <a:cubicBezTo>
                    <a:pt x="454" y="317"/>
                    <a:pt x="453" y="316"/>
                    <a:pt x="453" y="315"/>
                  </a:cubicBezTo>
                  <a:cubicBezTo>
                    <a:pt x="447" y="303"/>
                    <a:pt x="443" y="293"/>
                    <a:pt x="443" y="286"/>
                  </a:cubicBezTo>
                  <a:cubicBezTo>
                    <a:pt x="441" y="284"/>
                    <a:pt x="439" y="284"/>
                    <a:pt x="436" y="284"/>
                  </a:cubicBezTo>
                  <a:cubicBezTo>
                    <a:pt x="434" y="284"/>
                    <a:pt x="431" y="283"/>
                    <a:pt x="427" y="283"/>
                  </a:cubicBezTo>
                  <a:cubicBezTo>
                    <a:pt x="444" y="271"/>
                    <a:pt x="456" y="251"/>
                    <a:pt x="465" y="223"/>
                  </a:cubicBezTo>
                  <a:cubicBezTo>
                    <a:pt x="473" y="196"/>
                    <a:pt x="476" y="168"/>
                    <a:pt x="474" y="138"/>
                  </a:cubicBezTo>
                  <a:cubicBezTo>
                    <a:pt x="472" y="107"/>
                    <a:pt x="465" y="80"/>
                    <a:pt x="453" y="60"/>
                  </a:cubicBezTo>
                  <a:cubicBezTo>
                    <a:pt x="439" y="36"/>
                    <a:pt x="421" y="22"/>
                    <a:pt x="398" y="18"/>
                  </a:cubicBezTo>
                  <a:cubicBezTo>
                    <a:pt x="395" y="18"/>
                    <a:pt x="395" y="16"/>
                    <a:pt x="397" y="14"/>
                  </a:cubicBezTo>
                  <a:cubicBezTo>
                    <a:pt x="398" y="12"/>
                    <a:pt x="398" y="11"/>
                    <a:pt x="396" y="11"/>
                  </a:cubicBezTo>
                  <a:cubicBezTo>
                    <a:pt x="393" y="10"/>
                    <a:pt x="391" y="10"/>
                    <a:pt x="390" y="12"/>
                  </a:cubicBezTo>
                  <a:cubicBezTo>
                    <a:pt x="389" y="14"/>
                    <a:pt x="388" y="16"/>
                    <a:pt x="387" y="16"/>
                  </a:cubicBezTo>
                  <a:cubicBezTo>
                    <a:pt x="383" y="11"/>
                    <a:pt x="374" y="7"/>
                    <a:pt x="359" y="4"/>
                  </a:cubicBezTo>
                  <a:cubicBezTo>
                    <a:pt x="346" y="1"/>
                    <a:pt x="333" y="0"/>
                    <a:pt x="322" y="0"/>
                  </a:cubicBezTo>
                  <a:cubicBezTo>
                    <a:pt x="301" y="3"/>
                    <a:pt x="277" y="12"/>
                    <a:pt x="249" y="28"/>
                  </a:cubicBezTo>
                  <a:cubicBezTo>
                    <a:pt x="234" y="37"/>
                    <a:pt x="214" y="49"/>
                    <a:pt x="189" y="64"/>
                  </a:cubicBezTo>
                  <a:cubicBezTo>
                    <a:pt x="191" y="69"/>
                    <a:pt x="190" y="74"/>
                    <a:pt x="189" y="79"/>
                  </a:cubicBezTo>
                  <a:cubicBezTo>
                    <a:pt x="187" y="82"/>
                    <a:pt x="185" y="86"/>
                    <a:pt x="183" y="94"/>
                  </a:cubicBezTo>
                  <a:cubicBezTo>
                    <a:pt x="188" y="95"/>
                    <a:pt x="193" y="95"/>
                    <a:pt x="197" y="94"/>
                  </a:cubicBezTo>
                  <a:cubicBezTo>
                    <a:pt x="202" y="92"/>
                    <a:pt x="205" y="92"/>
                    <a:pt x="206" y="92"/>
                  </a:cubicBezTo>
                  <a:cubicBezTo>
                    <a:pt x="204" y="100"/>
                    <a:pt x="200" y="113"/>
                    <a:pt x="194" y="130"/>
                  </a:cubicBezTo>
                  <a:cubicBezTo>
                    <a:pt x="190" y="144"/>
                    <a:pt x="189" y="160"/>
                    <a:pt x="189" y="174"/>
                  </a:cubicBezTo>
                  <a:cubicBezTo>
                    <a:pt x="203" y="182"/>
                    <a:pt x="207" y="194"/>
                    <a:pt x="201" y="210"/>
                  </a:cubicBezTo>
                  <a:cubicBezTo>
                    <a:pt x="198" y="219"/>
                    <a:pt x="191" y="233"/>
                    <a:pt x="181" y="252"/>
                  </a:cubicBezTo>
                  <a:cubicBezTo>
                    <a:pt x="181" y="256"/>
                    <a:pt x="184" y="258"/>
                    <a:pt x="189" y="260"/>
                  </a:cubicBezTo>
                  <a:cubicBezTo>
                    <a:pt x="191" y="261"/>
                    <a:pt x="195" y="262"/>
                    <a:pt x="202" y="262"/>
                  </a:cubicBezTo>
                  <a:cubicBezTo>
                    <a:pt x="202" y="274"/>
                    <a:pt x="203" y="283"/>
                    <a:pt x="205" y="290"/>
                  </a:cubicBezTo>
                  <a:cubicBezTo>
                    <a:pt x="207" y="294"/>
                    <a:pt x="211" y="300"/>
                    <a:pt x="217" y="308"/>
                  </a:cubicBezTo>
                  <a:cubicBezTo>
                    <a:pt x="180" y="300"/>
                    <a:pt x="145" y="308"/>
                    <a:pt x="111" y="332"/>
                  </a:cubicBezTo>
                  <a:cubicBezTo>
                    <a:pt x="107" y="344"/>
                    <a:pt x="101" y="367"/>
                    <a:pt x="95" y="402"/>
                  </a:cubicBezTo>
                  <a:cubicBezTo>
                    <a:pt x="89" y="436"/>
                    <a:pt x="82" y="460"/>
                    <a:pt x="75" y="475"/>
                  </a:cubicBezTo>
                  <a:cubicBezTo>
                    <a:pt x="73" y="479"/>
                    <a:pt x="70" y="485"/>
                    <a:pt x="65" y="494"/>
                  </a:cubicBezTo>
                  <a:cubicBezTo>
                    <a:pt x="63" y="498"/>
                    <a:pt x="61" y="501"/>
                    <a:pt x="59" y="504"/>
                  </a:cubicBezTo>
                  <a:cubicBezTo>
                    <a:pt x="57" y="508"/>
                    <a:pt x="55" y="512"/>
                    <a:pt x="54" y="515"/>
                  </a:cubicBezTo>
                  <a:cubicBezTo>
                    <a:pt x="53" y="517"/>
                    <a:pt x="53" y="519"/>
                    <a:pt x="52" y="521"/>
                  </a:cubicBezTo>
                  <a:cubicBezTo>
                    <a:pt x="36" y="559"/>
                    <a:pt x="26" y="582"/>
                    <a:pt x="23" y="592"/>
                  </a:cubicBezTo>
                  <a:cubicBezTo>
                    <a:pt x="12" y="622"/>
                    <a:pt x="5" y="650"/>
                    <a:pt x="3" y="676"/>
                  </a:cubicBezTo>
                  <a:cubicBezTo>
                    <a:pt x="0" y="718"/>
                    <a:pt x="4" y="753"/>
                    <a:pt x="13" y="778"/>
                  </a:cubicBezTo>
                  <a:cubicBezTo>
                    <a:pt x="27" y="812"/>
                    <a:pt x="51" y="826"/>
                    <a:pt x="86" y="820"/>
                  </a:cubicBezTo>
                  <a:cubicBezTo>
                    <a:pt x="88" y="822"/>
                    <a:pt x="89" y="827"/>
                    <a:pt x="88" y="832"/>
                  </a:cubicBezTo>
                  <a:cubicBezTo>
                    <a:pt x="87" y="836"/>
                    <a:pt x="87" y="840"/>
                    <a:pt x="86" y="846"/>
                  </a:cubicBezTo>
                  <a:cubicBezTo>
                    <a:pt x="89" y="846"/>
                    <a:pt x="93" y="848"/>
                    <a:pt x="99" y="849"/>
                  </a:cubicBezTo>
                  <a:cubicBezTo>
                    <a:pt x="104" y="850"/>
                    <a:pt x="108" y="851"/>
                    <a:pt x="111" y="851"/>
                  </a:cubicBezTo>
                  <a:cubicBezTo>
                    <a:pt x="109" y="883"/>
                    <a:pt x="102" y="951"/>
                    <a:pt x="90" y="1054"/>
                  </a:cubicBezTo>
                  <a:cubicBezTo>
                    <a:pt x="80" y="1138"/>
                    <a:pt x="75" y="1205"/>
                    <a:pt x="77" y="1256"/>
                  </a:cubicBezTo>
                  <a:cubicBezTo>
                    <a:pt x="82" y="1253"/>
                    <a:pt x="89" y="1251"/>
                    <a:pt x="100" y="1250"/>
                  </a:cubicBezTo>
                  <a:cubicBezTo>
                    <a:pt x="112" y="1248"/>
                    <a:pt x="120" y="1246"/>
                    <a:pt x="124" y="1245"/>
                  </a:cubicBezTo>
                  <a:cubicBezTo>
                    <a:pt x="128" y="1310"/>
                    <a:pt x="134" y="1412"/>
                    <a:pt x="142" y="1551"/>
                  </a:cubicBezTo>
                  <a:cubicBezTo>
                    <a:pt x="150" y="1674"/>
                    <a:pt x="161" y="1773"/>
                    <a:pt x="175" y="1846"/>
                  </a:cubicBezTo>
                  <a:cubicBezTo>
                    <a:pt x="177" y="1862"/>
                    <a:pt x="185" y="1886"/>
                    <a:pt x="195" y="1920"/>
                  </a:cubicBezTo>
                  <a:cubicBezTo>
                    <a:pt x="198" y="1930"/>
                    <a:pt x="202" y="1943"/>
                    <a:pt x="208" y="1962"/>
                  </a:cubicBezTo>
                  <a:cubicBezTo>
                    <a:pt x="213" y="1977"/>
                    <a:pt x="215" y="1988"/>
                    <a:pt x="215" y="1994"/>
                  </a:cubicBezTo>
                  <a:cubicBezTo>
                    <a:pt x="215" y="1996"/>
                    <a:pt x="211" y="2008"/>
                    <a:pt x="203" y="2029"/>
                  </a:cubicBezTo>
                  <a:cubicBezTo>
                    <a:pt x="198" y="2043"/>
                    <a:pt x="200" y="2054"/>
                    <a:pt x="208" y="2062"/>
                  </a:cubicBezTo>
                  <a:cubicBezTo>
                    <a:pt x="204" y="2072"/>
                    <a:pt x="193" y="2086"/>
                    <a:pt x="176" y="2103"/>
                  </a:cubicBezTo>
                  <a:cubicBezTo>
                    <a:pt x="159" y="2120"/>
                    <a:pt x="150" y="2133"/>
                    <a:pt x="147" y="2144"/>
                  </a:cubicBezTo>
                  <a:cubicBezTo>
                    <a:pt x="132" y="2155"/>
                    <a:pt x="107" y="2160"/>
                    <a:pt x="73" y="2160"/>
                  </a:cubicBezTo>
                  <a:cubicBezTo>
                    <a:pt x="35" y="2176"/>
                    <a:pt x="45" y="2198"/>
                    <a:pt x="103" y="2226"/>
                  </a:cubicBezTo>
                  <a:cubicBezTo>
                    <a:pt x="131" y="2229"/>
                    <a:pt x="161" y="2226"/>
                    <a:pt x="195" y="2217"/>
                  </a:cubicBezTo>
                  <a:cubicBezTo>
                    <a:pt x="250" y="2202"/>
                    <a:pt x="277" y="2194"/>
                    <a:pt x="278" y="2194"/>
                  </a:cubicBezTo>
                  <a:cubicBezTo>
                    <a:pt x="281" y="2195"/>
                    <a:pt x="285" y="2198"/>
                    <a:pt x="288" y="2202"/>
                  </a:cubicBezTo>
                  <a:cubicBezTo>
                    <a:pt x="291" y="2208"/>
                    <a:pt x="294" y="2211"/>
                    <a:pt x="297" y="2212"/>
                  </a:cubicBezTo>
                  <a:cubicBezTo>
                    <a:pt x="300" y="2212"/>
                    <a:pt x="305" y="2211"/>
                    <a:pt x="313" y="2210"/>
                  </a:cubicBezTo>
                  <a:cubicBezTo>
                    <a:pt x="319" y="2209"/>
                    <a:pt x="324" y="2209"/>
                    <a:pt x="329" y="2209"/>
                  </a:cubicBezTo>
                  <a:cubicBezTo>
                    <a:pt x="325" y="2213"/>
                    <a:pt x="321" y="2219"/>
                    <a:pt x="315" y="2229"/>
                  </a:cubicBezTo>
                  <a:cubicBezTo>
                    <a:pt x="309" y="2238"/>
                    <a:pt x="304" y="2245"/>
                    <a:pt x="299" y="2249"/>
                  </a:cubicBezTo>
                  <a:cubicBezTo>
                    <a:pt x="296" y="2252"/>
                    <a:pt x="291" y="2255"/>
                    <a:pt x="283" y="2258"/>
                  </a:cubicBezTo>
                  <a:cubicBezTo>
                    <a:pt x="275" y="2261"/>
                    <a:pt x="270" y="2264"/>
                    <a:pt x="267" y="2266"/>
                  </a:cubicBezTo>
                  <a:cubicBezTo>
                    <a:pt x="264" y="2269"/>
                    <a:pt x="259" y="2275"/>
                    <a:pt x="253" y="2285"/>
                  </a:cubicBezTo>
                  <a:cubicBezTo>
                    <a:pt x="248" y="2292"/>
                    <a:pt x="247" y="2299"/>
                    <a:pt x="252" y="2304"/>
                  </a:cubicBezTo>
                  <a:cubicBezTo>
                    <a:pt x="268" y="2324"/>
                    <a:pt x="303" y="2332"/>
                    <a:pt x="355" y="2330"/>
                  </a:cubicBezTo>
                  <a:cubicBezTo>
                    <a:pt x="406" y="2326"/>
                    <a:pt x="443" y="2314"/>
                    <a:pt x="467" y="2292"/>
                  </a:cubicBezTo>
                  <a:cubicBezTo>
                    <a:pt x="477" y="2296"/>
                    <a:pt x="489" y="2297"/>
                    <a:pt x="501" y="2293"/>
                  </a:cubicBezTo>
                  <a:cubicBezTo>
                    <a:pt x="511" y="2290"/>
                    <a:pt x="521" y="2285"/>
                    <a:pt x="531" y="2277"/>
                  </a:cubicBezTo>
                  <a:cubicBezTo>
                    <a:pt x="531" y="2265"/>
                    <a:pt x="530" y="2252"/>
                    <a:pt x="527" y="2237"/>
                  </a:cubicBezTo>
                  <a:cubicBezTo>
                    <a:pt x="523" y="2212"/>
                    <a:pt x="520" y="2199"/>
                    <a:pt x="520" y="2199"/>
                  </a:cubicBezTo>
                  <a:cubicBezTo>
                    <a:pt x="534" y="2191"/>
                    <a:pt x="542" y="2177"/>
                    <a:pt x="545" y="2157"/>
                  </a:cubicBezTo>
                  <a:cubicBezTo>
                    <a:pt x="547" y="2135"/>
                    <a:pt x="538" y="2124"/>
                    <a:pt x="516" y="2123"/>
                  </a:cubicBezTo>
                  <a:cubicBezTo>
                    <a:pt x="538" y="2067"/>
                    <a:pt x="548" y="1987"/>
                    <a:pt x="547" y="1884"/>
                  </a:cubicBezTo>
                  <a:cubicBezTo>
                    <a:pt x="546" y="1815"/>
                    <a:pt x="539" y="1730"/>
                    <a:pt x="527" y="1629"/>
                  </a:cubicBezTo>
                  <a:cubicBezTo>
                    <a:pt x="524" y="1610"/>
                    <a:pt x="519" y="1590"/>
                    <a:pt x="512" y="1570"/>
                  </a:cubicBezTo>
                  <a:cubicBezTo>
                    <a:pt x="511" y="1568"/>
                    <a:pt x="507" y="1559"/>
                    <a:pt x="500" y="1543"/>
                  </a:cubicBezTo>
                  <a:cubicBezTo>
                    <a:pt x="494" y="1532"/>
                    <a:pt x="491" y="1524"/>
                    <a:pt x="491" y="1517"/>
                  </a:cubicBezTo>
                  <a:cubicBezTo>
                    <a:pt x="490" y="1507"/>
                    <a:pt x="491" y="1492"/>
                    <a:pt x="493" y="1470"/>
                  </a:cubicBezTo>
                  <a:cubicBezTo>
                    <a:pt x="497" y="1448"/>
                    <a:pt x="497" y="1432"/>
                    <a:pt x="497" y="1422"/>
                  </a:cubicBezTo>
                  <a:cubicBezTo>
                    <a:pt x="497" y="1419"/>
                    <a:pt x="496" y="1414"/>
                    <a:pt x="494" y="1408"/>
                  </a:cubicBezTo>
                  <a:cubicBezTo>
                    <a:pt x="492" y="1401"/>
                    <a:pt x="491" y="1396"/>
                    <a:pt x="491" y="1393"/>
                  </a:cubicBezTo>
                  <a:cubicBezTo>
                    <a:pt x="493" y="1358"/>
                    <a:pt x="493" y="1358"/>
                    <a:pt x="493" y="1358"/>
                  </a:cubicBezTo>
                  <a:cubicBezTo>
                    <a:pt x="493" y="1344"/>
                    <a:pt x="491" y="1332"/>
                    <a:pt x="487" y="1324"/>
                  </a:cubicBezTo>
                  <a:cubicBezTo>
                    <a:pt x="490" y="1308"/>
                    <a:pt x="493" y="1290"/>
                    <a:pt x="495" y="1270"/>
                  </a:cubicBezTo>
                  <a:cubicBezTo>
                    <a:pt x="498" y="1246"/>
                    <a:pt x="500" y="1230"/>
                    <a:pt x="501" y="1218"/>
                  </a:cubicBezTo>
                  <a:cubicBezTo>
                    <a:pt x="509" y="1178"/>
                    <a:pt x="514" y="1146"/>
                    <a:pt x="517" y="1126"/>
                  </a:cubicBezTo>
                  <a:cubicBezTo>
                    <a:pt x="522" y="1088"/>
                    <a:pt x="522" y="1056"/>
                    <a:pt x="516" y="1028"/>
                  </a:cubicBezTo>
                  <a:cubicBezTo>
                    <a:pt x="515" y="1024"/>
                    <a:pt x="513" y="1018"/>
                    <a:pt x="510" y="1009"/>
                  </a:cubicBezTo>
                  <a:cubicBezTo>
                    <a:pt x="506" y="1000"/>
                    <a:pt x="504" y="994"/>
                    <a:pt x="503" y="988"/>
                  </a:cubicBezTo>
                  <a:cubicBezTo>
                    <a:pt x="501" y="969"/>
                    <a:pt x="501" y="952"/>
                    <a:pt x="501" y="936"/>
                  </a:cubicBezTo>
                  <a:cubicBezTo>
                    <a:pt x="502" y="932"/>
                    <a:pt x="503" y="927"/>
                    <a:pt x="505" y="922"/>
                  </a:cubicBezTo>
                  <a:cubicBezTo>
                    <a:pt x="507" y="915"/>
                    <a:pt x="509" y="910"/>
                    <a:pt x="510" y="908"/>
                  </a:cubicBezTo>
                  <a:cubicBezTo>
                    <a:pt x="512" y="896"/>
                    <a:pt x="515" y="878"/>
                    <a:pt x="517" y="852"/>
                  </a:cubicBezTo>
                  <a:cubicBezTo>
                    <a:pt x="519" y="826"/>
                    <a:pt x="522" y="808"/>
                    <a:pt x="525" y="796"/>
                  </a:cubicBezTo>
                  <a:cubicBezTo>
                    <a:pt x="527" y="785"/>
                    <a:pt x="532" y="771"/>
                    <a:pt x="539" y="754"/>
                  </a:cubicBezTo>
                  <a:cubicBezTo>
                    <a:pt x="550" y="725"/>
                    <a:pt x="556" y="710"/>
                    <a:pt x="556" y="710"/>
                  </a:cubicBezTo>
                  <a:cubicBezTo>
                    <a:pt x="566" y="681"/>
                    <a:pt x="571" y="666"/>
                    <a:pt x="572" y="666"/>
                  </a:cubicBezTo>
                  <a:cubicBezTo>
                    <a:pt x="578" y="650"/>
                    <a:pt x="585" y="638"/>
                    <a:pt x="592" y="630"/>
                  </a:cubicBezTo>
                  <a:close/>
                  <a:moveTo>
                    <a:pt x="279" y="364"/>
                  </a:moveTo>
                  <a:cubicBezTo>
                    <a:pt x="274" y="372"/>
                    <a:pt x="272" y="377"/>
                    <a:pt x="271" y="378"/>
                  </a:cubicBezTo>
                  <a:cubicBezTo>
                    <a:pt x="266" y="382"/>
                    <a:pt x="249" y="390"/>
                    <a:pt x="222" y="401"/>
                  </a:cubicBezTo>
                  <a:cubicBezTo>
                    <a:pt x="201" y="410"/>
                    <a:pt x="187" y="419"/>
                    <a:pt x="179" y="429"/>
                  </a:cubicBezTo>
                  <a:cubicBezTo>
                    <a:pt x="175" y="433"/>
                    <a:pt x="172" y="440"/>
                    <a:pt x="167" y="449"/>
                  </a:cubicBezTo>
                  <a:cubicBezTo>
                    <a:pt x="163" y="458"/>
                    <a:pt x="159" y="465"/>
                    <a:pt x="155" y="469"/>
                  </a:cubicBezTo>
                  <a:cubicBezTo>
                    <a:pt x="154" y="477"/>
                    <a:pt x="151" y="485"/>
                    <a:pt x="147" y="492"/>
                  </a:cubicBezTo>
                  <a:cubicBezTo>
                    <a:pt x="145" y="497"/>
                    <a:pt x="140" y="503"/>
                    <a:pt x="135" y="511"/>
                  </a:cubicBezTo>
                  <a:cubicBezTo>
                    <a:pt x="131" y="508"/>
                    <a:pt x="129" y="504"/>
                    <a:pt x="128" y="500"/>
                  </a:cubicBezTo>
                  <a:cubicBezTo>
                    <a:pt x="124" y="488"/>
                    <a:pt x="130" y="472"/>
                    <a:pt x="145" y="452"/>
                  </a:cubicBezTo>
                  <a:cubicBezTo>
                    <a:pt x="147" y="449"/>
                    <a:pt x="153" y="444"/>
                    <a:pt x="160" y="438"/>
                  </a:cubicBezTo>
                  <a:cubicBezTo>
                    <a:pt x="167" y="432"/>
                    <a:pt x="172" y="426"/>
                    <a:pt x="175" y="422"/>
                  </a:cubicBezTo>
                  <a:cubicBezTo>
                    <a:pt x="178" y="417"/>
                    <a:pt x="181" y="410"/>
                    <a:pt x="183" y="400"/>
                  </a:cubicBezTo>
                  <a:cubicBezTo>
                    <a:pt x="186" y="389"/>
                    <a:pt x="189" y="381"/>
                    <a:pt x="191" y="376"/>
                  </a:cubicBezTo>
                  <a:cubicBezTo>
                    <a:pt x="201" y="380"/>
                    <a:pt x="209" y="382"/>
                    <a:pt x="216" y="381"/>
                  </a:cubicBezTo>
                  <a:cubicBezTo>
                    <a:pt x="223" y="380"/>
                    <a:pt x="231" y="378"/>
                    <a:pt x="240" y="374"/>
                  </a:cubicBezTo>
                  <a:cubicBezTo>
                    <a:pt x="240" y="372"/>
                    <a:pt x="239" y="370"/>
                    <a:pt x="237" y="368"/>
                  </a:cubicBezTo>
                  <a:cubicBezTo>
                    <a:pt x="235" y="366"/>
                    <a:pt x="235" y="364"/>
                    <a:pt x="235" y="362"/>
                  </a:cubicBezTo>
                  <a:cubicBezTo>
                    <a:pt x="242" y="364"/>
                    <a:pt x="250" y="362"/>
                    <a:pt x="258" y="354"/>
                  </a:cubicBezTo>
                  <a:cubicBezTo>
                    <a:pt x="267" y="347"/>
                    <a:pt x="275" y="345"/>
                    <a:pt x="282" y="348"/>
                  </a:cubicBezTo>
                  <a:cubicBezTo>
                    <a:pt x="283" y="352"/>
                    <a:pt x="283" y="358"/>
                    <a:pt x="279" y="364"/>
                  </a:cubicBezTo>
                  <a:cubicBezTo>
                    <a:pt x="279" y="364"/>
                    <a:pt x="279" y="364"/>
                    <a:pt x="279" y="364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76200" dir="13500000" sy="23000" kx="1200000" algn="br" rotWithShape="0">
                <a:prstClr val="black">
                  <a:alpha val="6000"/>
                </a:prstClr>
              </a:outerShdw>
            </a:effectLst>
          </p:spPr>
          <p:txBody>
            <a:bodyPr vert="horz" wrap="square" lIns="162560" tIns="81280" rIns="162560" bIns="8128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3200"/>
            </a:p>
          </p:txBody>
        </p:sp>
        <p:sp>
          <p:nvSpPr>
            <p:cNvPr id="19" name="ïṣ1iďê">
              <a:extLst>
                <a:ext uri="{FF2B5EF4-FFF2-40B4-BE49-F238E27FC236}">
                  <a16:creationId xmlns:a16="http://schemas.microsoft.com/office/drawing/2014/main" xmlns="" id="{2C75B236-2F93-4EED-BD5D-EBB3AD693E53}"/>
                </a:ext>
              </a:extLst>
            </p:cNvPr>
            <p:cNvSpPr txBox="1"/>
            <p:nvPr/>
          </p:nvSpPr>
          <p:spPr bwMode="auto">
            <a:xfrm>
              <a:off x="6553568" y="3970401"/>
              <a:ext cx="1905200" cy="441805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>
                  <a:solidFill>
                    <a:schemeClr val="bg1"/>
                  </a:solidFill>
                </a:rPr>
                <a:t>O</a:t>
              </a:r>
            </a:p>
          </p:txBody>
        </p:sp>
        <p:sp>
          <p:nvSpPr>
            <p:cNvPr id="20" name="îşḻîḍe">
              <a:extLst>
                <a:ext uri="{FF2B5EF4-FFF2-40B4-BE49-F238E27FC236}">
                  <a16:creationId xmlns:a16="http://schemas.microsoft.com/office/drawing/2014/main" xmlns="" id="{63E43219-A818-47E6-86B1-1441EE9D290C}"/>
                </a:ext>
              </a:extLst>
            </p:cNvPr>
            <p:cNvSpPr txBox="1"/>
            <p:nvPr/>
          </p:nvSpPr>
          <p:spPr bwMode="auto">
            <a:xfrm>
              <a:off x="6313774" y="4533073"/>
              <a:ext cx="2384788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1" name="ïṡḻîḓê">
              <a:extLst>
                <a:ext uri="{FF2B5EF4-FFF2-40B4-BE49-F238E27FC236}">
                  <a16:creationId xmlns:a16="http://schemas.microsoft.com/office/drawing/2014/main" xmlns="" id="{FDBAB510-CA90-4C9A-8E73-658FA223A22A}"/>
                </a:ext>
              </a:extLst>
            </p:cNvPr>
            <p:cNvSpPr/>
            <p:nvPr/>
          </p:nvSpPr>
          <p:spPr bwMode="auto">
            <a:xfrm>
              <a:off x="6313774" y="4974877"/>
              <a:ext cx="2384788" cy="1164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6623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4.6 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/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83A0C3F5-230D-42D6-ACD5-682D645B752A}"/>
              </a:ext>
            </a:extLst>
          </p:cNvPr>
          <p:cNvGrpSpPr/>
          <p:nvPr/>
        </p:nvGrpSpPr>
        <p:grpSpPr>
          <a:xfrm>
            <a:off x="659655" y="1150374"/>
            <a:ext cx="11530758" cy="5707627"/>
            <a:chOff x="659655" y="1150374"/>
            <a:chExt cx="11530758" cy="5707627"/>
          </a:xfrm>
        </p:grpSpPr>
        <p:sp>
          <p:nvSpPr>
            <p:cNvPr id="5" name="椭圆 52">
              <a:extLst>
                <a:ext uri="{FF2B5EF4-FFF2-40B4-BE49-F238E27FC236}">
                  <a16:creationId xmlns:a16="http://schemas.microsoft.com/office/drawing/2014/main" xmlns="" id="{715E4EE1-9803-4B00-9440-2F5E486B6C96}"/>
                </a:ext>
              </a:extLst>
            </p:cNvPr>
            <p:cNvSpPr/>
            <p:nvPr/>
          </p:nvSpPr>
          <p:spPr bwMode="auto">
            <a:xfrm>
              <a:off x="668199" y="1683645"/>
              <a:ext cx="622800" cy="622458"/>
            </a:xfrm>
            <a:prstGeom prst="ellipse">
              <a:avLst/>
            </a:prstGeom>
            <a:noFill/>
            <a:ln w="38100">
              <a:solidFill>
                <a:schemeClr val="tx1">
                  <a:lumMod val="50000"/>
                  <a:lumOff val="50000"/>
                </a:schemeClr>
              </a:solidFill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solidFill>
                  <a:schemeClr val="dk1"/>
                </a:solidFill>
              </a:endParaRPr>
            </a:p>
          </p:txBody>
        </p:sp>
        <p:sp>
          <p:nvSpPr>
            <p:cNvPr id="6" name="椭圆 53">
              <a:extLst>
                <a:ext uri="{FF2B5EF4-FFF2-40B4-BE49-F238E27FC236}">
                  <a16:creationId xmlns:a16="http://schemas.microsoft.com/office/drawing/2014/main" xmlns="" id="{28E2FEE9-8792-44A6-B4D5-B4A790592E91}"/>
                </a:ext>
              </a:extLst>
            </p:cNvPr>
            <p:cNvSpPr/>
            <p:nvPr/>
          </p:nvSpPr>
          <p:spPr bwMode="auto">
            <a:xfrm>
              <a:off x="669889" y="3210982"/>
              <a:ext cx="622800" cy="622458"/>
            </a:xfrm>
            <a:prstGeom prst="ellipse">
              <a:avLst/>
            </a:prstGeom>
            <a:noFill/>
            <a:ln w="38100">
              <a:solidFill>
                <a:schemeClr val="accent1"/>
              </a:solidFill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solidFill>
                  <a:schemeClr val="dk1"/>
                </a:solidFill>
              </a:endParaRPr>
            </a:p>
          </p:txBody>
        </p:sp>
        <p:sp>
          <p:nvSpPr>
            <p:cNvPr id="7" name="椭圆 54">
              <a:extLst>
                <a:ext uri="{FF2B5EF4-FFF2-40B4-BE49-F238E27FC236}">
                  <a16:creationId xmlns:a16="http://schemas.microsoft.com/office/drawing/2014/main" xmlns="" id="{73C46DCC-82E8-4DEC-BE6A-23520802B34A}"/>
                </a:ext>
              </a:extLst>
            </p:cNvPr>
            <p:cNvSpPr/>
            <p:nvPr/>
          </p:nvSpPr>
          <p:spPr bwMode="auto">
            <a:xfrm>
              <a:off x="659655" y="4767086"/>
              <a:ext cx="622458" cy="622800"/>
            </a:xfrm>
            <a:prstGeom prst="ellipse">
              <a:avLst/>
            </a:prstGeom>
            <a:noFill/>
            <a:ln w="38100">
              <a:solidFill>
                <a:schemeClr val="tx1">
                  <a:lumMod val="50000"/>
                  <a:lumOff val="50000"/>
                </a:schemeClr>
              </a:solidFill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solidFill>
                  <a:schemeClr val="dk1"/>
                </a:solidFill>
              </a:endParaRPr>
            </a:p>
          </p:txBody>
        </p:sp>
        <p:sp>
          <p:nvSpPr>
            <p:cNvPr id="8" name="iSļîḓè">
              <a:extLst>
                <a:ext uri="{FF2B5EF4-FFF2-40B4-BE49-F238E27FC236}">
                  <a16:creationId xmlns:a16="http://schemas.microsoft.com/office/drawing/2014/main" xmlns="" id="{BE628144-DE43-44FF-A5F2-A0EAD4DD79B0}"/>
                </a:ext>
              </a:extLst>
            </p:cNvPr>
            <p:cNvSpPr/>
            <p:nvPr/>
          </p:nvSpPr>
          <p:spPr>
            <a:xfrm>
              <a:off x="5134025" y="1150374"/>
              <a:ext cx="7056388" cy="5707627"/>
            </a:xfrm>
            <a:prstGeom prst="rect">
              <a:avLst/>
            </a:prstGeom>
            <a:blipFill>
              <a:blip r:embed="rId2"/>
              <a:stretch>
                <a:fillRect l="-21937" r="-21859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algn="ctr"/>
              <a:endParaRPr/>
            </a:p>
          </p:txBody>
        </p:sp>
        <p:sp>
          <p:nvSpPr>
            <p:cNvPr id="9" name="í$ḷíḓè">
              <a:extLst>
                <a:ext uri="{FF2B5EF4-FFF2-40B4-BE49-F238E27FC236}">
                  <a16:creationId xmlns:a16="http://schemas.microsoft.com/office/drawing/2014/main" xmlns="" id="{668FC69A-0947-48AF-8305-07942A6917FE}"/>
                </a:ext>
              </a:extLst>
            </p:cNvPr>
            <p:cNvSpPr/>
            <p:nvPr/>
          </p:nvSpPr>
          <p:spPr>
            <a:xfrm>
              <a:off x="5134026" y="1150374"/>
              <a:ext cx="3531522" cy="5707627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8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algn="ctr"/>
              <a:endParaRPr/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177531AD-6CD6-4491-A9B8-C0E84C79FEC1}"/>
                </a:ext>
              </a:extLst>
            </p:cNvPr>
            <p:cNvSpPr/>
            <p:nvPr/>
          </p:nvSpPr>
          <p:spPr>
            <a:xfrm>
              <a:off x="5708721" y="2022199"/>
              <a:ext cx="2213089" cy="612155"/>
            </a:xfrm>
            <a:prstGeom prst="rect">
              <a:avLst/>
            </a:prstGeom>
          </p:spPr>
          <p:txBody>
            <a:bodyPr wrap="square" lIns="91440" tIns="45720" rIns="91440" bIns="45720">
              <a:sp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1200" dirty="0">
                  <a:solidFill>
                    <a:schemeClr val="bg1"/>
                  </a:solidFill>
                  <a:ea typeface="Calibri"/>
                  <a:cs typeface="Calibri"/>
                  <a:sym typeface="Calibri"/>
                </a:rPr>
                <a:t>Copy paste fonts. Choose the only option to retain text.…</a:t>
              </a:r>
              <a:r>
                <a:rPr lang="de-DE" altLang="zh-CN" sz="1200" dirty="0">
                  <a:solidFill>
                    <a:schemeClr val="bg1"/>
                  </a:solidFill>
                  <a:ea typeface="Calibri"/>
                  <a:cs typeface="Calibri"/>
                  <a:sym typeface="Calibri"/>
                </a:rPr>
                <a:t>.</a:t>
              </a:r>
            </a:p>
          </p:txBody>
        </p:sp>
        <p:sp>
          <p:nvSpPr>
            <p:cNvPr id="11" name="íšḷïde">
              <a:extLst>
                <a:ext uri="{FF2B5EF4-FFF2-40B4-BE49-F238E27FC236}">
                  <a16:creationId xmlns:a16="http://schemas.microsoft.com/office/drawing/2014/main" xmlns="" id="{D01D443A-2A21-4DD7-B2BA-676E49B16230}"/>
                </a:ext>
              </a:extLst>
            </p:cNvPr>
            <p:cNvSpPr txBox="1"/>
            <p:nvPr/>
          </p:nvSpPr>
          <p:spPr>
            <a:xfrm>
              <a:off x="5708721" y="1683645"/>
              <a:ext cx="2213088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norm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7E9D205A-3660-4E65-B5E6-198E0E0AD315}"/>
                </a:ext>
              </a:extLst>
            </p:cNvPr>
            <p:cNvSpPr/>
            <p:nvPr/>
          </p:nvSpPr>
          <p:spPr>
            <a:xfrm>
              <a:off x="5708721" y="3495399"/>
              <a:ext cx="2213089" cy="612155"/>
            </a:xfrm>
            <a:prstGeom prst="rect">
              <a:avLst/>
            </a:prstGeom>
          </p:spPr>
          <p:txBody>
            <a:bodyPr wrap="square" lIns="91440" tIns="45720" rIns="91440" bIns="45720">
              <a:sp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1200" dirty="0">
                  <a:solidFill>
                    <a:schemeClr val="bg1"/>
                  </a:solidFill>
                  <a:ea typeface="Calibri"/>
                  <a:cs typeface="Calibri"/>
                  <a:sym typeface="Calibri"/>
                </a:rPr>
                <a:t>Copy paste fonts. Choose the only option to retain text.…</a:t>
              </a:r>
              <a:r>
                <a:rPr lang="de-DE" altLang="zh-CN" sz="1200" dirty="0">
                  <a:solidFill>
                    <a:schemeClr val="bg1"/>
                  </a:solidFill>
                  <a:ea typeface="Calibri"/>
                  <a:cs typeface="Calibri"/>
                  <a:sym typeface="Calibri"/>
                </a:rPr>
                <a:t>.</a:t>
              </a:r>
            </a:p>
          </p:txBody>
        </p:sp>
        <p:sp>
          <p:nvSpPr>
            <p:cNvPr id="13" name="íšḷïde">
              <a:extLst>
                <a:ext uri="{FF2B5EF4-FFF2-40B4-BE49-F238E27FC236}">
                  <a16:creationId xmlns:a16="http://schemas.microsoft.com/office/drawing/2014/main" xmlns="" id="{88580B2E-FA02-4FAA-83AA-E7050FF0F64C}"/>
                </a:ext>
              </a:extLst>
            </p:cNvPr>
            <p:cNvSpPr txBox="1"/>
            <p:nvPr/>
          </p:nvSpPr>
          <p:spPr>
            <a:xfrm>
              <a:off x="5708721" y="3156845"/>
              <a:ext cx="2213088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norm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E1E547B1-3EB5-4E2A-B80B-09D5125C0D0E}"/>
                </a:ext>
              </a:extLst>
            </p:cNvPr>
            <p:cNvSpPr/>
            <p:nvPr/>
          </p:nvSpPr>
          <p:spPr>
            <a:xfrm>
              <a:off x="5708721" y="4968599"/>
              <a:ext cx="2213089" cy="612155"/>
            </a:xfrm>
            <a:prstGeom prst="rect">
              <a:avLst/>
            </a:prstGeom>
          </p:spPr>
          <p:txBody>
            <a:bodyPr wrap="square" lIns="91440" tIns="45720" rIns="91440" bIns="45720">
              <a:sp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1200" dirty="0">
                  <a:solidFill>
                    <a:schemeClr val="bg1"/>
                  </a:solidFill>
                  <a:ea typeface="Calibri"/>
                  <a:cs typeface="Calibri"/>
                  <a:sym typeface="Calibri"/>
                </a:rPr>
                <a:t>Copy paste fonts. Choose the only option to retain text.…</a:t>
              </a:r>
              <a:r>
                <a:rPr lang="de-DE" altLang="zh-CN" sz="1200" dirty="0">
                  <a:solidFill>
                    <a:schemeClr val="bg1"/>
                  </a:solidFill>
                  <a:ea typeface="Calibri"/>
                  <a:cs typeface="Calibri"/>
                  <a:sym typeface="Calibri"/>
                </a:rPr>
                <a:t>.</a:t>
              </a:r>
            </a:p>
          </p:txBody>
        </p:sp>
        <p:sp>
          <p:nvSpPr>
            <p:cNvPr id="15" name="íšḷïde">
              <a:extLst>
                <a:ext uri="{FF2B5EF4-FFF2-40B4-BE49-F238E27FC236}">
                  <a16:creationId xmlns:a16="http://schemas.microsoft.com/office/drawing/2014/main" xmlns="" id="{9D9CBDDD-DB3E-4BB0-B871-8F56CB0E06C9}"/>
                </a:ext>
              </a:extLst>
            </p:cNvPr>
            <p:cNvSpPr txBox="1"/>
            <p:nvPr/>
          </p:nvSpPr>
          <p:spPr>
            <a:xfrm>
              <a:off x="5708721" y="4630045"/>
              <a:ext cx="2213088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norm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DBB78E2F-F202-4CC2-B58A-47F09FC04317}"/>
                </a:ext>
              </a:extLst>
            </p:cNvPr>
            <p:cNvSpPr/>
            <p:nvPr/>
          </p:nvSpPr>
          <p:spPr>
            <a:xfrm>
              <a:off x="1733199" y="2022199"/>
              <a:ext cx="2213089" cy="612155"/>
            </a:xfrm>
            <a:prstGeom prst="rect">
              <a:avLst/>
            </a:prstGeom>
          </p:spPr>
          <p:txBody>
            <a:bodyPr wrap="square" lIns="91440" tIns="45720" rIns="91440" bIns="45720">
              <a:sp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1200" dirty="0">
                  <a:ea typeface="Calibri"/>
                  <a:cs typeface="Calibri"/>
                  <a:sym typeface="Calibri"/>
                </a:rPr>
                <a:t>Copy paste fonts. Choose the only option to retain text.…</a:t>
              </a:r>
              <a:r>
                <a:rPr lang="de-DE" altLang="zh-CN" sz="1200" dirty="0">
                  <a:ea typeface="Calibri"/>
                  <a:cs typeface="Calibri"/>
                  <a:sym typeface="Calibri"/>
                </a:rPr>
                <a:t>.</a:t>
              </a:r>
            </a:p>
          </p:txBody>
        </p:sp>
        <p:sp>
          <p:nvSpPr>
            <p:cNvPr id="17" name="íšḷïde">
              <a:extLst>
                <a:ext uri="{FF2B5EF4-FFF2-40B4-BE49-F238E27FC236}">
                  <a16:creationId xmlns:a16="http://schemas.microsoft.com/office/drawing/2014/main" xmlns="" id="{78F7AFBB-AD80-472D-A7FF-162E205AD7C7}"/>
                </a:ext>
              </a:extLst>
            </p:cNvPr>
            <p:cNvSpPr txBox="1"/>
            <p:nvPr/>
          </p:nvSpPr>
          <p:spPr>
            <a:xfrm>
              <a:off x="1733199" y="1683645"/>
              <a:ext cx="2213088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normAutofit/>
            </a:bodyPr>
            <a:lstStyle/>
            <a:p>
              <a:r>
                <a:rPr lang="en-US" altLang="zh-CN" sz="1600" b="1" dirty="0"/>
                <a:t>Text here</a:t>
              </a: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761B61BA-19BF-46BD-A3E1-3F87AAE7D502}"/>
                </a:ext>
              </a:extLst>
            </p:cNvPr>
            <p:cNvSpPr/>
            <p:nvPr/>
          </p:nvSpPr>
          <p:spPr>
            <a:xfrm>
              <a:off x="1733199" y="3495399"/>
              <a:ext cx="2213089" cy="612155"/>
            </a:xfrm>
            <a:prstGeom prst="rect">
              <a:avLst/>
            </a:prstGeom>
          </p:spPr>
          <p:txBody>
            <a:bodyPr wrap="square" lIns="91440" tIns="45720" rIns="91440" bIns="45720">
              <a:sp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1200" dirty="0">
                  <a:ea typeface="Calibri"/>
                  <a:cs typeface="Calibri"/>
                  <a:sym typeface="Calibri"/>
                </a:rPr>
                <a:t>Copy paste fonts. Choose the only option to retain text.…</a:t>
              </a:r>
              <a:r>
                <a:rPr lang="de-DE" altLang="zh-CN" sz="1200" dirty="0">
                  <a:ea typeface="Calibri"/>
                  <a:cs typeface="Calibri"/>
                  <a:sym typeface="Calibri"/>
                </a:rPr>
                <a:t>.</a:t>
              </a:r>
            </a:p>
          </p:txBody>
        </p:sp>
        <p:sp>
          <p:nvSpPr>
            <p:cNvPr id="19" name="íšḷïde">
              <a:extLst>
                <a:ext uri="{FF2B5EF4-FFF2-40B4-BE49-F238E27FC236}">
                  <a16:creationId xmlns:a16="http://schemas.microsoft.com/office/drawing/2014/main" xmlns="" id="{67207C0A-C8A3-40AA-93F7-608CB1BE82B3}"/>
                </a:ext>
              </a:extLst>
            </p:cNvPr>
            <p:cNvSpPr txBox="1"/>
            <p:nvPr/>
          </p:nvSpPr>
          <p:spPr>
            <a:xfrm>
              <a:off x="1733199" y="3156845"/>
              <a:ext cx="2213088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normAutofit/>
            </a:bodyPr>
            <a:lstStyle/>
            <a:p>
              <a:r>
                <a:rPr lang="en-US" altLang="zh-CN" sz="1600" b="1" dirty="0"/>
                <a:t>Text here</a:t>
              </a: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90B37BE4-1483-4A0E-95A2-FB8171248B57}"/>
                </a:ext>
              </a:extLst>
            </p:cNvPr>
            <p:cNvSpPr/>
            <p:nvPr/>
          </p:nvSpPr>
          <p:spPr>
            <a:xfrm>
              <a:off x="1733199" y="4968599"/>
              <a:ext cx="2213089" cy="612155"/>
            </a:xfrm>
            <a:prstGeom prst="rect">
              <a:avLst/>
            </a:prstGeom>
          </p:spPr>
          <p:txBody>
            <a:bodyPr wrap="square" lIns="91440" tIns="45720" rIns="91440" bIns="45720">
              <a:sp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1200" dirty="0">
                  <a:ea typeface="Calibri"/>
                  <a:cs typeface="Calibri"/>
                  <a:sym typeface="Calibri"/>
                </a:rPr>
                <a:t>Copy paste fonts. Choose the only option to retain text.…</a:t>
              </a:r>
              <a:r>
                <a:rPr lang="de-DE" altLang="zh-CN" sz="1200" dirty="0">
                  <a:ea typeface="Calibri"/>
                  <a:cs typeface="Calibri"/>
                  <a:sym typeface="Calibri"/>
                </a:rPr>
                <a:t>.</a:t>
              </a:r>
            </a:p>
          </p:txBody>
        </p:sp>
        <p:sp>
          <p:nvSpPr>
            <p:cNvPr id="21" name="íšḷïde">
              <a:extLst>
                <a:ext uri="{FF2B5EF4-FFF2-40B4-BE49-F238E27FC236}">
                  <a16:creationId xmlns:a16="http://schemas.microsoft.com/office/drawing/2014/main" xmlns="" id="{E157DCCD-326E-4EFC-A0A9-915851AEDC68}"/>
                </a:ext>
              </a:extLst>
            </p:cNvPr>
            <p:cNvSpPr txBox="1"/>
            <p:nvPr/>
          </p:nvSpPr>
          <p:spPr>
            <a:xfrm>
              <a:off x="1733199" y="4630045"/>
              <a:ext cx="2213088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normAutofit/>
            </a:bodyPr>
            <a:lstStyle/>
            <a:p>
              <a:r>
                <a:rPr lang="en-US" altLang="zh-CN" sz="1600" b="1" dirty="0"/>
                <a:t>Text here</a:t>
              </a:r>
            </a:p>
          </p:txBody>
        </p:sp>
        <p:sp>
          <p:nvSpPr>
            <p:cNvPr id="22" name="椭圆 52">
              <a:extLst>
                <a:ext uri="{FF2B5EF4-FFF2-40B4-BE49-F238E27FC236}">
                  <a16:creationId xmlns:a16="http://schemas.microsoft.com/office/drawing/2014/main" xmlns="" id="{CF9E51D0-D417-4B77-88D8-5986EB4076F8}"/>
                </a:ext>
              </a:extLst>
            </p:cNvPr>
            <p:cNvSpPr/>
            <p:nvPr/>
          </p:nvSpPr>
          <p:spPr bwMode="auto">
            <a:xfrm>
              <a:off x="825284" y="1836203"/>
              <a:ext cx="308630" cy="317342"/>
            </a:xfrm>
            <a:custGeom>
              <a:avLst/>
              <a:gdLst>
                <a:gd name="connsiteX0" fmla="*/ 275280 w 590140"/>
                <a:gd name="connsiteY0" fmla="*/ 496336 h 606798"/>
                <a:gd name="connsiteX1" fmla="*/ 314935 w 590140"/>
                <a:gd name="connsiteY1" fmla="*/ 496336 h 606798"/>
                <a:gd name="connsiteX2" fmla="*/ 314935 w 590140"/>
                <a:gd name="connsiteY2" fmla="*/ 542822 h 606798"/>
                <a:gd name="connsiteX3" fmla="*/ 347213 w 590140"/>
                <a:gd name="connsiteY3" fmla="*/ 542822 h 606798"/>
                <a:gd name="connsiteX4" fmla="*/ 347213 w 590140"/>
                <a:gd name="connsiteY4" fmla="*/ 554789 h 606798"/>
                <a:gd name="connsiteX5" fmla="*/ 458801 w 590140"/>
                <a:gd name="connsiteY5" fmla="*/ 554789 h 606798"/>
                <a:gd name="connsiteX6" fmla="*/ 458801 w 590140"/>
                <a:gd name="connsiteY6" fmla="*/ 594831 h 606798"/>
                <a:gd name="connsiteX7" fmla="*/ 347213 w 590140"/>
                <a:gd name="connsiteY7" fmla="*/ 594831 h 606798"/>
                <a:gd name="connsiteX8" fmla="*/ 347213 w 590140"/>
                <a:gd name="connsiteY8" fmla="*/ 606798 h 606798"/>
                <a:gd name="connsiteX9" fmla="*/ 243463 w 590140"/>
                <a:gd name="connsiteY9" fmla="*/ 606798 h 606798"/>
                <a:gd name="connsiteX10" fmla="*/ 243463 w 590140"/>
                <a:gd name="connsiteY10" fmla="*/ 594831 h 606798"/>
                <a:gd name="connsiteX11" fmla="*/ 131414 w 590140"/>
                <a:gd name="connsiteY11" fmla="*/ 594831 h 606798"/>
                <a:gd name="connsiteX12" fmla="*/ 131414 w 590140"/>
                <a:gd name="connsiteY12" fmla="*/ 554789 h 606798"/>
                <a:gd name="connsiteX13" fmla="*/ 243463 w 590140"/>
                <a:gd name="connsiteY13" fmla="*/ 554789 h 606798"/>
                <a:gd name="connsiteX14" fmla="*/ 243463 w 590140"/>
                <a:gd name="connsiteY14" fmla="*/ 542822 h 606798"/>
                <a:gd name="connsiteX15" fmla="*/ 275280 w 590140"/>
                <a:gd name="connsiteY15" fmla="*/ 542822 h 606798"/>
                <a:gd name="connsiteX16" fmla="*/ 341174 w 590140"/>
                <a:gd name="connsiteY16" fmla="*/ 439218 h 606798"/>
                <a:gd name="connsiteX17" fmla="*/ 341174 w 590140"/>
                <a:gd name="connsiteY17" fmla="*/ 464548 h 606798"/>
                <a:gd name="connsiteX18" fmla="*/ 416785 w 590140"/>
                <a:gd name="connsiteY18" fmla="*/ 464548 h 606798"/>
                <a:gd name="connsiteX19" fmla="*/ 416785 w 590140"/>
                <a:gd name="connsiteY19" fmla="*/ 439218 h 606798"/>
                <a:gd name="connsiteX20" fmla="*/ 159063 w 590140"/>
                <a:gd name="connsiteY20" fmla="*/ 412046 h 606798"/>
                <a:gd name="connsiteX21" fmla="*/ 148459 w 590140"/>
                <a:gd name="connsiteY21" fmla="*/ 422638 h 606798"/>
                <a:gd name="connsiteX22" fmla="*/ 159063 w 590140"/>
                <a:gd name="connsiteY22" fmla="*/ 433692 h 606798"/>
                <a:gd name="connsiteX23" fmla="*/ 169667 w 590140"/>
                <a:gd name="connsiteY23" fmla="*/ 422638 h 606798"/>
                <a:gd name="connsiteX24" fmla="*/ 159063 w 590140"/>
                <a:gd name="connsiteY24" fmla="*/ 412046 h 606798"/>
                <a:gd name="connsiteX25" fmla="*/ 145232 w 590140"/>
                <a:gd name="connsiteY25" fmla="*/ 392242 h 606798"/>
                <a:gd name="connsiteX26" fmla="*/ 445369 w 590140"/>
                <a:gd name="connsiteY26" fmla="*/ 392242 h 606798"/>
                <a:gd name="connsiteX27" fmla="*/ 462428 w 590140"/>
                <a:gd name="connsiteY27" fmla="*/ 409743 h 606798"/>
                <a:gd name="connsiteX28" fmla="*/ 462428 w 590140"/>
                <a:gd name="connsiteY28" fmla="*/ 468693 h 606798"/>
                <a:gd name="connsiteX29" fmla="*/ 445369 w 590140"/>
                <a:gd name="connsiteY29" fmla="*/ 486194 h 606798"/>
                <a:gd name="connsiteX30" fmla="*/ 145232 w 590140"/>
                <a:gd name="connsiteY30" fmla="*/ 486194 h 606798"/>
                <a:gd name="connsiteX31" fmla="*/ 127712 w 590140"/>
                <a:gd name="connsiteY31" fmla="*/ 468693 h 606798"/>
                <a:gd name="connsiteX32" fmla="*/ 127712 w 590140"/>
                <a:gd name="connsiteY32" fmla="*/ 409743 h 606798"/>
                <a:gd name="connsiteX33" fmla="*/ 145232 w 590140"/>
                <a:gd name="connsiteY33" fmla="*/ 392242 h 606798"/>
                <a:gd name="connsiteX34" fmla="*/ 341174 w 590140"/>
                <a:gd name="connsiteY34" fmla="*/ 336094 h 606798"/>
                <a:gd name="connsiteX35" fmla="*/ 341174 w 590140"/>
                <a:gd name="connsiteY35" fmla="*/ 360968 h 606798"/>
                <a:gd name="connsiteX36" fmla="*/ 416785 w 590140"/>
                <a:gd name="connsiteY36" fmla="*/ 360968 h 606798"/>
                <a:gd name="connsiteX37" fmla="*/ 416785 w 590140"/>
                <a:gd name="connsiteY37" fmla="*/ 336094 h 606798"/>
                <a:gd name="connsiteX38" fmla="*/ 159063 w 590140"/>
                <a:gd name="connsiteY38" fmla="*/ 308917 h 606798"/>
                <a:gd name="connsiteX39" fmla="*/ 148459 w 590140"/>
                <a:gd name="connsiteY39" fmla="*/ 319511 h 606798"/>
                <a:gd name="connsiteX40" fmla="*/ 159063 w 590140"/>
                <a:gd name="connsiteY40" fmla="*/ 330106 h 606798"/>
                <a:gd name="connsiteX41" fmla="*/ 169667 w 590140"/>
                <a:gd name="connsiteY41" fmla="*/ 319511 h 606798"/>
                <a:gd name="connsiteX42" fmla="*/ 159063 w 590140"/>
                <a:gd name="connsiteY42" fmla="*/ 308917 h 606798"/>
                <a:gd name="connsiteX43" fmla="*/ 145232 w 590140"/>
                <a:gd name="connsiteY43" fmla="*/ 289110 h 606798"/>
                <a:gd name="connsiteX44" fmla="*/ 445369 w 590140"/>
                <a:gd name="connsiteY44" fmla="*/ 289110 h 606798"/>
                <a:gd name="connsiteX45" fmla="*/ 462428 w 590140"/>
                <a:gd name="connsiteY45" fmla="*/ 306153 h 606798"/>
                <a:gd name="connsiteX46" fmla="*/ 462428 w 590140"/>
                <a:gd name="connsiteY46" fmla="*/ 365574 h 606798"/>
                <a:gd name="connsiteX47" fmla="*/ 445369 w 590140"/>
                <a:gd name="connsiteY47" fmla="*/ 382617 h 606798"/>
                <a:gd name="connsiteX48" fmla="*/ 145232 w 590140"/>
                <a:gd name="connsiteY48" fmla="*/ 382617 h 606798"/>
                <a:gd name="connsiteX49" fmla="*/ 127712 w 590140"/>
                <a:gd name="connsiteY49" fmla="*/ 365574 h 606798"/>
                <a:gd name="connsiteX50" fmla="*/ 127712 w 590140"/>
                <a:gd name="connsiteY50" fmla="*/ 306153 h 606798"/>
                <a:gd name="connsiteX51" fmla="*/ 145232 w 590140"/>
                <a:gd name="connsiteY51" fmla="*/ 289110 h 606798"/>
                <a:gd name="connsiteX52" fmla="*/ 341174 w 590140"/>
                <a:gd name="connsiteY52" fmla="*/ 232510 h 606798"/>
                <a:gd name="connsiteX53" fmla="*/ 341174 w 590140"/>
                <a:gd name="connsiteY53" fmla="*/ 257840 h 606798"/>
                <a:gd name="connsiteX54" fmla="*/ 416785 w 590140"/>
                <a:gd name="connsiteY54" fmla="*/ 257840 h 606798"/>
                <a:gd name="connsiteX55" fmla="*/ 416785 w 590140"/>
                <a:gd name="connsiteY55" fmla="*/ 232510 h 606798"/>
                <a:gd name="connsiteX56" fmla="*/ 159063 w 590140"/>
                <a:gd name="connsiteY56" fmla="*/ 205338 h 606798"/>
                <a:gd name="connsiteX57" fmla="*/ 148459 w 590140"/>
                <a:gd name="connsiteY57" fmla="*/ 215930 h 606798"/>
                <a:gd name="connsiteX58" fmla="*/ 159063 w 590140"/>
                <a:gd name="connsiteY58" fmla="*/ 226984 h 606798"/>
                <a:gd name="connsiteX59" fmla="*/ 169667 w 590140"/>
                <a:gd name="connsiteY59" fmla="*/ 215930 h 606798"/>
                <a:gd name="connsiteX60" fmla="*/ 159063 w 590140"/>
                <a:gd name="connsiteY60" fmla="*/ 205338 h 606798"/>
                <a:gd name="connsiteX61" fmla="*/ 145232 w 590140"/>
                <a:gd name="connsiteY61" fmla="*/ 185534 h 606798"/>
                <a:gd name="connsiteX62" fmla="*/ 445369 w 590140"/>
                <a:gd name="connsiteY62" fmla="*/ 185534 h 606798"/>
                <a:gd name="connsiteX63" fmla="*/ 462428 w 590140"/>
                <a:gd name="connsiteY63" fmla="*/ 203035 h 606798"/>
                <a:gd name="connsiteX64" fmla="*/ 462428 w 590140"/>
                <a:gd name="connsiteY64" fmla="*/ 261985 h 606798"/>
                <a:gd name="connsiteX65" fmla="*/ 445369 w 590140"/>
                <a:gd name="connsiteY65" fmla="*/ 279486 h 606798"/>
                <a:gd name="connsiteX66" fmla="*/ 145232 w 590140"/>
                <a:gd name="connsiteY66" fmla="*/ 279486 h 606798"/>
                <a:gd name="connsiteX67" fmla="*/ 127712 w 590140"/>
                <a:gd name="connsiteY67" fmla="*/ 261985 h 606798"/>
                <a:gd name="connsiteX68" fmla="*/ 127712 w 590140"/>
                <a:gd name="connsiteY68" fmla="*/ 203035 h 606798"/>
                <a:gd name="connsiteX69" fmla="*/ 145232 w 590140"/>
                <a:gd name="connsiteY69" fmla="*/ 185534 h 606798"/>
                <a:gd name="connsiteX70" fmla="*/ 253115 w 590140"/>
                <a:gd name="connsiteY70" fmla="*/ 0 h 606798"/>
                <a:gd name="connsiteX71" fmla="*/ 340253 w 590140"/>
                <a:gd name="connsiteY71" fmla="*/ 29007 h 606798"/>
                <a:gd name="connsiteX72" fmla="*/ 349935 w 590140"/>
                <a:gd name="connsiteY72" fmla="*/ 32230 h 606798"/>
                <a:gd name="connsiteX73" fmla="*/ 357772 w 590140"/>
                <a:gd name="connsiteY73" fmla="*/ 31770 h 606798"/>
                <a:gd name="connsiteX74" fmla="*/ 461508 w 590140"/>
                <a:gd name="connsiteY74" fmla="*/ 84258 h 606798"/>
                <a:gd name="connsiteX75" fmla="*/ 472112 w 590140"/>
                <a:gd name="connsiteY75" fmla="*/ 90244 h 606798"/>
                <a:gd name="connsiteX76" fmla="*/ 590140 w 590140"/>
                <a:gd name="connsiteY76" fmla="*/ 218702 h 606798"/>
                <a:gd name="connsiteX77" fmla="*/ 487788 w 590140"/>
                <a:gd name="connsiteY77" fmla="*/ 344399 h 606798"/>
                <a:gd name="connsiteX78" fmla="*/ 487788 w 590140"/>
                <a:gd name="connsiteY78" fmla="*/ 306183 h 606798"/>
                <a:gd name="connsiteX79" fmla="*/ 485482 w 590140"/>
                <a:gd name="connsiteY79" fmla="*/ 292831 h 606798"/>
                <a:gd name="connsiteX80" fmla="*/ 539425 w 590140"/>
                <a:gd name="connsiteY80" fmla="*/ 218702 h 606798"/>
                <a:gd name="connsiteX81" fmla="*/ 461508 w 590140"/>
                <a:gd name="connsiteY81" fmla="*/ 140430 h 606798"/>
                <a:gd name="connsiteX82" fmla="*/ 453670 w 590140"/>
                <a:gd name="connsiteY82" fmla="*/ 140890 h 606798"/>
                <a:gd name="connsiteX83" fmla="*/ 428313 w 590140"/>
                <a:gd name="connsiteY83" fmla="*/ 126617 h 606798"/>
                <a:gd name="connsiteX84" fmla="*/ 357772 w 590140"/>
                <a:gd name="connsiteY84" fmla="*/ 82416 h 606798"/>
                <a:gd name="connsiteX85" fmla="*/ 341636 w 590140"/>
                <a:gd name="connsiteY85" fmla="*/ 84258 h 606798"/>
                <a:gd name="connsiteX86" fmla="*/ 318583 w 590140"/>
                <a:gd name="connsiteY86" fmla="*/ 77352 h 606798"/>
                <a:gd name="connsiteX87" fmla="*/ 253115 w 590140"/>
                <a:gd name="connsiteY87" fmla="*/ 50647 h 606798"/>
                <a:gd name="connsiteX88" fmla="*/ 161827 w 590140"/>
                <a:gd name="connsiteY88" fmla="*/ 122013 h 606798"/>
                <a:gd name="connsiteX89" fmla="*/ 135087 w 590140"/>
                <a:gd name="connsiteY89" fmla="*/ 140890 h 606798"/>
                <a:gd name="connsiteX90" fmla="*/ 129093 w 590140"/>
                <a:gd name="connsiteY90" fmla="*/ 140430 h 606798"/>
                <a:gd name="connsiteX91" fmla="*/ 50715 w 590140"/>
                <a:gd name="connsiteY91" fmla="*/ 218702 h 606798"/>
                <a:gd name="connsiteX92" fmla="*/ 104658 w 590140"/>
                <a:gd name="connsiteY92" fmla="*/ 292831 h 606798"/>
                <a:gd name="connsiteX93" fmla="*/ 102352 w 590140"/>
                <a:gd name="connsiteY93" fmla="*/ 306183 h 606798"/>
                <a:gd name="connsiteX94" fmla="*/ 102352 w 590140"/>
                <a:gd name="connsiteY94" fmla="*/ 344859 h 606798"/>
                <a:gd name="connsiteX95" fmla="*/ 0 w 590140"/>
                <a:gd name="connsiteY95" fmla="*/ 218702 h 606798"/>
                <a:gd name="connsiteX96" fmla="*/ 110651 w 590140"/>
                <a:gd name="connsiteY96" fmla="*/ 91164 h 606798"/>
                <a:gd name="connsiteX97" fmla="*/ 122177 w 590140"/>
                <a:gd name="connsiteY97" fmla="*/ 82416 h 606798"/>
                <a:gd name="connsiteX98" fmla="*/ 253115 w 590140"/>
                <a:gd name="connsiteY98" fmla="*/ 0 h 606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590140" h="606798">
                  <a:moveTo>
                    <a:pt x="275280" y="496336"/>
                  </a:moveTo>
                  <a:lnTo>
                    <a:pt x="314935" y="496336"/>
                  </a:lnTo>
                  <a:lnTo>
                    <a:pt x="314935" y="542822"/>
                  </a:lnTo>
                  <a:lnTo>
                    <a:pt x="347213" y="542822"/>
                  </a:lnTo>
                  <a:lnTo>
                    <a:pt x="347213" y="554789"/>
                  </a:lnTo>
                  <a:lnTo>
                    <a:pt x="458801" y="554789"/>
                  </a:lnTo>
                  <a:lnTo>
                    <a:pt x="458801" y="594831"/>
                  </a:lnTo>
                  <a:lnTo>
                    <a:pt x="347213" y="594831"/>
                  </a:lnTo>
                  <a:lnTo>
                    <a:pt x="347213" y="606798"/>
                  </a:lnTo>
                  <a:lnTo>
                    <a:pt x="243463" y="606798"/>
                  </a:lnTo>
                  <a:lnTo>
                    <a:pt x="243463" y="594831"/>
                  </a:lnTo>
                  <a:lnTo>
                    <a:pt x="131414" y="594831"/>
                  </a:lnTo>
                  <a:lnTo>
                    <a:pt x="131414" y="554789"/>
                  </a:lnTo>
                  <a:lnTo>
                    <a:pt x="243463" y="554789"/>
                  </a:lnTo>
                  <a:lnTo>
                    <a:pt x="243463" y="542822"/>
                  </a:lnTo>
                  <a:lnTo>
                    <a:pt x="275280" y="542822"/>
                  </a:lnTo>
                  <a:close/>
                  <a:moveTo>
                    <a:pt x="341174" y="439218"/>
                  </a:moveTo>
                  <a:lnTo>
                    <a:pt x="341174" y="464548"/>
                  </a:lnTo>
                  <a:lnTo>
                    <a:pt x="416785" y="464548"/>
                  </a:lnTo>
                  <a:lnTo>
                    <a:pt x="416785" y="439218"/>
                  </a:lnTo>
                  <a:close/>
                  <a:moveTo>
                    <a:pt x="159063" y="412046"/>
                  </a:moveTo>
                  <a:cubicBezTo>
                    <a:pt x="153069" y="412046"/>
                    <a:pt x="148459" y="416651"/>
                    <a:pt x="148459" y="422638"/>
                  </a:cubicBezTo>
                  <a:cubicBezTo>
                    <a:pt x="148459" y="428625"/>
                    <a:pt x="153069" y="433692"/>
                    <a:pt x="159063" y="433692"/>
                  </a:cubicBezTo>
                  <a:cubicBezTo>
                    <a:pt x="165056" y="433692"/>
                    <a:pt x="169667" y="428625"/>
                    <a:pt x="169667" y="422638"/>
                  </a:cubicBezTo>
                  <a:cubicBezTo>
                    <a:pt x="169667" y="416651"/>
                    <a:pt x="165056" y="412046"/>
                    <a:pt x="159063" y="412046"/>
                  </a:cubicBezTo>
                  <a:close/>
                  <a:moveTo>
                    <a:pt x="145232" y="392242"/>
                  </a:moveTo>
                  <a:lnTo>
                    <a:pt x="445369" y="392242"/>
                  </a:lnTo>
                  <a:cubicBezTo>
                    <a:pt x="454590" y="392242"/>
                    <a:pt x="462428" y="400071"/>
                    <a:pt x="462428" y="409743"/>
                  </a:cubicBezTo>
                  <a:lnTo>
                    <a:pt x="462428" y="468693"/>
                  </a:lnTo>
                  <a:cubicBezTo>
                    <a:pt x="462428" y="478365"/>
                    <a:pt x="454590" y="486194"/>
                    <a:pt x="445369" y="486194"/>
                  </a:cubicBezTo>
                  <a:lnTo>
                    <a:pt x="145232" y="486194"/>
                  </a:lnTo>
                  <a:cubicBezTo>
                    <a:pt x="135550" y="486194"/>
                    <a:pt x="127712" y="478365"/>
                    <a:pt x="127712" y="468693"/>
                  </a:cubicBezTo>
                  <a:lnTo>
                    <a:pt x="127712" y="409743"/>
                  </a:lnTo>
                  <a:cubicBezTo>
                    <a:pt x="127712" y="400071"/>
                    <a:pt x="135550" y="392242"/>
                    <a:pt x="145232" y="392242"/>
                  </a:cubicBezTo>
                  <a:close/>
                  <a:moveTo>
                    <a:pt x="341174" y="336094"/>
                  </a:moveTo>
                  <a:lnTo>
                    <a:pt x="341174" y="360968"/>
                  </a:lnTo>
                  <a:lnTo>
                    <a:pt x="416785" y="360968"/>
                  </a:lnTo>
                  <a:lnTo>
                    <a:pt x="416785" y="336094"/>
                  </a:lnTo>
                  <a:close/>
                  <a:moveTo>
                    <a:pt x="159063" y="308917"/>
                  </a:moveTo>
                  <a:cubicBezTo>
                    <a:pt x="153069" y="308917"/>
                    <a:pt x="148459" y="313523"/>
                    <a:pt x="148459" y="319511"/>
                  </a:cubicBezTo>
                  <a:cubicBezTo>
                    <a:pt x="148459" y="325500"/>
                    <a:pt x="153069" y="330106"/>
                    <a:pt x="159063" y="330106"/>
                  </a:cubicBezTo>
                  <a:cubicBezTo>
                    <a:pt x="165056" y="330106"/>
                    <a:pt x="169667" y="325500"/>
                    <a:pt x="169667" y="319511"/>
                  </a:cubicBezTo>
                  <a:cubicBezTo>
                    <a:pt x="169667" y="313523"/>
                    <a:pt x="165056" y="308917"/>
                    <a:pt x="159063" y="308917"/>
                  </a:cubicBezTo>
                  <a:close/>
                  <a:moveTo>
                    <a:pt x="145232" y="289110"/>
                  </a:moveTo>
                  <a:lnTo>
                    <a:pt x="445369" y="289110"/>
                  </a:lnTo>
                  <a:cubicBezTo>
                    <a:pt x="454590" y="289110"/>
                    <a:pt x="462428" y="296941"/>
                    <a:pt x="462428" y="306153"/>
                  </a:cubicBezTo>
                  <a:lnTo>
                    <a:pt x="462428" y="365574"/>
                  </a:lnTo>
                  <a:cubicBezTo>
                    <a:pt x="462428" y="375247"/>
                    <a:pt x="454590" y="382617"/>
                    <a:pt x="445369" y="382617"/>
                  </a:cubicBezTo>
                  <a:lnTo>
                    <a:pt x="145232" y="382617"/>
                  </a:lnTo>
                  <a:cubicBezTo>
                    <a:pt x="135550" y="382617"/>
                    <a:pt x="127712" y="375247"/>
                    <a:pt x="127712" y="365574"/>
                  </a:cubicBezTo>
                  <a:lnTo>
                    <a:pt x="127712" y="306153"/>
                  </a:lnTo>
                  <a:cubicBezTo>
                    <a:pt x="127712" y="296941"/>
                    <a:pt x="135550" y="289110"/>
                    <a:pt x="145232" y="289110"/>
                  </a:cubicBezTo>
                  <a:close/>
                  <a:moveTo>
                    <a:pt x="341174" y="232510"/>
                  </a:moveTo>
                  <a:lnTo>
                    <a:pt x="341174" y="257840"/>
                  </a:lnTo>
                  <a:lnTo>
                    <a:pt x="416785" y="257840"/>
                  </a:lnTo>
                  <a:lnTo>
                    <a:pt x="416785" y="232510"/>
                  </a:lnTo>
                  <a:close/>
                  <a:moveTo>
                    <a:pt x="159063" y="205338"/>
                  </a:moveTo>
                  <a:cubicBezTo>
                    <a:pt x="153069" y="205338"/>
                    <a:pt x="148459" y="209943"/>
                    <a:pt x="148459" y="215930"/>
                  </a:cubicBezTo>
                  <a:cubicBezTo>
                    <a:pt x="148459" y="221917"/>
                    <a:pt x="153069" y="226984"/>
                    <a:pt x="159063" y="226984"/>
                  </a:cubicBezTo>
                  <a:cubicBezTo>
                    <a:pt x="165056" y="226984"/>
                    <a:pt x="169667" y="221917"/>
                    <a:pt x="169667" y="215930"/>
                  </a:cubicBezTo>
                  <a:cubicBezTo>
                    <a:pt x="169667" y="209943"/>
                    <a:pt x="165056" y="205338"/>
                    <a:pt x="159063" y="205338"/>
                  </a:cubicBezTo>
                  <a:close/>
                  <a:moveTo>
                    <a:pt x="145232" y="185534"/>
                  </a:moveTo>
                  <a:lnTo>
                    <a:pt x="445369" y="185534"/>
                  </a:lnTo>
                  <a:cubicBezTo>
                    <a:pt x="454590" y="185534"/>
                    <a:pt x="462428" y="193363"/>
                    <a:pt x="462428" y="203035"/>
                  </a:cubicBezTo>
                  <a:lnTo>
                    <a:pt x="462428" y="261985"/>
                  </a:lnTo>
                  <a:cubicBezTo>
                    <a:pt x="462428" y="271657"/>
                    <a:pt x="454590" y="279486"/>
                    <a:pt x="445369" y="279486"/>
                  </a:cubicBezTo>
                  <a:lnTo>
                    <a:pt x="145232" y="279486"/>
                  </a:lnTo>
                  <a:cubicBezTo>
                    <a:pt x="135550" y="279486"/>
                    <a:pt x="127712" y="271657"/>
                    <a:pt x="127712" y="261985"/>
                  </a:cubicBezTo>
                  <a:lnTo>
                    <a:pt x="127712" y="203035"/>
                  </a:lnTo>
                  <a:cubicBezTo>
                    <a:pt x="127712" y="193363"/>
                    <a:pt x="135550" y="185534"/>
                    <a:pt x="145232" y="185534"/>
                  </a:cubicBezTo>
                  <a:close/>
                  <a:moveTo>
                    <a:pt x="253115" y="0"/>
                  </a:moveTo>
                  <a:cubicBezTo>
                    <a:pt x="284927" y="0"/>
                    <a:pt x="315356" y="10129"/>
                    <a:pt x="340253" y="29007"/>
                  </a:cubicBezTo>
                  <a:cubicBezTo>
                    <a:pt x="343019" y="31309"/>
                    <a:pt x="346707" y="32230"/>
                    <a:pt x="349935" y="32230"/>
                  </a:cubicBezTo>
                  <a:cubicBezTo>
                    <a:pt x="352701" y="31770"/>
                    <a:pt x="355006" y="31770"/>
                    <a:pt x="357772" y="31770"/>
                  </a:cubicBezTo>
                  <a:cubicBezTo>
                    <a:pt x="398806" y="31770"/>
                    <a:pt x="437533" y="52028"/>
                    <a:pt x="461508" y="84258"/>
                  </a:cubicBezTo>
                  <a:cubicBezTo>
                    <a:pt x="463813" y="87941"/>
                    <a:pt x="467963" y="89783"/>
                    <a:pt x="472112" y="90244"/>
                  </a:cubicBezTo>
                  <a:cubicBezTo>
                    <a:pt x="538503" y="95769"/>
                    <a:pt x="590140" y="151480"/>
                    <a:pt x="590140" y="218702"/>
                  </a:cubicBezTo>
                  <a:cubicBezTo>
                    <a:pt x="590140" y="280400"/>
                    <a:pt x="546341" y="332428"/>
                    <a:pt x="487788" y="344399"/>
                  </a:cubicBezTo>
                  <a:lnTo>
                    <a:pt x="487788" y="306183"/>
                  </a:lnTo>
                  <a:cubicBezTo>
                    <a:pt x="487788" y="301579"/>
                    <a:pt x="487327" y="296975"/>
                    <a:pt x="485482" y="292831"/>
                  </a:cubicBezTo>
                  <a:cubicBezTo>
                    <a:pt x="516834" y="282702"/>
                    <a:pt x="539425" y="253234"/>
                    <a:pt x="539425" y="218702"/>
                  </a:cubicBezTo>
                  <a:cubicBezTo>
                    <a:pt x="539425" y="175422"/>
                    <a:pt x="504385" y="140430"/>
                    <a:pt x="461508" y="140430"/>
                  </a:cubicBezTo>
                  <a:cubicBezTo>
                    <a:pt x="458742" y="140430"/>
                    <a:pt x="455975" y="140890"/>
                    <a:pt x="453670" y="140890"/>
                  </a:cubicBezTo>
                  <a:cubicBezTo>
                    <a:pt x="443066" y="142272"/>
                    <a:pt x="432923" y="136286"/>
                    <a:pt x="428313" y="126617"/>
                  </a:cubicBezTo>
                  <a:cubicBezTo>
                    <a:pt x="414942" y="99452"/>
                    <a:pt x="387740" y="82416"/>
                    <a:pt x="357772" y="82416"/>
                  </a:cubicBezTo>
                  <a:cubicBezTo>
                    <a:pt x="352240" y="82416"/>
                    <a:pt x="347168" y="82877"/>
                    <a:pt x="341636" y="84258"/>
                  </a:cubicBezTo>
                  <a:cubicBezTo>
                    <a:pt x="333337" y="86100"/>
                    <a:pt x="325038" y="83337"/>
                    <a:pt x="318583" y="77352"/>
                  </a:cubicBezTo>
                  <a:cubicBezTo>
                    <a:pt x="301064" y="60316"/>
                    <a:pt x="277550" y="50647"/>
                    <a:pt x="253115" y="50647"/>
                  </a:cubicBezTo>
                  <a:cubicBezTo>
                    <a:pt x="209776" y="50647"/>
                    <a:pt x="172432" y="80114"/>
                    <a:pt x="161827" y="122013"/>
                  </a:cubicBezTo>
                  <a:cubicBezTo>
                    <a:pt x="159061" y="133984"/>
                    <a:pt x="147535" y="141811"/>
                    <a:pt x="135087" y="140890"/>
                  </a:cubicBezTo>
                  <a:cubicBezTo>
                    <a:pt x="133243" y="140890"/>
                    <a:pt x="130937" y="140430"/>
                    <a:pt x="129093" y="140430"/>
                  </a:cubicBezTo>
                  <a:cubicBezTo>
                    <a:pt x="85755" y="140430"/>
                    <a:pt x="50715" y="175422"/>
                    <a:pt x="50715" y="218702"/>
                  </a:cubicBezTo>
                  <a:cubicBezTo>
                    <a:pt x="50715" y="253234"/>
                    <a:pt x="73306" y="282702"/>
                    <a:pt x="104658" y="292831"/>
                  </a:cubicBezTo>
                  <a:cubicBezTo>
                    <a:pt x="103275" y="296975"/>
                    <a:pt x="102352" y="301579"/>
                    <a:pt x="102352" y="306183"/>
                  </a:cubicBezTo>
                  <a:lnTo>
                    <a:pt x="102352" y="344859"/>
                  </a:lnTo>
                  <a:cubicBezTo>
                    <a:pt x="43799" y="332428"/>
                    <a:pt x="0" y="280400"/>
                    <a:pt x="0" y="218702"/>
                  </a:cubicBezTo>
                  <a:cubicBezTo>
                    <a:pt x="0" y="153782"/>
                    <a:pt x="48410" y="99913"/>
                    <a:pt x="110651" y="91164"/>
                  </a:cubicBezTo>
                  <a:cubicBezTo>
                    <a:pt x="115723" y="90244"/>
                    <a:pt x="120333" y="87021"/>
                    <a:pt x="122177" y="82416"/>
                  </a:cubicBezTo>
                  <a:cubicBezTo>
                    <a:pt x="145691" y="32690"/>
                    <a:pt x="196406" y="0"/>
                    <a:pt x="25311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solidFill>
                  <a:schemeClr val="dk1"/>
                </a:solidFill>
              </a:endParaRPr>
            </a:p>
          </p:txBody>
        </p:sp>
        <p:sp>
          <p:nvSpPr>
            <p:cNvPr id="23" name="椭圆 53">
              <a:extLst>
                <a:ext uri="{FF2B5EF4-FFF2-40B4-BE49-F238E27FC236}">
                  <a16:creationId xmlns:a16="http://schemas.microsoft.com/office/drawing/2014/main" xmlns="" id="{AF41A35F-BFC7-46DE-A6A6-4F554EDAD47E}"/>
                </a:ext>
              </a:extLst>
            </p:cNvPr>
            <p:cNvSpPr/>
            <p:nvPr/>
          </p:nvSpPr>
          <p:spPr bwMode="auto">
            <a:xfrm>
              <a:off x="827836" y="3363540"/>
              <a:ext cx="306906" cy="317342"/>
            </a:xfrm>
            <a:custGeom>
              <a:avLst/>
              <a:gdLst>
                <a:gd name="T0" fmla="*/ 417 w 902"/>
                <a:gd name="T1" fmla="*/ 446 h 934"/>
                <a:gd name="T2" fmla="*/ 648 w 902"/>
                <a:gd name="T3" fmla="*/ 643 h 934"/>
                <a:gd name="T4" fmla="*/ 590 w 902"/>
                <a:gd name="T5" fmla="*/ 643 h 934"/>
                <a:gd name="T6" fmla="*/ 417 w 902"/>
                <a:gd name="T7" fmla="*/ 503 h 934"/>
                <a:gd name="T8" fmla="*/ 590 w 902"/>
                <a:gd name="T9" fmla="*/ 643 h 934"/>
                <a:gd name="T10" fmla="*/ 417 w 902"/>
                <a:gd name="T11" fmla="*/ 529 h 934"/>
                <a:gd name="T12" fmla="*/ 497 w 902"/>
                <a:gd name="T13" fmla="*/ 643 h 934"/>
                <a:gd name="T14" fmla="*/ 417 w 902"/>
                <a:gd name="T15" fmla="*/ 529 h 934"/>
                <a:gd name="T16" fmla="*/ 759 w 902"/>
                <a:gd name="T17" fmla="*/ 429 h 934"/>
                <a:gd name="T18" fmla="*/ 697 w 902"/>
                <a:gd name="T19" fmla="*/ 479 h 934"/>
                <a:gd name="T20" fmla="*/ 746 w 902"/>
                <a:gd name="T21" fmla="*/ 535 h 934"/>
                <a:gd name="T22" fmla="*/ 852 w 902"/>
                <a:gd name="T23" fmla="*/ 535 h 934"/>
                <a:gd name="T24" fmla="*/ 902 w 902"/>
                <a:gd name="T25" fmla="*/ 479 h 934"/>
                <a:gd name="T26" fmla="*/ 902 w 902"/>
                <a:gd name="T27" fmla="*/ 355 h 934"/>
                <a:gd name="T28" fmla="*/ 852 w 902"/>
                <a:gd name="T29" fmla="*/ 410 h 934"/>
                <a:gd name="T30" fmla="*/ 759 w 902"/>
                <a:gd name="T31" fmla="*/ 410 h 934"/>
                <a:gd name="T32" fmla="*/ 697 w 902"/>
                <a:gd name="T33" fmla="*/ 360 h 934"/>
                <a:gd name="T34" fmla="*/ 746 w 902"/>
                <a:gd name="T35" fmla="*/ 305 h 934"/>
                <a:gd name="T36" fmla="*/ 759 w 902"/>
                <a:gd name="T37" fmla="*/ 305 h 934"/>
                <a:gd name="T38" fmla="*/ 786 w 902"/>
                <a:gd name="T39" fmla="*/ 100 h 934"/>
                <a:gd name="T40" fmla="*/ 331 w 902"/>
                <a:gd name="T41" fmla="*/ 212 h 934"/>
                <a:gd name="T42" fmla="*/ 514 w 902"/>
                <a:gd name="T43" fmla="*/ 207 h 934"/>
                <a:gd name="T44" fmla="*/ 331 w 902"/>
                <a:gd name="T45" fmla="*/ 364 h 934"/>
                <a:gd name="T46" fmla="*/ 786 w 902"/>
                <a:gd name="T47" fmla="*/ 817 h 934"/>
                <a:gd name="T48" fmla="*/ 746 w 902"/>
                <a:gd name="T49" fmla="*/ 784 h 934"/>
                <a:gd name="T50" fmla="*/ 697 w 902"/>
                <a:gd name="T51" fmla="*/ 728 h 934"/>
                <a:gd name="T52" fmla="*/ 759 w 902"/>
                <a:gd name="T53" fmla="*/ 678 h 934"/>
                <a:gd name="T54" fmla="*/ 852 w 902"/>
                <a:gd name="T55" fmla="*/ 678 h 934"/>
                <a:gd name="T56" fmla="*/ 902 w 902"/>
                <a:gd name="T57" fmla="*/ 734 h 934"/>
                <a:gd name="T58" fmla="*/ 840 w 902"/>
                <a:gd name="T59" fmla="*/ 784 h 934"/>
                <a:gd name="T60" fmla="*/ 830 w 902"/>
                <a:gd name="T61" fmla="*/ 784 h 934"/>
                <a:gd name="T62" fmla="*/ 767 w 902"/>
                <a:gd name="T63" fmla="*/ 934 h 934"/>
                <a:gd name="T64" fmla="*/ 287 w 902"/>
                <a:gd name="T65" fmla="*/ 871 h 934"/>
                <a:gd name="T66" fmla="*/ 211 w 902"/>
                <a:gd name="T67" fmla="*/ 799 h 934"/>
                <a:gd name="T68" fmla="*/ 37 w 902"/>
                <a:gd name="T69" fmla="*/ 704 h 934"/>
                <a:gd name="T70" fmla="*/ 24 w 902"/>
                <a:gd name="T71" fmla="*/ 680 h 934"/>
                <a:gd name="T72" fmla="*/ 10 w 902"/>
                <a:gd name="T73" fmla="*/ 643 h 934"/>
                <a:gd name="T74" fmla="*/ 4 w 902"/>
                <a:gd name="T75" fmla="*/ 610 h 934"/>
                <a:gd name="T76" fmla="*/ 0 w 902"/>
                <a:gd name="T77" fmla="*/ 563 h 934"/>
                <a:gd name="T78" fmla="*/ 287 w 902"/>
                <a:gd name="T79" fmla="*/ 236 h 934"/>
                <a:gd name="T80" fmla="*/ 350 w 902"/>
                <a:gd name="T81" fmla="*/ 0 h 934"/>
                <a:gd name="T82" fmla="*/ 830 w 902"/>
                <a:gd name="T83" fmla="*/ 63 h 934"/>
                <a:gd name="T84" fmla="*/ 852 w 902"/>
                <a:gd name="T85" fmla="*/ 305 h 934"/>
                <a:gd name="T86" fmla="*/ 527 w 902"/>
                <a:gd name="T87" fmla="*/ 871 h 934"/>
                <a:gd name="T88" fmla="*/ 590 w 902"/>
                <a:gd name="T89" fmla="*/ 871 h 934"/>
                <a:gd name="T90" fmla="*/ 527 w 902"/>
                <a:gd name="T91" fmla="*/ 871 h 934"/>
                <a:gd name="T92" fmla="*/ 625 w 902"/>
                <a:gd name="T93" fmla="*/ 45 h 934"/>
                <a:gd name="T94" fmla="*/ 484 w 902"/>
                <a:gd name="T95" fmla="*/ 53 h 934"/>
                <a:gd name="T96" fmla="*/ 625 w 902"/>
                <a:gd name="T97" fmla="*/ 61 h 934"/>
                <a:gd name="T98" fmla="*/ 852 w 902"/>
                <a:gd name="T99" fmla="*/ 554 h 934"/>
                <a:gd name="T100" fmla="*/ 746 w 902"/>
                <a:gd name="T101" fmla="*/ 554 h 934"/>
                <a:gd name="T102" fmla="*/ 697 w 902"/>
                <a:gd name="T103" fmla="*/ 609 h 934"/>
                <a:gd name="T104" fmla="*/ 759 w 902"/>
                <a:gd name="T105" fmla="*/ 659 h 934"/>
                <a:gd name="T106" fmla="*/ 852 w 902"/>
                <a:gd name="T107" fmla="*/ 659 h 934"/>
                <a:gd name="T108" fmla="*/ 902 w 902"/>
                <a:gd name="T109" fmla="*/ 604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02" h="934">
                  <a:moveTo>
                    <a:pt x="615" y="643"/>
                  </a:moveTo>
                  <a:cubicBezTo>
                    <a:pt x="615" y="534"/>
                    <a:pt x="526" y="446"/>
                    <a:pt x="417" y="446"/>
                  </a:cubicBezTo>
                  <a:lnTo>
                    <a:pt x="417" y="412"/>
                  </a:lnTo>
                  <a:cubicBezTo>
                    <a:pt x="544" y="412"/>
                    <a:pt x="648" y="516"/>
                    <a:pt x="648" y="643"/>
                  </a:cubicBezTo>
                  <a:lnTo>
                    <a:pt x="615" y="643"/>
                  </a:lnTo>
                  <a:close/>
                  <a:moveTo>
                    <a:pt x="590" y="643"/>
                  </a:moveTo>
                  <a:cubicBezTo>
                    <a:pt x="590" y="547"/>
                    <a:pt x="513" y="470"/>
                    <a:pt x="417" y="470"/>
                  </a:cubicBezTo>
                  <a:lnTo>
                    <a:pt x="417" y="503"/>
                  </a:lnTo>
                  <a:cubicBezTo>
                    <a:pt x="494" y="503"/>
                    <a:pt x="557" y="566"/>
                    <a:pt x="557" y="643"/>
                  </a:cubicBezTo>
                  <a:lnTo>
                    <a:pt x="590" y="643"/>
                  </a:lnTo>
                  <a:lnTo>
                    <a:pt x="590" y="643"/>
                  </a:lnTo>
                  <a:close/>
                  <a:moveTo>
                    <a:pt x="417" y="529"/>
                  </a:moveTo>
                  <a:lnTo>
                    <a:pt x="417" y="563"/>
                  </a:lnTo>
                  <a:cubicBezTo>
                    <a:pt x="461" y="562"/>
                    <a:pt x="497" y="599"/>
                    <a:pt x="497" y="643"/>
                  </a:cubicBezTo>
                  <a:lnTo>
                    <a:pt x="531" y="643"/>
                  </a:lnTo>
                  <a:cubicBezTo>
                    <a:pt x="531" y="580"/>
                    <a:pt x="480" y="529"/>
                    <a:pt x="417" y="529"/>
                  </a:cubicBezTo>
                  <a:close/>
                  <a:moveTo>
                    <a:pt x="852" y="429"/>
                  </a:moveTo>
                  <a:lnTo>
                    <a:pt x="759" y="429"/>
                  </a:lnTo>
                  <a:lnTo>
                    <a:pt x="746" y="429"/>
                  </a:lnTo>
                  <a:cubicBezTo>
                    <a:pt x="719" y="429"/>
                    <a:pt x="697" y="452"/>
                    <a:pt x="697" y="479"/>
                  </a:cubicBezTo>
                  <a:lnTo>
                    <a:pt x="697" y="485"/>
                  </a:lnTo>
                  <a:cubicBezTo>
                    <a:pt x="697" y="512"/>
                    <a:pt x="719" y="535"/>
                    <a:pt x="746" y="535"/>
                  </a:cubicBezTo>
                  <a:lnTo>
                    <a:pt x="840" y="535"/>
                  </a:lnTo>
                  <a:lnTo>
                    <a:pt x="852" y="535"/>
                  </a:lnTo>
                  <a:cubicBezTo>
                    <a:pt x="880" y="535"/>
                    <a:pt x="902" y="512"/>
                    <a:pt x="902" y="485"/>
                  </a:cubicBezTo>
                  <a:lnTo>
                    <a:pt x="902" y="479"/>
                  </a:lnTo>
                  <a:cubicBezTo>
                    <a:pt x="902" y="452"/>
                    <a:pt x="880" y="429"/>
                    <a:pt x="852" y="429"/>
                  </a:cubicBezTo>
                  <a:close/>
                  <a:moveTo>
                    <a:pt x="902" y="355"/>
                  </a:moveTo>
                  <a:lnTo>
                    <a:pt x="902" y="360"/>
                  </a:lnTo>
                  <a:cubicBezTo>
                    <a:pt x="902" y="388"/>
                    <a:pt x="880" y="410"/>
                    <a:pt x="852" y="410"/>
                  </a:cubicBezTo>
                  <a:lnTo>
                    <a:pt x="840" y="410"/>
                  </a:lnTo>
                  <a:lnTo>
                    <a:pt x="759" y="410"/>
                  </a:lnTo>
                  <a:lnTo>
                    <a:pt x="746" y="410"/>
                  </a:lnTo>
                  <a:cubicBezTo>
                    <a:pt x="719" y="410"/>
                    <a:pt x="697" y="388"/>
                    <a:pt x="697" y="360"/>
                  </a:cubicBezTo>
                  <a:lnTo>
                    <a:pt x="697" y="355"/>
                  </a:lnTo>
                  <a:cubicBezTo>
                    <a:pt x="697" y="327"/>
                    <a:pt x="719" y="305"/>
                    <a:pt x="746" y="305"/>
                  </a:cubicBezTo>
                  <a:lnTo>
                    <a:pt x="759" y="305"/>
                  </a:lnTo>
                  <a:lnTo>
                    <a:pt x="759" y="305"/>
                  </a:lnTo>
                  <a:lnTo>
                    <a:pt x="786" y="305"/>
                  </a:lnTo>
                  <a:lnTo>
                    <a:pt x="786" y="100"/>
                  </a:lnTo>
                  <a:lnTo>
                    <a:pt x="331" y="100"/>
                  </a:lnTo>
                  <a:lnTo>
                    <a:pt x="331" y="212"/>
                  </a:lnTo>
                  <a:cubicBezTo>
                    <a:pt x="375" y="187"/>
                    <a:pt x="413" y="166"/>
                    <a:pt x="431" y="156"/>
                  </a:cubicBezTo>
                  <a:cubicBezTo>
                    <a:pt x="491" y="126"/>
                    <a:pt x="524" y="163"/>
                    <a:pt x="514" y="207"/>
                  </a:cubicBezTo>
                  <a:cubicBezTo>
                    <a:pt x="506" y="242"/>
                    <a:pt x="448" y="279"/>
                    <a:pt x="387" y="326"/>
                  </a:cubicBezTo>
                  <a:cubicBezTo>
                    <a:pt x="375" y="336"/>
                    <a:pt x="354" y="350"/>
                    <a:pt x="331" y="364"/>
                  </a:cubicBezTo>
                  <a:lnTo>
                    <a:pt x="331" y="817"/>
                  </a:lnTo>
                  <a:lnTo>
                    <a:pt x="786" y="817"/>
                  </a:lnTo>
                  <a:lnTo>
                    <a:pt x="786" y="784"/>
                  </a:lnTo>
                  <a:lnTo>
                    <a:pt x="746" y="784"/>
                  </a:lnTo>
                  <a:cubicBezTo>
                    <a:pt x="719" y="784"/>
                    <a:pt x="697" y="761"/>
                    <a:pt x="697" y="734"/>
                  </a:cubicBezTo>
                  <a:lnTo>
                    <a:pt x="697" y="728"/>
                  </a:lnTo>
                  <a:cubicBezTo>
                    <a:pt x="697" y="701"/>
                    <a:pt x="719" y="678"/>
                    <a:pt x="746" y="678"/>
                  </a:cubicBezTo>
                  <a:lnTo>
                    <a:pt x="759" y="678"/>
                  </a:lnTo>
                  <a:lnTo>
                    <a:pt x="840" y="678"/>
                  </a:lnTo>
                  <a:lnTo>
                    <a:pt x="852" y="678"/>
                  </a:lnTo>
                  <a:cubicBezTo>
                    <a:pt x="880" y="678"/>
                    <a:pt x="902" y="701"/>
                    <a:pt x="902" y="728"/>
                  </a:cubicBezTo>
                  <a:lnTo>
                    <a:pt x="902" y="734"/>
                  </a:lnTo>
                  <a:cubicBezTo>
                    <a:pt x="902" y="761"/>
                    <a:pt x="880" y="784"/>
                    <a:pt x="852" y="784"/>
                  </a:cubicBezTo>
                  <a:lnTo>
                    <a:pt x="840" y="784"/>
                  </a:lnTo>
                  <a:lnTo>
                    <a:pt x="840" y="784"/>
                  </a:lnTo>
                  <a:lnTo>
                    <a:pt x="830" y="784"/>
                  </a:lnTo>
                  <a:lnTo>
                    <a:pt x="830" y="871"/>
                  </a:lnTo>
                  <a:cubicBezTo>
                    <a:pt x="830" y="906"/>
                    <a:pt x="802" y="934"/>
                    <a:pt x="767" y="934"/>
                  </a:cubicBezTo>
                  <a:lnTo>
                    <a:pt x="350" y="934"/>
                  </a:lnTo>
                  <a:cubicBezTo>
                    <a:pt x="316" y="934"/>
                    <a:pt x="287" y="906"/>
                    <a:pt x="287" y="871"/>
                  </a:cubicBezTo>
                  <a:lnTo>
                    <a:pt x="287" y="799"/>
                  </a:lnTo>
                  <a:lnTo>
                    <a:pt x="211" y="799"/>
                  </a:lnTo>
                  <a:cubicBezTo>
                    <a:pt x="211" y="799"/>
                    <a:pt x="99" y="799"/>
                    <a:pt x="39" y="707"/>
                  </a:cubicBezTo>
                  <a:cubicBezTo>
                    <a:pt x="38" y="706"/>
                    <a:pt x="37" y="705"/>
                    <a:pt x="37" y="704"/>
                  </a:cubicBezTo>
                  <a:cubicBezTo>
                    <a:pt x="34" y="700"/>
                    <a:pt x="32" y="696"/>
                    <a:pt x="29" y="692"/>
                  </a:cubicBezTo>
                  <a:cubicBezTo>
                    <a:pt x="27" y="688"/>
                    <a:pt x="26" y="684"/>
                    <a:pt x="24" y="680"/>
                  </a:cubicBezTo>
                  <a:cubicBezTo>
                    <a:pt x="22" y="677"/>
                    <a:pt x="20" y="673"/>
                    <a:pt x="19" y="669"/>
                  </a:cubicBezTo>
                  <a:cubicBezTo>
                    <a:pt x="15" y="661"/>
                    <a:pt x="13" y="652"/>
                    <a:pt x="10" y="643"/>
                  </a:cubicBezTo>
                  <a:cubicBezTo>
                    <a:pt x="9" y="641"/>
                    <a:pt x="9" y="638"/>
                    <a:pt x="8" y="635"/>
                  </a:cubicBezTo>
                  <a:cubicBezTo>
                    <a:pt x="6" y="627"/>
                    <a:pt x="5" y="619"/>
                    <a:pt x="4" y="610"/>
                  </a:cubicBezTo>
                  <a:cubicBezTo>
                    <a:pt x="3" y="607"/>
                    <a:pt x="3" y="604"/>
                    <a:pt x="2" y="600"/>
                  </a:cubicBezTo>
                  <a:cubicBezTo>
                    <a:pt x="1" y="588"/>
                    <a:pt x="0" y="576"/>
                    <a:pt x="0" y="563"/>
                  </a:cubicBezTo>
                  <a:cubicBezTo>
                    <a:pt x="0" y="416"/>
                    <a:pt x="69" y="353"/>
                    <a:pt x="116" y="334"/>
                  </a:cubicBezTo>
                  <a:cubicBezTo>
                    <a:pt x="117" y="334"/>
                    <a:pt x="203" y="284"/>
                    <a:pt x="287" y="236"/>
                  </a:cubicBezTo>
                  <a:lnTo>
                    <a:pt x="287" y="63"/>
                  </a:lnTo>
                  <a:cubicBezTo>
                    <a:pt x="287" y="28"/>
                    <a:pt x="316" y="0"/>
                    <a:pt x="350" y="0"/>
                  </a:cubicBezTo>
                  <a:lnTo>
                    <a:pt x="767" y="0"/>
                  </a:lnTo>
                  <a:cubicBezTo>
                    <a:pt x="802" y="0"/>
                    <a:pt x="830" y="28"/>
                    <a:pt x="830" y="63"/>
                  </a:cubicBezTo>
                  <a:lnTo>
                    <a:pt x="830" y="305"/>
                  </a:lnTo>
                  <a:lnTo>
                    <a:pt x="852" y="305"/>
                  </a:lnTo>
                  <a:cubicBezTo>
                    <a:pt x="880" y="305"/>
                    <a:pt x="902" y="327"/>
                    <a:pt x="902" y="355"/>
                  </a:cubicBezTo>
                  <a:close/>
                  <a:moveTo>
                    <a:pt x="527" y="871"/>
                  </a:moveTo>
                  <a:cubicBezTo>
                    <a:pt x="527" y="889"/>
                    <a:pt x="541" y="903"/>
                    <a:pt x="559" y="903"/>
                  </a:cubicBezTo>
                  <a:cubicBezTo>
                    <a:pt x="576" y="903"/>
                    <a:pt x="590" y="889"/>
                    <a:pt x="590" y="871"/>
                  </a:cubicBezTo>
                  <a:cubicBezTo>
                    <a:pt x="590" y="854"/>
                    <a:pt x="576" y="840"/>
                    <a:pt x="559" y="840"/>
                  </a:cubicBezTo>
                  <a:cubicBezTo>
                    <a:pt x="541" y="840"/>
                    <a:pt x="527" y="854"/>
                    <a:pt x="527" y="871"/>
                  </a:cubicBezTo>
                  <a:close/>
                  <a:moveTo>
                    <a:pt x="633" y="53"/>
                  </a:moveTo>
                  <a:cubicBezTo>
                    <a:pt x="633" y="49"/>
                    <a:pt x="629" y="45"/>
                    <a:pt x="625" y="45"/>
                  </a:cubicBezTo>
                  <a:lnTo>
                    <a:pt x="492" y="45"/>
                  </a:lnTo>
                  <a:cubicBezTo>
                    <a:pt x="488" y="45"/>
                    <a:pt x="484" y="49"/>
                    <a:pt x="484" y="53"/>
                  </a:cubicBezTo>
                  <a:cubicBezTo>
                    <a:pt x="484" y="57"/>
                    <a:pt x="488" y="61"/>
                    <a:pt x="492" y="61"/>
                  </a:cubicBezTo>
                  <a:lnTo>
                    <a:pt x="625" y="61"/>
                  </a:lnTo>
                  <a:cubicBezTo>
                    <a:pt x="629" y="61"/>
                    <a:pt x="633" y="57"/>
                    <a:pt x="633" y="53"/>
                  </a:cubicBezTo>
                  <a:close/>
                  <a:moveTo>
                    <a:pt x="852" y="554"/>
                  </a:moveTo>
                  <a:lnTo>
                    <a:pt x="840" y="554"/>
                  </a:lnTo>
                  <a:lnTo>
                    <a:pt x="746" y="554"/>
                  </a:lnTo>
                  <a:cubicBezTo>
                    <a:pt x="719" y="554"/>
                    <a:pt x="697" y="576"/>
                    <a:pt x="697" y="604"/>
                  </a:cubicBezTo>
                  <a:lnTo>
                    <a:pt x="697" y="609"/>
                  </a:lnTo>
                  <a:cubicBezTo>
                    <a:pt x="697" y="637"/>
                    <a:pt x="719" y="659"/>
                    <a:pt x="746" y="659"/>
                  </a:cubicBezTo>
                  <a:lnTo>
                    <a:pt x="759" y="659"/>
                  </a:lnTo>
                  <a:lnTo>
                    <a:pt x="840" y="659"/>
                  </a:lnTo>
                  <a:lnTo>
                    <a:pt x="852" y="659"/>
                  </a:lnTo>
                  <a:cubicBezTo>
                    <a:pt x="880" y="659"/>
                    <a:pt x="902" y="637"/>
                    <a:pt x="902" y="609"/>
                  </a:cubicBezTo>
                  <a:lnTo>
                    <a:pt x="902" y="604"/>
                  </a:lnTo>
                  <a:cubicBezTo>
                    <a:pt x="902" y="576"/>
                    <a:pt x="880" y="554"/>
                    <a:pt x="852" y="554"/>
                  </a:cubicBezTo>
                  <a:close/>
                </a:path>
              </a:pathLst>
            </a:custGeom>
            <a:solidFill>
              <a:schemeClr val="accent1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solidFill>
                  <a:schemeClr val="dk1"/>
                </a:solidFill>
              </a:endParaRPr>
            </a:p>
          </p:txBody>
        </p:sp>
        <p:sp>
          <p:nvSpPr>
            <p:cNvPr id="24" name="椭圆 54">
              <a:extLst>
                <a:ext uri="{FF2B5EF4-FFF2-40B4-BE49-F238E27FC236}">
                  <a16:creationId xmlns:a16="http://schemas.microsoft.com/office/drawing/2014/main" xmlns="" id="{12A4B28E-86FE-46B4-B46C-067E895EE0AC}"/>
                </a:ext>
              </a:extLst>
            </p:cNvPr>
            <p:cNvSpPr/>
            <p:nvPr/>
          </p:nvSpPr>
          <p:spPr bwMode="auto">
            <a:xfrm>
              <a:off x="812213" y="4934481"/>
              <a:ext cx="317342" cy="288010"/>
            </a:xfrm>
            <a:custGeom>
              <a:avLst/>
              <a:gdLst>
                <a:gd name="connsiteX0" fmla="*/ 610004 w 610004"/>
                <a:gd name="connsiteY0" fmla="*/ 450415 h 553622"/>
                <a:gd name="connsiteX1" fmla="*/ 610004 w 610004"/>
                <a:gd name="connsiteY1" fmla="*/ 498049 h 553622"/>
                <a:gd name="connsiteX2" fmla="*/ 553375 w 610004"/>
                <a:gd name="connsiteY2" fmla="*/ 553622 h 553622"/>
                <a:gd name="connsiteX3" fmla="*/ 55636 w 610004"/>
                <a:gd name="connsiteY3" fmla="*/ 553622 h 553622"/>
                <a:gd name="connsiteX4" fmla="*/ 19870 w 610004"/>
                <a:gd name="connsiteY4" fmla="*/ 540721 h 553622"/>
                <a:gd name="connsiteX5" fmla="*/ 0 w 610004"/>
                <a:gd name="connsiteY5" fmla="*/ 498049 h 553622"/>
                <a:gd name="connsiteX6" fmla="*/ 0 w 610004"/>
                <a:gd name="connsiteY6" fmla="*/ 459347 h 553622"/>
                <a:gd name="connsiteX7" fmla="*/ 11922 w 610004"/>
                <a:gd name="connsiteY7" fmla="*/ 459347 h 553622"/>
                <a:gd name="connsiteX8" fmla="*/ 55636 w 610004"/>
                <a:gd name="connsiteY8" fmla="*/ 471255 h 553622"/>
                <a:gd name="connsiteX9" fmla="*/ 92395 w 610004"/>
                <a:gd name="connsiteY9" fmla="*/ 471255 h 553622"/>
                <a:gd name="connsiteX10" fmla="*/ 117232 w 610004"/>
                <a:gd name="connsiteY10" fmla="*/ 511942 h 553622"/>
                <a:gd name="connsiteX11" fmla="*/ 491779 w 610004"/>
                <a:gd name="connsiteY11" fmla="*/ 511942 h 553622"/>
                <a:gd name="connsiteX12" fmla="*/ 515623 w 610004"/>
                <a:gd name="connsiteY12" fmla="*/ 471255 h 553622"/>
                <a:gd name="connsiteX13" fmla="*/ 553375 w 610004"/>
                <a:gd name="connsiteY13" fmla="*/ 471255 h 553622"/>
                <a:gd name="connsiteX14" fmla="*/ 610004 w 610004"/>
                <a:gd name="connsiteY14" fmla="*/ 450415 h 553622"/>
                <a:gd name="connsiteX15" fmla="*/ 610004 w 610004"/>
                <a:gd name="connsiteY15" fmla="*/ 340360 h 553622"/>
                <a:gd name="connsiteX16" fmla="*/ 610004 w 610004"/>
                <a:gd name="connsiteY16" fmla="*/ 387920 h 553622"/>
                <a:gd name="connsiteX17" fmla="*/ 553375 w 610004"/>
                <a:gd name="connsiteY17" fmla="*/ 443408 h 553622"/>
                <a:gd name="connsiteX18" fmla="*/ 55636 w 610004"/>
                <a:gd name="connsiteY18" fmla="*/ 443408 h 553622"/>
                <a:gd name="connsiteX19" fmla="*/ 19870 w 610004"/>
                <a:gd name="connsiteY19" fmla="*/ 431518 h 553622"/>
                <a:gd name="connsiteX20" fmla="*/ 0 w 610004"/>
                <a:gd name="connsiteY20" fmla="*/ 387920 h 553622"/>
                <a:gd name="connsiteX21" fmla="*/ 0 w 610004"/>
                <a:gd name="connsiteY21" fmla="*/ 349277 h 553622"/>
                <a:gd name="connsiteX22" fmla="*/ 11922 w 610004"/>
                <a:gd name="connsiteY22" fmla="*/ 349277 h 553622"/>
                <a:gd name="connsiteX23" fmla="*/ 55636 w 610004"/>
                <a:gd name="connsiteY23" fmla="*/ 362158 h 553622"/>
                <a:gd name="connsiteX24" fmla="*/ 92395 w 610004"/>
                <a:gd name="connsiteY24" fmla="*/ 362158 h 553622"/>
                <a:gd name="connsiteX25" fmla="*/ 117232 w 610004"/>
                <a:gd name="connsiteY25" fmla="*/ 401792 h 553622"/>
                <a:gd name="connsiteX26" fmla="*/ 491779 w 610004"/>
                <a:gd name="connsiteY26" fmla="*/ 401792 h 553622"/>
                <a:gd name="connsiteX27" fmla="*/ 515623 w 610004"/>
                <a:gd name="connsiteY27" fmla="*/ 362158 h 553622"/>
                <a:gd name="connsiteX28" fmla="*/ 553375 w 610004"/>
                <a:gd name="connsiteY28" fmla="*/ 362158 h 553622"/>
                <a:gd name="connsiteX29" fmla="*/ 610004 w 610004"/>
                <a:gd name="connsiteY29" fmla="*/ 340360 h 553622"/>
                <a:gd name="connsiteX30" fmla="*/ 296003 w 610004"/>
                <a:gd name="connsiteY30" fmla="*/ 93312 h 553622"/>
                <a:gd name="connsiteX31" fmla="*/ 296003 w 610004"/>
                <a:gd name="connsiteY31" fmla="*/ 110170 h 553622"/>
                <a:gd name="connsiteX32" fmla="*/ 265212 w 610004"/>
                <a:gd name="connsiteY32" fmla="*/ 142894 h 553622"/>
                <a:gd name="connsiteX33" fmla="*/ 297989 w 610004"/>
                <a:gd name="connsiteY33" fmla="*/ 175618 h 553622"/>
                <a:gd name="connsiteX34" fmla="*/ 316861 w 610004"/>
                <a:gd name="connsiteY34" fmla="*/ 191484 h 553622"/>
                <a:gd name="connsiteX35" fmla="*/ 298982 w 610004"/>
                <a:gd name="connsiteY35" fmla="*/ 203384 h 553622"/>
                <a:gd name="connsiteX36" fmla="*/ 269185 w 610004"/>
                <a:gd name="connsiteY36" fmla="*/ 195450 h 553622"/>
                <a:gd name="connsiteX37" fmla="*/ 264219 w 610004"/>
                <a:gd name="connsiteY37" fmla="*/ 216275 h 553622"/>
                <a:gd name="connsiteX38" fmla="*/ 295010 w 610004"/>
                <a:gd name="connsiteY38" fmla="*/ 224208 h 553622"/>
                <a:gd name="connsiteX39" fmla="*/ 295010 w 610004"/>
                <a:gd name="connsiteY39" fmla="*/ 241066 h 553622"/>
                <a:gd name="connsiteX40" fmla="*/ 311895 w 610004"/>
                <a:gd name="connsiteY40" fmla="*/ 241066 h 553622"/>
                <a:gd name="connsiteX41" fmla="*/ 311895 w 610004"/>
                <a:gd name="connsiteY41" fmla="*/ 223216 h 553622"/>
                <a:gd name="connsiteX42" fmla="*/ 344671 w 610004"/>
                <a:gd name="connsiteY42" fmla="*/ 189501 h 553622"/>
                <a:gd name="connsiteX43" fmla="*/ 314874 w 610004"/>
                <a:gd name="connsiteY43" fmla="*/ 154793 h 553622"/>
                <a:gd name="connsiteX44" fmla="*/ 293023 w 610004"/>
                <a:gd name="connsiteY44" fmla="*/ 139919 h 553622"/>
                <a:gd name="connsiteX45" fmla="*/ 307922 w 610004"/>
                <a:gd name="connsiteY45" fmla="*/ 129011 h 553622"/>
                <a:gd name="connsiteX46" fmla="*/ 334739 w 610004"/>
                <a:gd name="connsiteY46" fmla="*/ 135952 h 553622"/>
                <a:gd name="connsiteX47" fmla="*/ 339705 w 610004"/>
                <a:gd name="connsiteY47" fmla="*/ 115128 h 553622"/>
                <a:gd name="connsiteX48" fmla="*/ 313881 w 610004"/>
                <a:gd name="connsiteY48" fmla="*/ 109178 h 553622"/>
                <a:gd name="connsiteX49" fmla="*/ 313881 w 610004"/>
                <a:gd name="connsiteY49" fmla="*/ 93312 h 553622"/>
                <a:gd name="connsiteX50" fmla="*/ 303949 w 610004"/>
                <a:gd name="connsiteY50" fmla="*/ 67530 h 553622"/>
                <a:gd name="connsiteX51" fmla="*/ 403272 w 610004"/>
                <a:gd name="connsiteY51" fmla="*/ 166693 h 553622"/>
                <a:gd name="connsiteX52" fmla="*/ 303949 w 610004"/>
                <a:gd name="connsiteY52" fmla="*/ 264865 h 553622"/>
                <a:gd name="connsiteX53" fmla="*/ 205618 w 610004"/>
                <a:gd name="connsiteY53" fmla="*/ 166693 h 553622"/>
                <a:gd name="connsiteX54" fmla="*/ 303949 w 610004"/>
                <a:gd name="connsiteY54" fmla="*/ 67530 h 553622"/>
                <a:gd name="connsiteX55" fmla="*/ 116239 w 610004"/>
                <a:gd name="connsiteY55" fmla="*/ 40672 h 553622"/>
                <a:gd name="connsiteX56" fmla="*/ 41727 w 610004"/>
                <a:gd name="connsiteY56" fmla="*/ 117057 h 553622"/>
                <a:gd name="connsiteX57" fmla="*/ 41727 w 610004"/>
                <a:gd name="connsiteY57" fmla="*/ 216258 h 553622"/>
                <a:gd name="connsiteX58" fmla="*/ 117232 w 610004"/>
                <a:gd name="connsiteY58" fmla="*/ 292642 h 553622"/>
                <a:gd name="connsiteX59" fmla="*/ 491779 w 610004"/>
                <a:gd name="connsiteY59" fmla="*/ 292642 h 553622"/>
                <a:gd name="connsiteX60" fmla="*/ 568278 w 610004"/>
                <a:gd name="connsiteY60" fmla="*/ 215266 h 553622"/>
                <a:gd name="connsiteX61" fmla="*/ 568278 w 610004"/>
                <a:gd name="connsiteY61" fmla="*/ 118049 h 553622"/>
                <a:gd name="connsiteX62" fmla="*/ 492772 w 610004"/>
                <a:gd name="connsiteY62" fmla="*/ 40672 h 553622"/>
                <a:gd name="connsiteX63" fmla="*/ 55636 w 610004"/>
                <a:gd name="connsiteY63" fmla="*/ 0 h 553622"/>
                <a:gd name="connsiteX64" fmla="*/ 553375 w 610004"/>
                <a:gd name="connsiteY64" fmla="*/ 0 h 553622"/>
                <a:gd name="connsiteX65" fmla="*/ 610004 w 610004"/>
                <a:gd name="connsiteY65" fmla="*/ 54560 h 553622"/>
                <a:gd name="connsiteX66" fmla="*/ 610004 w 610004"/>
                <a:gd name="connsiteY66" fmla="*/ 277762 h 553622"/>
                <a:gd name="connsiteX67" fmla="*/ 553375 w 610004"/>
                <a:gd name="connsiteY67" fmla="*/ 334307 h 553622"/>
                <a:gd name="connsiteX68" fmla="*/ 55636 w 610004"/>
                <a:gd name="connsiteY68" fmla="*/ 334307 h 553622"/>
                <a:gd name="connsiteX69" fmla="*/ 19870 w 610004"/>
                <a:gd name="connsiteY69" fmla="*/ 321411 h 553622"/>
                <a:gd name="connsiteX70" fmla="*/ 0 w 610004"/>
                <a:gd name="connsiteY70" fmla="*/ 277762 h 553622"/>
                <a:gd name="connsiteX71" fmla="*/ 0 w 610004"/>
                <a:gd name="connsiteY71" fmla="*/ 54560 h 553622"/>
                <a:gd name="connsiteX72" fmla="*/ 55636 w 610004"/>
                <a:gd name="connsiteY72" fmla="*/ 0 h 553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610004" h="553622">
                  <a:moveTo>
                    <a:pt x="610004" y="450415"/>
                  </a:moveTo>
                  <a:lnTo>
                    <a:pt x="610004" y="498049"/>
                  </a:lnTo>
                  <a:cubicBezTo>
                    <a:pt x="610004" y="528813"/>
                    <a:pt x="584173" y="553622"/>
                    <a:pt x="553375" y="553622"/>
                  </a:cubicBezTo>
                  <a:lnTo>
                    <a:pt x="55636" y="553622"/>
                  </a:lnTo>
                  <a:cubicBezTo>
                    <a:pt x="42720" y="553622"/>
                    <a:pt x="27818" y="547668"/>
                    <a:pt x="19870" y="540721"/>
                  </a:cubicBezTo>
                  <a:cubicBezTo>
                    <a:pt x="10929" y="532782"/>
                    <a:pt x="0" y="514920"/>
                    <a:pt x="0" y="498049"/>
                  </a:cubicBezTo>
                  <a:lnTo>
                    <a:pt x="0" y="459347"/>
                  </a:lnTo>
                  <a:lnTo>
                    <a:pt x="11922" y="459347"/>
                  </a:lnTo>
                  <a:cubicBezTo>
                    <a:pt x="24838" y="467286"/>
                    <a:pt x="40733" y="471255"/>
                    <a:pt x="55636" y="471255"/>
                  </a:cubicBezTo>
                  <a:lnTo>
                    <a:pt x="92395" y="471255"/>
                  </a:lnTo>
                  <a:cubicBezTo>
                    <a:pt x="102330" y="483164"/>
                    <a:pt x="111271" y="496064"/>
                    <a:pt x="117232" y="511942"/>
                  </a:cubicBezTo>
                  <a:lnTo>
                    <a:pt x="491779" y="511942"/>
                  </a:lnTo>
                  <a:cubicBezTo>
                    <a:pt x="497740" y="496064"/>
                    <a:pt x="505688" y="483164"/>
                    <a:pt x="515623" y="471255"/>
                  </a:cubicBezTo>
                  <a:lnTo>
                    <a:pt x="553375" y="471255"/>
                  </a:lnTo>
                  <a:cubicBezTo>
                    <a:pt x="575232" y="471255"/>
                    <a:pt x="595102" y="463316"/>
                    <a:pt x="610004" y="450415"/>
                  </a:cubicBezTo>
                  <a:close/>
                  <a:moveTo>
                    <a:pt x="610004" y="340360"/>
                  </a:moveTo>
                  <a:lnTo>
                    <a:pt x="610004" y="387920"/>
                  </a:lnTo>
                  <a:cubicBezTo>
                    <a:pt x="610004" y="418637"/>
                    <a:pt x="584173" y="443408"/>
                    <a:pt x="553375" y="443408"/>
                  </a:cubicBezTo>
                  <a:lnTo>
                    <a:pt x="55636" y="443408"/>
                  </a:lnTo>
                  <a:cubicBezTo>
                    <a:pt x="42720" y="443408"/>
                    <a:pt x="27818" y="437463"/>
                    <a:pt x="19870" y="431518"/>
                  </a:cubicBezTo>
                  <a:cubicBezTo>
                    <a:pt x="10929" y="423591"/>
                    <a:pt x="0" y="404765"/>
                    <a:pt x="0" y="387920"/>
                  </a:cubicBezTo>
                  <a:lnTo>
                    <a:pt x="0" y="349277"/>
                  </a:lnTo>
                  <a:lnTo>
                    <a:pt x="11922" y="349277"/>
                  </a:lnTo>
                  <a:cubicBezTo>
                    <a:pt x="24838" y="357204"/>
                    <a:pt x="40733" y="362158"/>
                    <a:pt x="55636" y="362158"/>
                  </a:cubicBezTo>
                  <a:lnTo>
                    <a:pt x="92395" y="362158"/>
                  </a:lnTo>
                  <a:cubicBezTo>
                    <a:pt x="102330" y="373058"/>
                    <a:pt x="111271" y="386930"/>
                    <a:pt x="117232" y="401792"/>
                  </a:cubicBezTo>
                  <a:lnTo>
                    <a:pt x="491779" y="401792"/>
                  </a:lnTo>
                  <a:cubicBezTo>
                    <a:pt x="497740" y="386930"/>
                    <a:pt x="505688" y="373058"/>
                    <a:pt x="515623" y="362158"/>
                  </a:cubicBezTo>
                  <a:lnTo>
                    <a:pt x="553375" y="362158"/>
                  </a:lnTo>
                  <a:cubicBezTo>
                    <a:pt x="575232" y="362158"/>
                    <a:pt x="595102" y="353241"/>
                    <a:pt x="610004" y="340360"/>
                  </a:cubicBezTo>
                  <a:close/>
                  <a:moveTo>
                    <a:pt x="296003" y="93312"/>
                  </a:moveTo>
                  <a:lnTo>
                    <a:pt x="296003" y="110170"/>
                  </a:lnTo>
                  <a:cubicBezTo>
                    <a:pt x="276138" y="114137"/>
                    <a:pt x="265212" y="127028"/>
                    <a:pt x="265212" y="142894"/>
                  </a:cubicBezTo>
                  <a:cubicBezTo>
                    <a:pt x="265212" y="160743"/>
                    <a:pt x="278124" y="169668"/>
                    <a:pt x="297989" y="175618"/>
                  </a:cubicBezTo>
                  <a:cubicBezTo>
                    <a:pt x="310901" y="180576"/>
                    <a:pt x="316861" y="184542"/>
                    <a:pt x="316861" y="191484"/>
                  </a:cubicBezTo>
                  <a:cubicBezTo>
                    <a:pt x="316861" y="199417"/>
                    <a:pt x="309908" y="203384"/>
                    <a:pt x="298982" y="203384"/>
                  </a:cubicBezTo>
                  <a:cubicBezTo>
                    <a:pt x="288057" y="203384"/>
                    <a:pt x="277131" y="199417"/>
                    <a:pt x="269185" y="195450"/>
                  </a:cubicBezTo>
                  <a:lnTo>
                    <a:pt x="264219" y="216275"/>
                  </a:lnTo>
                  <a:cubicBezTo>
                    <a:pt x="271172" y="220241"/>
                    <a:pt x="282097" y="224208"/>
                    <a:pt x="295010" y="224208"/>
                  </a:cubicBezTo>
                  <a:lnTo>
                    <a:pt x="295010" y="241066"/>
                  </a:lnTo>
                  <a:lnTo>
                    <a:pt x="311895" y="241066"/>
                  </a:lnTo>
                  <a:lnTo>
                    <a:pt x="311895" y="223216"/>
                  </a:lnTo>
                  <a:cubicBezTo>
                    <a:pt x="332752" y="219250"/>
                    <a:pt x="344671" y="205367"/>
                    <a:pt x="344671" y="189501"/>
                  </a:cubicBezTo>
                  <a:cubicBezTo>
                    <a:pt x="344671" y="172643"/>
                    <a:pt x="336725" y="162727"/>
                    <a:pt x="314874" y="154793"/>
                  </a:cubicBezTo>
                  <a:cubicBezTo>
                    <a:pt x="298982" y="149835"/>
                    <a:pt x="293023" y="145869"/>
                    <a:pt x="293023" y="139919"/>
                  </a:cubicBezTo>
                  <a:cubicBezTo>
                    <a:pt x="293023" y="133969"/>
                    <a:pt x="296996" y="129011"/>
                    <a:pt x="307922" y="129011"/>
                  </a:cubicBezTo>
                  <a:cubicBezTo>
                    <a:pt x="321827" y="129011"/>
                    <a:pt x="329773" y="133969"/>
                    <a:pt x="334739" y="135952"/>
                  </a:cubicBezTo>
                  <a:lnTo>
                    <a:pt x="339705" y="115128"/>
                  </a:lnTo>
                  <a:cubicBezTo>
                    <a:pt x="333746" y="112153"/>
                    <a:pt x="325800" y="109178"/>
                    <a:pt x="313881" y="109178"/>
                  </a:cubicBezTo>
                  <a:lnTo>
                    <a:pt x="313881" y="93312"/>
                  </a:lnTo>
                  <a:close/>
                  <a:moveTo>
                    <a:pt x="303949" y="67530"/>
                  </a:moveTo>
                  <a:cubicBezTo>
                    <a:pt x="358577" y="67530"/>
                    <a:pt x="403272" y="112153"/>
                    <a:pt x="403272" y="166693"/>
                  </a:cubicBezTo>
                  <a:cubicBezTo>
                    <a:pt x="403272" y="221233"/>
                    <a:pt x="358577" y="264865"/>
                    <a:pt x="303949" y="264865"/>
                  </a:cubicBezTo>
                  <a:cubicBezTo>
                    <a:pt x="249321" y="264865"/>
                    <a:pt x="205618" y="221233"/>
                    <a:pt x="205618" y="166693"/>
                  </a:cubicBezTo>
                  <a:cubicBezTo>
                    <a:pt x="205618" y="112153"/>
                    <a:pt x="249321" y="67530"/>
                    <a:pt x="303949" y="67530"/>
                  </a:cubicBezTo>
                  <a:close/>
                  <a:moveTo>
                    <a:pt x="116239" y="40672"/>
                  </a:moveTo>
                  <a:cubicBezTo>
                    <a:pt x="103323" y="79360"/>
                    <a:pt x="73519" y="105153"/>
                    <a:pt x="41727" y="117057"/>
                  </a:cubicBezTo>
                  <a:lnTo>
                    <a:pt x="41727" y="216258"/>
                  </a:lnTo>
                  <a:cubicBezTo>
                    <a:pt x="73519" y="228162"/>
                    <a:pt x="103323" y="254946"/>
                    <a:pt x="117232" y="292642"/>
                  </a:cubicBezTo>
                  <a:lnTo>
                    <a:pt x="491779" y="292642"/>
                  </a:lnTo>
                  <a:cubicBezTo>
                    <a:pt x="505688" y="253954"/>
                    <a:pt x="535492" y="227170"/>
                    <a:pt x="568278" y="215266"/>
                  </a:cubicBezTo>
                  <a:lnTo>
                    <a:pt x="568278" y="118049"/>
                  </a:lnTo>
                  <a:cubicBezTo>
                    <a:pt x="534499" y="106145"/>
                    <a:pt x="505688" y="81344"/>
                    <a:pt x="492772" y="40672"/>
                  </a:cubicBezTo>
                  <a:close/>
                  <a:moveTo>
                    <a:pt x="55636" y="0"/>
                  </a:moveTo>
                  <a:lnTo>
                    <a:pt x="553375" y="0"/>
                  </a:lnTo>
                  <a:cubicBezTo>
                    <a:pt x="584173" y="0"/>
                    <a:pt x="610004" y="23808"/>
                    <a:pt x="610004" y="54560"/>
                  </a:cubicBezTo>
                  <a:lnTo>
                    <a:pt x="610004" y="277762"/>
                  </a:lnTo>
                  <a:cubicBezTo>
                    <a:pt x="610004" y="308515"/>
                    <a:pt x="584173" y="334307"/>
                    <a:pt x="553375" y="334307"/>
                  </a:cubicBezTo>
                  <a:lnTo>
                    <a:pt x="55636" y="334307"/>
                  </a:lnTo>
                  <a:cubicBezTo>
                    <a:pt x="42720" y="334307"/>
                    <a:pt x="27818" y="327363"/>
                    <a:pt x="19870" y="321411"/>
                  </a:cubicBezTo>
                  <a:cubicBezTo>
                    <a:pt x="10929" y="313475"/>
                    <a:pt x="0" y="294626"/>
                    <a:pt x="0" y="277762"/>
                  </a:cubicBezTo>
                  <a:lnTo>
                    <a:pt x="0" y="54560"/>
                  </a:lnTo>
                  <a:cubicBezTo>
                    <a:pt x="0" y="23808"/>
                    <a:pt x="24838" y="0"/>
                    <a:pt x="55636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solidFill>
                  <a:schemeClr val="dk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8415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26</a:t>
            </a:fld>
            <a:endParaRPr lang="zh-CN" altLang="en-US" dirty="0"/>
          </a:p>
        </p:txBody>
      </p:sp>
      <p:grpSp>
        <p:nvGrpSpPr>
          <p:cNvPr id="29" name="621ae764-1462-4c5e-91e6-1e10932620bb" descr="6xAAAB+LCAAAAAAABADlVF1vmzAU/S/e9oYqMG238tZ0yhbtq0qq7WHKgwc3YA1MZEyVNeK/9zp8xFCS0actVHkJ98P3nOPrsyWv1Z81EI8sEibVe85CyZKZgoRYZBYQT+RxbJEJFwEX4QeZ5uuMeD+3TZuZ+cFV9J3FOehewRVncfnpPamvy75wwZM8qcrsMxtDbGOEHLsM8iCIwSybCQXyvpng6Nju/0JJHDBNZcIUDtzaxRtSpYh3/u7MLnRzABtssshdCavGU8HTAvTy1AlN8zbNFE/FvuOWoW6AkHrIdpr2pQgLpOI+i69jHooEhEaMBED5EWY/ppI/pEK1859hpTD5CWBdybfgDzhuxeIMahEitoavOKbmtgs42DaHmCl+36poxRxSNKyaIi1Gt8xqnbxstNxrg0wRckviwjoozx1s1PME1R2mmn1Xf4jMDo4+wIReQejDvexB3mz9TRqn8u9bX5c9yX9brbgPc/BxbF00D3/hhrouvbqiuNsTmWcRlr6aTm378vJmQmrUTtG30fUxQze6Uz9E/l2LqT/SyEBd+3sa5Vst4xPJw0gJyLIqXCK1D93QhPm/e1et+tJ58/JqBq3bK4NHtu6f8abP2sxj5I6u5n9uyBcXpiHTF2bIdIgh02GGTFuvhJ6uIdMxGTIdoyF3V80wZDpmQx5K7pQN+fytacjuCzNkd4ghu8MM2W29Evd0DdkdkyG7YzTk7qoZhuyO2ZCHklvi7xE0RA4u6xAAAA==">
            <a:extLst>
              <a:ext uri="{FF2B5EF4-FFF2-40B4-BE49-F238E27FC236}">
                <a16:creationId xmlns:a16="http://schemas.microsoft.com/office/drawing/2014/main" xmlns="" id="{2E96AECB-87CC-487B-A2D0-753C920DBE84}"/>
              </a:ext>
            </a:extLst>
          </p:cNvPr>
          <p:cNvGrpSpPr>
            <a:grpSpLocks noChangeAspect="1"/>
          </p:cNvGrpSpPr>
          <p:nvPr/>
        </p:nvGrpSpPr>
        <p:grpSpPr>
          <a:xfrm>
            <a:off x="3738194" y="2525535"/>
            <a:ext cx="4715612" cy="2213329"/>
            <a:chOff x="3738194" y="2322335"/>
            <a:chExt cx="4715612" cy="2213329"/>
          </a:xfrm>
        </p:grpSpPr>
        <p:sp>
          <p:nvSpPr>
            <p:cNvPr id="30" name="ExtraShape">
              <a:extLst>
                <a:ext uri="{FF2B5EF4-FFF2-40B4-BE49-F238E27FC236}">
                  <a16:creationId xmlns:a16="http://schemas.microsoft.com/office/drawing/2014/main" xmlns="" id="{0D17567A-E74B-439D-82C1-B188B8533C2D}"/>
                </a:ext>
              </a:extLst>
            </p:cNvPr>
            <p:cNvSpPr/>
            <p:nvPr/>
          </p:nvSpPr>
          <p:spPr bwMode="auto">
            <a:xfrm flipH="1">
              <a:off x="3738194" y="2322335"/>
              <a:ext cx="1621421" cy="2213327"/>
            </a:xfrm>
            <a:custGeom>
              <a:avLst/>
              <a:gdLst>
                <a:gd name="T0" fmla="*/ 84 w 90"/>
                <a:gd name="T1" fmla="*/ 0 h 127"/>
                <a:gd name="T2" fmla="*/ 90 w 90"/>
                <a:gd name="T3" fmla="*/ 6 h 127"/>
                <a:gd name="T4" fmla="*/ 90 w 90"/>
                <a:gd name="T5" fmla="*/ 112 h 127"/>
                <a:gd name="T6" fmla="*/ 75 w 90"/>
                <a:gd name="T7" fmla="*/ 127 h 127"/>
                <a:gd name="T8" fmla="*/ 6 w 90"/>
                <a:gd name="T9" fmla="*/ 127 h 127"/>
                <a:gd name="T10" fmla="*/ 0 w 90"/>
                <a:gd name="T11" fmla="*/ 121 h 127"/>
                <a:gd name="T12" fmla="*/ 0 w 90"/>
                <a:gd name="T13" fmla="*/ 6 h 127"/>
                <a:gd name="T14" fmla="*/ 6 w 90"/>
                <a:gd name="T15" fmla="*/ 0 h 127"/>
                <a:gd name="T16" fmla="*/ 84 w 90"/>
                <a:gd name="T17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127">
                  <a:moveTo>
                    <a:pt x="84" y="0"/>
                  </a:moveTo>
                  <a:cubicBezTo>
                    <a:pt x="87" y="0"/>
                    <a:pt x="90" y="3"/>
                    <a:pt x="90" y="6"/>
                  </a:cubicBezTo>
                  <a:cubicBezTo>
                    <a:pt x="90" y="112"/>
                    <a:pt x="90" y="112"/>
                    <a:pt x="90" y="112"/>
                  </a:cubicBezTo>
                  <a:cubicBezTo>
                    <a:pt x="75" y="127"/>
                    <a:pt x="75" y="127"/>
                    <a:pt x="75" y="127"/>
                  </a:cubicBezTo>
                  <a:cubicBezTo>
                    <a:pt x="6" y="127"/>
                    <a:pt x="6" y="127"/>
                    <a:pt x="6" y="127"/>
                  </a:cubicBezTo>
                  <a:cubicBezTo>
                    <a:pt x="3" y="127"/>
                    <a:pt x="0" y="124"/>
                    <a:pt x="0" y="12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lnTo>
                    <a:pt x="84" y="0"/>
                  </a:lnTo>
                  <a:close/>
                </a:path>
              </a:pathLst>
            </a:custGeom>
            <a:solidFill>
              <a:srgbClr val="0066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ExtraShape">
              <a:extLst>
                <a:ext uri="{FF2B5EF4-FFF2-40B4-BE49-F238E27FC236}">
                  <a16:creationId xmlns:a16="http://schemas.microsoft.com/office/drawing/2014/main" xmlns="" id="{BF8E0116-95A5-400C-9220-E086979A89FC}"/>
                </a:ext>
              </a:extLst>
            </p:cNvPr>
            <p:cNvSpPr/>
            <p:nvPr/>
          </p:nvSpPr>
          <p:spPr bwMode="auto">
            <a:xfrm flipH="1">
              <a:off x="3991651" y="4292330"/>
              <a:ext cx="288176" cy="243334"/>
            </a:xfrm>
            <a:custGeom>
              <a:avLst/>
              <a:gdLst>
                <a:gd name="T0" fmla="*/ 83 w 83"/>
                <a:gd name="T1" fmla="*/ 0 h 73"/>
                <a:gd name="T2" fmla="*/ 0 w 83"/>
                <a:gd name="T3" fmla="*/ 73 h 73"/>
                <a:gd name="T4" fmla="*/ 78 w 83"/>
                <a:gd name="T5" fmla="*/ 73 h 73"/>
                <a:gd name="T6" fmla="*/ 83 w 83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73">
                  <a:moveTo>
                    <a:pt x="83" y="0"/>
                  </a:moveTo>
                  <a:lnTo>
                    <a:pt x="0" y="73"/>
                  </a:lnTo>
                  <a:lnTo>
                    <a:pt x="78" y="73"/>
                  </a:lnTo>
                  <a:lnTo>
                    <a:pt x="83" y="0"/>
                  </a:lnTo>
                  <a:close/>
                </a:path>
              </a:pathLst>
            </a:custGeom>
            <a:solidFill>
              <a:srgbClr val="37353A">
                <a:alpha val="12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ExtraShape">
              <a:extLst>
                <a:ext uri="{FF2B5EF4-FFF2-40B4-BE49-F238E27FC236}">
                  <a16:creationId xmlns:a16="http://schemas.microsoft.com/office/drawing/2014/main" xmlns="" id="{6E9E5C14-305F-430E-AC78-32A68D014D8D}"/>
                </a:ext>
              </a:extLst>
            </p:cNvPr>
            <p:cNvSpPr/>
            <p:nvPr/>
          </p:nvSpPr>
          <p:spPr bwMode="auto">
            <a:xfrm flipH="1">
              <a:off x="3738194" y="4222329"/>
              <a:ext cx="322896" cy="313332"/>
            </a:xfrm>
            <a:custGeom>
              <a:avLst/>
              <a:gdLst>
                <a:gd name="T0" fmla="*/ 3 w 18"/>
                <a:gd name="T1" fmla="*/ 3 h 18"/>
                <a:gd name="T2" fmla="*/ 3 w 18"/>
                <a:gd name="T3" fmla="*/ 18 h 18"/>
                <a:gd name="T4" fmla="*/ 18 w 18"/>
                <a:gd name="T5" fmla="*/ 3 h 18"/>
                <a:gd name="T6" fmla="*/ 3 w 18"/>
                <a:gd name="T7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8">
                  <a:moveTo>
                    <a:pt x="3" y="3"/>
                  </a:moveTo>
                  <a:cubicBezTo>
                    <a:pt x="0" y="6"/>
                    <a:pt x="3" y="18"/>
                    <a:pt x="3" y="18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6" y="0"/>
                    <a:pt x="3" y="3"/>
                  </a:cubicBezTo>
                  <a:close/>
                </a:path>
              </a:pathLst>
            </a:custGeom>
            <a:solidFill>
              <a:srgbClr val="F75A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ExtraShape">
              <a:extLst>
                <a:ext uri="{FF2B5EF4-FFF2-40B4-BE49-F238E27FC236}">
                  <a16:creationId xmlns:a16="http://schemas.microsoft.com/office/drawing/2014/main" xmlns="" id="{0BBF4000-8134-4EB6-A212-A44201E0A41F}"/>
                </a:ext>
              </a:extLst>
            </p:cNvPr>
            <p:cNvSpPr/>
            <p:nvPr/>
          </p:nvSpPr>
          <p:spPr bwMode="auto">
            <a:xfrm>
              <a:off x="3947771" y="2723259"/>
              <a:ext cx="1086506" cy="1386776"/>
            </a:xfrm>
            <a:custGeom>
              <a:avLst/>
              <a:gdLst>
                <a:gd name="T0" fmla="*/ 53 w 53"/>
                <a:gd name="T1" fmla="*/ 50 h 67"/>
                <a:gd name="T2" fmla="*/ 45 w 53"/>
                <a:gd name="T3" fmla="*/ 59 h 67"/>
                <a:gd name="T4" fmla="*/ 33 w 53"/>
                <a:gd name="T5" fmla="*/ 54 h 67"/>
                <a:gd name="T6" fmla="*/ 41 w 53"/>
                <a:gd name="T7" fmla="*/ 44 h 67"/>
                <a:gd name="T8" fmla="*/ 48 w 53"/>
                <a:gd name="T9" fmla="*/ 44 h 67"/>
                <a:gd name="T10" fmla="*/ 48 w 53"/>
                <a:gd name="T11" fmla="*/ 14 h 67"/>
                <a:gd name="T12" fmla="*/ 20 w 53"/>
                <a:gd name="T13" fmla="*/ 19 h 67"/>
                <a:gd name="T14" fmla="*/ 20 w 53"/>
                <a:gd name="T15" fmla="*/ 57 h 67"/>
                <a:gd name="T16" fmla="*/ 20 w 53"/>
                <a:gd name="T17" fmla="*/ 57 h 67"/>
                <a:gd name="T18" fmla="*/ 12 w 53"/>
                <a:gd name="T19" fmla="*/ 65 h 67"/>
                <a:gd name="T20" fmla="*/ 1 w 53"/>
                <a:gd name="T21" fmla="*/ 60 h 67"/>
                <a:gd name="T22" fmla="*/ 9 w 53"/>
                <a:gd name="T23" fmla="*/ 50 h 67"/>
                <a:gd name="T24" fmla="*/ 15 w 53"/>
                <a:gd name="T25" fmla="*/ 51 h 67"/>
                <a:gd name="T26" fmla="*/ 15 w 53"/>
                <a:gd name="T27" fmla="*/ 6 h 67"/>
                <a:gd name="T28" fmla="*/ 53 w 53"/>
                <a:gd name="T29" fmla="*/ 0 h 67"/>
                <a:gd name="T30" fmla="*/ 53 w 53"/>
                <a:gd name="T31" fmla="*/ 5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67">
                  <a:moveTo>
                    <a:pt x="53" y="50"/>
                  </a:moveTo>
                  <a:cubicBezTo>
                    <a:pt x="53" y="55"/>
                    <a:pt x="50" y="58"/>
                    <a:pt x="45" y="59"/>
                  </a:cubicBezTo>
                  <a:cubicBezTo>
                    <a:pt x="39" y="60"/>
                    <a:pt x="34" y="58"/>
                    <a:pt x="33" y="54"/>
                  </a:cubicBezTo>
                  <a:cubicBezTo>
                    <a:pt x="32" y="50"/>
                    <a:pt x="36" y="46"/>
                    <a:pt x="41" y="44"/>
                  </a:cubicBezTo>
                  <a:cubicBezTo>
                    <a:pt x="43" y="44"/>
                    <a:pt x="46" y="44"/>
                    <a:pt x="48" y="4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0" y="61"/>
                    <a:pt x="17" y="64"/>
                    <a:pt x="12" y="65"/>
                  </a:cubicBezTo>
                  <a:cubicBezTo>
                    <a:pt x="7" y="67"/>
                    <a:pt x="2" y="64"/>
                    <a:pt x="1" y="60"/>
                  </a:cubicBezTo>
                  <a:cubicBezTo>
                    <a:pt x="0" y="56"/>
                    <a:pt x="3" y="52"/>
                    <a:pt x="9" y="50"/>
                  </a:cubicBezTo>
                  <a:cubicBezTo>
                    <a:pt x="11" y="50"/>
                    <a:pt x="13" y="50"/>
                    <a:pt x="15" y="51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53" y="0"/>
                    <a:pt x="53" y="0"/>
                    <a:pt x="53" y="0"/>
                  </a:cubicBezTo>
                  <a:lnTo>
                    <a:pt x="53" y="50"/>
                  </a:lnTo>
                  <a:close/>
                </a:path>
              </a:pathLst>
            </a:custGeom>
            <a:gradFill>
              <a:gsLst>
                <a:gs pos="0">
                  <a:schemeClr val="tx2">
                    <a:lumMod val="50000"/>
                  </a:schemeClr>
                </a:gs>
                <a:gs pos="100000">
                  <a:schemeClr val="bg1"/>
                </a:gs>
                <a:gs pos="70000">
                  <a:schemeClr val="tx2">
                    <a:lumMod val="50000"/>
                  </a:schemeClr>
                </a:gs>
                <a:gs pos="70000">
                  <a:schemeClr val="bg1"/>
                </a:gs>
              </a:gsLst>
              <a:lin ang="162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ExtraShape">
              <a:extLst>
                <a:ext uri="{FF2B5EF4-FFF2-40B4-BE49-F238E27FC236}">
                  <a16:creationId xmlns:a16="http://schemas.microsoft.com/office/drawing/2014/main" xmlns="" id="{03D6E297-B60A-47FA-A2B4-779A85E7BC4F}"/>
                </a:ext>
              </a:extLst>
            </p:cNvPr>
            <p:cNvSpPr/>
            <p:nvPr/>
          </p:nvSpPr>
          <p:spPr bwMode="auto">
            <a:xfrm flipH="1">
              <a:off x="3755555" y="2322335"/>
              <a:ext cx="1604060" cy="2213327"/>
            </a:xfrm>
            <a:custGeom>
              <a:avLst/>
              <a:gdLst>
                <a:gd name="T0" fmla="*/ 83 w 89"/>
                <a:gd name="T1" fmla="*/ 0 h 127"/>
                <a:gd name="T2" fmla="*/ 6 w 89"/>
                <a:gd name="T3" fmla="*/ 0 h 127"/>
                <a:gd name="T4" fmla="*/ 0 w 89"/>
                <a:gd name="T5" fmla="*/ 6 h 127"/>
                <a:gd name="T6" fmla="*/ 0 w 89"/>
                <a:gd name="T7" fmla="*/ 121 h 127"/>
                <a:gd name="T8" fmla="*/ 6 w 89"/>
                <a:gd name="T9" fmla="*/ 127 h 127"/>
                <a:gd name="T10" fmla="*/ 89 w 89"/>
                <a:gd name="T11" fmla="*/ 6 h 127"/>
                <a:gd name="T12" fmla="*/ 83 w 89"/>
                <a:gd name="T13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127">
                  <a:moveTo>
                    <a:pt x="83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24"/>
                    <a:pt x="2" y="127"/>
                    <a:pt x="6" y="127"/>
                  </a:cubicBezTo>
                  <a:cubicBezTo>
                    <a:pt x="89" y="6"/>
                    <a:pt x="89" y="6"/>
                    <a:pt x="89" y="6"/>
                  </a:cubicBezTo>
                  <a:cubicBezTo>
                    <a:pt x="89" y="3"/>
                    <a:pt x="87" y="0"/>
                    <a:pt x="83" y="0"/>
                  </a:cubicBezTo>
                  <a:close/>
                </a:path>
              </a:pathLst>
            </a:custGeom>
            <a:solidFill>
              <a:schemeClr val="bg1">
                <a:alpha val="12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RelativeShape1">
              <a:extLst>
                <a:ext uri="{FF2B5EF4-FFF2-40B4-BE49-F238E27FC236}">
                  <a16:creationId xmlns:a16="http://schemas.microsoft.com/office/drawing/2014/main" xmlns="" id="{9F3D0F65-12E0-432D-8C43-5D803F0250D1}"/>
                </a:ext>
              </a:extLst>
            </p:cNvPr>
            <p:cNvSpPr/>
            <p:nvPr/>
          </p:nvSpPr>
          <p:spPr>
            <a:xfrm>
              <a:off x="5633934" y="2662452"/>
              <a:ext cx="2484730" cy="140076"/>
            </a:xfrm>
            <a:prstGeom prst="homePlat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121920" bIns="121920" rtlCol="0" anchor="ctr" anchorCtr="0">
              <a:prstTxWarp prst="textPlain">
                <a:avLst/>
              </a:prstTxWarp>
            </a:bodyPr>
            <a:lstStyle/>
            <a:p>
              <a:pPr algn="ctr"/>
              <a:endParaRPr lang="zh-CN" altLang="en-US" sz="1333" dirty="0">
                <a:solidFill>
                  <a:srgbClr val="FFFFFF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6" name="BackShape1">
              <a:extLst>
                <a:ext uri="{FF2B5EF4-FFF2-40B4-BE49-F238E27FC236}">
                  <a16:creationId xmlns:a16="http://schemas.microsoft.com/office/drawing/2014/main" xmlns="" id="{03E127A4-F464-4168-8422-9C30F564C585}"/>
                </a:ext>
              </a:extLst>
            </p:cNvPr>
            <p:cNvSpPr/>
            <p:nvPr/>
          </p:nvSpPr>
          <p:spPr bwMode="auto">
            <a:xfrm>
              <a:off x="7972884" y="2598642"/>
              <a:ext cx="480922" cy="274961"/>
            </a:xfrm>
            <a:prstGeom prst="chevron">
              <a:avLst/>
            </a:prstGeom>
            <a:solidFill>
              <a:srgbClr val="0066CB"/>
            </a:solidFill>
            <a:ln>
              <a:solidFill>
                <a:srgbClr val="0066CB"/>
              </a:solidFill>
            </a:ln>
          </p:spPr>
          <p:txBody>
            <a:bodyPr vert="horz" wrap="square" lIns="91440" tIns="45720" rIns="91440" bIns="45720" numCol="1" anchor="ctr" anchorCtr="1" compatLnSpc="1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endParaRPr lang="zh-CN" altLang="en-US" sz="6000" dirty="0">
                <a:latin typeface="Impact" panose="020B0806030902050204" pitchFamily="34" charset="0"/>
              </a:endParaRPr>
            </a:p>
          </p:txBody>
        </p:sp>
        <p:sp>
          <p:nvSpPr>
            <p:cNvPr id="37" name="ValueShape1">
              <a:extLst>
                <a:ext uri="{FF2B5EF4-FFF2-40B4-BE49-F238E27FC236}">
                  <a16:creationId xmlns:a16="http://schemas.microsoft.com/office/drawing/2014/main" xmlns="" id="{E5B201A8-1A29-4427-9CE0-1B29CDB58CEA}"/>
                </a:ext>
              </a:extLst>
            </p:cNvPr>
            <p:cNvSpPr/>
            <p:nvPr/>
          </p:nvSpPr>
          <p:spPr>
            <a:xfrm>
              <a:off x="5633934" y="2662452"/>
              <a:ext cx="1192670" cy="140076"/>
            </a:xfrm>
            <a:prstGeom prst="homePlate">
              <a:avLst/>
            </a:prstGeom>
            <a:solidFill>
              <a:srgbClr val="0066CB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tIns="121920" bIns="121920" rtlCol="0" anchor="ctr" anchorCtr="1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endParaRPr lang="zh-CN" altLang="en-US" sz="4400" dirty="0">
                <a:solidFill>
                  <a:srgbClr val="FFFFFF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8" name="ValueBack1">
              <a:extLst>
                <a:ext uri="{FF2B5EF4-FFF2-40B4-BE49-F238E27FC236}">
                  <a16:creationId xmlns:a16="http://schemas.microsoft.com/office/drawing/2014/main" xmlns="" id="{00E56008-BEE5-4BBC-B7C2-2C3B0D3A9A66}"/>
                </a:ext>
              </a:extLst>
            </p:cNvPr>
            <p:cNvSpPr/>
            <p:nvPr/>
          </p:nvSpPr>
          <p:spPr bwMode="auto">
            <a:xfrm>
              <a:off x="5204450" y="2447932"/>
              <a:ext cx="569932" cy="572749"/>
            </a:xfrm>
            <a:prstGeom prst="ellipse">
              <a:avLst/>
            </a:prstGeom>
            <a:solidFill>
              <a:srgbClr val="0066CB"/>
            </a:solidFill>
            <a:ln w="57150">
              <a:noFill/>
            </a:ln>
          </p:spPr>
          <p:txBody>
            <a:bodyPr vert="horz" wrap="square" lIns="91440" tIns="45720" rIns="91440" bIns="45720" numCol="1" anchor="ctr" anchorCtr="1" compatLnSpc="1">
              <a:prstTxWarp prst="textPlain">
                <a:avLst/>
              </a:prstTxWarp>
              <a:normAutofit fontScale="47500" lnSpcReduction="20000"/>
            </a:bodyPr>
            <a:lstStyle/>
            <a:p>
              <a:pPr algn="ctr"/>
              <a:endParaRPr lang="zh-CN" altLang="en-US" sz="4800" dirty="0">
                <a:solidFill>
                  <a:schemeClr val="accent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9" name="ExtraShape">
              <a:extLst>
                <a:ext uri="{FF2B5EF4-FFF2-40B4-BE49-F238E27FC236}">
                  <a16:creationId xmlns:a16="http://schemas.microsoft.com/office/drawing/2014/main" xmlns="" id="{3C1F0CA7-EE0D-42BD-9FA5-F9B5C3235123}"/>
                </a:ext>
              </a:extLst>
            </p:cNvPr>
            <p:cNvSpPr/>
            <p:nvPr/>
          </p:nvSpPr>
          <p:spPr bwMode="auto">
            <a:xfrm>
              <a:off x="5226906" y="2470499"/>
              <a:ext cx="525020" cy="527614"/>
            </a:xfrm>
            <a:prstGeom prst="ellipse">
              <a:avLst/>
            </a:prstGeom>
            <a:solidFill>
              <a:schemeClr val="bg1"/>
            </a:solidFill>
            <a:ln w="57150">
              <a:noFill/>
            </a:ln>
            <a:effectLst>
              <a:outerShdw blurRad="76200" dist="38100" dir="10800000" algn="r" rotWithShape="0">
                <a:schemeClr val="accent1">
                  <a:lumMod val="50000"/>
                  <a:alpha val="26000"/>
                </a:schemeClr>
              </a:outerShdw>
            </a:effectLst>
          </p:spPr>
          <p:txBody>
            <a:bodyPr vert="horz" wrap="none" lIns="72000" tIns="72000" rIns="72000" bIns="72000" numCol="1" anchor="ctr" anchorCtr="1" compatLnSpc="1">
              <a:prstTxWarp prst="textPlain">
                <a:avLst/>
              </a:prstTxWarp>
              <a:normAutofit fontScale="32500" lnSpcReduction="20000"/>
            </a:bodyPr>
            <a:lstStyle/>
            <a:p>
              <a:pPr algn="ctr"/>
              <a:endParaRPr lang="zh-CN" altLang="en-US" sz="4800" dirty="0">
                <a:solidFill>
                  <a:srgbClr val="0066CB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0" name="ValueText1">
              <a:extLst>
                <a:ext uri="{FF2B5EF4-FFF2-40B4-BE49-F238E27FC236}">
                  <a16:creationId xmlns:a16="http://schemas.microsoft.com/office/drawing/2014/main" xmlns="" id="{0844173F-A6C1-4529-ADDB-BB91CBE2965E}"/>
                </a:ext>
              </a:extLst>
            </p:cNvPr>
            <p:cNvSpPr txBox="1"/>
            <p:nvPr/>
          </p:nvSpPr>
          <p:spPr>
            <a:xfrm>
              <a:off x="5284408" y="2583955"/>
              <a:ext cx="412750" cy="309564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sz="6000">
                  <a:solidFill>
                    <a:srgbClr val="0066CB"/>
                  </a:solidFill>
                  <a:latin typeface="Impact" panose="020B0806030902050204" pitchFamily="34" charset="0"/>
                </a:rPr>
                <a:t>48%</a:t>
              </a:r>
              <a:endParaRPr lang="en-US" sz="6000" dirty="0">
                <a:solidFill>
                  <a:srgbClr val="0066CB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1" name="RelativeShape2">
              <a:extLst>
                <a:ext uri="{FF2B5EF4-FFF2-40B4-BE49-F238E27FC236}">
                  <a16:creationId xmlns:a16="http://schemas.microsoft.com/office/drawing/2014/main" xmlns="" id="{26189F28-5D34-4AC8-84DC-A88CC9D3D40E}"/>
                </a:ext>
              </a:extLst>
            </p:cNvPr>
            <p:cNvSpPr/>
            <p:nvPr/>
          </p:nvSpPr>
          <p:spPr>
            <a:xfrm>
              <a:off x="5633934" y="3357145"/>
              <a:ext cx="2484730" cy="140076"/>
            </a:xfrm>
            <a:prstGeom prst="homePlat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121920" bIns="121920" rtlCol="0" anchor="ctr" anchorCtr="0">
              <a:prstTxWarp prst="textPlain">
                <a:avLst/>
              </a:prstTxWarp>
            </a:bodyPr>
            <a:lstStyle/>
            <a:p>
              <a:pPr algn="ctr"/>
              <a:endParaRPr lang="zh-CN" altLang="en-US" sz="1333" dirty="0">
                <a:solidFill>
                  <a:srgbClr val="FFFFFF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2" name="BackShape2">
              <a:extLst>
                <a:ext uri="{FF2B5EF4-FFF2-40B4-BE49-F238E27FC236}">
                  <a16:creationId xmlns:a16="http://schemas.microsoft.com/office/drawing/2014/main" xmlns="" id="{CD41560B-1E9E-4962-B8C3-90B1B26681C6}"/>
                </a:ext>
              </a:extLst>
            </p:cNvPr>
            <p:cNvSpPr/>
            <p:nvPr/>
          </p:nvSpPr>
          <p:spPr bwMode="auto">
            <a:xfrm>
              <a:off x="7972884" y="3293335"/>
              <a:ext cx="480922" cy="274961"/>
            </a:xfrm>
            <a:prstGeom prst="chevron">
              <a:avLst/>
            </a:prstGeom>
            <a:solidFill>
              <a:srgbClr val="0066CB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ctr" anchorCtr="1" compatLnSpc="1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endParaRPr lang="zh-CN" altLang="en-US" sz="6000">
                <a:latin typeface="Impact" panose="020B0806030902050204" pitchFamily="34" charset="0"/>
              </a:endParaRPr>
            </a:p>
          </p:txBody>
        </p:sp>
        <p:sp>
          <p:nvSpPr>
            <p:cNvPr id="43" name="ValueShape2">
              <a:extLst>
                <a:ext uri="{FF2B5EF4-FFF2-40B4-BE49-F238E27FC236}">
                  <a16:creationId xmlns:a16="http://schemas.microsoft.com/office/drawing/2014/main" xmlns="" id="{DC9BFE71-4430-4212-A332-4D5B988B160F}"/>
                </a:ext>
              </a:extLst>
            </p:cNvPr>
            <p:cNvSpPr/>
            <p:nvPr/>
          </p:nvSpPr>
          <p:spPr>
            <a:xfrm>
              <a:off x="5633934" y="3357145"/>
              <a:ext cx="1366601" cy="140076"/>
            </a:xfrm>
            <a:prstGeom prst="homePlate">
              <a:avLst/>
            </a:prstGeom>
            <a:solidFill>
              <a:srgbClr val="0066CB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tIns="121920" bIns="121920" rtlCol="0" anchor="ctr" anchorCtr="1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endParaRPr lang="zh-CN" altLang="en-US" sz="4400" dirty="0">
                <a:solidFill>
                  <a:srgbClr val="FFFFFF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4" name="ValueBack2">
              <a:extLst>
                <a:ext uri="{FF2B5EF4-FFF2-40B4-BE49-F238E27FC236}">
                  <a16:creationId xmlns:a16="http://schemas.microsoft.com/office/drawing/2014/main" xmlns="" id="{EA619B45-19B7-4A3B-BA11-E8FCB67060E7}"/>
                </a:ext>
              </a:extLst>
            </p:cNvPr>
            <p:cNvSpPr/>
            <p:nvPr/>
          </p:nvSpPr>
          <p:spPr bwMode="auto">
            <a:xfrm>
              <a:off x="5204450" y="3142625"/>
              <a:ext cx="569932" cy="572749"/>
            </a:xfrm>
            <a:prstGeom prst="ellipse">
              <a:avLst/>
            </a:prstGeom>
            <a:solidFill>
              <a:srgbClr val="0066CB"/>
            </a:solidFill>
            <a:ln w="57150">
              <a:noFill/>
            </a:ln>
          </p:spPr>
          <p:txBody>
            <a:bodyPr vert="horz" wrap="square" lIns="91440" tIns="45720" rIns="91440" bIns="45720" numCol="1" anchor="ctr" anchorCtr="1" compatLnSpc="1">
              <a:prstTxWarp prst="textPlain">
                <a:avLst/>
              </a:prstTxWarp>
              <a:normAutofit fontScale="47500" lnSpcReduction="20000"/>
            </a:bodyPr>
            <a:lstStyle/>
            <a:p>
              <a:pPr algn="ctr"/>
              <a:endParaRPr lang="zh-CN" altLang="en-US" sz="4800" dirty="0">
                <a:solidFill>
                  <a:schemeClr val="accent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5" name="ExtraShape">
              <a:extLst>
                <a:ext uri="{FF2B5EF4-FFF2-40B4-BE49-F238E27FC236}">
                  <a16:creationId xmlns:a16="http://schemas.microsoft.com/office/drawing/2014/main" xmlns="" id="{52AF9D84-0F7D-40A3-A6EF-5398D142D3A1}"/>
                </a:ext>
              </a:extLst>
            </p:cNvPr>
            <p:cNvSpPr/>
            <p:nvPr/>
          </p:nvSpPr>
          <p:spPr bwMode="auto">
            <a:xfrm>
              <a:off x="5226906" y="3165192"/>
              <a:ext cx="525020" cy="527614"/>
            </a:xfrm>
            <a:prstGeom prst="ellipse">
              <a:avLst/>
            </a:prstGeom>
            <a:solidFill>
              <a:schemeClr val="bg1"/>
            </a:solidFill>
            <a:ln w="57150">
              <a:noFill/>
            </a:ln>
            <a:effectLst>
              <a:outerShdw blurRad="76200" dist="38100" dir="10800000" algn="r" rotWithShape="0">
                <a:schemeClr val="accent1">
                  <a:lumMod val="50000"/>
                  <a:alpha val="26000"/>
                </a:schemeClr>
              </a:outerShdw>
            </a:effectLst>
          </p:spPr>
          <p:txBody>
            <a:bodyPr vert="horz" wrap="none" lIns="72000" tIns="72000" rIns="72000" bIns="72000" numCol="1" anchor="ctr" anchorCtr="1" compatLnSpc="1">
              <a:prstTxWarp prst="textPlain">
                <a:avLst/>
              </a:prstTxWarp>
              <a:normAutofit fontScale="32500" lnSpcReduction="20000"/>
            </a:bodyPr>
            <a:lstStyle/>
            <a:p>
              <a:pPr algn="ctr"/>
              <a:endParaRPr lang="zh-CN" altLang="en-US" sz="4800" dirty="0">
                <a:solidFill>
                  <a:srgbClr val="0066CB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6" name="ValueText2">
              <a:extLst>
                <a:ext uri="{FF2B5EF4-FFF2-40B4-BE49-F238E27FC236}">
                  <a16:creationId xmlns:a16="http://schemas.microsoft.com/office/drawing/2014/main" xmlns="" id="{EEAD1849-C8A3-4DBE-830F-EAC4F681496D}"/>
                </a:ext>
              </a:extLst>
            </p:cNvPr>
            <p:cNvSpPr txBox="1"/>
            <p:nvPr/>
          </p:nvSpPr>
          <p:spPr>
            <a:xfrm>
              <a:off x="5279586" y="3272299"/>
              <a:ext cx="412750" cy="309564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sz="6000">
                  <a:solidFill>
                    <a:srgbClr val="0066CB"/>
                  </a:solidFill>
                  <a:latin typeface="Impact" panose="020B0806030902050204" pitchFamily="34" charset="0"/>
                </a:rPr>
                <a:t>55%</a:t>
              </a:r>
              <a:endParaRPr lang="en-US" sz="6000" dirty="0">
                <a:solidFill>
                  <a:srgbClr val="0066CB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7" name="RelativeShape3">
              <a:extLst>
                <a:ext uri="{FF2B5EF4-FFF2-40B4-BE49-F238E27FC236}">
                  <a16:creationId xmlns:a16="http://schemas.microsoft.com/office/drawing/2014/main" xmlns="" id="{E84255FC-6B69-4C2E-B600-677BB1BD8627}"/>
                </a:ext>
              </a:extLst>
            </p:cNvPr>
            <p:cNvSpPr/>
            <p:nvPr/>
          </p:nvSpPr>
          <p:spPr>
            <a:xfrm>
              <a:off x="5633934" y="4051837"/>
              <a:ext cx="2484730" cy="140076"/>
            </a:xfrm>
            <a:prstGeom prst="homePlat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121920" bIns="121920" rtlCol="0" anchor="ctr" anchorCtr="0">
              <a:prstTxWarp prst="textPlain">
                <a:avLst/>
              </a:prstTxWarp>
            </a:bodyPr>
            <a:lstStyle/>
            <a:p>
              <a:pPr algn="ctr"/>
              <a:endParaRPr lang="zh-CN" altLang="en-US" sz="1333" dirty="0">
                <a:solidFill>
                  <a:srgbClr val="FFFFFF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8" name="BackShape3">
              <a:extLst>
                <a:ext uri="{FF2B5EF4-FFF2-40B4-BE49-F238E27FC236}">
                  <a16:creationId xmlns:a16="http://schemas.microsoft.com/office/drawing/2014/main" xmlns="" id="{13395AD1-AC13-400E-BE55-937A2AB39195}"/>
                </a:ext>
              </a:extLst>
            </p:cNvPr>
            <p:cNvSpPr/>
            <p:nvPr/>
          </p:nvSpPr>
          <p:spPr bwMode="auto">
            <a:xfrm>
              <a:off x="7972884" y="3988027"/>
              <a:ext cx="480922" cy="274961"/>
            </a:xfrm>
            <a:prstGeom prst="chevron">
              <a:avLst/>
            </a:prstGeom>
            <a:solidFill>
              <a:srgbClr val="0066CB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ctr" anchorCtr="1" compatLnSpc="1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endParaRPr lang="zh-CN" altLang="en-US" sz="6000">
                <a:latin typeface="Impact" panose="020B0806030902050204" pitchFamily="34" charset="0"/>
              </a:endParaRPr>
            </a:p>
          </p:txBody>
        </p:sp>
        <p:sp>
          <p:nvSpPr>
            <p:cNvPr id="49" name="ValueShape3">
              <a:extLst>
                <a:ext uri="{FF2B5EF4-FFF2-40B4-BE49-F238E27FC236}">
                  <a16:creationId xmlns:a16="http://schemas.microsoft.com/office/drawing/2014/main" xmlns="" id="{6DE3C09E-E06D-4FE7-B2E0-51CC1B4EB329}"/>
                </a:ext>
              </a:extLst>
            </p:cNvPr>
            <p:cNvSpPr/>
            <p:nvPr/>
          </p:nvSpPr>
          <p:spPr>
            <a:xfrm>
              <a:off x="5633934" y="4051837"/>
              <a:ext cx="1167823" cy="140076"/>
            </a:xfrm>
            <a:prstGeom prst="homePlate">
              <a:avLst/>
            </a:prstGeom>
            <a:solidFill>
              <a:srgbClr val="0066CB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tIns="121920" bIns="121920" rtlCol="0" anchor="ctr" anchorCtr="1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endParaRPr lang="zh-CN" altLang="en-US" sz="4400" dirty="0">
                <a:solidFill>
                  <a:srgbClr val="FFFFFF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0" name="ValueBack3">
              <a:extLst>
                <a:ext uri="{FF2B5EF4-FFF2-40B4-BE49-F238E27FC236}">
                  <a16:creationId xmlns:a16="http://schemas.microsoft.com/office/drawing/2014/main" xmlns="" id="{7DE420C4-2D60-486E-8AEC-987CBD807068}"/>
                </a:ext>
              </a:extLst>
            </p:cNvPr>
            <p:cNvSpPr/>
            <p:nvPr/>
          </p:nvSpPr>
          <p:spPr bwMode="auto">
            <a:xfrm>
              <a:off x="5204450" y="3837317"/>
              <a:ext cx="569932" cy="572749"/>
            </a:xfrm>
            <a:prstGeom prst="ellipse">
              <a:avLst/>
            </a:prstGeom>
            <a:solidFill>
              <a:srgbClr val="0066CB"/>
            </a:solidFill>
            <a:ln w="57150">
              <a:noFill/>
            </a:ln>
          </p:spPr>
          <p:txBody>
            <a:bodyPr vert="horz" wrap="square" lIns="91440" tIns="45720" rIns="91440" bIns="45720" numCol="1" anchor="ctr" anchorCtr="1" compatLnSpc="1">
              <a:prstTxWarp prst="textPlain">
                <a:avLst/>
              </a:prstTxWarp>
              <a:normAutofit fontScale="47500" lnSpcReduction="20000"/>
            </a:bodyPr>
            <a:lstStyle/>
            <a:p>
              <a:pPr algn="ctr"/>
              <a:endParaRPr lang="zh-CN" altLang="en-US" sz="4800" dirty="0">
                <a:solidFill>
                  <a:schemeClr val="accent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1" name="ExtraShape">
              <a:extLst>
                <a:ext uri="{FF2B5EF4-FFF2-40B4-BE49-F238E27FC236}">
                  <a16:creationId xmlns:a16="http://schemas.microsoft.com/office/drawing/2014/main" xmlns="" id="{D00B36B7-E2D9-405E-9473-0A5F5F9A5CDF}"/>
                </a:ext>
              </a:extLst>
            </p:cNvPr>
            <p:cNvSpPr/>
            <p:nvPr/>
          </p:nvSpPr>
          <p:spPr bwMode="auto">
            <a:xfrm>
              <a:off x="5226906" y="3859884"/>
              <a:ext cx="525020" cy="527614"/>
            </a:xfrm>
            <a:prstGeom prst="ellipse">
              <a:avLst/>
            </a:prstGeom>
            <a:solidFill>
              <a:schemeClr val="bg1"/>
            </a:solidFill>
            <a:ln w="57150">
              <a:noFill/>
            </a:ln>
            <a:effectLst>
              <a:outerShdw blurRad="76200" dist="38100" dir="10800000" algn="r" rotWithShape="0">
                <a:schemeClr val="accent1">
                  <a:lumMod val="50000"/>
                  <a:alpha val="26000"/>
                </a:schemeClr>
              </a:outerShdw>
            </a:effectLst>
          </p:spPr>
          <p:txBody>
            <a:bodyPr vert="horz" wrap="none" lIns="72000" tIns="72000" rIns="72000" bIns="72000" numCol="1" anchor="ctr" anchorCtr="1" compatLnSpc="1">
              <a:prstTxWarp prst="textPlain">
                <a:avLst/>
              </a:prstTxWarp>
              <a:normAutofit fontScale="32500" lnSpcReduction="20000"/>
            </a:bodyPr>
            <a:lstStyle/>
            <a:p>
              <a:pPr algn="ctr"/>
              <a:endParaRPr lang="zh-CN" altLang="en-US" sz="4800" dirty="0">
                <a:solidFill>
                  <a:srgbClr val="0066CB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76" name="ValueText3">
              <a:extLst>
                <a:ext uri="{FF2B5EF4-FFF2-40B4-BE49-F238E27FC236}">
                  <a16:creationId xmlns:a16="http://schemas.microsoft.com/office/drawing/2014/main" xmlns="" id="{4161C3ED-EF23-4B66-8617-8AFD71AF1A05}"/>
                </a:ext>
              </a:extLst>
            </p:cNvPr>
            <p:cNvSpPr txBox="1"/>
            <p:nvPr/>
          </p:nvSpPr>
          <p:spPr>
            <a:xfrm>
              <a:off x="5274764" y="3960643"/>
              <a:ext cx="412750" cy="309564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sz="6000">
                  <a:solidFill>
                    <a:srgbClr val="0066CB"/>
                  </a:solidFill>
                  <a:latin typeface="Impact" panose="020B0806030902050204" pitchFamily="34" charset="0"/>
                </a:rPr>
                <a:t>47%</a:t>
              </a:r>
              <a:endParaRPr lang="en-US" sz="6000" dirty="0">
                <a:solidFill>
                  <a:srgbClr val="0066CB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77" name="CustomText2">
              <a:extLst>
                <a:ext uri="{FF2B5EF4-FFF2-40B4-BE49-F238E27FC236}">
                  <a16:creationId xmlns:a16="http://schemas.microsoft.com/office/drawing/2014/main" xmlns="" id="{F51A5C4F-CD1D-45E3-A6D6-B2ED687290A1}"/>
                </a:ext>
              </a:extLst>
            </p:cNvPr>
            <p:cNvSpPr/>
            <p:nvPr/>
          </p:nvSpPr>
          <p:spPr>
            <a:xfrm>
              <a:off x="5658181" y="2808775"/>
              <a:ext cx="1029213" cy="249296"/>
            </a:xfrm>
            <a:prstGeom prst="rect">
              <a:avLst/>
            </a:prstGeom>
            <a:noFill/>
          </p:spPr>
          <p:txBody>
            <a:bodyPr wrap="none" lIns="0" rIns="0" anchor="ctr">
              <a:normAutofit fontScale="40000" lnSpcReduction="200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222A35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78" name="CustomText2">
              <a:extLst>
                <a:ext uri="{FF2B5EF4-FFF2-40B4-BE49-F238E27FC236}">
                  <a16:creationId xmlns:a16="http://schemas.microsoft.com/office/drawing/2014/main" xmlns="" id="{78AFE25E-EE52-49BD-A841-36C4635184A0}"/>
                </a:ext>
              </a:extLst>
            </p:cNvPr>
            <p:cNvSpPr/>
            <p:nvPr/>
          </p:nvSpPr>
          <p:spPr>
            <a:xfrm>
              <a:off x="5658181" y="3500344"/>
              <a:ext cx="1029213" cy="249296"/>
            </a:xfrm>
            <a:prstGeom prst="rect">
              <a:avLst/>
            </a:prstGeom>
            <a:noFill/>
          </p:spPr>
          <p:txBody>
            <a:bodyPr wrap="none" lIns="0" rIns="0" anchor="ctr">
              <a:normAutofit fontScale="40000" lnSpcReduction="200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222A35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79" name="CustomText2">
              <a:extLst>
                <a:ext uri="{FF2B5EF4-FFF2-40B4-BE49-F238E27FC236}">
                  <a16:creationId xmlns:a16="http://schemas.microsoft.com/office/drawing/2014/main" xmlns="" id="{2AF61BE1-5275-44DF-9319-26F32D7D8607}"/>
                </a:ext>
              </a:extLst>
            </p:cNvPr>
            <p:cNvSpPr/>
            <p:nvPr/>
          </p:nvSpPr>
          <p:spPr>
            <a:xfrm>
              <a:off x="5658181" y="4191913"/>
              <a:ext cx="1029213" cy="249296"/>
            </a:xfrm>
            <a:prstGeom prst="rect">
              <a:avLst/>
            </a:prstGeom>
            <a:noFill/>
          </p:spPr>
          <p:txBody>
            <a:bodyPr wrap="none" lIns="0" rIns="0" anchor="ctr">
              <a:normAutofit fontScale="40000" lnSpcReduction="200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222A35"/>
                  </a:solidFill>
                  <a:effectLst/>
                  <a:uLnTx/>
                  <a:uFillTx/>
                </a:rPr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2705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/>
              <a:t>Section Header Here</a:t>
            </a:r>
            <a:endParaRPr lang="zh-CN" altLang="en-US" b="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E4DFB691-3E95-4612-A5D9-5AA9655B27DC}"/>
              </a:ext>
            </a:extLst>
          </p:cNvPr>
          <p:cNvSpPr txBox="1"/>
          <p:nvPr/>
        </p:nvSpPr>
        <p:spPr>
          <a:xfrm>
            <a:off x="839416" y="3009158"/>
            <a:ext cx="747053" cy="971836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solidFill>
                  <a:schemeClr val="accent1">
                    <a:alpha val="54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05</a:t>
            </a:r>
            <a:endParaRPr lang="zh-CN" altLang="en-US" dirty="0">
              <a:solidFill>
                <a:schemeClr val="accent1">
                  <a:alpha val="54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4048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7EB000BB-7ADF-47FC-B4E1-FF31F71E3974}"/>
              </a:ext>
            </a:extLst>
          </p:cNvPr>
          <p:cNvGrpSpPr/>
          <p:nvPr/>
        </p:nvGrpSpPr>
        <p:grpSpPr>
          <a:xfrm>
            <a:off x="651000" y="1674001"/>
            <a:ext cx="10867900" cy="4098205"/>
            <a:chOff x="651000" y="1674001"/>
            <a:chExt cx="10867900" cy="4098205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E403AFF3-915C-44E1-BD70-02F039B7578F}"/>
                </a:ext>
              </a:extLst>
            </p:cNvPr>
            <p:cNvGrpSpPr/>
            <p:nvPr/>
          </p:nvGrpSpPr>
          <p:grpSpPr>
            <a:xfrm>
              <a:off x="3430532" y="1674001"/>
              <a:ext cx="5330936" cy="3916400"/>
              <a:chOff x="876000" y="1136259"/>
              <a:chExt cx="6248400" cy="4590421"/>
            </a:xfrm>
          </p:grpSpPr>
          <p:grpSp>
            <p:nvGrpSpPr>
              <p:cNvPr id="20" name="Group 8">
                <a:extLst>
                  <a:ext uri="{FF2B5EF4-FFF2-40B4-BE49-F238E27FC236}">
                    <a16:creationId xmlns:a16="http://schemas.microsoft.com/office/drawing/2014/main" xmlns="" id="{13EF8368-7F86-42B3-A225-9F8C1A6496A1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876000" y="3135880"/>
                <a:ext cx="6248400" cy="2590800"/>
                <a:chOff x="3962400" y="3409950"/>
                <a:chExt cx="3124200" cy="1295400"/>
              </a:xfrm>
              <a:solidFill>
                <a:schemeClr val="tx1">
                  <a:lumMod val="85000"/>
                  <a:lumOff val="15000"/>
                </a:schemeClr>
              </a:solidFill>
              <a:effectLst/>
            </p:grpSpPr>
            <p:sp>
              <p:nvSpPr>
                <p:cNvPr id="29" name="Freeform 208">
                  <a:extLst>
                    <a:ext uri="{FF2B5EF4-FFF2-40B4-BE49-F238E27FC236}">
                      <a16:creationId xmlns:a16="http://schemas.microsoft.com/office/drawing/2014/main" xmlns="" id="{AC0EB761-432B-4216-AC2D-C0E895B5A22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81382" y="3824784"/>
                  <a:ext cx="3082442" cy="880566"/>
                </a:xfrm>
                <a:custGeom>
                  <a:avLst/>
                  <a:gdLst/>
                  <a:ahLst/>
                  <a:cxnLst>
                    <a:cxn ang="0">
                      <a:pos x="817" y="22"/>
                    </a:cxn>
                    <a:cxn ang="0">
                      <a:pos x="817" y="25"/>
                    </a:cxn>
                    <a:cxn ang="0">
                      <a:pos x="816" y="28"/>
                    </a:cxn>
                    <a:cxn ang="0">
                      <a:pos x="815" y="31"/>
                    </a:cxn>
                    <a:cxn ang="0">
                      <a:pos x="813" y="34"/>
                    </a:cxn>
                    <a:cxn ang="0">
                      <a:pos x="811" y="36"/>
                    </a:cxn>
                    <a:cxn ang="0">
                      <a:pos x="807" y="40"/>
                    </a:cxn>
                    <a:cxn ang="0">
                      <a:pos x="803" y="43"/>
                    </a:cxn>
                    <a:cxn ang="0">
                      <a:pos x="317" y="326"/>
                    </a:cxn>
                    <a:cxn ang="0">
                      <a:pos x="298" y="336"/>
                    </a:cxn>
                    <a:cxn ang="0">
                      <a:pos x="292" y="338"/>
                    </a:cxn>
                    <a:cxn ang="0">
                      <a:pos x="284" y="340"/>
                    </a:cxn>
                    <a:cxn ang="0">
                      <a:pos x="276" y="341"/>
                    </a:cxn>
                    <a:cxn ang="0">
                      <a:pos x="271" y="342"/>
                    </a:cxn>
                    <a:cxn ang="0">
                      <a:pos x="269" y="342"/>
                    </a:cxn>
                    <a:cxn ang="0">
                      <a:pos x="266" y="342"/>
                    </a:cxn>
                    <a:cxn ang="0">
                      <a:pos x="265" y="342"/>
                    </a:cxn>
                    <a:cxn ang="0">
                      <a:pos x="263" y="342"/>
                    </a:cxn>
                    <a:cxn ang="0">
                      <a:pos x="258" y="341"/>
                    </a:cxn>
                    <a:cxn ang="0">
                      <a:pos x="253" y="341"/>
                    </a:cxn>
                    <a:cxn ang="0">
                      <a:pos x="248" y="340"/>
                    </a:cxn>
                    <a:cxn ang="0">
                      <a:pos x="243" y="339"/>
                    </a:cxn>
                    <a:cxn ang="0">
                      <a:pos x="234" y="336"/>
                    </a:cxn>
                    <a:cxn ang="0">
                      <a:pos x="16" y="210"/>
                    </a:cxn>
                    <a:cxn ang="0">
                      <a:pos x="16" y="217"/>
                    </a:cxn>
                    <a:cxn ang="0">
                      <a:pos x="234" y="343"/>
                    </a:cxn>
                    <a:cxn ang="0">
                      <a:pos x="243" y="346"/>
                    </a:cxn>
                    <a:cxn ang="0">
                      <a:pos x="248" y="347"/>
                    </a:cxn>
                    <a:cxn ang="0">
                      <a:pos x="253" y="348"/>
                    </a:cxn>
                    <a:cxn ang="0">
                      <a:pos x="258" y="349"/>
                    </a:cxn>
                    <a:cxn ang="0">
                      <a:pos x="263" y="349"/>
                    </a:cxn>
                    <a:cxn ang="0">
                      <a:pos x="265" y="349"/>
                    </a:cxn>
                    <a:cxn ang="0">
                      <a:pos x="266" y="349"/>
                    </a:cxn>
                    <a:cxn ang="0">
                      <a:pos x="269" y="349"/>
                    </a:cxn>
                    <a:cxn ang="0">
                      <a:pos x="271" y="349"/>
                    </a:cxn>
                    <a:cxn ang="0">
                      <a:pos x="276" y="349"/>
                    </a:cxn>
                    <a:cxn ang="0">
                      <a:pos x="284" y="347"/>
                    </a:cxn>
                    <a:cxn ang="0">
                      <a:pos x="292" y="345"/>
                    </a:cxn>
                    <a:cxn ang="0">
                      <a:pos x="298" y="343"/>
                    </a:cxn>
                    <a:cxn ang="0">
                      <a:pos x="317" y="333"/>
                    </a:cxn>
                    <a:cxn ang="0">
                      <a:pos x="803" y="50"/>
                    </a:cxn>
                    <a:cxn ang="0">
                      <a:pos x="807" y="47"/>
                    </a:cxn>
                    <a:cxn ang="0">
                      <a:pos x="811" y="43"/>
                    </a:cxn>
                    <a:cxn ang="0">
                      <a:pos x="813" y="41"/>
                    </a:cxn>
                    <a:cxn ang="0">
                      <a:pos x="815" y="38"/>
                    </a:cxn>
                    <a:cxn ang="0">
                      <a:pos x="816" y="35"/>
                    </a:cxn>
                    <a:cxn ang="0">
                      <a:pos x="817" y="32"/>
                    </a:cxn>
                    <a:cxn ang="0">
                      <a:pos x="817" y="29"/>
                    </a:cxn>
                  </a:cxnLst>
                  <a:rect l="0" t="0" r="r" b="b"/>
                  <a:pathLst>
                    <a:path w="817" h="349">
                      <a:moveTo>
                        <a:pt x="817" y="0"/>
                      </a:moveTo>
                      <a:cubicBezTo>
                        <a:pt x="817" y="0"/>
                        <a:pt x="817" y="1"/>
                        <a:pt x="817" y="1"/>
                      </a:cubicBezTo>
                      <a:cubicBezTo>
                        <a:pt x="817" y="8"/>
                        <a:pt x="817" y="15"/>
                        <a:pt x="817" y="22"/>
                      </a:cubicBezTo>
                      <a:cubicBezTo>
                        <a:pt x="817" y="22"/>
                        <a:pt x="817" y="22"/>
                        <a:pt x="817" y="22"/>
                      </a:cubicBezTo>
                      <a:cubicBezTo>
                        <a:pt x="817" y="23"/>
                        <a:pt x="817" y="23"/>
                        <a:pt x="817" y="24"/>
                      </a:cubicBezTo>
                      <a:cubicBezTo>
                        <a:pt x="817" y="24"/>
                        <a:pt x="817" y="25"/>
                        <a:pt x="817" y="25"/>
                      </a:cubicBezTo>
                      <a:cubicBezTo>
                        <a:pt x="817" y="26"/>
                        <a:pt x="817" y="26"/>
                        <a:pt x="817" y="26"/>
                      </a:cubicBezTo>
                      <a:cubicBezTo>
                        <a:pt x="817" y="27"/>
                        <a:pt x="817" y="27"/>
                        <a:pt x="817" y="27"/>
                      </a:cubicBezTo>
                      <a:cubicBezTo>
                        <a:pt x="817" y="27"/>
                        <a:pt x="816" y="28"/>
                        <a:pt x="816" y="28"/>
                      </a:cubicBezTo>
                      <a:cubicBezTo>
                        <a:pt x="816" y="29"/>
                        <a:pt x="816" y="29"/>
                        <a:pt x="816" y="29"/>
                      </a:cubicBezTo>
                      <a:cubicBezTo>
                        <a:pt x="816" y="30"/>
                        <a:pt x="816" y="30"/>
                        <a:pt x="816" y="30"/>
                      </a:cubicBezTo>
                      <a:cubicBezTo>
                        <a:pt x="816" y="30"/>
                        <a:pt x="815" y="31"/>
                        <a:pt x="815" y="31"/>
                      </a:cubicBezTo>
                      <a:cubicBezTo>
                        <a:pt x="815" y="32"/>
                        <a:pt x="815" y="32"/>
                        <a:pt x="815" y="32"/>
                      </a:cubicBezTo>
                      <a:cubicBezTo>
                        <a:pt x="814" y="32"/>
                        <a:pt x="814" y="32"/>
                        <a:pt x="814" y="32"/>
                      </a:cubicBezTo>
                      <a:cubicBezTo>
                        <a:pt x="814" y="33"/>
                        <a:pt x="813" y="34"/>
                        <a:pt x="813" y="34"/>
                      </a:cubicBezTo>
                      <a:cubicBezTo>
                        <a:pt x="813" y="35"/>
                        <a:pt x="813" y="35"/>
                        <a:pt x="813" y="35"/>
                      </a:cubicBezTo>
                      <a:cubicBezTo>
                        <a:pt x="812" y="35"/>
                        <a:pt x="812" y="36"/>
                        <a:pt x="812" y="36"/>
                      </a:cubicBezTo>
                      <a:cubicBezTo>
                        <a:pt x="811" y="36"/>
                        <a:pt x="811" y="36"/>
                        <a:pt x="811" y="36"/>
                      </a:cubicBezTo>
                      <a:cubicBezTo>
                        <a:pt x="811" y="37"/>
                        <a:pt x="810" y="38"/>
                        <a:pt x="809" y="38"/>
                      </a:cubicBezTo>
                      <a:cubicBezTo>
                        <a:pt x="809" y="39"/>
                        <a:pt x="809" y="39"/>
                        <a:pt x="809" y="39"/>
                      </a:cubicBezTo>
                      <a:cubicBezTo>
                        <a:pt x="809" y="39"/>
                        <a:pt x="808" y="39"/>
                        <a:pt x="807" y="40"/>
                      </a:cubicBezTo>
                      <a:cubicBezTo>
                        <a:pt x="807" y="40"/>
                        <a:pt x="806" y="41"/>
                        <a:pt x="806" y="41"/>
                      </a:cubicBezTo>
                      <a:cubicBezTo>
                        <a:pt x="805" y="41"/>
                        <a:pt x="805" y="42"/>
                        <a:pt x="804" y="42"/>
                      </a:cubicBezTo>
                      <a:cubicBezTo>
                        <a:pt x="804" y="43"/>
                        <a:pt x="803" y="43"/>
                        <a:pt x="803" y="43"/>
                      </a:cubicBezTo>
                      <a:cubicBezTo>
                        <a:pt x="802" y="44"/>
                        <a:pt x="802" y="44"/>
                        <a:pt x="802" y="44"/>
                      </a:cubicBezTo>
                      <a:cubicBezTo>
                        <a:pt x="777" y="58"/>
                        <a:pt x="777" y="58"/>
                        <a:pt x="777" y="58"/>
                      </a:cubicBezTo>
                      <a:cubicBezTo>
                        <a:pt x="317" y="326"/>
                        <a:pt x="317" y="326"/>
                        <a:pt x="317" y="326"/>
                      </a:cubicBezTo>
                      <a:cubicBezTo>
                        <a:pt x="304" y="333"/>
                        <a:pt x="304" y="333"/>
                        <a:pt x="304" y="333"/>
                      </a:cubicBezTo>
                      <a:cubicBezTo>
                        <a:pt x="303" y="334"/>
                        <a:pt x="301" y="335"/>
                        <a:pt x="299" y="335"/>
                      </a:cubicBezTo>
                      <a:cubicBezTo>
                        <a:pt x="299" y="336"/>
                        <a:pt x="298" y="336"/>
                        <a:pt x="298" y="336"/>
                      </a:cubicBezTo>
                      <a:cubicBezTo>
                        <a:pt x="296" y="337"/>
                        <a:pt x="295" y="337"/>
                        <a:pt x="293" y="338"/>
                      </a:cubicBezTo>
                      <a:cubicBezTo>
                        <a:pt x="293" y="338"/>
                        <a:pt x="293" y="338"/>
                        <a:pt x="293" y="338"/>
                      </a:cubicBezTo>
                      <a:cubicBezTo>
                        <a:pt x="292" y="338"/>
                        <a:pt x="292" y="338"/>
                        <a:pt x="292" y="338"/>
                      </a:cubicBezTo>
                      <a:cubicBezTo>
                        <a:pt x="291" y="339"/>
                        <a:pt x="290" y="339"/>
                        <a:pt x="289" y="339"/>
                      </a:cubicBezTo>
                      <a:cubicBezTo>
                        <a:pt x="289" y="339"/>
                        <a:pt x="288" y="339"/>
                        <a:pt x="287" y="340"/>
                      </a:cubicBezTo>
                      <a:cubicBezTo>
                        <a:pt x="286" y="340"/>
                        <a:pt x="285" y="340"/>
                        <a:pt x="284" y="340"/>
                      </a:cubicBezTo>
                      <a:cubicBezTo>
                        <a:pt x="284" y="340"/>
                        <a:pt x="283" y="340"/>
                        <a:pt x="283" y="341"/>
                      </a:cubicBezTo>
                      <a:cubicBezTo>
                        <a:pt x="282" y="341"/>
                        <a:pt x="282" y="341"/>
                        <a:pt x="282" y="341"/>
                      </a:cubicBezTo>
                      <a:cubicBezTo>
                        <a:pt x="280" y="341"/>
                        <a:pt x="278" y="341"/>
                        <a:pt x="276" y="341"/>
                      </a:cubicBezTo>
                      <a:cubicBezTo>
                        <a:pt x="276" y="341"/>
                        <a:pt x="276" y="341"/>
                        <a:pt x="276" y="341"/>
                      </a:cubicBezTo>
                      <a:cubicBezTo>
                        <a:pt x="275" y="342"/>
                        <a:pt x="275" y="342"/>
                        <a:pt x="274" y="342"/>
                      </a:cubicBezTo>
                      <a:cubicBezTo>
                        <a:pt x="273" y="342"/>
                        <a:pt x="272" y="342"/>
                        <a:pt x="271" y="342"/>
                      </a:cubicBezTo>
                      <a:cubicBezTo>
                        <a:pt x="270" y="342"/>
                        <a:pt x="270" y="342"/>
                        <a:pt x="270" y="342"/>
                      </a:cubicBezTo>
                      <a:cubicBezTo>
                        <a:pt x="270" y="342"/>
                        <a:pt x="269" y="342"/>
                        <a:pt x="269" y="342"/>
                      </a:cubicBezTo>
                      <a:cubicBezTo>
                        <a:pt x="269" y="342"/>
                        <a:pt x="269" y="342"/>
                        <a:pt x="269" y="342"/>
                      </a:cubicBezTo>
                      <a:cubicBezTo>
                        <a:pt x="269" y="342"/>
                        <a:pt x="269" y="342"/>
                        <a:pt x="269" y="342"/>
                      </a:cubicBezTo>
                      <a:cubicBezTo>
                        <a:pt x="269" y="342"/>
                        <a:pt x="268" y="342"/>
                        <a:pt x="268" y="342"/>
                      </a:cubicBezTo>
                      <a:cubicBezTo>
                        <a:pt x="268" y="342"/>
                        <a:pt x="267" y="342"/>
                        <a:pt x="266" y="342"/>
                      </a:cubicBezTo>
                      <a:cubicBezTo>
                        <a:pt x="266" y="342"/>
                        <a:pt x="266" y="342"/>
                        <a:pt x="265" y="342"/>
                      </a:cubicBezTo>
                      <a:cubicBezTo>
                        <a:pt x="265" y="342"/>
                        <a:pt x="265" y="342"/>
                        <a:pt x="265" y="342"/>
                      </a:cubicBezTo>
                      <a:cubicBezTo>
                        <a:pt x="265" y="342"/>
                        <a:pt x="265" y="342"/>
                        <a:pt x="265" y="342"/>
                      </a:cubicBezTo>
                      <a:cubicBezTo>
                        <a:pt x="265" y="342"/>
                        <a:pt x="265" y="342"/>
                        <a:pt x="264" y="342"/>
                      </a:cubicBezTo>
                      <a:cubicBezTo>
                        <a:pt x="264" y="342"/>
                        <a:pt x="264" y="342"/>
                        <a:pt x="264" y="342"/>
                      </a:cubicBezTo>
                      <a:cubicBezTo>
                        <a:pt x="264" y="342"/>
                        <a:pt x="263" y="342"/>
                        <a:pt x="263" y="342"/>
                      </a:cubicBezTo>
                      <a:cubicBezTo>
                        <a:pt x="262" y="342"/>
                        <a:pt x="261" y="342"/>
                        <a:pt x="260" y="342"/>
                      </a:cubicBezTo>
                      <a:cubicBezTo>
                        <a:pt x="260" y="342"/>
                        <a:pt x="259" y="342"/>
                        <a:pt x="259" y="342"/>
                      </a:cubicBezTo>
                      <a:cubicBezTo>
                        <a:pt x="259" y="342"/>
                        <a:pt x="258" y="342"/>
                        <a:pt x="258" y="341"/>
                      </a:cubicBezTo>
                      <a:cubicBezTo>
                        <a:pt x="257" y="341"/>
                        <a:pt x="256" y="341"/>
                        <a:pt x="255" y="341"/>
                      </a:cubicBezTo>
                      <a:cubicBezTo>
                        <a:pt x="255" y="341"/>
                        <a:pt x="254" y="341"/>
                        <a:pt x="254" y="341"/>
                      </a:cubicBezTo>
                      <a:cubicBezTo>
                        <a:pt x="254" y="341"/>
                        <a:pt x="253" y="341"/>
                        <a:pt x="253" y="341"/>
                      </a:cubicBezTo>
                      <a:cubicBezTo>
                        <a:pt x="252" y="341"/>
                        <a:pt x="251" y="341"/>
                        <a:pt x="250" y="340"/>
                      </a:cubicBezTo>
                      <a:cubicBezTo>
                        <a:pt x="250" y="340"/>
                        <a:pt x="249" y="340"/>
                        <a:pt x="249" y="340"/>
                      </a:cubicBezTo>
                      <a:cubicBezTo>
                        <a:pt x="248" y="340"/>
                        <a:pt x="248" y="340"/>
                        <a:pt x="248" y="340"/>
                      </a:cubicBezTo>
                      <a:cubicBezTo>
                        <a:pt x="247" y="340"/>
                        <a:pt x="246" y="339"/>
                        <a:pt x="244" y="339"/>
                      </a:cubicBezTo>
                      <a:cubicBezTo>
                        <a:pt x="244" y="339"/>
                        <a:pt x="244" y="339"/>
                        <a:pt x="243" y="339"/>
                      </a:cubicBezTo>
                      <a:cubicBezTo>
                        <a:pt x="243" y="339"/>
                        <a:pt x="243" y="339"/>
                        <a:pt x="243" y="339"/>
                      </a:cubicBezTo>
                      <a:cubicBezTo>
                        <a:pt x="241" y="338"/>
                        <a:pt x="239" y="337"/>
                        <a:pt x="237" y="337"/>
                      </a:cubicBezTo>
                      <a:cubicBezTo>
                        <a:pt x="237" y="337"/>
                        <a:pt x="237" y="337"/>
                        <a:pt x="237" y="337"/>
                      </a:cubicBezTo>
                      <a:cubicBezTo>
                        <a:pt x="236" y="336"/>
                        <a:pt x="235" y="336"/>
                        <a:pt x="234" y="336"/>
                      </a:cubicBezTo>
                      <a:cubicBezTo>
                        <a:pt x="234" y="335"/>
                        <a:pt x="233" y="335"/>
                        <a:pt x="233" y="335"/>
                      </a:cubicBezTo>
                      <a:cubicBezTo>
                        <a:pt x="232" y="334"/>
                        <a:pt x="230" y="334"/>
                        <a:pt x="229" y="333"/>
                      </a:cubicBezTo>
                      <a:cubicBezTo>
                        <a:pt x="16" y="210"/>
                        <a:pt x="16" y="210"/>
                        <a:pt x="16" y="210"/>
                      </a:cubicBezTo>
                      <a:cubicBezTo>
                        <a:pt x="6" y="204"/>
                        <a:pt x="1" y="197"/>
                        <a:pt x="1" y="189"/>
                      </a:cubicBezTo>
                      <a:cubicBezTo>
                        <a:pt x="1" y="195"/>
                        <a:pt x="1" y="195"/>
                        <a:pt x="1" y="195"/>
                      </a:cubicBezTo>
                      <a:cubicBezTo>
                        <a:pt x="0" y="203"/>
                        <a:pt x="6" y="211"/>
                        <a:pt x="16" y="217"/>
                      </a:cubicBezTo>
                      <a:cubicBezTo>
                        <a:pt x="229" y="340"/>
                        <a:pt x="229" y="340"/>
                        <a:pt x="229" y="340"/>
                      </a:cubicBezTo>
                      <a:cubicBezTo>
                        <a:pt x="230" y="341"/>
                        <a:pt x="232" y="341"/>
                        <a:pt x="233" y="342"/>
                      </a:cubicBezTo>
                      <a:cubicBezTo>
                        <a:pt x="233" y="342"/>
                        <a:pt x="234" y="342"/>
                        <a:pt x="234" y="343"/>
                      </a:cubicBezTo>
                      <a:cubicBezTo>
                        <a:pt x="235" y="343"/>
                        <a:pt x="236" y="343"/>
                        <a:pt x="237" y="344"/>
                      </a:cubicBezTo>
                      <a:cubicBezTo>
                        <a:pt x="237" y="344"/>
                        <a:pt x="237" y="344"/>
                        <a:pt x="237" y="344"/>
                      </a:cubicBezTo>
                      <a:cubicBezTo>
                        <a:pt x="239" y="345"/>
                        <a:pt x="241" y="345"/>
                        <a:pt x="243" y="346"/>
                      </a:cubicBezTo>
                      <a:cubicBezTo>
                        <a:pt x="243" y="346"/>
                        <a:pt x="243" y="346"/>
                        <a:pt x="243" y="346"/>
                      </a:cubicBezTo>
                      <a:cubicBezTo>
                        <a:pt x="244" y="346"/>
                        <a:pt x="244" y="346"/>
                        <a:pt x="244" y="346"/>
                      </a:cubicBezTo>
                      <a:cubicBezTo>
                        <a:pt x="246" y="346"/>
                        <a:pt x="247" y="347"/>
                        <a:pt x="248" y="347"/>
                      </a:cubicBezTo>
                      <a:cubicBezTo>
                        <a:pt x="249" y="347"/>
                        <a:pt x="249" y="347"/>
                        <a:pt x="249" y="347"/>
                      </a:cubicBezTo>
                      <a:cubicBezTo>
                        <a:pt x="249" y="347"/>
                        <a:pt x="250" y="347"/>
                        <a:pt x="250" y="347"/>
                      </a:cubicBezTo>
                      <a:cubicBezTo>
                        <a:pt x="251" y="348"/>
                        <a:pt x="252" y="348"/>
                        <a:pt x="253" y="348"/>
                      </a:cubicBezTo>
                      <a:cubicBezTo>
                        <a:pt x="253" y="348"/>
                        <a:pt x="254" y="348"/>
                        <a:pt x="254" y="348"/>
                      </a:cubicBezTo>
                      <a:cubicBezTo>
                        <a:pt x="254" y="348"/>
                        <a:pt x="255" y="348"/>
                        <a:pt x="255" y="348"/>
                      </a:cubicBezTo>
                      <a:cubicBezTo>
                        <a:pt x="256" y="348"/>
                        <a:pt x="257" y="348"/>
                        <a:pt x="258" y="349"/>
                      </a:cubicBezTo>
                      <a:cubicBezTo>
                        <a:pt x="258" y="349"/>
                        <a:pt x="259" y="349"/>
                        <a:pt x="259" y="349"/>
                      </a:cubicBezTo>
                      <a:cubicBezTo>
                        <a:pt x="259" y="349"/>
                        <a:pt x="260" y="349"/>
                        <a:pt x="260" y="349"/>
                      </a:cubicBezTo>
                      <a:cubicBezTo>
                        <a:pt x="261" y="349"/>
                        <a:pt x="262" y="349"/>
                        <a:pt x="263" y="349"/>
                      </a:cubicBezTo>
                      <a:cubicBezTo>
                        <a:pt x="263" y="349"/>
                        <a:pt x="264" y="349"/>
                        <a:pt x="264" y="349"/>
                      </a:cubicBezTo>
                      <a:cubicBezTo>
                        <a:pt x="264" y="349"/>
                        <a:pt x="264" y="349"/>
                        <a:pt x="265" y="349"/>
                      </a:cubicBezTo>
                      <a:cubicBezTo>
                        <a:pt x="265" y="349"/>
                        <a:pt x="265" y="349"/>
                        <a:pt x="265" y="349"/>
                      </a:cubicBezTo>
                      <a:cubicBezTo>
                        <a:pt x="265" y="349"/>
                        <a:pt x="265" y="349"/>
                        <a:pt x="265" y="349"/>
                      </a:cubicBezTo>
                      <a:cubicBezTo>
                        <a:pt x="265" y="349"/>
                        <a:pt x="265" y="349"/>
                        <a:pt x="265" y="349"/>
                      </a:cubicBezTo>
                      <a:cubicBezTo>
                        <a:pt x="266" y="349"/>
                        <a:pt x="266" y="349"/>
                        <a:pt x="266" y="349"/>
                      </a:cubicBezTo>
                      <a:cubicBezTo>
                        <a:pt x="267" y="349"/>
                        <a:pt x="268" y="349"/>
                        <a:pt x="268" y="349"/>
                      </a:cubicBezTo>
                      <a:cubicBezTo>
                        <a:pt x="268" y="349"/>
                        <a:pt x="269" y="349"/>
                        <a:pt x="269" y="349"/>
                      </a:cubicBezTo>
                      <a:cubicBezTo>
                        <a:pt x="269" y="349"/>
                        <a:pt x="269" y="349"/>
                        <a:pt x="269" y="349"/>
                      </a:cubicBezTo>
                      <a:cubicBezTo>
                        <a:pt x="269" y="349"/>
                        <a:pt x="269" y="349"/>
                        <a:pt x="269" y="349"/>
                      </a:cubicBezTo>
                      <a:cubicBezTo>
                        <a:pt x="269" y="349"/>
                        <a:pt x="270" y="349"/>
                        <a:pt x="270" y="349"/>
                      </a:cubicBezTo>
                      <a:cubicBezTo>
                        <a:pt x="271" y="349"/>
                        <a:pt x="271" y="349"/>
                        <a:pt x="271" y="349"/>
                      </a:cubicBezTo>
                      <a:cubicBezTo>
                        <a:pt x="272" y="349"/>
                        <a:pt x="273" y="349"/>
                        <a:pt x="274" y="349"/>
                      </a:cubicBezTo>
                      <a:cubicBezTo>
                        <a:pt x="275" y="349"/>
                        <a:pt x="275" y="349"/>
                        <a:pt x="276" y="349"/>
                      </a:cubicBezTo>
                      <a:cubicBezTo>
                        <a:pt x="276" y="349"/>
                        <a:pt x="276" y="349"/>
                        <a:pt x="276" y="349"/>
                      </a:cubicBezTo>
                      <a:cubicBezTo>
                        <a:pt x="278" y="348"/>
                        <a:pt x="280" y="348"/>
                        <a:pt x="282" y="348"/>
                      </a:cubicBezTo>
                      <a:cubicBezTo>
                        <a:pt x="283" y="348"/>
                        <a:pt x="283" y="348"/>
                        <a:pt x="283" y="348"/>
                      </a:cubicBezTo>
                      <a:cubicBezTo>
                        <a:pt x="283" y="348"/>
                        <a:pt x="284" y="347"/>
                        <a:pt x="284" y="347"/>
                      </a:cubicBezTo>
                      <a:cubicBezTo>
                        <a:pt x="285" y="347"/>
                        <a:pt x="286" y="347"/>
                        <a:pt x="287" y="347"/>
                      </a:cubicBezTo>
                      <a:cubicBezTo>
                        <a:pt x="288" y="346"/>
                        <a:pt x="289" y="346"/>
                        <a:pt x="289" y="346"/>
                      </a:cubicBezTo>
                      <a:cubicBezTo>
                        <a:pt x="290" y="346"/>
                        <a:pt x="291" y="346"/>
                        <a:pt x="292" y="345"/>
                      </a:cubicBezTo>
                      <a:cubicBezTo>
                        <a:pt x="293" y="345"/>
                        <a:pt x="293" y="345"/>
                        <a:pt x="293" y="345"/>
                      </a:cubicBezTo>
                      <a:cubicBezTo>
                        <a:pt x="293" y="345"/>
                        <a:pt x="293" y="345"/>
                        <a:pt x="293" y="345"/>
                      </a:cubicBezTo>
                      <a:cubicBezTo>
                        <a:pt x="295" y="344"/>
                        <a:pt x="296" y="344"/>
                        <a:pt x="298" y="343"/>
                      </a:cubicBezTo>
                      <a:cubicBezTo>
                        <a:pt x="298" y="343"/>
                        <a:pt x="299" y="343"/>
                        <a:pt x="299" y="343"/>
                      </a:cubicBezTo>
                      <a:cubicBezTo>
                        <a:pt x="301" y="342"/>
                        <a:pt x="303" y="341"/>
                        <a:pt x="304" y="340"/>
                      </a:cubicBezTo>
                      <a:cubicBezTo>
                        <a:pt x="317" y="333"/>
                        <a:pt x="317" y="333"/>
                        <a:pt x="317" y="333"/>
                      </a:cubicBezTo>
                      <a:cubicBezTo>
                        <a:pt x="777" y="65"/>
                        <a:pt x="777" y="65"/>
                        <a:pt x="777" y="65"/>
                      </a:cubicBezTo>
                      <a:cubicBezTo>
                        <a:pt x="802" y="51"/>
                        <a:pt x="802" y="51"/>
                        <a:pt x="802" y="51"/>
                      </a:cubicBezTo>
                      <a:cubicBezTo>
                        <a:pt x="803" y="50"/>
                        <a:pt x="803" y="50"/>
                        <a:pt x="803" y="50"/>
                      </a:cubicBezTo>
                      <a:cubicBezTo>
                        <a:pt x="803" y="50"/>
                        <a:pt x="804" y="50"/>
                        <a:pt x="804" y="49"/>
                      </a:cubicBezTo>
                      <a:cubicBezTo>
                        <a:pt x="805" y="49"/>
                        <a:pt x="805" y="49"/>
                        <a:pt x="806" y="48"/>
                      </a:cubicBezTo>
                      <a:cubicBezTo>
                        <a:pt x="806" y="48"/>
                        <a:pt x="807" y="47"/>
                        <a:pt x="807" y="47"/>
                      </a:cubicBezTo>
                      <a:cubicBezTo>
                        <a:pt x="808" y="46"/>
                        <a:pt x="809" y="46"/>
                        <a:pt x="809" y="46"/>
                      </a:cubicBezTo>
                      <a:cubicBezTo>
                        <a:pt x="809" y="45"/>
                        <a:pt x="809" y="45"/>
                        <a:pt x="809" y="45"/>
                      </a:cubicBezTo>
                      <a:cubicBezTo>
                        <a:pt x="810" y="45"/>
                        <a:pt x="811" y="44"/>
                        <a:pt x="811" y="43"/>
                      </a:cubicBezTo>
                      <a:cubicBezTo>
                        <a:pt x="812" y="43"/>
                        <a:pt x="812" y="43"/>
                        <a:pt x="812" y="43"/>
                      </a:cubicBezTo>
                      <a:cubicBezTo>
                        <a:pt x="812" y="43"/>
                        <a:pt x="812" y="42"/>
                        <a:pt x="813" y="42"/>
                      </a:cubicBezTo>
                      <a:cubicBezTo>
                        <a:pt x="813" y="41"/>
                        <a:pt x="813" y="41"/>
                        <a:pt x="813" y="41"/>
                      </a:cubicBezTo>
                      <a:cubicBezTo>
                        <a:pt x="813" y="41"/>
                        <a:pt x="814" y="40"/>
                        <a:pt x="814" y="39"/>
                      </a:cubicBezTo>
                      <a:cubicBezTo>
                        <a:pt x="815" y="39"/>
                        <a:pt x="815" y="39"/>
                        <a:pt x="815" y="39"/>
                      </a:cubicBezTo>
                      <a:cubicBezTo>
                        <a:pt x="815" y="38"/>
                        <a:pt x="815" y="38"/>
                        <a:pt x="815" y="38"/>
                      </a:cubicBezTo>
                      <a:cubicBezTo>
                        <a:pt x="815" y="38"/>
                        <a:pt x="816" y="37"/>
                        <a:pt x="816" y="37"/>
                      </a:cubicBezTo>
                      <a:cubicBezTo>
                        <a:pt x="816" y="36"/>
                        <a:pt x="816" y="36"/>
                        <a:pt x="816" y="36"/>
                      </a:cubicBezTo>
                      <a:cubicBezTo>
                        <a:pt x="816" y="35"/>
                        <a:pt x="816" y="35"/>
                        <a:pt x="816" y="35"/>
                      </a:cubicBezTo>
                      <a:cubicBezTo>
                        <a:pt x="816" y="35"/>
                        <a:pt x="817" y="34"/>
                        <a:pt x="817" y="34"/>
                      </a:cubicBezTo>
                      <a:cubicBezTo>
                        <a:pt x="817" y="33"/>
                        <a:pt x="817" y="33"/>
                        <a:pt x="817" y="33"/>
                      </a:cubicBezTo>
                      <a:cubicBezTo>
                        <a:pt x="817" y="32"/>
                        <a:pt x="817" y="32"/>
                        <a:pt x="817" y="32"/>
                      </a:cubicBezTo>
                      <a:cubicBezTo>
                        <a:pt x="817" y="32"/>
                        <a:pt x="817" y="31"/>
                        <a:pt x="817" y="31"/>
                      </a:cubicBezTo>
                      <a:cubicBezTo>
                        <a:pt x="817" y="30"/>
                        <a:pt x="817" y="30"/>
                        <a:pt x="817" y="30"/>
                      </a:cubicBezTo>
                      <a:cubicBezTo>
                        <a:pt x="817" y="29"/>
                        <a:pt x="817" y="29"/>
                        <a:pt x="817" y="29"/>
                      </a:cubicBezTo>
                      <a:cubicBezTo>
                        <a:pt x="817" y="19"/>
                        <a:pt x="817" y="10"/>
                        <a:pt x="817" y="0"/>
                      </a:cubicBezTo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3200"/>
                </a:p>
              </p:txBody>
            </p:sp>
            <p:sp>
              <p:nvSpPr>
                <p:cNvPr id="30" name="Freeform 210">
                  <a:extLst>
                    <a:ext uri="{FF2B5EF4-FFF2-40B4-BE49-F238E27FC236}">
                      <a16:creationId xmlns:a16="http://schemas.microsoft.com/office/drawing/2014/main" xmlns="" id="{6960AE86-22B0-45D5-9A4B-9E8EEE3BED0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38763" y="3473758"/>
                  <a:ext cx="2768917" cy="1092402"/>
                </a:xfrm>
                <a:custGeom>
                  <a:avLst/>
                  <a:gdLst/>
                  <a:ahLst/>
                  <a:cxnLst>
                    <a:cxn ang="0">
                      <a:pos x="458" y="0"/>
                    </a:cxn>
                    <a:cxn ang="0">
                      <a:pos x="0" y="267"/>
                    </a:cxn>
                    <a:cxn ang="0">
                      <a:pos x="261" y="418"/>
                    </a:cxn>
                    <a:cxn ang="0">
                      <a:pos x="719" y="151"/>
                    </a:cxn>
                    <a:cxn ang="0">
                      <a:pos x="458" y="0"/>
                    </a:cxn>
                  </a:cxnLst>
                  <a:rect l="0" t="0" r="r" b="b"/>
                  <a:pathLst>
                    <a:path w="719" h="418">
                      <a:moveTo>
                        <a:pt x="458" y="0"/>
                      </a:moveTo>
                      <a:lnTo>
                        <a:pt x="0" y="267"/>
                      </a:lnTo>
                      <a:lnTo>
                        <a:pt x="261" y="418"/>
                      </a:lnTo>
                      <a:lnTo>
                        <a:pt x="719" y="151"/>
                      </a:lnTo>
                      <a:lnTo>
                        <a:pt x="458" y="0"/>
                      </a:lnTo>
                    </a:path>
                  </a:pathLst>
                </a:custGeom>
                <a:pattFill prst="pct5">
                  <a:fgClr>
                    <a:srgbClr val="E4E6EA"/>
                  </a:fgClr>
                  <a:bgClr>
                    <a:srgbClr val="ADB5BF"/>
                  </a:bgClr>
                </a:pattFill>
                <a:ln w="635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91440" tIns="45720" rIns="91440" bIns="45720" anchor="ctr"/>
                <a:lstStyle/>
                <a:p>
                  <a:pPr algn="ctr"/>
                  <a:endParaRPr 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31" name="Freeform 211">
                  <a:extLst>
                    <a:ext uri="{FF2B5EF4-FFF2-40B4-BE49-F238E27FC236}">
                      <a16:creationId xmlns:a16="http://schemas.microsoft.com/office/drawing/2014/main" xmlns="" id="{F7D6210B-83FC-4FE4-B01B-875C6DF41C5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21837" y="3488845"/>
                  <a:ext cx="2759773" cy="1073985"/>
                </a:xfrm>
                <a:custGeom>
                  <a:avLst/>
                  <a:gdLst/>
                  <a:ahLst/>
                  <a:cxnLst>
                    <a:cxn ang="0">
                      <a:pos x="462" y="2"/>
                    </a:cxn>
                    <a:cxn ang="0">
                      <a:pos x="461" y="0"/>
                    </a:cxn>
                    <a:cxn ang="0">
                      <a:pos x="0" y="269"/>
                    </a:cxn>
                    <a:cxn ang="0">
                      <a:pos x="265" y="422"/>
                    </a:cxn>
                    <a:cxn ang="0">
                      <a:pos x="727" y="153"/>
                    </a:cxn>
                    <a:cxn ang="0">
                      <a:pos x="462" y="0"/>
                    </a:cxn>
                    <a:cxn ang="0">
                      <a:pos x="461" y="0"/>
                    </a:cxn>
                    <a:cxn ang="0">
                      <a:pos x="462" y="2"/>
                    </a:cxn>
                    <a:cxn ang="0">
                      <a:pos x="461" y="4"/>
                    </a:cxn>
                    <a:cxn ang="0">
                      <a:pos x="719" y="153"/>
                    </a:cxn>
                    <a:cxn ang="0">
                      <a:pos x="265" y="417"/>
                    </a:cxn>
                    <a:cxn ang="0">
                      <a:pos x="8" y="269"/>
                    </a:cxn>
                    <a:cxn ang="0">
                      <a:pos x="463" y="4"/>
                    </a:cxn>
                    <a:cxn ang="0">
                      <a:pos x="462" y="2"/>
                    </a:cxn>
                    <a:cxn ang="0">
                      <a:pos x="461" y="4"/>
                    </a:cxn>
                    <a:cxn ang="0">
                      <a:pos x="462" y="2"/>
                    </a:cxn>
                  </a:cxnLst>
                  <a:rect l="0" t="0" r="r" b="b"/>
                  <a:pathLst>
                    <a:path w="727" h="422">
                      <a:moveTo>
                        <a:pt x="462" y="2"/>
                      </a:moveTo>
                      <a:lnTo>
                        <a:pt x="461" y="0"/>
                      </a:lnTo>
                      <a:lnTo>
                        <a:pt x="0" y="269"/>
                      </a:lnTo>
                      <a:lnTo>
                        <a:pt x="265" y="422"/>
                      </a:lnTo>
                      <a:lnTo>
                        <a:pt x="727" y="153"/>
                      </a:lnTo>
                      <a:lnTo>
                        <a:pt x="462" y="0"/>
                      </a:lnTo>
                      <a:lnTo>
                        <a:pt x="461" y="0"/>
                      </a:lnTo>
                      <a:lnTo>
                        <a:pt x="462" y="2"/>
                      </a:lnTo>
                      <a:lnTo>
                        <a:pt x="461" y="4"/>
                      </a:lnTo>
                      <a:lnTo>
                        <a:pt x="719" y="153"/>
                      </a:lnTo>
                      <a:lnTo>
                        <a:pt x="265" y="417"/>
                      </a:lnTo>
                      <a:lnTo>
                        <a:pt x="8" y="269"/>
                      </a:lnTo>
                      <a:lnTo>
                        <a:pt x="463" y="4"/>
                      </a:lnTo>
                      <a:lnTo>
                        <a:pt x="462" y="2"/>
                      </a:lnTo>
                      <a:lnTo>
                        <a:pt x="461" y="4"/>
                      </a:lnTo>
                      <a:lnTo>
                        <a:pt x="462" y="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3200"/>
                </a:p>
              </p:txBody>
            </p:sp>
            <p:sp>
              <p:nvSpPr>
                <p:cNvPr id="32" name="Freeform 212">
                  <a:extLst>
                    <a:ext uri="{FF2B5EF4-FFF2-40B4-BE49-F238E27FC236}">
                      <a16:creationId xmlns:a16="http://schemas.microsoft.com/office/drawing/2014/main" xmlns="" id="{A4B3F659-E6BD-4D19-A3E5-248675C336C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21837" y="3488845"/>
                  <a:ext cx="2759773" cy="1073985"/>
                </a:xfrm>
                <a:custGeom>
                  <a:avLst/>
                  <a:gdLst/>
                  <a:ahLst/>
                  <a:cxnLst>
                    <a:cxn ang="0">
                      <a:pos x="462" y="2"/>
                    </a:cxn>
                    <a:cxn ang="0">
                      <a:pos x="461" y="0"/>
                    </a:cxn>
                    <a:cxn ang="0">
                      <a:pos x="0" y="269"/>
                    </a:cxn>
                    <a:cxn ang="0">
                      <a:pos x="265" y="422"/>
                    </a:cxn>
                    <a:cxn ang="0">
                      <a:pos x="727" y="153"/>
                    </a:cxn>
                    <a:cxn ang="0">
                      <a:pos x="462" y="0"/>
                    </a:cxn>
                    <a:cxn ang="0">
                      <a:pos x="461" y="0"/>
                    </a:cxn>
                    <a:cxn ang="0">
                      <a:pos x="462" y="2"/>
                    </a:cxn>
                    <a:cxn ang="0">
                      <a:pos x="461" y="4"/>
                    </a:cxn>
                    <a:cxn ang="0">
                      <a:pos x="719" y="153"/>
                    </a:cxn>
                    <a:cxn ang="0">
                      <a:pos x="265" y="417"/>
                    </a:cxn>
                    <a:cxn ang="0">
                      <a:pos x="8" y="269"/>
                    </a:cxn>
                    <a:cxn ang="0">
                      <a:pos x="463" y="4"/>
                    </a:cxn>
                    <a:cxn ang="0">
                      <a:pos x="462" y="2"/>
                    </a:cxn>
                    <a:cxn ang="0">
                      <a:pos x="461" y="4"/>
                    </a:cxn>
                    <a:cxn ang="0">
                      <a:pos x="462" y="2"/>
                    </a:cxn>
                  </a:cxnLst>
                  <a:rect l="0" t="0" r="r" b="b"/>
                  <a:pathLst>
                    <a:path w="727" h="422">
                      <a:moveTo>
                        <a:pt x="462" y="2"/>
                      </a:moveTo>
                      <a:lnTo>
                        <a:pt x="461" y="0"/>
                      </a:lnTo>
                      <a:lnTo>
                        <a:pt x="0" y="269"/>
                      </a:lnTo>
                      <a:lnTo>
                        <a:pt x="265" y="422"/>
                      </a:lnTo>
                      <a:lnTo>
                        <a:pt x="727" y="153"/>
                      </a:lnTo>
                      <a:lnTo>
                        <a:pt x="462" y="0"/>
                      </a:lnTo>
                      <a:lnTo>
                        <a:pt x="461" y="0"/>
                      </a:lnTo>
                      <a:lnTo>
                        <a:pt x="462" y="2"/>
                      </a:lnTo>
                      <a:lnTo>
                        <a:pt x="461" y="4"/>
                      </a:lnTo>
                      <a:lnTo>
                        <a:pt x="719" y="153"/>
                      </a:lnTo>
                      <a:lnTo>
                        <a:pt x="265" y="417"/>
                      </a:lnTo>
                      <a:lnTo>
                        <a:pt x="8" y="269"/>
                      </a:lnTo>
                      <a:lnTo>
                        <a:pt x="463" y="4"/>
                      </a:lnTo>
                      <a:lnTo>
                        <a:pt x="462" y="2"/>
                      </a:lnTo>
                      <a:lnTo>
                        <a:pt x="461" y="4"/>
                      </a:lnTo>
                      <a:lnTo>
                        <a:pt x="462" y="2"/>
                      </a:ln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3200"/>
                </a:p>
              </p:txBody>
            </p:sp>
            <p:sp>
              <p:nvSpPr>
                <p:cNvPr id="33" name="Freeform 213">
                  <a:extLst>
                    <a:ext uri="{FF2B5EF4-FFF2-40B4-BE49-F238E27FC236}">
                      <a16:creationId xmlns:a16="http://schemas.microsoft.com/office/drawing/2014/main" xmlns="" id="{889BFB46-E8CB-4226-9E8F-2E3BB86291E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259048" y="3552469"/>
                  <a:ext cx="455533" cy="178149"/>
                </a:xfrm>
                <a:custGeom>
                  <a:avLst/>
                  <a:gdLst/>
                  <a:ahLst/>
                  <a:cxnLst>
                    <a:cxn ang="0">
                      <a:pos x="118" y="61"/>
                    </a:cxn>
                    <a:cxn ang="0">
                      <a:pos x="118" y="67"/>
                    </a:cxn>
                    <a:cxn ang="0">
                      <a:pos x="115" y="68"/>
                    </a:cxn>
                    <a:cxn ang="0">
                      <a:pos x="105" y="68"/>
                    </a:cxn>
                    <a:cxn ang="0">
                      <a:pos x="3" y="9"/>
                    </a:cxn>
                    <a:cxn ang="0">
                      <a:pos x="3" y="3"/>
                    </a:cxn>
                    <a:cxn ang="0">
                      <a:pos x="5" y="2"/>
                    </a:cxn>
                    <a:cxn ang="0">
                      <a:pos x="15" y="2"/>
                    </a:cxn>
                    <a:cxn ang="0">
                      <a:pos x="118" y="61"/>
                    </a:cxn>
                  </a:cxnLst>
                  <a:rect l="0" t="0" r="r" b="b"/>
                  <a:pathLst>
                    <a:path w="121" h="70">
                      <a:moveTo>
                        <a:pt x="118" y="61"/>
                      </a:moveTo>
                      <a:cubicBezTo>
                        <a:pt x="121" y="63"/>
                        <a:pt x="121" y="65"/>
                        <a:pt x="118" y="67"/>
                      </a:cubicBezTo>
                      <a:cubicBezTo>
                        <a:pt x="115" y="68"/>
                        <a:pt x="115" y="68"/>
                        <a:pt x="115" y="68"/>
                      </a:cubicBezTo>
                      <a:cubicBezTo>
                        <a:pt x="113" y="70"/>
                        <a:pt x="108" y="70"/>
                        <a:pt x="105" y="68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0" y="7"/>
                        <a:pt x="0" y="5"/>
                        <a:pt x="3" y="3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8" y="0"/>
                        <a:pt x="12" y="0"/>
                        <a:pt x="15" y="2"/>
                      </a:cubicBezTo>
                      <a:cubicBezTo>
                        <a:pt x="118" y="61"/>
                        <a:pt x="118" y="61"/>
                        <a:pt x="118" y="61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3200"/>
                </a:p>
              </p:txBody>
            </p:sp>
            <p:sp>
              <p:nvSpPr>
                <p:cNvPr id="34" name="Freeform 214">
                  <a:extLst>
                    <a:ext uri="{FF2B5EF4-FFF2-40B4-BE49-F238E27FC236}">
                      <a16:creationId xmlns:a16="http://schemas.microsoft.com/office/drawing/2014/main" xmlns="" id="{89E780FA-43F7-432D-A88E-3889E5FDF50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33561" y="3738254"/>
                  <a:ext cx="72127" cy="27996"/>
                </a:xfrm>
                <a:custGeom>
                  <a:avLst/>
                  <a:gdLst/>
                  <a:ahLst/>
                  <a:cxnLst>
                    <a:cxn ang="0">
                      <a:pos x="16" y="2"/>
                    </a:cxn>
                    <a:cxn ang="0">
                      <a:pos x="16" y="9"/>
                    </a:cxn>
                    <a:cxn ang="0">
                      <a:pos x="3" y="9"/>
                    </a:cxn>
                    <a:cxn ang="0">
                      <a:pos x="3" y="2"/>
                    </a:cxn>
                    <a:cxn ang="0">
                      <a:pos x="16" y="2"/>
                    </a:cxn>
                  </a:cxnLst>
                  <a:rect l="0" t="0" r="r" b="b"/>
                  <a:pathLst>
                    <a:path w="19" h="11">
                      <a:moveTo>
                        <a:pt x="16" y="2"/>
                      </a:moveTo>
                      <a:cubicBezTo>
                        <a:pt x="19" y="4"/>
                        <a:pt x="19" y="7"/>
                        <a:pt x="16" y="9"/>
                      </a:cubicBezTo>
                      <a:cubicBezTo>
                        <a:pt x="12" y="11"/>
                        <a:pt x="7" y="11"/>
                        <a:pt x="3" y="9"/>
                      </a:cubicBezTo>
                      <a:cubicBezTo>
                        <a:pt x="0" y="7"/>
                        <a:pt x="0" y="4"/>
                        <a:pt x="3" y="2"/>
                      </a:cubicBezTo>
                      <a:cubicBezTo>
                        <a:pt x="7" y="0"/>
                        <a:pt x="12" y="0"/>
                        <a:pt x="16" y="2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3200"/>
                </a:p>
              </p:txBody>
            </p:sp>
            <p:sp>
              <p:nvSpPr>
                <p:cNvPr id="35" name="Freeform 215">
                  <a:extLst>
                    <a:ext uri="{FF2B5EF4-FFF2-40B4-BE49-F238E27FC236}">
                      <a16:creationId xmlns:a16="http://schemas.microsoft.com/office/drawing/2014/main" xmlns="" id="{E1419E17-568F-4B9C-8E06-2F4D73D63FE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962400" y="3409950"/>
                  <a:ext cx="3124200" cy="1213960"/>
                </a:xfrm>
                <a:custGeom>
                  <a:avLst/>
                  <a:gdLst/>
                  <a:ahLst/>
                  <a:cxnLst>
                    <a:cxn ang="0">
                      <a:pos x="807" y="135"/>
                    </a:cxn>
                    <a:cxn ang="0">
                      <a:pos x="594" y="12"/>
                    </a:cxn>
                    <a:cxn ang="0">
                      <a:pos x="519" y="12"/>
                    </a:cxn>
                    <a:cxn ang="0">
                      <a:pos x="494" y="27"/>
                    </a:cxn>
                    <a:cxn ang="0">
                      <a:pos x="33" y="295"/>
                    </a:cxn>
                    <a:cxn ang="0">
                      <a:pos x="21" y="302"/>
                    </a:cxn>
                    <a:cxn ang="0">
                      <a:pos x="21" y="345"/>
                    </a:cxn>
                    <a:cxn ang="0">
                      <a:pos x="234" y="468"/>
                    </a:cxn>
                    <a:cxn ang="0">
                      <a:pos x="309" y="468"/>
                    </a:cxn>
                    <a:cxn ang="0">
                      <a:pos x="322" y="461"/>
                    </a:cxn>
                    <a:cxn ang="0">
                      <a:pos x="782" y="193"/>
                    </a:cxn>
                    <a:cxn ang="0">
                      <a:pos x="807" y="179"/>
                    </a:cxn>
                    <a:cxn ang="0">
                      <a:pos x="807" y="135"/>
                    </a:cxn>
                    <a:cxn ang="0">
                      <a:pos x="738" y="132"/>
                    </a:cxn>
                    <a:cxn ang="0">
                      <a:pos x="751" y="132"/>
                    </a:cxn>
                    <a:cxn ang="0">
                      <a:pos x="751" y="139"/>
                    </a:cxn>
                    <a:cxn ang="0">
                      <a:pos x="738" y="139"/>
                    </a:cxn>
                    <a:cxn ang="0">
                      <a:pos x="738" y="132"/>
                    </a:cxn>
                    <a:cxn ang="0">
                      <a:pos x="612" y="60"/>
                    </a:cxn>
                    <a:cxn ang="0">
                      <a:pos x="614" y="59"/>
                    </a:cxn>
                    <a:cxn ang="0">
                      <a:pos x="624" y="59"/>
                    </a:cxn>
                    <a:cxn ang="0">
                      <a:pos x="727" y="118"/>
                    </a:cxn>
                    <a:cxn ang="0">
                      <a:pos x="727" y="124"/>
                    </a:cxn>
                    <a:cxn ang="0">
                      <a:pos x="724" y="125"/>
                    </a:cxn>
                    <a:cxn ang="0">
                      <a:pos x="714" y="125"/>
                    </a:cxn>
                    <a:cxn ang="0">
                      <a:pos x="612" y="66"/>
                    </a:cxn>
                    <a:cxn ang="0">
                      <a:pos x="612" y="60"/>
                    </a:cxn>
                    <a:cxn ang="0">
                      <a:pos x="309" y="454"/>
                    </a:cxn>
                    <a:cxn ang="0">
                      <a:pos x="114" y="341"/>
                    </a:cxn>
                    <a:cxn ang="0">
                      <a:pos x="46" y="302"/>
                    </a:cxn>
                    <a:cxn ang="0">
                      <a:pos x="507" y="34"/>
                    </a:cxn>
                    <a:cxn ang="0">
                      <a:pos x="770" y="186"/>
                    </a:cxn>
                    <a:cxn ang="0">
                      <a:pos x="309" y="454"/>
                    </a:cxn>
                  </a:cxnLst>
                  <a:rect l="0" t="0" r="r" b="b"/>
                  <a:pathLst>
                    <a:path w="828" h="480">
                      <a:moveTo>
                        <a:pt x="807" y="135"/>
                      </a:moveTo>
                      <a:cubicBezTo>
                        <a:pt x="594" y="12"/>
                        <a:pt x="594" y="12"/>
                        <a:pt x="594" y="12"/>
                      </a:cubicBezTo>
                      <a:cubicBezTo>
                        <a:pt x="573" y="0"/>
                        <a:pt x="539" y="0"/>
                        <a:pt x="519" y="12"/>
                      </a:cubicBezTo>
                      <a:cubicBezTo>
                        <a:pt x="494" y="27"/>
                        <a:pt x="494" y="27"/>
                        <a:pt x="494" y="27"/>
                      </a:cubicBezTo>
                      <a:cubicBezTo>
                        <a:pt x="33" y="295"/>
                        <a:pt x="33" y="295"/>
                        <a:pt x="33" y="295"/>
                      </a:cubicBezTo>
                      <a:cubicBezTo>
                        <a:pt x="21" y="302"/>
                        <a:pt x="21" y="302"/>
                        <a:pt x="21" y="302"/>
                      </a:cubicBezTo>
                      <a:cubicBezTo>
                        <a:pt x="0" y="314"/>
                        <a:pt x="0" y="333"/>
                        <a:pt x="21" y="345"/>
                      </a:cubicBezTo>
                      <a:cubicBezTo>
                        <a:pt x="234" y="468"/>
                        <a:pt x="234" y="468"/>
                        <a:pt x="234" y="468"/>
                      </a:cubicBezTo>
                      <a:cubicBezTo>
                        <a:pt x="255" y="480"/>
                        <a:pt x="289" y="480"/>
                        <a:pt x="309" y="468"/>
                      </a:cubicBezTo>
                      <a:cubicBezTo>
                        <a:pt x="322" y="461"/>
                        <a:pt x="322" y="461"/>
                        <a:pt x="322" y="461"/>
                      </a:cubicBezTo>
                      <a:cubicBezTo>
                        <a:pt x="782" y="193"/>
                        <a:pt x="782" y="193"/>
                        <a:pt x="782" y="193"/>
                      </a:cubicBezTo>
                      <a:cubicBezTo>
                        <a:pt x="807" y="179"/>
                        <a:pt x="807" y="179"/>
                        <a:pt x="807" y="179"/>
                      </a:cubicBezTo>
                      <a:cubicBezTo>
                        <a:pt x="828" y="167"/>
                        <a:pt x="828" y="147"/>
                        <a:pt x="807" y="135"/>
                      </a:cubicBezTo>
                      <a:moveTo>
                        <a:pt x="738" y="132"/>
                      </a:moveTo>
                      <a:cubicBezTo>
                        <a:pt x="742" y="130"/>
                        <a:pt x="747" y="130"/>
                        <a:pt x="751" y="132"/>
                      </a:cubicBezTo>
                      <a:cubicBezTo>
                        <a:pt x="754" y="134"/>
                        <a:pt x="754" y="137"/>
                        <a:pt x="751" y="139"/>
                      </a:cubicBezTo>
                      <a:cubicBezTo>
                        <a:pt x="747" y="141"/>
                        <a:pt x="742" y="141"/>
                        <a:pt x="738" y="139"/>
                      </a:cubicBezTo>
                      <a:cubicBezTo>
                        <a:pt x="735" y="137"/>
                        <a:pt x="735" y="134"/>
                        <a:pt x="738" y="132"/>
                      </a:cubicBezTo>
                      <a:moveTo>
                        <a:pt x="612" y="60"/>
                      </a:moveTo>
                      <a:cubicBezTo>
                        <a:pt x="614" y="59"/>
                        <a:pt x="614" y="59"/>
                        <a:pt x="614" y="59"/>
                      </a:cubicBezTo>
                      <a:cubicBezTo>
                        <a:pt x="617" y="57"/>
                        <a:pt x="621" y="57"/>
                        <a:pt x="624" y="59"/>
                      </a:cubicBezTo>
                      <a:cubicBezTo>
                        <a:pt x="727" y="118"/>
                        <a:pt x="727" y="118"/>
                        <a:pt x="727" y="118"/>
                      </a:cubicBezTo>
                      <a:cubicBezTo>
                        <a:pt x="730" y="120"/>
                        <a:pt x="730" y="122"/>
                        <a:pt x="727" y="124"/>
                      </a:cubicBezTo>
                      <a:cubicBezTo>
                        <a:pt x="724" y="125"/>
                        <a:pt x="724" y="125"/>
                        <a:pt x="724" y="125"/>
                      </a:cubicBezTo>
                      <a:cubicBezTo>
                        <a:pt x="722" y="127"/>
                        <a:pt x="717" y="127"/>
                        <a:pt x="714" y="125"/>
                      </a:cubicBezTo>
                      <a:cubicBezTo>
                        <a:pt x="612" y="66"/>
                        <a:pt x="612" y="66"/>
                        <a:pt x="612" y="66"/>
                      </a:cubicBezTo>
                      <a:cubicBezTo>
                        <a:pt x="609" y="64"/>
                        <a:pt x="609" y="62"/>
                        <a:pt x="612" y="60"/>
                      </a:cubicBezTo>
                      <a:moveTo>
                        <a:pt x="309" y="454"/>
                      </a:moveTo>
                      <a:cubicBezTo>
                        <a:pt x="114" y="341"/>
                        <a:pt x="114" y="341"/>
                        <a:pt x="114" y="341"/>
                      </a:cubicBezTo>
                      <a:cubicBezTo>
                        <a:pt x="46" y="302"/>
                        <a:pt x="46" y="302"/>
                        <a:pt x="46" y="302"/>
                      </a:cubicBezTo>
                      <a:cubicBezTo>
                        <a:pt x="507" y="34"/>
                        <a:pt x="507" y="34"/>
                        <a:pt x="507" y="34"/>
                      </a:cubicBezTo>
                      <a:cubicBezTo>
                        <a:pt x="770" y="186"/>
                        <a:pt x="770" y="186"/>
                        <a:pt x="770" y="186"/>
                      </a:cubicBezTo>
                      <a:cubicBezTo>
                        <a:pt x="309" y="454"/>
                        <a:pt x="309" y="454"/>
                        <a:pt x="309" y="454"/>
                      </a:cubicBezTo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3200"/>
                </a:p>
              </p:txBody>
            </p:sp>
          </p:grpSp>
          <p:sp>
            <p:nvSpPr>
              <p:cNvPr id="21" name="Freeform 210">
                <a:extLst>
                  <a:ext uri="{FF2B5EF4-FFF2-40B4-BE49-F238E27FC236}">
                    <a16:creationId xmlns:a16="http://schemas.microsoft.com/office/drawing/2014/main" xmlns="" id="{0FF7177B-A883-4146-862C-2CA6E7E939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31686" y="2963604"/>
                <a:ext cx="5458811" cy="2127611"/>
              </a:xfrm>
              <a:custGeom>
                <a:avLst/>
                <a:gdLst/>
                <a:ahLst/>
                <a:cxnLst>
                  <a:cxn ang="0">
                    <a:pos x="458" y="0"/>
                  </a:cxn>
                  <a:cxn ang="0">
                    <a:pos x="0" y="267"/>
                  </a:cxn>
                  <a:cxn ang="0">
                    <a:pos x="261" y="418"/>
                  </a:cxn>
                  <a:cxn ang="0">
                    <a:pos x="719" y="151"/>
                  </a:cxn>
                  <a:cxn ang="0">
                    <a:pos x="458" y="0"/>
                  </a:cxn>
                </a:cxnLst>
                <a:rect l="0" t="0" r="r" b="b"/>
                <a:pathLst>
                  <a:path w="719" h="418">
                    <a:moveTo>
                      <a:pt x="458" y="0"/>
                    </a:moveTo>
                    <a:lnTo>
                      <a:pt x="0" y="267"/>
                    </a:lnTo>
                    <a:lnTo>
                      <a:pt x="261" y="418"/>
                    </a:lnTo>
                    <a:lnTo>
                      <a:pt x="719" y="151"/>
                    </a:lnTo>
                    <a:lnTo>
                      <a:pt x="458" y="0"/>
                    </a:lnTo>
                  </a:path>
                </a:pathLst>
              </a:custGeom>
              <a:solidFill>
                <a:schemeClr val="tx2"/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anchor="ctr"/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2" name="Freeform 210">
                <a:extLst>
                  <a:ext uri="{FF2B5EF4-FFF2-40B4-BE49-F238E27FC236}">
                    <a16:creationId xmlns:a16="http://schemas.microsoft.com/office/drawing/2014/main" xmlns="" id="{B442B37A-1255-4421-AAF3-82F1CC8D6B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5862" y="2585906"/>
                <a:ext cx="5458811" cy="2127610"/>
              </a:xfrm>
              <a:custGeom>
                <a:avLst/>
                <a:gdLst/>
                <a:ahLst/>
                <a:cxnLst>
                  <a:cxn ang="0">
                    <a:pos x="458" y="0"/>
                  </a:cxn>
                  <a:cxn ang="0">
                    <a:pos x="0" y="267"/>
                  </a:cxn>
                  <a:cxn ang="0">
                    <a:pos x="261" y="418"/>
                  </a:cxn>
                  <a:cxn ang="0">
                    <a:pos x="719" y="151"/>
                  </a:cxn>
                  <a:cxn ang="0">
                    <a:pos x="458" y="0"/>
                  </a:cxn>
                </a:cxnLst>
                <a:rect l="0" t="0" r="r" b="b"/>
                <a:pathLst>
                  <a:path w="719" h="418">
                    <a:moveTo>
                      <a:pt x="458" y="0"/>
                    </a:moveTo>
                    <a:lnTo>
                      <a:pt x="0" y="267"/>
                    </a:lnTo>
                    <a:lnTo>
                      <a:pt x="261" y="418"/>
                    </a:lnTo>
                    <a:lnTo>
                      <a:pt x="719" y="151"/>
                    </a:lnTo>
                    <a:lnTo>
                      <a:pt x="458" y="0"/>
                    </a:lnTo>
                  </a:path>
                </a:pathLst>
              </a:custGeom>
              <a:blipFill>
                <a:blip r:embed="rId2"/>
                <a:stretch>
                  <a:fillRect t="-74256" b="-73227"/>
                </a:stretch>
              </a:blipFill>
              <a:ln w="635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anchor="ctr"/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cxnSp>
            <p:nvCxnSpPr>
              <p:cNvPr id="23" name="Straight Connector 19">
                <a:extLst>
                  <a:ext uri="{FF2B5EF4-FFF2-40B4-BE49-F238E27FC236}">
                    <a16:creationId xmlns:a16="http://schemas.microsoft.com/office/drawing/2014/main" xmlns="" id="{50D87385-D1E8-4BC6-BC61-DA29019255DB}"/>
                  </a:ext>
                </a:extLst>
              </p:cNvPr>
              <p:cNvCxnSpPr>
                <a:cxnSpLocks/>
                <a:endCxn id="26" idx="2"/>
              </p:cNvCxnSpPr>
              <p:nvPr/>
            </p:nvCxnSpPr>
            <p:spPr>
              <a:xfrm flipV="1">
                <a:off x="2001000" y="2570819"/>
                <a:ext cx="0" cy="2219820"/>
              </a:xfrm>
              <a:prstGeom prst="line">
                <a:avLst/>
              </a:prstGeom>
              <a:ln w="3175">
                <a:solidFill>
                  <a:schemeClr val="tx2">
                    <a:lumMod val="20000"/>
                    <a:lumOff val="80000"/>
                  </a:schemeClr>
                </a:solidFill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0">
                <a:extLst>
                  <a:ext uri="{FF2B5EF4-FFF2-40B4-BE49-F238E27FC236}">
                    <a16:creationId xmlns:a16="http://schemas.microsoft.com/office/drawing/2014/main" xmlns="" id="{43A8CCD0-E181-428C-8D6D-329291D88805}"/>
                  </a:ext>
                </a:extLst>
              </p:cNvPr>
              <p:cNvCxnSpPr>
                <a:cxnSpLocks/>
                <a:endCxn id="27" idx="2"/>
              </p:cNvCxnSpPr>
              <p:nvPr/>
            </p:nvCxnSpPr>
            <p:spPr>
              <a:xfrm flipV="1">
                <a:off x="3445990" y="1578064"/>
                <a:ext cx="0" cy="3268052"/>
              </a:xfrm>
              <a:prstGeom prst="line">
                <a:avLst/>
              </a:prstGeom>
              <a:ln w="3175">
                <a:solidFill>
                  <a:schemeClr val="tx2">
                    <a:lumMod val="20000"/>
                    <a:lumOff val="80000"/>
                  </a:schemeClr>
                </a:solidFill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1">
                <a:extLst>
                  <a:ext uri="{FF2B5EF4-FFF2-40B4-BE49-F238E27FC236}">
                    <a16:creationId xmlns:a16="http://schemas.microsoft.com/office/drawing/2014/main" xmlns="" id="{84E16BDD-2B1B-4366-BD60-66CDB3F18DCE}"/>
                  </a:ext>
                </a:extLst>
              </p:cNvPr>
              <p:cNvCxnSpPr>
                <a:cxnSpLocks/>
                <a:endCxn id="28" idx="2"/>
              </p:cNvCxnSpPr>
              <p:nvPr/>
            </p:nvCxnSpPr>
            <p:spPr>
              <a:xfrm flipV="1">
                <a:off x="4718852" y="2205112"/>
                <a:ext cx="0" cy="977102"/>
              </a:xfrm>
              <a:prstGeom prst="line">
                <a:avLst/>
              </a:prstGeom>
              <a:ln w="3175">
                <a:solidFill>
                  <a:schemeClr val="tx2">
                    <a:lumMod val="20000"/>
                    <a:lumOff val="80000"/>
                  </a:schemeClr>
                </a:solidFill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íṩḻídè">
                <a:extLst>
                  <a:ext uri="{FF2B5EF4-FFF2-40B4-BE49-F238E27FC236}">
                    <a16:creationId xmlns:a16="http://schemas.microsoft.com/office/drawing/2014/main" xmlns="" id="{3EC6E327-95D5-4BFB-924D-9A84F8C47D30}"/>
                  </a:ext>
                </a:extLst>
              </p:cNvPr>
              <p:cNvSpPr txBox="1"/>
              <p:nvPr/>
            </p:nvSpPr>
            <p:spPr bwMode="auto">
              <a:xfrm>
                <a:off x="1146000" y="2129014"/>
                <a:ext cx="171000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b="1" dirty="0"/>
                  <a:t>Text</a:t>
                </a:r>
              </a:p>
            </p:txBody>
          </p:sp>
          <p:sp>
            <p:nvSpPr>
              <p:cNvPr id="27" name="íṩḻídè">
                <a:extLst>
                  <a:ext uri="{FF2B5EF4-FFF2-40B4-BE49-F238E27FC236}">
                    <a16:creationId xmlns:a16="http://schemas.microsoft.com/office/drawing/2014/main" xmlns="" id="{036BBECA-1DA0-4451-AA7E-7A5B31B6BEEC}"/>
                  </a:ext>
                </a:extLst>
              </p:cNvPr>
              <p:cNvSpPr txBox="1"/>
              <p:nvPr/>
            </p:nvSpPr>
            <p:spPr bwMode="auto">
              <a:xfrm>
                <a:off x="2590990" y="1136259"/>
                <a:ext cx="171000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b="1" dirty="0"/>
                  <a:t>Text</a:t>
                </a:r>
              </a:p>
            </p:txBody>
          </p:sp>
          <p:sp>
            <p:nvSpPr>
              <p:cNvPr id="28" name="íṩḻídè">
                <a:extLst>
                  <a:ext uri="{FF2B5EF4-FFF2-40B4-BE49-F238E27FC236}">
                    <a16:creationId xmlns:a16="http://schemas.microsoft.com/office/drawing/2014/main" xmlns="" id="{6A1F0024-96DE-446E-9417-EB2BD5407843}"/>
                  </a:ext>
                </a:extLst>
              </p:cNvPr>
              <p:cNvSpPr txBox="1"/>
              <p:nvPr/>
            </p:nvSpPr>
            <p:spPr bwMode="auto">
              <a:xfrm>
                <a:off x="3863852" y="1763307"/>
                <a:ext cx="171000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b="1" dirty="0"/>
                  <a:t>Text</a:t>
                </a: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C4B47610-9A26-4F28-AAAA-E0AB83A30231}"/>
                </a:ext>
              </a:extLst>
            </p:cNvPr>
            <p:cNvGrpSpPr/>
            <p:nvPr/>
          </p:nvGrpSpPr>
          <p:grpSpPr>
            <a:xfrm>
              <a:off x="673100" y="1969456"/>
              <a:ext cx="2483453" cy="1017430"/>
              <a:chOff x="8661000" y="1781570"/>
              <a:chExt cx="2295000" cy="1017430"/>
            </a:xfrm>
          </p:grpSpPr>
          <p:sp>
            <p:nvSpPr>
              <p:cNvPr id="18" name="Shape 1448">
                <a:extLst>
                  <a:ext uri="{FF2B5EF4-FFF2-40B4-BE49-F238E27FC236}">
                    <a16:creationId xmlns:a16="http://schemas.microsoft.com/office/drawing/2014/main" xmlns="" id="{4C303AB9-3422-4D50-9CB9-772902F9E9AF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 lnSpcReduction="10000"/>
              </a:bodyPr>
              <a:lstStyle/>
              <a:p>
                <a:pPr>
                  <a:buSzPct val="25000"/>
                </a:pPr>
                <a:r>
                  <a:rPr lang="de-DE" sz="2000" b="1" dirty="0">
                    <a:sym typeface="Calibri"/>
                  </a:rPr>
                  <a:t>Text here</a:t>
                </a:r>
              </a:p>
            </p:txBody>
          </p:sp>
          <p:sp>
            <p:nvSpPr>
              <p:cNvPr id="19" name="Shape 1450">
                <a:extLst>
                  <a:ext uri="{FF2B5EF4-FFF2-40B4-BE49-F238E27FC236}">
                    <a16:creationId xmlns:a16="http://schemas.microsoft.com/office/drawing/2014/main" xmlns="" id="{FA217B13-BC28-44E0-9324-BBB06FEDB1F6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 lnSpcReduction="1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>
                    <a:ea typeface="Calibri"/>
                    <a:cs typeface="Calibri"/>
                    <a:sym typeface="Calibri"/>
                  </a:rPr>
                  <a:t>Copy paste fonts. Choose the only option to retain text.…</a:t>
                </a:r>
                <a:r>
                  <a:rPr lang="de-DE" sz="1200" dirty="0">
                    <a:ea typeface="Calibri"/>
                    <a:cs typeface="Calibri"/>
                    <a:sym typeface="Calibri"/>
                  </a:rPr>
                  <a:t>.</a:t>
                </a:r>
              </a:p>
            </p:txBody>
          </p:sp>
        </p:grpSp>
        <p:sp>
          <p:nvSpPr>
            <p:cNvPr id="8" name="Shape 1450">
              <a:extLst>
                <a:ext uri="{FF2B5EF4-FFF2-40B4-BE49-F238E27FC236}">
                  <a16:creationId xmlns:a16="http://schemas.microsoft.com/office/drawing/2014/main" xmlns="" id="{BBB6F641-7417-46E1-B109-9C3D7AF1499A}"/>
                </a:ext>
              </a:extLst>
            </p:cNvPr>
            <p:cNvSpPr txBox="1"/>
            <p:nvPr/>
          </p:nvSpPr>
          <p:spPr>
            <a:xfrm>
              <a:off x="673100" y="3754628"/>
              <a:ext cx="2483453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>
                  <a:ea typeface="Calibri"/>
                  <a:cs typeface="Calibri"/>
                  <a:sym typeface="Calibri"/>
                </a:rPr>
                <a:t>Copy paste fonts. Choose the only option to retain text.…</a:t>
              </a:r>
              <a:r>
                <a:rPr lang="de-DE" sz="1200" dirty="0">
                  <a:ea typeface="Calibri"/>
                  <a:cs typeface="Calibri"/>
                  <a:sym typeface="Calibri"/>
                </a:rPr>
                <a:t>.</a:t>
              </a:r>
            </a:p>
          </p:txBody>
        </p:sp>
        <p:sp>
          <p:nvSpPr>
            <p:cNvPr id="9" name="Shape 1450">
              <a:extLst>
                <a:ext uri="{FF2B5EF4-FFF2-40B4-BE49-F238E27FC236}">
                  <a16:creationId xmlns:a16="http://schemas.microsoft.com/office/drawing/2014/main" xmlns="" id="{26F99071-0D59-4540-ABF8-F2795D42309A}"/>
                </a:ext>
              </a:extLst>
            </p:cNvPr>
            <p:cNvSpPr txBox="1"/>
            <p:nvPr/>
          </p:nvSpPr>
          <p:spPr>
            <a:xfrm>
              <a:off x="673100" y="5147288"/>
              <a:ext cx="2483453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>
                  <a:ea typeface="Calibri"/>
                  <a:cs typeface="Calibri"/>
                  <a:sym typeface="Calibri"/>
                </a:rPr>
                <a:t>Copy paste fonts. Choose the only option to retain text.…</a:t>
              </a:r>
              <a:r>
                <a:rPr lang="de-DE" sz="1200" dirty="0">
                  <a:ea typeface="Calibri"/>
                  <a:cs typeface="Calibri"/>
                  <a:sym typeface="Calibri"/>
                </a:rPr>
                <a:t>.</a:t>
              </a:r>
            </a:p>
          </p:txBody>
        </p:sp>
        <p:sp>
          <p:nvSpPr>
            <p:cNvPr id="10" name="Shape 1448">
              <a:extLst>
                <a:ext uri="{FF2B5EF4-FFF2-40B4-BE49-F238E27FC236}">
                  <a16:creationId xmlns:a16="http://schemas.microsoft.com/office/drawing/2014/main" xmlns="" id="{1F7FA96B-9245-45DC-92A9-41DB0EF83BBA}"/>
                </a:ext>
              </a:extLst>
            </p:cNvPr>
            <p:cNvSpPr txBox="1"/>
            <p:nvPr/>
          </p:nvSpPr>
          <p:spPr>
            <a:xfrm>
              <a:off x="8979171" y="1969456"/>
              <a:ext cx="2539728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t" anchorCtr="0">
              <a:normAutofit lnSpcReduction="10000"/>
            </a:bodyPr>
            <a:lstStyle/>
            <a:p>
              <a:pPr>
                <a:buSzPct val="25000"/>
              </a:pPr>
              <a:r>
                <a:rPr lang="de-DE" sz="2000" b="1" dirty="0">
                  <a:sym typeface="Calibri"/>
                </a:rPr>
                <a:t>Text here</a:t>
              </a:r>
            </a:p>
          </p:txBody>
        </p:sp>
        <p:sp>
          <p:nvSpPr>
            <p:cNvPr id="11" name="Shape 1450">
              <a:extLst>
                <a:ext uri="{FF2B5EF4-FFF2-40B4-BE49-F238E27FC236}">
                  <a16:creationId xmlns:a16="http://schemas.microsoft.com/office/drawing/2014/main" xmlns="" id="{6A6937CD-8F2D-482B-8875-1F1E28E2E5E4}"/>
                </a:ext>
              </a:extLst>
            </p:cNvPr>
            <p:cNvSpPr txBox="1"/>
            <p:nvPr/>
          </p:nvSpPr>
          <p:spPr>
            <a:xfrm>
              <a:off x="8979171" y="2361968"/>
              <a:ext cx="253972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>
                  <a:ea typeface="Calibri"/>
                  <a:cs typeface="Calibri"/>
                  <a:sym typeface="Calibri"/>
                </a:rPr>
                <a:t>Copy paste fonts. Choose the only option to retain text.…</a:t>
              </a:r>
              <a:r>
                <a:rPr lang="de-DE" sz="1200" dirty="0">
                  <a:ea typeface="Calibri"/>
                  <a:cs typeface="Calibri"/>
                  <a:sym typeface="Calibri"/>
                </a:rPr>
                <a:t>.</a:t>
              </a:r>
            </a:p>
          </p:txBody>
        </p:sp>
        <p:sp>
          <p:nvSpPr>
            <p:cNvPr id="12" name="Shape 1450">
              <a:extLst>
                <a:ext uri="{FF2B5EF4-FFF2-40B4-BE49-F238E27FC236}">
                  <a16:creationId xmlns:a16="http://schemas.microsoft.com/office/drawing/2014/main" xmlns="" id="{4CFE6B5C-39E4-4AB9-866E-7426F0D0F37F}"/>
                </a:ext>
              </a:extLst>
            </p:cNvPr>
            <p:cNvSpPr txBox="1"/>
            <p:nvPr/>
          </p:nvSpPr>
          <p:spPr>
            <a:xfrm>
              <a:off x="8979172" y="3754628"/>
              <a:ext cx="253972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>
                  <a:ea typeface="Calibri"/>
                  <a:cs typeface="Calibri"/>
                  <a:sym typeface="Calibri"/>
                </a:rPr>
                <a:t>Copy paste fonts. Choose the only option to retain text.…</a:t>
              </a:r>
              <a:r>
                <a:rPr lang="de-DE" sz="1200" dirty="0">
                  <a:ea typeface="Calibri"/>
                  <a:cs typeface="Calibri"/>
                  <a:sym typeface="Calibri"/>
                </a:rPr>
                <a:t>.</a:t>
              </a:r>
            </a:p>
          </p:txBody>
        </p:sp>
        <p:sp>
          <p:nvSpPr>
            <p:cNvPr id="13" name="Shape 1450">
              <a:extLst>
                <a:ext uri="{FF2B5EF4-FFF2-40B4-BE49-F238E27FC236}">
                  <a16:creationId xmlns:a16="http://schemas.microsoft.com/office/drawing/2014/main" xmlns="" id="{B787619A-0B38-4933-9528-9679DF8AE483}"/>
                </a:ext>
              </a:extLst>
            </p:cNvPr>
            <p:cNvSpPr txBox="1"/>
            <p:nvPr/>
          </p:nvSpPr>
          <p:spPr>
            <a:xfrm>
              <a:off x="8979172" y="5147288"/>
              <a:ext cx="253972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>
                  <a:ea typeface="Calibri"/>
                  <a:cs typeface="Calibri"/>
                  <a:sym typeface="Calibri"/>
                </a:rPr>
                <a:t>Copy paste fonts. Choose the only option to retain text.…</a:t>
              </a:r>
              <a:r>
                <a:rPr lang="de-DE" sz="1200" dirty="0">
                  <a:ea typeface="Calibri"/>
                  <a:cs typeface="Calibri"/>
                  <a:sym typeface="Calibri"/>
                </a:rPr>
                <a:t>.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0DB76E7A-CC2E-4530-9668-6B0CC9182A5F}"/>
                </a:ext>
              </a:extLst>
            </p:cNvPr>
            <p:cNvCxnSpPr/>
            <p:nvPr/>
          </p:nvCxnSpPr>
          <p:spPr>
            <a:xfrm>
              <a:off x="651000" y="3488892"/>
              <a:ext cx="2505553" cy="0"/>
            </a:xfrm>
            <a:prstGeom prst="line">
              <a:avLst/>
            </a:prstGeom>
            <a:ln w="3175" cap="rnd">
              <a:solidFill>
                <a:schemeClr val="tx2">
                  <a:lumMod val="40000"/>
                  <a:lumOff val="6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E243A28F-5553-4E4E-BF7C-D14B4EBFB4AE}"/>
                </a:ext>
              </a:extLst>
            </p:cNvPr>
            <p:cNvCxnSpPr/>
            <p:nvPr/>
          </p:nvCxnSpPr>
          <p:spPr>
            <a:xfrm>
              <a:off x="651000" y="4738701"/>
              <a:ext cx="2505553" cy="0"/>
            </a:xfrm>
            <a:prstGeom prst="line">
              <a:avLst/>
            </a:prstGeom>
            <a:ln w="3175" cap="rnd">
              <a:solidFill>
                <a:schemeClr val="tx2">
                  <a:lumMod val="40000"/>
                  <a:lumOff val="6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ED5939D3-DFBC-4F61-B49A-E01B2B3EEE68}"/>
                </a:ext>
              </a:extLst>
            </p:cNvPr>
            <p:cNvCxnSpPr/>
            <p:nvPr/>
          </p:nvCxnSpPr>
          <p:spPr>
            <a:xfrm>
              <a:off x="9013347" y="3488892"/>
              <a:ext cx="2505553" cy="0"/>
            </a:xfrm>
            <a:prstGeom prst="line">
              <a:avLst/>
            </a:prstGeom>
            <a:ln w="3175" cap="rnd">
              <a:solidFill>
                <a:schemeClr val="tx2">
                  <a:lumMod val="40000"/>
                  <a:lumOff val="6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8B3E932F-22A5-4DDA-A5AC-B98F8CA1937B}"/>
                </a:ext>
              </a:extLst>
            </p:cNvPr>
            <p:cNvCxnSpPr/>
            <p:nvPr/>
          </p:nvCxnSpPr>
          <p:spPr>
            <a:xfrm>
              <a:off x="9013347" y="4738701"/>
              <a:ext cx="2505553" cy="0"/>
            </a:xfrm>
            <a:prstGeom prst="line">
              <a:avLst/>
            </a:prstGeom>
            <a:ln w="3175" cap="rnd">
              <a:solidFill>
                <a:schemeClr val="tx2">
                  <a:lumMod val="40000"/>
                  <a:lumOff val="6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5190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5" name="b5e80740-5b81-4db6-8a2a-792167cc284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EF00DA6-FAA0-4763-A6EB-FE3CF666D24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30300"/>
            <a:ext cx="10845800" cy="5016500"/>
            <a:chOff x="673100" y="1130300"/>
            <a:chExt cx="10845800" cy="5016500"/>
          </a:xfrm>
        </p:grpSpPr>
        <p:sp>
          <p:nvSpPr>
            <p:cNvPr id="6" name="îṡľïḓe">
              <a:extLst>
                <a:ext uri="{FF2B5EF4-FFF2-40B4-BE49-F238E27FC236}">
                  <a16:creationId xmlns:a16="http://schemas.microsoft.com/office/drawing/2014/main" xmlns="" id="{57F5ADEF-7566-4A2C-935F-1443814DEC9A}"/>
                </a:ext>
              </a:extLst>
            </p:cNvPr>
            <p:cNvSpPr/>
            <p:nvPr/>
          </p:nvSpPr>
          <p:spPr bwMode="auto">
            <a:xfrm>
              <a:off x="673100" y="1130300"/>
              <a:ext cx="3542453" cy="5016500"/>
            </a:xfrm>
            <a:prstGeom prst="roundRect">
              <a:avLst>
                <a:gd name="adj" fmla="val 8098"/>
              </a:avLst>
            </a:prstGeom>
            <a:solidFill>
              <a:schemeClr val="bg2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grpSp>
          <p:nvGrpSpPr>
            <p:cNvPr id="7" name="íślïdè">
              <a:extLst>
                <a:ext uri="{FF2B5EF4-FFF2-40B4-BE49-F238E27FC236}">
                  <a16:creationId xmlns:a16="http://schemas.microsoft.com/office/drawing/2014/main" xmlns="" id="{88EF4DB7-326F-43CF-BFC3-7A1FFF2771FC}"/>
                </a:ext>
              </a:extLst>
            </p:cNvPr>
            <p:cNvGrpSpPr/>
            <p:nvPr/>
          </p:nvGrpSpPr>
          <p:grpSpPr>
            <a:xfrm>
              <a:off x="1537363" y="5274227"/>
              <a:ext cx="1813928" cy="401524"/>
              <a:chOff x="1506490" y="5270500"/>
              <a:chExt cx="1441983" cy="401778"/>
            </a:xfrm>
          </p:grpSpPr>
          <p:sp>
            <p:nvSpPr>
              <p:cNvPr id="36" name="iṧlïḓè">
                <a:extLst>
                  <a:ext uri="{FF2B5EF4-FFF2-40B4-BE49-F238E27FC236}">
                    <a16:creationId xmlns:a16="http://schemas.microsoft.com/office/drawing/2014/main" xmlns="" id="{89BF79F6-00B8-4070-B472-830ED20C1335}"/>
                  </a:ext>
                </a:extLst>
              </p:cNvPr>
              <p:cNvSpPr/>
              <p:nvPr/>
            </p:nvSpPr>
            <p:spPr>
              <a:xfrm>
                <a:off x="1506490" y="5272993"/>
                <a:ext cx="1441983" cy="399285"/>
              </a:xfrm>
              <a:prstGeom prst="roundRect">
                <a:avLst>
                  <a:gd name="adj" fmla="val 50000"/>
                </a:avLst>
              </a:prstGeom>
              <a:noFill/>
              <a:ln w="22225" cap="flat">
                <a:solidFill>
                  <a:schemeClr val="accent1"/>
                </a:solidFill>
                <a:prstDash val="solid"/>
                <a:miter lim="400000"/>
              </a:ln>
              <a:effectLst/>
            </p:spPr>
            <p:txBody>
              <a:bodyPr wrap="square" lIns="90000" tIns="46800" rIns="90000" bIns="46800" numCol="1" anchor="ctr">
                <a:normAutofit fontScale="47500" lnSpcReduction="20000"/>
              </a:bodyPr>
              <a:lstStyle/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37" name="i$ḻiḍè">
                <a:extLst>
                  <a:ext uri="{FF2B5EF4-FFF2-40B4-BE49-F238E27FC236}">
                    <a16:creationId xmlns:a16="http://schemas.microsoft.com/office/drawing/2014/main" xmlns="" id="{0094CF9E-EA35-4DD3-B220-D2F9AFB0C6B4}"/>
                  </a:ext>
                </a:extLst>
              </p:cNvPr>
              <p:cNvSpPr/>
              <p:nvPr/>
            </p:nvSpPr>
            <p:spPr>
              <a:xfrm>
                <a:off x="1540527" y="5270500"/>
                <a:ext cx="1207811" cy="39369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a16="http://schemas.microsoft.com/office/drawing/2014/main"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val="1"/>
                </a:ext>
              </a:extLst>
            </p:spPr>
            <p:txBody>
              <a:bodyPr wrap="none" lIns="90000" tIns="46800" rIns="90000" bIns="46800" numCol="1" anchor="ctr">
                <a:normAutofit/>
              </a:bodyPr>
              <a:lstStyle>
                <a:lvl1pPr algn="ctr">
                  <a:defRPr cap="none"/>
                </a:lvl1pPr>
              </a:lstStyle>
              <a:p>
                <a:r>
                  <a:rPr lang="en-US" altLang="zh-CN" dirty="0"/>
                  <a:t>Text</a:t>
                </a:r>
                <a:endParaRPr lang="en-US" dirty="0"/>
              </a:p>
            </p:txBody>
          </p:sp>
          <p:sp>
            <p:nvSpPr>
              <p:cNvPr id="38" name="íślîḋe">
                <a:extLst>
                  <a:ext uri="{FF2B5EF4-FFF2-40B4-BE49-F238E27FC236}">
                    <a16:creationId xmlns:a16="http://schemas.microsoft.com/office/drawing/2014/main" xmlns="" id="{5E2AB23B-4C89-45F0-BEBE-F4399A8B7142}"/>
                  </a:ext>
                </a:extLst>
              </p:cNvPr>
              <p:cNvSpPr/>
              <p:nvPr/>
            </p:nvSpPr>
            <p:spPr>
              <a:xfrm>
                <a:off x="2633514" y="5442711"/>
                <a:ext cx="114825" cy="598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1917"/>
                    </a:moveTo>
                    <a:cubicBezTo>
                      <a:pt x="16615" y="21600"/>
                      <a:pt x="16615" y="21600"/>
                      <a:pt x="16615" y="21600"/>
                    </a:cubicBezTo>
                    <a:cubicBezTo>
                      <a:pt x="16615" y="21600"/>
                      <a:pt x="16615" y="21600"/>
                      <a:pt x="16283" y="21600"/>
                    </a:cubicBezTo>
                    <a:cubicBezTo>
                      <a:pt x="16283" y="21600"/>
                      <a:pt x="15951" y="21600"/>
                      <a:pt x="15951" y="20855"/>
                    </a:cubicBezTo>
                    <a:cubicBezTo>
                      <a:pt x="15951" y="14897"/>
                      <a:pt x="15951" y="14897"/>
                      <a:pt x="15951" y="14897"/>
                    </a:cubicBezTo>
                    <a:cubicBezTo>
                      <a:pt x="332" y="14897"/>
                      <a:pt x="332" y="14897"/>
                      <a:pt x="332" y="14897"/>
                    </a:cubicBezTo>
                    <a:cubicBezTo>
                      <a:pt x="0" y="14897"/>
                      <a:pt x="0" y="14152"/>
                      <a:pt x="0" y="13407"/>
                    </a:cubicBezTo>
                    <a:cubicBezTo>
                      <a:pt x="0" y="8193"/>
                      <a:pt x="0" y="8193"/>
                      <a:pt x="0" y="8193"/>
                    </a:cubicBezTo>
                    <a:cubicBezTo>
                      <a:pt x="0" y="7448"/>
                      <a:pt x="0" y="7448"/>
                      <a:pt x="332" y="7448"/>
                    </a:cubicBezTo>
                    <a:cubicBezTo>
                      <a:pt x="15951" y="7448"/>
                      <a:pt x="15951" y="7448"/>
                      <a:pt x="15951" y="7448"/>
                    </a:cubicBezTo>
                    <a:cubicBezTo>
                      <a:pt x="15951" y="745"/>
                      <a:pt x="15951" y="745"/>
                      <a:pt x="15951" y="745"/>
                    </a:cubicBezTo>
                    <a:cubicBezTo>
                      <a:pt x="15951" y="745"/>
                      <a:pt x="16283" y="0"/>
                      <a:pt x="16283" y="0"/>
                    </a:cubicBezTo>
                    <a:cubicBezTo>
                      <a:pt x="16615" y="0"/>
                      <a:pt x="16615" y="0"/>
                      <a:pt x="16615" y="0"/>
                    </a:cubicBezTo>
                    <a:cubicBezTo>
                      <a:pt x="21600" y="10428"/>
                      <a:pt x="21600" y="10428"/>
                      <a:pt x="21600" y="10428"/>
                    </a:cubicBezTo>
                    <a:cubicBezTo>
                      <a:pt x="21600" y="10428"/>
                      <a:pt x="21600" y="10428"/>
                      <a:pt x="21600" y="11172"/>
                    </a:cubicBezTo>
                    <a:cubicBezTo>
                      <a:pt x="21600" y="11172"/>
                      <a:pt x="21600" y="11172"/>
                      <a:pt x="21600" y="1191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0000" tIns="46800" rIns="90000" bIns="46800" numCol="1" anchor="t">
                <a:normAutofit fontScale="25000" lnSpcReduction="20000"/>
              </a:bodyPr>
              <a:lstStyle/>
              <a:p>
                <a:pPr defTabSz="457200">
                  <a:defRPr sz="24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</p:grpSp>
        <p:sp>
          <p:nvSpPr>
            <p:cNvPr id="8" name="ïṩľïḍè">
              <a:extLst>
                <a:ext uri="{FF2B5EF4-FFF2-40B4-BE49-F238E27FC236}">
                  <a16:creationId xmlns:a16="http://schemas.microsoft.com/office/drawing/2014/main" xmlns="" id="{3C4337B7-56C6-4CA9-8394-D65FA61D2A35}"/>
                </a:ext>
              </a:extLst>
            </p:cNvPr>
            <p:cNvSpPr txBox="1"/>
            <p:nvPr/>
          </p:nvSpPr>
          <p:spPr bwMode="auto">
            <a:xfrm>
              <a:off x="944366" y="3209550"/>
              <a:ext cx="2999920" cy="44152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400" b="1" dirty="0"/>
                <a:t>$10</a:t>
              </a:r>
            </a:p>
          </p:txBody>
        </p:sp>
        <p:sp>
          <p:nvSpPr>
            <p:cNvPr id="9" name="ïṣľïḑé">
              <a:extLst>
                <a:ext uri="{FF2B5EF4-FFF2-40B4-BE49-F238E27FC236}">
                  <a16:creationId xmlns:a16="http://schemas.microsoft.com/office/drawing/2014/main" xmlns="" id="{851583A2-D1B9-4A31-8204-26DE43BB2A09}"/>
                </a:ext>
              </a:extLst>
            </p:cNvPr>
            <p:cNvSpPr/>
            <p:nvPr/>
          </p:nvSpPr>
          <p:spPr bwMode="auto">
            <a:xfrm>
              <a:off x="944366" y="3651074"/>
              <a:ext cx="2999920" cy="1163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0" name="išḷiḓê">
              <a:extLst>
                <a:ext uri="{FF2B5EF4-FFF2-40B4-BE49-F238E27FC236}">
                  <a16:creationId xmlns:a16="http://schemas.microsoft.com/office/drawing/2014/main" xmlns="" id="{2E694CB0-ABEC-4567-9C1D-C0FBB8F06B9D}"/>
                </a:ext>
              </a:extLst>
            </p:cNvPr>
            <p:cNvSpPr txBox="1"/>
            <p:nvPr/>
          </p:nvSpPr>
          <p:spPr bwMode="auto">
            <a:xfrm>
              <a:off x="944366" y="2589124"/>
              <a:ext cx="2999920" cy="44152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11" name="íśľîḍe">
              <a:extLst>
                <a:ext uri="{FF2B5EF4-FFF2-40B4-BE49-F238E27FC236}">
                  <a16:creationId xmlns:a16="http://schemas.microsoft.com/office/drawing/2014/main" xmlns="" id="{B53C982E-897F-40B3-A1B6-DDB693528690}"/>
                </a:ext>
              </a:extLst>
            </p:cNvPr>
            <p:cNvSpPr/>
            <p:nvPr/>
          </p:nvSpPr>
          <p:spPr bwMode="auto">
            <a:xfrm>
              <a:off x="4324774" y="1130300"/>
              <a:ext cx="3542453" cy="5016500"/>
            </a:xfrm>
            <a:prstGeom prst="roundRect">
              <a:avLst>
                <a:gd name="adj" fmla="val 8098"/>
              </a:avLst>
            </a:prstGeom>
            <a:solidFill>
              <a:schemeClr val="accent1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grpSp>
          <p:nvGrpSpPr>
            <p:cNvPr id="12" name="ísḷíḋe">
              <a:extLst>
                <a:ext uri="{FF2B5EF4-FFF2-40B4-BE49-F238E27FC236}">
                  <a16:creationId xmlns:a16="http://schemas.microsoft.com/office/drawing/2014/main" xmlns="" id="{820E060F-BB3A-484A-91CD-91BCC8F267E6}"/>
                </a:ext>
              </a:extLst>
            </p:cNvPr>
            <p:cNvGrpSpPr/>
            <p:nvPr/>
          </p:nvGrpSpPr>
          <p:grpSpPr>
            <a:xfrm>
              <a:off x="5189037" y="5274227"/>
              <a:ext cx="1813928" cy="401524"/>
              <a:chOff x="5189037" y="5274227"/>
              <a:chExt cx="1813928" cy="401524"/>
            </a:xfrm>
          </p:grpSpPr>
          <p:sp>
            <p:nvSpPr>
              <p:cNvPr id="33" name="ísľíḓe">
                <a:extLst>
                  <a:ext uri="{FF2B5EF4-FFF2-40B4-BE49-F238E27FC236}">
                    <a16:creationId xmlns:a16="http://schemas.microsoft.com/office/drawing/2014/main" xmlns="" id="{F7F16827-0259-4A8C-B207-AAD9C228B442}"/>
                  </a:ext>
                </a:extLst>
              </p:cNvPr>
              <p:cNvSpPr/>
              <p:nvPr/>
            </p:nvSpPr>
            <p:spPr>
              <a:xfrm>
                <a:off x="5189037" y="5276718"/>
                <a:ext cx="1813928" cy="399033"/>
              </a:xfrm>
              <a:prstGeom prst="roundRect">
                <a:avLst>
                  <a:gd name="adj" fmla="val 50000"/>
                </a:avLst>
              </a:prstGeom>
              <a:noFill/>
              <a:ln w="22225" cap="flat">
                <a:solidFill>
                  <a:schemeClr val="bg1"/>
                </a:solidFill>
                <a:prstDash val="solid"/>
                <a:miter lim="400000"/>
              </a:ln>
              <a:effectLst/>
            </p:spPr>
            <p:txBody>
              <a:bodyPr wrap="square" lIns="90000" tIns="46800" rIns="90000" bIns="46800" numCol="1" anchor="ctr">
                <a:normAutofit fontScale="47500" lnSpcReduction="20000"/>
              </a:bodyPr>
              <a:lstStyle/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34" name="ís1íde">
                <a:extLst>
                  <a:ext uri="{FF2B5EF4-FFF2-40B4-BE49-F238E27FC236}">
                    <a16:creationId xmlns:a16="http://schemas.microsoft.com/office/drawing/2014/main" xmlns="" id="{B2C1D419-0169-4F21-97E0-24E7767F433E}"/>
                  </a:ext>
                </a:extLst>
              </p:cNvPr>
              <p:cNvSpPr/>
              <p:nvPr/>
            </p:nvSpPr>
            <p:spPr>
              <a:xfrm>
                <a:off x="5231854" y="5274227"/>
                <a:ext cx="1519354" cy="39345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a16="http://schemas.microsoft.com/office/drawing/2014/main"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val="1"/>
                </a:ext>
              </a:extLst>
            </p:spPr>
            <p:txBody>
              <a:bodyPr wrap="none" lIns="90000" tIns="46800" rIns="90000" bIns="46800" numCol="1" anchor="ctr">
                <a:normAutofit/>
              </a:bodyPr>
              <a:lstStyle>
                <a:lvl1pPr algn="ctr">
                  <a:defRPr cap="none"/>
                </a:lvl1pPr>
              </a:lstStyle>
              <a:p>
                <a:r>
                  <a:rPr lang="en-US" altLang="zh-CN" dirty="0">
                    <a:solidFill>
                      <a:schemeClr val="bg1"/>
                    </a:solidFill>
                  </a:rPr>
                  <a:t>Text</a:t>
                </a:r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5" name="îṡľïde">
                <a:extLst>
                  <a:ext uri="{FF2B5EF4-FFF2-40B4-BE49-F238E27FC236}">
                    <a16:creationId xmlns:a16="http://schemas.microsoft.com/office/drawing/2014/main" xmlns="" id="{49A3D936-B49C-4806-93D1-908AA55885E4}"/>
                  </a:ext>
                </a:extLst>
              </p:cNvPr>
              <p:cNvSpPr/>
              <p:nvPr/>
            </p:nvSpPr>
            <p:spPr>
              <a:xfrm>
                <a:off x="6606765" y="5446329"/>
                <a:ext cx="144443" cy="598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1917"/>
                    </a:moveTo>
                    <a:cubicBezTo>
                      <a:pt x="16615" y="21600"/>
                      <a:pt x="16615" y="21600"/>
                      <a:pt x="16615" y="21600"/>
                    </a:cubicBezTo>
                    <a:cubicBezTo>
                      <a:pt x="16615" y="21600"/>
                      <a:pt x="16615" y="21600"/>
                      <a:pt x="16283" y="21600"/>
                    </a:cubicBezTo>
                    <a:cubicBezTo>
                      <a:pt x="16283" y="21600"/>
                      <a:pt x="15951" y="21600"/>
                      <a:pt x="15951" y="20855"/>
                    </a:cubicBezTo>
                    <a:cubicBezTo>
                      <a:pt x="15951" y="14897"/>
                      <a:pt x="15951" y="14897"/>
                      <a:pt x="15951" y="14897"/>
                    </a:cubicBezTo>
                    <a:cubicBezTo>
                      <a:pt x="332" y="14897"/>
                      <a:pt x="332" y="14897"/>
                      <a:pt x="332" y="14897"/>
                    </a:cubicBezTo>
                    <a:cubicBezTo>
                      <a:pt x="0" y="14897"/>
                      <a:pt x="0" y="14152"/>
                      <a:pt x="0" y="13407"/>
                    </a:cubicBezTo>
                    <a:cubicBezTo>
                      <a:pt x="0" y="8193"/>
                      <a:pt x="0" y="8193"/>
                      <a:pt x="0" y="8193"/>
                    </a:cubicBezTo>
                    <a:cubicBezTo>
                      <a:pt x="0" y="7448"/>
                      <a:pt x="0" y="7448"/>
                      <a:pt x="332" y="7448"/>
                    </a:cubicBezTo>
                    <a:cubicBezTo>
                      <a:pt x="15951" y="7448"/>
                      <a:pt x="15951" y="7448"/>
                      <a:pt x="15951" y="7448"/>
                    </a:cubicBezTo>
                    <a:cubicBezTo>
                      <a:pt x="15951" y="745"/>
                      <a:pt x="15951" y="745"/>
                      <a:pt x="15951" y="745"/>
                    </a:cubicBezTo>
                    <a:cubicBezTo>
                      <a:pt x="15951" y="745"/>
                      <a:pt x="16283" y="0"/>
                      <a:pt x="16283" y="0"/>
                    </a:cubicBezTo>
                    <a:cubicBezTo>
                      <a:pt x="16615" y="0"/>
                      <a:pt x="16615" y="0"/>
                      <a:pt x="16615" y="0"/>
                    </a:cubicBezTo>
                    <a:cubicBezTo>
                      <a:pt x="21600" y="10428"/>
                      <a:pt x="21600" y="10428"/>
                      <a:pt x="21600" y="10428"/>
                    </a:cubicBezTo>
                    <a:cubicBezTo>
                      <a:pt x="21600" y="10428"/>
                      <a:pt x="21600" y="10428"/>
                      <a:pt x="21600" y="11172"/>
                    </a:cubicBezTo>
                    <a:cubicBezTo>
                      <a:pt x="21600" y="11172"/>
                      <a:pt x="21600" y="11172"/>
                      <a:pt x="21600" y="11917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0000" tIns="46800" rIns="90000" bIns="46800" numCol="1" anchor="t">
                <a:normAutofit fontScale="25000" lnSpcReduction="20000"/>
              </a:bodyPr>
              <a:lstStyle/>
              <a:p>
                <a:pPr defTabSz="457200">
                  <a:defRPr sz="24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</p:grpSp>
        <p:sp>
          <p:nvSpPr>
            <p:cNvPr id="13" name="ïṡḷiďé">
              <a:extLst>
                <a:ext uri="{FF2B5EF4-FFF2-40B4-BE49-F238E27FC236}">
                  <a16:creationId xmlns:a16="http://schemas.microsoft.com/office/drawing/2014/main" xmlns="" id="{9A7AD9A5-0FB9-4261-A317-021E1644EFCF}"/>
                </a:ext>
              </a:extLst>
            </p:cNvPr>
            <p:cNvSpPr txBox="1"/>
            <p:nvPr/>
          </p:nvSpPr>
          <p:spPr bwMode="auto">
            <a:xfrm>
              <a:off x="4596040" y="3209550"/>
              <a:ext cx="2999920" cy="44152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400" b="1" dirty="0">
                  <a:solidFill>
                    <a:schemeClr val="bg1"/>
                  </a:solidFill>
                </a:rPr>
                <a:t>$30</a:t>
              </a:r>
            </a:p>
          </p:txBody>
        </p:sp>
        <p:sp>
          <p:nvSpPr>
            <p:cNvPr id="14" name="îṡļíḋe">
              <a:extLst>
                <a:ext uri="{FF2B5EF4-FFF2-40B4-BE49-F238E27FC236}">
                  <a16:creationId xmlns:a16="http://schemas.microsoft.com/office/drawing/2014/main" xmlns="" id="{323D5150-D694-407A-84B5-95C6682E9ED6}"/>
                </a:ext>
              </a:extLst>
            </p:cNvPr>
            <p:cNvSpPr/>
            <p:nvPr/>
          </p:nvSpPr>
          <p:spPr bwMode="auto">
            <a:xfrm>
              <a:off x="4596040" y="3651074"/>
              <a:ext cx="2999920" cy="1163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</a:rPr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endParaRPr lang="en-US" altLang="zh-CN" sz="1100" dirty="0">
                <a:solidFill>
                  <a:schemeClr val="bg1"/>
                </a:solidFill>
              </a:endParaRP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</a:rPr>
                <a:t>……</a:t>
              </a:r>
            </a:p>
          </p:txBody>
        </p:sp>
        <p:sp>
          <p:nvSpPr>
            <p:cNvPr id="15" name="îs1iḑe">
              <a:extLst>
                <a:ext uri="{FF2B5EF4-FFF2-40B4-BE49-F238E27FC236}">
                  <a16:creationId xmlns:a16="http://schemas.microsoft.com/office/drawing/2014/main" xmlns="" id="{8B9A62CD-4268-4039-8B38-FB43A9137456}"/>
                </a:ext>
              </a:extLst>
            </p:cNvPr>
            <p:cNvSpPr txBox="1"/>
            <p:nvPr/>
          </p:nvSpPr>
          <p:spPr bwMode="auto">
            <a:xfrm>
              <a:off x="4596040" y="2589124"/>
              <a:ext cx="2999920" cy="44152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16" name="ïṡḻíḍè">
              <a:extLst>
                <a:ext uri="{FF2B5EF4-FFF2-40B4-BE49-F238E27FC236}">
                  <a16:creationId xmlns:a16="http://schemas.microsoft.com/office/drawing/2014/main" xmlns="" id="{DA7A16F7-B768-4BAC-96B8-B81F6D2D46F6}"/>
                </a:ext>
              </a:extLst>
            </p:cNvPr>
            <p:cNvSpPr/>
            <p:nvPr/>
          </p:nvSpPr>
          <p:spPr bwMode="auto">
            <a:xfrm>
              <a:off x="7976447" y="1130300"/>
              <a:ext cx="3542453" cy="5016500"/>
            </a:xfrm>
            <a:prstGeom prst="roundRect">
              <a:avLst>
                <a:gd name="adj" fmla="val 8098"/>
              </a:avLst>
            </a:prstGeom>
            <a:solidFill>
              <a:schemeClr val="bg2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grpSp>
          <p:nvGrpSpPr>
            <p:cNvPr id="17" name="iṥḷîḓe">
              <a:extLst>
                <a:ext uri="{FF2B5EF4-FFF2-40B4-BE49-F238E27FC236}">
                  <a16:creationId xmlns:a16="http://schemas.microsoft.com/office/drawing/2014/main" xmlns="" id="{32EEC972-221E-405E-B5FC-3BFCFDA13BC1}"/>
                </a:ext>
              </a:extLst>
            </p:cNvPr>
            <p:cNvGrpSpPr/>
            <p:nvPr/>
          </p:nvGrpSpPr>
          <p:grpSpPr>
            <a:xfrm>
              <a:off x="8840710" y="5274227"/>
              <a:ext cx="1813928" cy="401524"/>
              <a:chOff x="1506490" y="5270500"/>
              <a:chExt cx="1441983" cy="401778"/>
            </a:xfrm>
          </p:grpSpPr>
          <p:sp>
            <p:nvSpPr>
              <p:cNvPr id="30" name="îṧḻíḍè">
                <a:extLst>
                  <a:ext uri="{FF2B5EF4-FFF2-40B4-BE49-F238E27FC236}">
                    <a16:creationId xmlns:a16="http://schemas.microsoft.com/office/drawing/2014/main" xmlns="" id="{66BA4D9C-C277-4705-93B6-86F64A0658F8}"/>
                  </a:ext>
                </a:extLst>
              </p:cNvPr>
              <p:cNvSpPr/>
              <p:nvPr/>
            </p:nvSpPr>
            <p:spPr>
              <a:xfrm>
                <a:off x="1506490" y="5272993"/>
                <a:ext cx="1441983" cy="399285"/>
              </a:xfrm>
              <a:prstGeom prst="roundRect">
                <a:avLst>
                  <a:gd name="adj" fmla="val 50000"/>
                </a:avLst>
              </a:prstGeom>
              <a:noFill/>
              <a:ln w="22225" cap="flat">
                <a:solidFill>
                  <a:schemeClr val="accent1"/>
                </a:solidFill>
                <a:prstDash val="solid"/>
                <a:miter lim="400000"/>
              </a:ln>
              <a:effectLst/>
            </p:spPr>
            <p:txBody>
              <a:bodyPr wrap="square" lIns="90000" tIns="46800" rIns="90000" bIns="46800" numCol="1" anchor="ctr">
                <a:normAutofit fontScale="47500" lnSpcReduction="20000"/>
              </a:bodyPr>
              <a:lstStyle/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31" name="îś1íḑe">
                <a:extLst>
                  <a:ext uri="{FF2B5EF4-FFF2-40B4-BE49-F238E27FC236}">
                    <a16:creationId xmlns:a16="http://schemas.microsoft.com/office/drawing/2014/main" xmlns="" id="{4B3344BF-9748-452E-9409-F614244A9909}"/>
                  </a:ext>
                </a:extLst>
              </p:cNvPr>
              <p:cNvSpPr/>
              <p:nvPr/>
            </p:nvSpPr>
            <p:spPr>
              <a:xfrm>
                <a:off x="1540527" y="5270500"/>
                <a:ext cx="1207811" cy="39369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a16="http://schemas.microsoft.com/office/drawing/2014/main"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val="1"/>
                </a:ext>
              </a:extLst>
            </p:spPr>
            <p:txBody>
              <a:bodyPr wrap="none" lIns="90000" tIns="46800" rIns="90000" bIns="46800" numCol="1" anchor="ctr">
                <a:normAutofit/>
              </a:bodyPr>
              <a:lstStyle>
                <a:lvl1pPr algn="ctr">
                  <a:defRPr cap="none"/>
                </a:lvl1pPr>
              </a:lstStyle>
              <a:p>
                <a:r>
                  <a:rPr lang="en-US" altLang="zh-CN" dirty="0"/>
                  <a:t>Text</a:t>
                </a:r>
                <a:endParaRPr lang="en-US" dirty="0"/>
              </a:p>
            </p:txBody>
          </p:sp>
          <p:sp>
            <p:nvSpPr>
              <p:cNvPr id="32" name="îslïḓè">
                <a:extLst>
                  <a:ext uri="{FF2B5EF4-FFF2-40B4-BE49-F238E27FC236}">
                    <a16:creationId xmlns:a16="http://schemas.microsoft.com/office/drawing/2014/main" xmlns="" id="{758D1C05-0157-4B5C-82FC-71C6B1C54BCE}"/>
                  </a:ext>
                </a:extLst>
              </p:cNvPr>
              <p:cNvSpPr/>
              <p:nvPr/>
            </p:nvSpPr>
            <p:spPr>
              <a:xfrm>
                <a:off x="2633514" y="5442711"/>
                <a:ext cx="114825" cy="598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1917"/>
                    </a:moveTo>
                    <a:cubicBezTo>
                      <a:pt x="16615" y="21600"/>
                      <a:pt x="16615" y="21600"/>
                      <a:pt x="16615" y="21600"/>
                    </a:cubicBezTo>
                    <a:cubicBezTo>
                      <a:pt x="16615" y="21600"/>
                      <a:pt x="16615" y="21600"/>
                      <a:pt x="16283" y="21600"/>
                    </a:cubicBezTo>
                    <a:cubicBezTo>
                      <a:pt x="16283" y="21600"/>
                      <a:pt x="15951" y="21600"/>
                      <a:pt x="15951" y="20855"/>
                    </a:cubicBezTo>
                    <a:cubicBezTo>
                      <a:pt x="15951" y="14897"/>
                      <a:pt x="15951" y="14897"/>
                      <a:pt x="15951" y="14897"/>
                    </a:cubicBezTo>
                    <a:cubicBezTo>
                      <a:pt x="332" y="14897"/>
                      <a:pt x="332" y="14897"/>
                      <a:pt x="332" y="14897"/>
                    </a:cubicBezTo>
                    <a:cubicBezTo>
                      <a:pt x="0" y="14897"/>
                      <a:pt x="0" y="14152"/>
                      <a:pt x="0" y="13407"/>
                    </a:cubicBezTo>
                    <a:cubicBezTo>
                      <a:pt x="0" y="8193"/>
                      <a:pt x="0" y="8193"/>
                      <a:pt x="0" y="8193"/>
                    </a:cubicBezTo>
                    <a:cubicBezTo>
                      <a:pt x="0" y="7448"/>
                      <a:pt x="0" y="7448"/>
                      <a:pt x="332" y="7448"/>
                    </a:cubicBezTo>
                    <a:cubicBezTo>
                      <a:pt x="15951" y="7448"/>
                      <a:pt x="15951" y="7448"/>
                      <a:pt x="15951" y="7448"/>
                    </a:cubicBezTo>
                    <a:cubicBezTo>
                      <a:pt x="15951" y="745"/>
                      <a:pt x="15951" y="745"/>
                      <a:pt x="15951" y="745"/>
                    </a:cubicBezTo>
                    <a:cubicBezTo>
                      <a:pt x="15951" y="745"/>
                      <a:pt x="16283" y="0"/>
                      <a:pt x="16283" y="0"/>
                    </a:cubicBezTo>
                    <a:cubicBezTo>
                      <a:pt x="16615" y="0"/>
                      <a:pt x="16615" y="0"/>
                      <a:pt x="16615" y="0"/>
                    </a:cubicBezTo>
                    <a:cubicBezTo>
                      <a:pt x="21600" y="10428"/>
                      <a:pt x="21600" y="10428"/>
                      <a:pt x="21600" y="10428"/>
                    </a:cubicBezTo>
                    <a:cubicBezTo>
                      <a:pt x="21600" y="10428"/>
                      <a:pt x="21600" y="10428"/>
                      <a:pt x="21600" y="11172"/>
                    </a:cubicBezTo>
                    <a:cubicBezTo>
                      <a:pt x="21600" y="11172"/>
                      <a:pt x="21600" y="11172"/>
                      <a:pt x="21600" y="1191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0000" tIns="46800" rIns="90000" bIns="46800" numCol="1" anchor="t">
                <a:normAutofit fontScale="25000" lnSpcReduction="20000"/>
              </a:bodyPr>
              <a:lstStyle/>
              <a:p>
                <a:pPr defTabSz="457200">
                  <a:defRPr sz="24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</p:grpSp>
        <p:sp>
          <p:nvSpPr>
            <p:cNvPr id="18" name="ísḻïḓê">
              <a:extLst>
                <a:ext uri="{FF2B5EF4-FFF2-40B4-BE49-F238E27FC236}">
                  <a16:creationId xmlns:a16="http://schemas.microsoft.com/office/drawing/2014/main" xmlns="" id="{08F23D4E-2E0F-4471-9CD9-91AAFEDB182D}"/>
                </a:ext>
              </a:extLst>
            </p:cNvPr>
            <p:cNvSpPr txBox="1"/>
            <p:nvPr/>
          </p:nvSpPr>
          <p:spPr bwMode="auto">
            <a:xfrm>
              <a:off x="8247713" y="3209550"/>
              <a:ext cx="2999920" cy="44152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400" b="1" dirty="0"/>
                <a:t>$60</a:t>
              </a:r>
            </a:p>
          </p:txBody>
        </p:sp>
        <p:sp>
          <p:nvSpPr>
            <p:cNvPr id="19" name="iṡḻidé">
              <a:extLst>
                <a:ext uri="{FF2B5EF4-FFF2-40B4-BE49-F238E27FC236}">
                  <a16:creationId xmlns:a16="http://schemas.microsoft.com/office/drawing/2014/main" xmlns="" id="{CE17DF0E-3351-4255-A3C9-45C45633A7FC}"/>
                </a:ext>
              </a:extLst>
            </p:cNvPr>
            <p:cNvSpPr/>
            <p:nvPr/>
          </p:nvSpPr>
          <p:spPr bwMode="auto">
            <a:xfrm>
              <a:off x="8247713" y="3651074"/>
              <a:ext cx="2999920" cy="1163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0" name="iṣḻíḑe">
              <a:extLst>
                <a:ext uri="{FF2B5EF4-FFF2-40B4-BE49-F238E27FC236}">
                  <a16:creationId xmlns:a16="http://schemas.microsoft.com/office/drawing/2014/main" xmlns="" id="{1CE4FB1B-D684-4652-89A7-265562DE1C3A}"/>
                </a:ext>
              </a:extLst>
            </p:cNvPr>
            <p:cNvSpPr txBox="1"/>
            <p:nvPr/>
          </p:nvSpPr>
          <p:spPr bwMode="auto">
            <a:xfrm>
              <a:off x="8247713" y="2589124"/>
              <a:ext cx="2999920" cy="44152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grpSp>
          <p:nvGrpSpPr>
            <p:cNvPr id="21" name="iŝḷïḑé">
              <a:extLst>
                <a:ext uri="{FF2B5EF4-FFF2-40B4-BE49-F238E27FC236}">
                  <a16:creationId xmlns:a16="http://schemas.microsoft.com/office/drawing/2014/main" xmlns="" id="{E1126CE0-6F42-480E-947B-D061922C9561}"/>
                </a:ext>
              </a:extLst>
            </p:cNvPr>
            <p:cNvGrpSpPr/>
            <p:nvPr/>
          </p:nvGrpSpPr>
          <p:grpSpPr>
            <a:xfrm>
              <a:off x="1932105" y="1443893"/>
              <a:ext cx="1024443" cy="1026520"/>
              <a:chOff x="668200" y="2627713"/>
              <a:chExt cx="1024443" cy="1026520"/>
            </a:xfrm>
          </p:grpSpPr>
          <p:sp>
            <p:nvSpPr>
              <p:cNvPr id="28" name="î$ḻiďê">
                <a:extLst>
                  <a:ext uri="{FF2B5EF4-FFF2-40B4-BE49-F238E27FC236}">
                    <a16:creationId xmlns:a16="http://schemas.microsoft.com/office/drawing/2014/main" xmlns="" id="{DAADC511-122E-46C9-B304-327CA5A740FA}"/>
                  </a:ext>
                </a:extLst>
              </p:cNvPr>
              <p:cNvSpPr/>
              <p:nvPr/>
            </p:nvSpPr>
            <p:spPr bwMode="auto">
              <a:xfrm>
                <a:off x="668200" y="2627713"/>
                <a:ext cx="1024443" cy="1026520"/>
              </a:xfrm>
              <a:prstGeom prst="ellipse">
                <a:avLst/>
              </a:prstGeom>
              <a:solidFill>
                <a:schemeClr val="accent1"/>
              </a:solidFill>
              <a:ln w="57150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700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ïṡľïḓè">
                <a:extLst>
                  <a:ext uri="{FF2B5EF4-FFF2-40B4-BE49-F238E27FC236}">
                    <a16:creationId xmlns:a16="http://schemas.microsoft.com/office/drawing/2014/main" xmlns="" id="{E5FB9B58-28E8-40A8-9724-BA2AF5C92F1C}"/>
                  </a:ext>
                </a:extLst>
              </p:cNvPr>
              <p:cNvSpPr/>
              <p:nvPr/>
            </p:nvSpPr>
            <p:spPr bwMode="auto">
              <a:xfrm>
                <a:off x="920954" y="2891096"/>
                <a:ext cx="518934" cy="499754"/>
              </a:xfrm>
              <a:custGeom>
                <a:avLst/>
                <a:gdLst>
                  <a:gd name="connsiteX0" fmla="*/ 216243 w 609050"/>
                  <a:gd name="connsiteY0" fmla="*/ 412730 h 586540"/>
                  <a:gd name="connsiteX1" fmla="*/ 216243 w 609050"/>
                  <a:gd name="connsiteY1" fmla="*/ 456594 h 586540"/>
                  <a:gd name="connsiteX2" fmla="*/ 293953 w 609050"/>
                  <a:gd name="connsiteY2" fmla="*/ 456594 h 586540"/>
                  <a:gd name="connsiteX3" fmla="*/ 293953 w 609050"/>
                  <a:gd name="connsiteY3" fmla="*/ 412730 h 586540"/>
                  <a:gd name="connsiteX4" fmla="*/ 69884 w 609050"/>
                  <a:gd name="connsiteY4" fmla="*/ 412730 h 586540"/>
                  <a:gd name="connsiteX5" fmla="*/ 69884 w 609050"/>
                  <a:gd name="connsiteY5" fmla="*/ 456594 h 586540"/>
                  <a:gd name="connsiteX6" fmla="*/ 147595 w 609050"/>
                  <a:gd name="connsiteY6" fmla="*/ 456594 h 586540"/>
                  <a:gd name="connsiteX7" fmla="*/ 147595 w 609050"/>
                  <a:gd name="connsiteY7" fmla="*/ 412730 h 586540"/>
                  <a:gd name="connsiteX8" fmla="*/ 460769 w 609050"/>
                  <a:gd name="connsiteY8" fmla="*/ 376268 h 586540"/>
                  <a:gd name="connsiteX9" fmla="*/ 460769 w 609050"/>
                  <a:gd name="connsiteY9" fmla="*/ 414786 h 586540"/>
                  <a:gd name="connsiteX10" fmla="*/ 555916 w 609050"/>
                  <a:gd name="connsiteY10" fmla="*/ 414786 h 586540"/>
                  <a:gd name="connsiteX11" fmla="*/ 555916 w 609050"/>
                  <a:gd name="connsiteY11" fmla="*/ 376268 h 586540"/>
                  <a:gd name="connsiteX12" fmla="*/ 216243 w 609050"/>
                  <a:gd name="connsiteY12" fmla="*/ 339670 h 586540"/>
                  <a:gd name="connsiteX13" fmla="*/ 216243 w 609050"/>
                  <a:gd name="connsiteY13" fmla="*/ 383533 h 586540"/>
                  <a:gd name="connsiteX14" fmla="*/ 293953 w 609050"/>
                  <a:gd name="connsiteY14" fmla="*/ 383533 h 586540"/>
                  <a:gd name="connsiteX15" fmla="*/ 293953 w 609050"/>
                  <a:gd name="connsiteY15" fmla="*/ 339670 h 586540"/>
                  <a:gd name="connsiteX16" fmla="*/ 69884 w 609050"/>
                  <a:gd name="connsiteY16" fmla="*/ 339670 h 586540"/>
                  <a:gd name="connsiteX17" fmla="*/ 69884 w 609050"/>
                  <a:gd name="connsiteY17" fmla="*/ 383533 h 586540"/>
                  <a:gd name="connsiteX18" fmla="*/ 147595 w 609050"/>
                  <a:gd name="connsiteY18" fmla="*/ 383533 h 586540"/>
                  <a:gd name="connsiteX19" fmla="*/ 147595 w 609050"/>
                  <a:gd name="connsiteY19" fmla="*/ 339670 h 586540"/>
                  <a:gd name="connsiteX20" fmla="*/ 460769 w 609050"/>
                  <a:gd name="connsiteY20" fmla="*/ 303071 h 586540"/>
                  <a:gd name="connsiteX21" fmla="*/ 460769 w 609050"/>
                  <a:gd name="connsiteY21" fmla="*/ 341726 h 586540"/>
                  <a:gd name="connsiteX22" fmla="*/ 555916 w 609050"/>
                  <a:gd name="connsiteY22" fmla="*/ 341726 h 586540"/>
                  <a:gd name="connsiteX23" fmla="*/ 555916 w 609050"/>
                  <a:gd name="connsiteY23" fmla="*/ 303071 h 586540"/>
                  <a:gd name="connsiteX24" fmla="*/ 216243 w 609050"/>
                  <a:gd name="connsiteY24" fmla="*/ 266609 h 586540"/>
                  <a:gd name="connsiteX25" fmla="*/ 216243 w 609050"/>
                  <a:gd name="connsiteY25" fmla="*/ 310473 h 586540"/>
                  <a:gd name="connsiteX26" fmla="*/ 293953 w 609050"/>
                  <a:gd name="connsiteY26" fmla="*/ 310473 h 586540"/>
                  <a:gd name="connsiteX27" fmla="*/ 293953 w 609050"/>
                  <a:gd name="connsiteY27" fmla="*/ 266609 h 586540"/>
                  <a:gd name="connsiteX28" fmla="*/ 69884 w 609050"/>
                  <a:gd name="connsiteY28" fmla="*/ 266609 h 586540"/>
                  <a:gd name="connsiteX29" fmla="*/ 69884 w 609050"/>
                  <a:gd name="connsiteY29" fmla="*/ 310473 h 586540"/>
                  <a:gd name="connsiteX30" fmla="*/ 147595 w 609050"/>
                  <a:gd name="connsiteY30" fmla="*/ 310473 h 586540"/>
                  <a:gd name="connsiteX31" fmla="*/ 147595 w 609050"/>
                  <a:gd name="connsiteY31" fmla="*/ 266609 h 586540"/>
                  <a:gd name="connsiteX32" fmla="*/ 460769 w 609050"/>
                  <a:gd name="connsiteY32" fmla="*/ 230010 h 586540"/>
                  <a:gd name="connsiteX33" fmla="*/ 460769 w 609050"/>
                  <a:gd name="connsiteY33" fmla="*/ 268528 h 586540"/>
                  <a:gd name="connsiteX34" fmla="*/ 555916 w 609050"/>
                  <a:gd name="connsiteY34" fmla="*/ 268528 h 586540"/>
                  <a:gd name="connsiteX35" fmla="*/ 555916 w 609050"/>
                  <a:gd name="connsiteY35" fmla="*/ 230010 h 586540"/>
                  <a:gd name="connsiteX36" fmla="*/ 216243 w 609050"/>
                  <a:gd name="connsiteY36" fmla="*/ 193549 h 586540"/>
                  <a:gd name="connsiteX37" fmla="*/ 216243 w 609050"/>
                  <a:gd name="connsiteY37" fmla="*/ 237412 h 586540"/>
                  <a:gd name="connsiteX38" fmla="*/ 293953 w 609050"/>
                  <a:gd name="connsiteY38" fmla="*/ 237412 h 586540"/>
                  <a:gd name="connsiteX39" fmla="*/ 293953 w 609050"/>
                  <a:gd name="connsiteY39" fmla="*/ 193549 h 586540"/>
                  <a:gd name="connsiteX40" fmla="*/ 69884 w 609050"/>
                  <a:gd name="connsiteY40" fmla="*/ 193549 h 586540"/>
                  <a:gd name="connsiteX41" fmla="*/ 69884 w 609050"/>
                  <a:gd name="connsiteY41" fmla="*/ 237412 h 586540"/>
                  <a:gd name="connsiteX42" fmla="*/ 147595 w 609050"/>
                  <a:gd name="connsiteY42" fmla="*/ 237412 h 586540"/>
                  <a:gd name="connsiteX43" fmla="*/ 147595 w 609050"/>
                  <a:gd name="connsiteY43" fmla="*/ 193549 h 586540"/>
                  <a:gd name="connsiteX44" fmla="*/ 460769 w 609050"/>
                  <a:gd name="connsiteY44" fmla="*/ 156950 h 586540"/>
                  <a:gd name="connsiteX45" fmla="*/ 460769 w 609050"/>
                  <a:gd name="connsiteY45" fmla="*/ 195468 h 586540"/>
                  <a:gd name="connsiteX46" fmla="*/ 555916 w 609050"/>
                  <a:gd name="connsiteY46" fmla="*/ 195468 h 586540"/>
                  <a:gd name="connsiteX47" fmla="*/ 555916 w 609050"/>
                  <a:gd name="connsiteY47" fmla="*/ 156950 h 586540"/>
                  <a:gd name="connsiteX48" fmla="*/ 192926 w 609050"/>
                  <a:gd name="connsiteY48" fmla="*/ 96251 h 586540"/>
                  <a:gd name="connsiteX49" fmla="*/ 361366 w 609050"/>
                  <a:gd name="connsiteY49" fmla="*/ 96251 h 586540"/>
                  <a:gd name="connsiteX50" fmla="*/ 361366 w 609050"/>
                  <a:gd name="connsiteY50" fmla="*/ 114880 h 586540"/>
                  <a:gd name="connsiteX51" fmla="*/ 192926 w 609050"/>
                  <a:gd name="connsiteY51" fmla="*/ 114880 h 586540"/>
                  <a:gd name="connsiteX52" fmla="*/ 192926 w 609050"/>
                  <a:gd name="connsiteY52" fmla="*/ 49819 h 586540"/>
                  <a:gd name="connsiteX53" fmla="*/ 361366 w 609050"/>
                  <a:gd name="connsiteY53" fmla="*/ 49819 h 586540"/>
                  <a:gd name="connsiteX54" fmla="*/ 361366 w 609050"/>
                  <a:gd name="connsiteY54" fmla="*/ 68307 h 586540"/>
                  <a:gd name="connsiteX55" fmla="*/ 192926 w 609050"/>
                  <a:gd name="connsiteY55" fmla="*/ 68307 h 586540"/>
                  <a:gd name="connsiteX56" fmla="*/ 166130 w 609050"/>
                  <a:gd name="connsiteY56" fmla="*/ 25222 h 586540"/>
                  <a:gd name="connsiteX57" fmla="*/ 166130 w 609050"/>
                  <a:gd name="connsiteY57" fmla="*/ 155716 h 586540"/>
                  <a:gd name="connsiteX58" fmla="*/ 338987 w 609050"/>
                  <a:gd name="connsiteY58" fmla="*/ 155716 h 586540"/>
                  <a:gd name="connsiteX59" fmla="*/ 338987 w 609050"/>
                  <a:gd name="connsiteY59" fmla="*/ 341040 h 586540"/>
                  <a:gd name="connsiteX60" fmla="*/ 338987 w 609050"/>
                  <a:gd name="connsiteY60" fmla="*/ 531710 h 586540"/>
                  <a:gd name="connsiteX61" fmla="*/ 366721 w 609050"/>
                  <a:gd name="connsiteY61" fmla="*/ 531710 h 586540"/>
                  <a:gd name="connsiteX62" fmla="*/ 366721 w 609050"/>
                  <a:gd name="connsiteY62" fmla="*/ 341040 h 586540"/>
                  <a:gd name="connsiteX63" fmla="*/ 366721 w 609050"/>
                  <a:gd name="connsiteY63" fmla="*/ 155305 h 586540"/>
                  <a:gd name="connsiteX64" fmla="*/ 388002 w 609050"/>
                  <a:gd name="connsiteY64" fmla="*/ 143517 h 586540"/>
                  <a:gd name="connsiteX65" fmla="*/ 388002 w 609050"/>
                  <a:gd name="connsiteY65" fmla="*/ 25222 h 586540"/>
                  <a:gd name="connsiteX66" fmla="*/ 140867 w 609050"/>
                  <a:gd name="connsiteY66" fmla="*/ 0 h 586540"/>
                  <a:gd name="connsiteX67" fmla="*/ 413402 w 609050"/>
                  <a:gd name="connsiteY67" fmla="*/ 0 h 586540"/>
                  <a:gd name="connsiteX68" fmla="*/ 413402 w 609050"/>
                  <a:gd name="connsiteY68" fmla="*/ 129398 h 586540"/>
                  <a:gd name="connsiteX69" fmla="*/ 432486 w 609050"/>
                  <a:gd name="connsiteY69" fmla="*/ 118843 h 586540"/>
                  <a:gd name="connsiteX70" fmla="*/ 584199 w 609050"/>
                  <a:gd name="connsiteY70" fmla="*/ 118843 h 586540"/>
                  <a:gd name="connsiteX71" fmla="*/ 584199 w 609050"/>
                  <a:gd name="connsiteY71" fmla="*/ 531710 h 586540"/>
                  <a:gd name="connsiteX72" fmla="*/ 609050 w 609050"/>
                  <a:gd name="connsiteY72" fmla="*/ 531710 h 586540"/>
                  <a:gd name="connsiteX73" fmla="*/ 609050 w 609050"/>
                  <a:gd name="connsiteY73" fmla="*/ 586540 h 586540"/>
                  <a:gd name="connsiteX74" fmla="*/ 0 w 609050"/>
                  <a:gd name="connsiteY74" fmla="*/ 586540 h 586540"/>
                  <a:gd name="connsiteX75" fmla="*/ 0 w 609050"/>
                  <a:gd name="connsiteY75" fmla="*/ 531710 h 586540"/>
                  <a:gd name="connsiteX76" fmla="*/ 24851 w 609050"/>
                  <a:gd name="connsiteY76" fmla="*/ 531710 h 586540"/>
                  <a:gd name="connsiteX77" fmla="*/ 24851 w 609050"/>
                  <a:gd name="connsiteY77" fmla="*/ 155716 h 586540"/>
                  <a:gd name="connsiteX78" fmla="*/ 140867 w 609050"/>
                  <a:gd name="connsiteY78" fmla="*/ 155716 h 58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9050" h="586540">
                    <a:moveTo>
                      <a:pt x="216243" y="412730"/>
                    </a:moveTo>
                    <a:lnTo>
                      <a:pt x="216243" y="456594"/>
                    </a:lnTo>
                    <a:lnTo>
                      <a:pt x="293953" y="456594"/>
                    </a:lnTo>
                    <a:lnTo>
                      <a:pt x="293953" y="412730"/>
                    </a:lnTo>
                    <a:close/>
                    <a:moveTo>
                      <a:pt x="69884" y="412730"/>
                    </a:moveTo>
                    <a:lnTo>
                      <a:pt x="69884" y="456594"/>
                    </a:lnTo>
                    <a:lnTo>
                      <a:pt x="147595" y="456594"/>
                    </a:lnTo>
                    <a:lnTo>
                      <a:pt x="147595" y="412730"/>
                    </a:lnTo>
                    <a:close/>
                    <a:moveTo>
                      <a:pt x="460769" y="376268"/>
                    </a:moveTo>
                    <a:lnTo>
                      <a:pt x="460769" y="414786"/>
                    </a:lnTo>
                    <a:lnTo>
                      <a:pt x="555916" y="414786"/>
                    </a:lnTo>
                    <a:lnTo>
                      <a:pt x="555916" y="376268"/>
                    </a:lnTo>
                    <a:close/>
                    <a:moveTo>
                      <a:pt x="216243" y="339670"/>
                    </a:moveTo>
                    <a:lnTo>
                      <a:pt x="216243" y="383533"/>
                    </a:lnTo>
                    <a:lnTo>
                      <a:pt x="293953" y="383533"/>
                    </a:lnTo>
                    <a:lnTo>
                      <a:pt x="293953" y="339670"/>
                    </a:lnTo>
                    <a:close/>
                    <a:moveTo>
                      <a:pt x="69884" y="339670"/>
                    </a:moveTo>
                    <a:lnTo>
                      <a:pt x="69884" y="383533"/>
                    </a:lnTo>
                    <a:lnTo>
                      <a:pt x="147595" y="383533"/>
                    </a:lnTo>
                    <a:lnTo>
                      <a:pt x="147595" y="339670"/>
                    </a:lnTo>
                    <a:close/>
                    <a:moveTo>
                      <a:pt x="460769" y="303071"/>
                    </a:moveTo>
                    <a:lnTo>
                      <a:pt x="460769" y="341726"/>
                    </a:lnTo>
                    <a:lnTo>
                      <a:pt x="555916" y="341726"/>
                    </a:lnTo>
                    <a:lnTo>
                      <a:pt x="555916" y="303071"/>
                    </a:lnTo>
                    <a:close/>
                    <a:moveTo>
                      <a:pt x="216243" y="266609"/>
                    </a:moveTo>
                    <a:lnTo>
                      <a:pt x="216243" y="310473"/>
                    </a:lnTo>
                    <a:lnTo>
                      <a:pt x="293953" y="310473"/>
                    </a:lnTo>
                    <a:lnTo>
                      <a:pt x="293953" y="266609"/>
                    </a:lnTo>
                    <a:close/>
                    <a:moveTo>
                      <a:pt x="69884" y="266609"/>
                    </a:moveTo>
                    <a:lnTo>
                      <a:pt x="69884" y="310473"/>
                    </a:lnTo>
                    <a:lnTo>
                      <a:pt x="147595" y="310473"/>
                    </a:lnTo>
                    <a:lnTo>
                      <a:pt x="147595" y="266609"/>
                    </a:lnTo>
                    <a:close/>
                    <a:moveTo>
                      <a:pt x="460769" y="230010"/>
                    </a:moveTo>
                    <a:lnTo>
                      <a:pt x="460769" y="268528"/>
                    </a:lnTo>
                    <a:lnTo>
                      <a:pt x="555916" y="268528"/>
                    </a:lnTo>
                    <a:lnTo>
                      <a:pt x="555916" y="230010"/>
                    </a:lnTo>
                    <a:close/>
                    <a:moveTo>
                      <a:pt x="216243" y="193549"/>
                    </a:moveTo>
                    <a:lnTo>
                      <a:pt x="216243" y="237412"/>
                    </a:lnTo>
                    <a:lnTo>
                      <a:pt x="293953" y="237412"/>
                    </a:lnTo>
                    <a:lnTo>
                      <a:pt x="293953" y="193549"/>
                    </a:lnTo>
                    <a:close/>
                    <a:moveTo>
                      <a:pt x="69884" y="193549"/>
                    </a:moveTo>
                    <a:lnTo>
                      <a:pt x="69884" y="237412"/>
                    </a:lnTo>
                    <a:lnTo>
                      <a:pt x="147595" y="237412"/>
                    </a:lnTo>
                    <a:lnTo>
                      <a:pt x="147595" y="193549"/>
                    </a:lnTo>
                    <a:close/>
                    <a:moveTo>
                      <a:pt x="460769" y="156950"/>
                    </a:moveTo>
                    <a:lnTo>
                      <a:pt x="460769" y="195468"/>
                    </a:lnTo>
                    <a:lnTo>
                      <a:pt x="555916" y="195468"/>
                    </a:lnTo>
                    <a:lnTo>
                      <a:pt x="555916" y="156950"/>
                    </a:lnTo>
                    <a:close/>
                    <a:moveTo>
                      <a:pt x="192926" y="96251"/>
                    </a:moveTo>
                    <a:lnTo>
                      <a:pt x="361366" y="96251"/>
                    </a:lnTo>
                    <a:lnTo>
                      <a:pt x="361366" y="114880"/>
                    </a:lnTo>
                    <a:lnTo>
                      <a:pt x="192926" y="114880"/>
                    </a:lnTo>
                    <a:close/>
                    <a:moveTo>
                      <a:pt x="192926" y="49819"/>
                    </a:moveTo>
                    <a:lnTo>
                      <a:pt x="361366" y="49819"/>
                    </a:lnTo>
                    <a:lnTo>
                      <a:pt x="361366" y="68307"/>
                    </a:lnTo>
                    <a:lnTo>
                      <a:pt x="192926" y="68307"/>
                    </a:lnTo>
                    <a:close/>
                    <a:moveTo>
                      <a:pt x="166130" y="25222"/>
                    </a:moveTo>
                    <a:lnTo>
                      <a:pt x="166130" y="155716"/>
                    </a:lnTo>
                    <a:lnTo>
                      <a:pt x="338987" y="155716"/>
                    </a:lnTo>
                    <a:lnTo>
                      <a:pt x="338987" y="341040"/>
                    </a:lnTo>
                    <a:lnTo>
                      <a:pt x="338987" y="531710"/>
                    </a:lnTo>
                    <a:lnTo>
                      <a:pt x="366721" y="531710"/>
                    </a:lnTo>
                    <a:lnTo>
                      <a:pt x="366721" y="341040"/>
                    </a:lnTo>
                    <a:lnTo>
                      <a:pt x="366721" y="155305"/>
                    </a:lnTo>
                    <a:lnTo>
                      <a:pt x="388002" y="143517"/>
                    </a:lnTo>
                    <a:lnTo>
                      <a:pt x="388002" y="25222"/>
                    </a:lnTo>
                    <a:close/>
                    <a:moveTo>
                      <a:pt x="140867" y="0"/>
                    </a:moveTo>
                    <a:lnTo>
                      <a:pt x="413402" y="0"/>
                    </a:lnTo>
                    <a:lnTo>
                      <a:pt x="413402" y="129398"/>
                    </a:lnTo>
                    <a:lnTo>
                      <a:pt x="432486" y="118843"/>
                    </a:lnTo>
                    <a:lnTo>
                      <a:pt x="584199" y="118843"/>
                    </a:lnTo>
                    <a:lnTo>
                      <a:pt x="584199" y="531710"/>
                    </a:lnTo>
                    <a:lnTo>
                      <a:pt x="609050" y="531710"/>
                    </a:lnTo>
                    <a:lnTo>
                      <a:pt x="609050" y="586540"/>
                    </a:lnTo>
                    <a:lnTo>
                      <a:pt x="0" y="586540"/>
                    </a:lnTo>
                    <a:lnTo>
                      <a:pt x="0" y="531710"/>
                    </a:lnTo>
                    <a:lnTo>
                      <a:pt x="24851" y="531710"/>
                    </a:lnTo>
                    <a:lnTo>
                      <a:pt x="24851" y="155716"/>
                    </a:lnTo>
                    <a:lnTo>
                      <a:pt x="140867" y="15571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2" name="îṡlíďè">
              <a:extLst>
                <a:ext uri="{FF2B5EF4-FFF2-40B4-BE49-F238E27FC236}">
                  <a16:creationId xmlns:a16="http://schemas.microsoft.com/office/drawing/2014/main" xmlns="" id="{400A8CF2-6CCA-49B8-8B79-6C853E529BB3}"/>
                </a:ext>
              </a:extLst>
            </p:cNvPr>
            <p:cNvGrpSpPr/>
            <p:nvPr/>
          </p:nvGrpSpPr>
          <p:grpSpPr>
            <a:xfrm>
              <a:off x="5582322" y="1443893"/>
              <a:ext cx="1024443" cy="1026520"/>
              <a:chOff x="668200" y="2627713"/>
              <a:chExt cx="1024443" cy="1026520"/>
            </a:xfrm>
            <a:solidFill>
              <a:schemeClr val="bg1"/>
            </a:solidFill>
          </p:grpSpPr>
          <p:sp>
            <p:nvSpPr>
              <p:cNvPr id="26" name="isḷîďè">
                <a:extLst>
                  <a:ext uri="{FF2B5EF4-FFF2-40B4-BE49-F238E27FC236}">
                    <a16:creationId xmlns:a16="http://schemas.microsoft.com/office/drawing/2014/main" xmlns="" id="{37448DC7-153B-4263-B638-0E2D22C26FD3}"/>
                  </a:ext>
                </a:extLst>
              </p:cNvPr>
              <p:cNvSpPr/>
              <p:nvPr/>
            </p:nvSpPr>
            <p:spPr bwMode="auto">
              <a:xfrm>
                <a:off x="668200" y="2627713"/>
                <a:ext cx="1024443" cy="1026520"/>
              </a:xfrm>
              <a:prstGeom prst="ellipse">
                <a:avLst/>
              </a:prstGeom>
              <a:grpFill/>
              <a:ln w="57150">
                <a:solidFill>
                  <a:schemeClr val="tx2">
                    <a:lumMod val="20000"/>
                    <a:lumOff val="80000"/>
                  </a:schemeClr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700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íṣ1ïḍe">
                <a:extLst>
                  <a:ext uri="{FF2B5EF4-FFF2-40B4-BE49-F238E27FC236}">
                    <a16:creationId xmlns:a16="http://schemas.microsoft.com/office/drawing/2014/main" xmlns="" id="{4D0F81E3-6B65-4F47-ADED-49FA73ED031C}"/>
                  </a:ext>
                </a:extLst>
              </p:cNvPr>
              <p:cNvSpPr/>
              <p:nvPr/>
            </p:nvSpPr>
            <p:spPr bwMode="auto">
              <a:xfrm>
                <a:off x="920954" y="2891096"/>
                <a:ext cx="518934" cy="499754"/>
              </a:xfrm>
              <a:custGeom>
                <a:avLst/>
                <a:gdLst>
                  <a:gd name="connsiteX0" fmla="*/ 216243 w 609050"/>
                  <a:gd name="connsiteY0" fmla="*/ 412730 h 586540"/>
                  <a:gd name="connsiteX1" fmla="*/ 216243 w 609050"/>
                  <a:gd name="connsiteY1" fmla="*/ 456594 h 586540"/>
                  <a:gd name="connsiteX2" fmla="*/ 293953 w 609050"/>
                  <a:gd name="connsiteY2" fmla="*/ 456594 h 586540"/>
                  <a:gd name="connsiteX3" fmla="*/ 293953 w 609050"/>
                  <a:gd name="connsiteY3" fmla="*/ 412730 h 586540"/>
                  <a:gd name="connsiteX4" fmla="*/ 69884 w 609050"/>
                  <a:gd name="connsiteY4" fmla="*/ 412730 h 586540"/>
                  <a:gd name="connsiteX5" fmla="*/ 69884 w 609050"/>
                  <a:gd name="connsiteY5" fmla="*/ 456594 h 586540"/>
                  <a:gd name="connsiteX6" fmla="*/ 147595 w 609050"/>
                  <a:gd name="connsiteY6" fmla="*/ 456594 h 586540"/>
                  <a:gd name="connsiteX7" fmla="*/ 147595 w 609050"/>
                  <a:gd name="connsiteY7" fmla="*/ 412730 h 586540"/>
                  <a:gd name="connsiteX8" fmla="*/ 460769 w 609050"/>
                  <a:gd name="connsiteY8" fmla="*/ 376268 h 586540"/>
                  <a:gd name="connsiteX9" fmla="*/ 460769 w 609050"/>
                  <a:gd name="connsiteY9" fmla="*/ 414786 h 586540"/>
                  <a:gd name="connsiteX10" fmla="*/ 555916 w 609050"/>
                  <a:gd name="connsiteY10" fmla="*/ 414786 h 586540"/>
                  <a:gd name="connsiteX11" fmla="*/ 555916 w 609050"/>
                  <a:gd name="connsiteY11" fmla="*/ 376268 h 586540"/>
                  <a:gd name="connsiteX12" fmla="*/ 216243 w 609050"/>
                  <a:gd name="connsiteY12" fmla="*/ 339670 h 586540"/>
                  <a:gd name="connsiteX13" fmla="*/ 216243 w 609050"/>
                  <a:gd name="connsiteY13" fmla="*/ 383533 h 586540"/>
                  <a:gd name="connsiteX14" fmla="*/ 293953 w 609050"/>
                  <a:gd name="connsiteY14" fmla="*/ 383533 h 586540"/>
                  <a:gd name="connsiteX15" fmla="*/ 293953 w 609050"/>
                  <a:gd name="connsiteY15" fmla="*/ 339670 h 586540"/>
                  <a:gd name="connsiteX16" fmla="*/ 69884 w 609050"/>
                  <a:gd name="connsiteY16" fmla="*/ 339670 h 586540"/>
                  <a:gd name="connsiteX17" fmla="*/ 69884 w 609050"/>
                  <a:gd name="connsiteY17" fmla="*/ 383533 h 586540"/>
                  <a:gd name="connsiteX18" fmla="*/ 147595 w 609050"/>
                  <a:gd name="connsiteY18" fmla="*/ 383533 h 586540"/>
                  <a:gd name="connsiteX19" fmla="*/ 147595 w 609050"/>
                  <a:gd name="connsiteY19" fmla="*/ 339670 h 586540"/>
                  <a:gd name="connsiteX20" fmla="*/ 460769 w 609050"/>
                  <a:gd name="connsiteY20" fmla="*/ 303071 h 586540"/>
                  <a:gd name="connsiteX21" fmla="*/ 460769 w 609050"/>
                  <a:gd name="connsiteY21" fmla="*/ 341726 h 586540"/>
                  <a:gd name="connsiteX22" fmla="*/ 555916 w 609050"/>
                  <a:gd name="connsiteY22" fmla="*/ 341726 h 586540"/>
                  <a:gd name="connsiteX23" fmla="*/ 555916 w 609050"/>
                  <a:gd name="connsiteY23" fmla="*/ 303071 h 586540"/>
                  <a:gd name="connsiteX24" fmla="*/ 216243 w 609050"/>
                  <a:gd name="connsiteY24" fmla="*/ 266609 h 586540"/>
                  <a:gd name="connsiteX25" fmla="*/ 216243 w 609050"/>
                  <a:gd name="connsiteY25" fmla="*/ 310473 h 586540"/>
                  <a:gd name="connsiteX26" fmla="*/ 293953 w 609050"/>
                  <a:gd name="connsiteY26" fmla="*/ 310473 h 586540"/>
                  <a:gd name="connsiteX27" fmla="*/ 293953 w 609050"/>
                  <a:gd name="connsiteY27" fmla="*/ 266609 h 586540"/>
                  <a:gd name="connsiteX28" fmla="*/ 69884 w 609050"/>
                  <a:gd name="connsiteY28" fmla="*/ 266609 h 586540"/>
                  <a:gd name="connsiteX29" fmla="*/ 69884 w 609050"/>
                  <a:gd name="connsiteY29" fmla="*/ 310473 h 586540"/>
                  <a:gd name="connsiteX30" fmla="*/ 147595 w 609050"/>
                  <a:gd name="connsiteY30" fmla="*/ 310473 h 586540"/>
                  <a:gd name="connsiteX31" fmla="*/ 147595 w 609050"/>
                  <a:gd name="connsiteY31" fmla="*/ 266609 h 586540"/>
                  <a:gd name="connsiteX32" fmla="*/ 460769 w 609050"/>
                  <a:gd name="connsiteY32" fmla="*/ 230010 h 586540"/>
                  <a:gd name="connsiteX33" fmla="*/ 460769 w 609050"/>
                  <a:gd name="connsiteY33" fmla="*/ 268528 h 586540"/>
                  <a:gd name="connsiteX34" fmla="*/ 555916 w 609050"/>
                  <a:gd name="connsiteY34" fmla="*/ 268528 h 586540"/>
                  <a:gd name="connsiteX35" fmla="*/ 555916 w 609050"/>
                  <a:gd name="connsiteY35" fmla="*/ 230010 h 586540"/>
                  <a:gd name="connsiteX36" fmla="*/ 216243 w 609050"/>
                  <a:gd name="connsiteY36" fmla="*/ 193549 h 586540"/>
                  <a:gd name="connsiteX37" fmla="*/ 216243 w 609050"/>
                  <a:gd name="connsiteY37" fmla="*/ 237412 h 586540"/>
                  <a:gd name="connsiteX38" fmla="*/ 293953 w 609050"/>
                  <a:gd name="connsiteY38" fmla="*/ 237412 h 586540"/>
                  <a:gd name="connsiteX39" fmla="*/ 293953 w 609050"/>
                  <a:gd name="connsiteY39" fmla="*/ 193549 h 586540"/>
                  <a:gd name="connsiteX40" fmla="*/ 69884 w 609050"/>
                  <a:gd name="connsiteY40" fmla="*/ 193549 h 586540"/>
                  <a:gd name="connsiteX41" fmla="*/ 69884 w 609050"/>
                  <a:gd name="connsiteY41" fmla="*/ 237412 h 586540"/>
                  <a:gd name="connsiteX42" fmla="*/ 147595 w 609050"/>
                  <a:gd name="connsiteY42" fmla="*/ 237412 h 586540"/>
                  <a:gd name="connsiteX43" fmla="*/ 147595 w 609050"/>
                  <a:gd name="connsiteY43" fmla="*/ 193549 h 586540"/>
                  <a:gd name="connsiteX44" fmla="*/ 460769 w 609050"/>
                  <a:gd name="connsiteY44" fmla="*/ 156950 h 586540"/>
                  <a:gd name="connsiteX45" fmla="*/ 460769 w 609050"/>
                  <a:gd name="connsiteY45" fmla="*/ 195468 h 586540"/>
                  <a:gd name="connsiteX46" fmla="*/ 555916 w 609050"/>
                  <a:gd name="connsiteY46" fmla="*/ 195468 h 586540"/>
                  <a:gd name="connsiteX47" fmla="*/ 555916 w 609050"/>
                  <a:gd name="connsiteY47" fmla="*/ 156950 h 586540"/>
                  <a:gd name="connsiteX48" fmla="*/ 192926 w 609050"/>
                  <a:gd name="connsiteY48" fmla="*/ 96251 h 586540"/>
                  <a:gd name="connsiteX49" fmla="*/ 361366 w 609050"/>
                  <a:gd name="connsiteY49" fmla="*/ 96251 h 586540"/>
                  <a:gd name="connsiteX50" fmla="*/ 361366 w 609050"/>
                  <a:gd name="connsiteY50" fmla="*/ 114880 h 586540"/>
                  <a:gd name="connsiteX51" fmla="*/ 192926 w 609050"/>
                  <a:gd name="connsiteY51" fmla="*/ 114880 h 586540"/>
                  <a:gd name="connsiteX52" fmla="*/ 192926 w 609050"/>
                  <a:gd name="connsiteY52" fmla="*/ 49819 h 586540"/>
                  <a:gd name="connsiteX53" fmla="*/ 361366 w 609050"/>
                  <a:gd name="connsiteY53" fmla="*/ 49819 h 586540"/>
                  <a:gd name="connsiteX54" fmla="*/ 361366 w 609050"/>
                  <a:gd name="connsiteY54" fmla="*/ 68307 h 586540"/>
                  <a:gd name="connsiteX55" fmla="*/ 192926 w 609050"/>
                  <a:gd name="connsiteY55" fmla="*/ 68307 h 586540"/>
                  <a:gd name="connsiteX56" fmla="*/ 166130 w 609050"/>
                  <a:gd name="connsiteY56" fmla="*/ 25222 h 586540"/>
                  <a:gd name="connsiteX57" fmla="*/ 166130 w 609050"/>
                  <a:gd name="connsiteY57" fmla="*/ 155716 h 586540"/>
                  <a:gd name="connsiteX58" fmla="*/ 338987 w 609050"/>
                  <a:gd name="connsiteY58" fmla="*/ 155716 h 586540"/>
                  <a:gd name="connsiteX59" fmla="*/ 338987 w 609050"/>
                  <a:gd name="connsiteY59" fmla="*/ 341040 h 586540"/>
                  <a:gd name="connsiteX60" fmla="*/ 338987 w 609050"/>
                  <a:gd name="connsiteY60" fmla="*/ 531710 h 586540"/>
                  <a:gd name="connsiteX61" fmla="*/ 366721 w 609050"/>
                  <a:gd name="connsiteY61" fmla="*/ 531710 h 586540"/>
                  <a:gd name="connsiteX62" fmla="*/ 366721 w 609050"/>
                  <a:gd name="connsiteY62" fmla="*/ 341040 h 586540"/>
                  <a:gd name="connsiteX63" fmla="*/ 366721 w 609050"/>
                  <a:gd name="connsiteY63" fmla="*/ 155305 h 586540"/>
                  <a:gd name="connsiteX64" fmla="*/ 388002 w 609050"/>
                  <a:gd name="connsiteY64" fmla="*/ 143517 h 586540"/>
                  <a:gd name="connsiteX65" fmla="*/ 388002 w 609050"/>
                  <a:gd name="connsiteY65" fmla="*/ 25222 h 586540"/>
                  <a:gd name="connsiteX66" fmla="*/ 140867 w 609050"/>
                  <a:gd name="connsiteY66" fmla="*/ 0 h 586540"/>
                  <a:gd name="connsiteX67" fmla="*/ 413402 w 609050"/>
                  <a:gd name="connsiteY67" fmla="*/ 0 h 586540"/>
                  <a:gd name="connsiteX68" fmla="*/ 413402 w 609050"/>
                  <a:gd name="connsiteY68" fmla="*/ 129398 h 586540"/>
                  <a:gd name="connsiteX69" fmla="*/ 432486 w 609050"/>
                  <a:gd name="connsiteY69" fmla="*/ 118843 h 586540"/>
                  <a:gd name="connsiteX70" fmla="*/ 584199 w 609050"/>
                  <a:gd name="connsiteY70" fmla="*/ 118843 h 586540"/>
                  <a:gd name="connsiteX71" fmla="*/ 584199 w 609050"/>
                  <a:gd name="connsiteY71" fmla="*/ 531710 h 586540"/>
                  <a:gd name="connsiteX72" fmla="*/ 609050 w 609050"/>
                  <a:gd name="connsiteY72" fmla="*/ 531710 h 586540"/>
                  <a:gd name="connsiteX73" fmla="*/ 609050 w 609050"/>
                  <a:gd name="connsiteY73" fmla="*/ 586540 h 586540"/>
                  <a:gd name="connsiteX74" fmla="*/ 0 w 609050"/>
                  <a:gd name="connsiteY74" fmla="*/ 586540 h 586540"/>
                  <a:gd name="connsiteX75" fmla="*/ 0 w 609050"/>
                  <a:gd name="connsiteY75" fmla="*/ 531710 h 586540"/>
                  <a:gd name="connsiteX76" fmla="*/ 24851 w 609050"/>
                  <a:gd name="connsiteY76" fmla="*/ 531710 h 586540"/>
                  <a:gd name="connsiteX77" fmla="*/ 24851 w 609050"/>
                  <a:gd name="connsiteY77" fmla="*/ 155716 h 586540"/>
                  <a:gd name="connsiteX78" fmla="*/ 140867 w 609050"/>
                  <a:gd name="connsiteY78" fmla="*/ 155716 h 58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9050" h="586540">
                    <a:moveTo>
                      <a:pt x="216243" y="412730"/>
                    </a:moveTo>
                    <a:lnTo>
                      <a:pt x="216243" y="456594"/>
                    </a:lnTo>
                    <a:lnTo>
                      <a:pt x="293953" y="456594"/>
                    </a:lnTo>
                    <a:lnTo>
                      <a:pt x="293953" y="412730"/>
                    </a:lnTo>
                    <a:close/>
                    <a:moveTo>
                      <a:pt x="69884" y="412730"/>
                    </a:moveTo>
                    <a:lnTo>
                      <a:pt x="69884" y="456594"/>
                    </a:lnTo>
                    <a:lnTo>
                      <a:pt x="147595" y="456594"/>
                    </a:lnTo>
                    <a:lnTo>
                      <a:pt x="147595" y="412730"/>
                    </a:lnTo>
                    <a:close/>
                    <a:moveTo>
                      <a:pt x="460769" y="376268"/>
                    </a:moveTo>
                    <a:lnTo>
                      <a:pt x="460769" y="414786"/>
                    </a:lnTo>
                    <a:lnTo>
                      <a:pt x="555916" y="414786"/>
                    </a:lnTo>
                    <a:lnTo>
                      <a:pt x="555916" y="376268"/>
                    </a:lnTo>
                    <a:close/>
                    <a:moveTo>
                      <a:pt x="216243" y="339670"/>
                    </a:moveTo>
                    <a:lnTo>
                      <a:pt x="216243" y="383533"/>
                    </a:lnTo>
                    <a:lnTo>
                      <a:pt x="293953" y="383533"/>
                    </a:lnTo>
                    <a:lnTo>
                      <a:pt x="293953" y="339670"/>
                    </a:lnTo>
                    <a:close/>
                    <a:moveTo>
                      <a:pt x="69884" y="339670"/>
                    </a:moveTo>
                    <a:lnTo>
                      <a:pt x="69884" y="383533"/>
                    </a:lnTo>
                    <a:lnTo>
                      <a:pt x="147595" y="383533"/>
                    </a:lnTo>
                    <a:lnTo>
                      <a:pt x="147595" y="339670"/>
                    </a:lnTo>
                    <a:close/>
                    <a:moveTo>
                      <a:pt x="460769" y="303071"/>
                    </a:moveTo>
                    <a:lnTo>
                      <a:pt x="460769" y="341726"/>
                    </a:lnTo>
                    <a:lnTo>
                      <a:pt x="555916" y="341726"/>
                    </a:lnTo>
                    <a:lnTo>
                      <a:pt x="555916" y="303071"/>
                    </a:lnTo>
                    <a:close/>
                    <a:moveTo>
                      <a:pt x="216243" y="266609"/>
                    </a:moveTo>
                    <a:lnTo>
                      <a:pt x="216243" y="310473"/>
                    </a:lnTo>
                    <a:lnTo>
                      <a:pt x="293953" y="310473"/>
                    </a:lnTo>
                    <a:lnTo>
                      <a:pt x="293953" y="266609"/>
                    </a:lnTo>
                    <a:close/>
                    <a:moveTo>
                      <a:pt x="69884" y="266609"/>
                    </a:moveTo>
                    <a:lnTo>
                      <a:pt x="69884" y="310473"/>
                    </a:lnTo>
                    <a:lnTo>
                      <a:pt x="147595" y="310473"/>
                    </a:lnTo>
                    <a:lnTo>
                      <a:pt x="147595" y="266609"/>
                    </a:lnTo>
                    <a:close/>
                    <a:moveTo>
                      <a:pt x="460769" y="230010"/>
                    </a:moveTo>
                    <a:lnTo>
                      <a:pt x="460769" y="268528"/>
                    </a:lnTo>
                    <a:lnTo>
                      <a:pt x="555916" y="268528"/>
                    </a:lnTo>
                    <a:lnTo>
                      <a:pt x="555916" y="230010"/>
                    </a:lnTo>
                    <a:close/>
                    <a:moveTo>
                      <a:pt x="216243" y="193549"/>
                    </a:moveTo>
                    <a:lnTo>
                      <a:pt x="216243" y="237412"/>
                    </a:lnTo>
                    <a:lnTo>
                      <a:pt x="293953" y="237412"/>
                    </a:lnTo>
                    <a:lnTo>
                      <a:pt x="293953" y="193549"/>
                    </a:lnTo>
                    <a:close/>
                    <a:moveTo>
                      <a:pt x="69884" y="193549"/>
                    </a:moveTo>
                    <a:lnTo>
                      <a:pt x="69884" y="237412"/>
                    </a:lnTo>
                    <a:lnTo>
                      <a:pt x="147595" y="237412"/>
                    </a:lnTo>
                    <a:lnTo>
                      <a:pt x="147595" y="193549"/>
                    </a:lnTo>
                    <a:close/>
                    <a:moveTo>
                      <a:pt x="460769" y="156950"/>
                    </a:moveTo>
                    <a:lnTo>
                      <a:pt x="460769" y="195468"/>
                    </a:lnTo>
                    <a:lnTo>
                      <a:pt x="555916" y="195468"/>
                    </a:lnTo>
                    <a:lnTo>
                      <a:pt x="555916" y="156950"/>
                    </a:lnTo>
                    <a:close/>
                    <a:moveTo>
                      <a:pt x="192926" y="96251"/>
                    </a:moveTo>
                    <a:lnTo>
                      <a:pt x="361366" y="96251"/>
                    </a:lnTo>
                    <a:lnTo>
                      <a:pt x="361366" y="114880"/>
                    </a:lnTo>
                    <a:lnTo>
                      <a:pt x="192926" y="114880"/>
                    </a:lnTo>
                    <a:close/>
                    <a:moveTo>
                      <a:pt x="192926" y="49819"/>
                    </a:moveTo>
                    <a:lnTo>
                      <a:pt x="361366" y="49819"/>
                    </a:lnTo>
                    <a:lnTo>
                      <a:pt x="361366" y="68307"/>
                    </a:lnTo>
                    <a:lnTo>
                      <a:pt x="192926" y="68307"/>
                    </a:lnTo>
                    <a:close/>
                    <a:moveTo>
                      <a:pt x="166130" y="25222"/>
                    </a:moveTo>
                    <a:lnTo>
                      <a:pt x="166130" y="155716"/>
                    </a:lnTo>
                    <a:lnTo>
                      <a:pt x="338987" y="155716"/>
                    </a:lnTo>
                    <a:lnTo>
                      <a:pt x="338987" y="341040"/>
                    </a:lnTo>
                    <a:lnTo>
                      <a:pt x="338987" y="531710"/>
                    </a:lnTo>
                    <a:lnTo>
                      <a:pt x="366721" y="531710"/>
                    </a:lnTo>
                    <a:lnTo>
                      <a:pt x="366721" y="341040"/>
                    </a:lnTo>
                    <a:lnTo>
                      <a:pt x="366721" y="155305"/>
                    </a:lnTo>
                    <a:lnTo>
                      <a:pt x="388002" y="143517"/>
                    </a:lnTo>
                    <a:lnTo>
                      <a:pt x="388002" y="25222"/>
                    </a:lnTo>
                    <a:close/>
                    <a:moveTo>
                      <a:pt x="140867" y="0"/>
                    </a:moveTo>
                    <a:lnTo>
                      <a:pt x="413402" y="0"/>
                    </a:lnTo>
                    <a:lnTo>
                      <a:pt x="413402" y="129398"/>
                    </a:lnTo>
                    <a:lnTo>
                      <a:pt x="432486" y="118843"/>
                    </a:lnTo>
                    <a:lnTo>
                      <a:pt x="584199" y="118843"/>
                    </a:lnTo>
                    <a:lnTo>
                      <a:pt x="584199" y="531710"/>
                    </a:lnTo>
                    <a:lnTo>
                      <a:pt x="609050" y="531710"/>
                    </a:lnTo>
                    <a:lnTo>
                      <a:pt x="609050" y="586540"/>
                    </a:lnTo>
                    <a:lnTo>
                      <a:pt x="0" y="586540"/>
                    </a:lnTo>
                    <a:lnTo>
                      <a:pt x="0" y="531710"/>
                    </a:lnTo>
                    <a:lnTo>
                      <a:pt x="24851" y="531710"/>
                    </a:lnTo>
                    <a:lnTo>
                      <a:pt x="24851" y="155716"/>
                    </a:lnTo>
                    <a:lnTo>
                      <a:pt x="140867" y="15571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3" name="ïS1iḋé">
              <a:extLst>
                <a:ext uri="{FF2B5EF4-FFF2-40B4-BE49-F238E27FC236}">
                  <a16:creationId xmlns:a16="http://schemas.microsoft.com/office/drawing/2014/main" xmlns="" id="{8EB39F93-3A84-4FB2-85CE-7CCFFAA7649E}"/>
                </a:ext>
              </a:extLst>
            </p:cNvPr>
            <p:cNvGrpSpPr/>
            <p:nvPr/>
          </p:nvGrpSpPr>
          <p:grpSpPr>
            <a:xfrm>
              <a:off x="9232539" y="1443893"/>
              <a:ext cx="1024443" cy="1026520"/>
              <a:chOff x="668200" y="2627713"/>
              <a:chExt cx="1024443" cy="1026520"/>
            </a:xfrm>
          </p:grpSpPr>
          <p:sp>
            <p:nvSpPr>
              <p:cNvPr id="24" name="îślíde">
                <a:extLst>
                  <a:ext uri="{FF2B5EF4-FFF2-40B4-BE49-F238E27FC236}">
                    <a16:creationId xmlns:a16="http://schemas.microsoft.com/office/drawing/2014/main" xmlns="" id="{3DAAEDE8-EFA8-4D43-9C71-ADE7792796D3}"/>
                  </a:ext>
                </a:extLst>
              </p:cNvPr>
              <p:cNvSpPr/>
              <p:nvPr/>
            </p:nvSpPr>
            <p:spPr bwMode="auto">
              <a:xfrm>
                <a:off x="668200" y="2627713"/>
                <a:ext cx="1024443" cy="1026520"/>
              </a:xfrm>
              <a:prstGeom prst="ellipse">
                <a:avLst/>
              </a:prstGeom>
              <a:solidFill>
                <a:schemeClr val="accent1"/>
              </a:solidFill>
              <a:ln w="57150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700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i$ľïdé">
                <a:extLst>
                  <a:ext uri="{FF2B5EF4-FFF2-40B4-BE49-F238E27FC236}">
                    <a16:creationId xmlns:a16="http://schemas.microsoft.com/office/drawing/2014/main" xmlns="" id="{921D90CF-5296-48EB-9376-13C11C9A7760}"/>
                  </a:ext>
                </a:extLst>
              </p:cNvPr>
              <p:cNvSpPr/>
              <p:nvPr/>
            </p:nvSpPr>
            <p:spPr bwMode="auto">
              <a:xfrm>
                <a:off x="920954" y="2891096"/>
                <a:ext cx="518934" cy="499754"/>
              </a:xfrm>
              <a:custGeom>
                <a:avLst/>
                <a:gdLst>
                  <a:gd name="connsiteX0" fmla="*/ 216243 w 609050"/>
                  <a:gd name="connsiteY0" fmla="*/ 412730 h 586540"/>
                  <a:gd name="connsiteX1" fmla="*/ 216243 w 609050"/>
                  <a:gd name="connsiteY1" fmla="*/ 456594 h 586540"/>
                  <a:gd name="connsiteX2" fmla="*/ 293953 w 609050"/>
                  <a:gd name="connsiteY2" fmla="*/ 456594 h 586540"/>
                  <a:gd name="connsiteX3" fmla="*/ 293953 w 609050"/>
                  <a:gd name="connsiteY3" fmla="*/ 412730 h 586540"/>
                  <a:gd name="connsiteX4" fmla="*/ 69884 w 609050"/>
                  <a:gd name="connsiteY4" fmla="*/ 412730 h 586540"/>
                  <a:gd name="connsiteX5" fmla="*/ 69884 w 609050"/>
                  <a:gd name="connsiteY5" fmla="*/ 456594 h 586540"/>
                  <a:gd name="connsiteX6" fmla="*/ 147595 w 609050"/>
                  <a:gd name="connsiteY6" fmla="*/ 456594 h 586540"/>
                  <a:gd name="connsiteX7" fmla="*/ 147595 w 609050"/>
                  <a:gd name="connsiteY7" fmla="*/ 412730 h 586540"/>
                  <a:gd name="connsiteX8" fmla="*/ 460769 w 609050"/>
                  <a:gd name="connsiteY8" fmla="*/ 376268 h 586540"/>
                  <a:gd name="connsiteX9" fmla="*/ 460769 w 609050"/>
                  <a:gd name="connsiteY9" fmla="*/ 414786 h 586540"/>
                  <a:gd name="connsiteX10" fmla="*/ 555916 w 609050"/>
                  <a:gd name="connsiteY10" fmla="*/ 414786 h 586540"/>
                  <a:gd name="connsiteX11" fmla="*/ 555916 w 609050"/>
                  <a:gd name="connsiteY11" fmla="*/ 376268 h 586540"/>
                  <a:gd name="connsiteX12" fmla="*/ 216243 w 609050"/>
                  <a:gd name="connsiteY12" fmla="*/ 339670 h 586540"/>
                  <a:gd name="connsiteX13" fmla="*/ 216243 w 609050"/>
                  <a:gd name="connsiteY13" fmla="*/ 383533 h 586540"/>
                  <a:gd name="connsiteX14" fmla="*/ 293953 w 609050"/>
                  <a:gd name="connsiteY14" fmla="*/ 383533 h 586540"/>
                  <a:gd name="connsiteX15" fmla="*/ 293953 w 609050"/>
                  <a:gd name="connsiteY15" fmla="*/ 339670 h 586540"/>
                  <a:gd name="connsiteX16" fmla="*/ 69884 w 609050"/>
                  <a:gd name="connsiteY16" fmla="*/ 339670 h 586540"/>
                  <a:gd name="connsiteX17" fmla="*/ 69884 w 609050"/>
                  <a:gd name="connsiteY17" fmla="*/ 383533 h 586540"/>
                  <a:gd name="connsiteX18" fmla="*/ 147595 w 609050"/>
                  <a:gd name="connsiteY18" fmla="*/ 383533 h 586540"/>
                  <a:gd name="connsiteX19" fmla="*/ 147595 w 609050"/>
                  <a:gd name="connsiteY19" fmla="*/ 339670 h 586540"/>
                  <a:gd name="connsiteX20" fmla="*/ 460769 w 609050"/>
                  <a:gd name="connsiteY20" fmla="*/ 303071 h 586540"/>
                  <a:gd name="connsiteX21" fmla="*/ 460769 w 609050"/>
                  <a:gd name="connsiteY21" fmla="*/ 341726 h 586540"/>
                  <a:gd name="connsiteX22" fmla="*/ 555916 w 609050"/>
                  <a:gd name="connsiteY22" fmla="*/ 341726 h 586540"/>
                  <a:gd name="connsiteX23" fmla="*/ 555916 w 609050"/>
                  <a:gd name="connsiteY23" fmla="*/ 303071 h 586540"/>
                  <a:gd name="connsiteX24" fmla="*/ 216243 w 609050"/>
                  <a:gd name="connsiteY24" fmla="*/ 266609 h 586540"/>
                  <a:gd name="connsiteX25" fmla="*/ 216243 w 609050"/>
                  <a:gd name="connsiteY25" fmla="*/ 310473 h 586540"/>
                  <a:gd name="connsiteX26" fmla="*/ 293953 w 609050"/>
                  <a:gd name="connsiteY26" fmla="*/ 310473 h 586540"/>
                  <a:gd name="connsiteX27" fmla="*/ 293953 w 609050"/>
                  <a:gd name="connsiteY27" fmla="*/ 266609 h 586540"/>
                  <a:gd name="connsiteX28" fmla="*/ 69884 w 609050"/>
                  <a:gd name="connsiteY28" fmla="*/ 266609 h 586540"/>
                  <a:gd name="connsiteX29" fmla="*/ 69884 w 609050"/>
                  <a:gd name="connsiteY29" fmla="*/ 310473 h 586540"/>
                  <a:gd name="connsiteX30" fmla="*/ 147595 w 609050"/>
                  <a:gd name="connsiteY30" fmla="*/ 310473 h 586540"/>
                  <a:gd name="connsiteX31" fmla="*/ 147595 w 609050"/>
                  <a:gd name="connsiteY31" fmla="*/ 266609 h 586540"/>
                  <a:gd name="connsiteX32" fmla="*/ 460769 w 609050"/>
                  <a:gd name="connsiteY32" fmla="*/ 230010 h 586540"/>
                  <a:gd name="connsiteX33" fmla="*/ 460769 w 609050"/>
                  <a:gd name="connsiteY33" fmla="*/ 268528 h 586540"/>
                  <a:gd name="connsiteX34" fmla="*/ 555916 w 609050"/>
                  <a:gd name="connsiteY34" fmla="*/ 268528 h 586540"/>
                  <a:gd name="connsiteX35" fmla="*/ 555916 w 609050"/>
                  <a:gd name="connsiteY35" fmla="*/ 230010 h 586540"/>
                  <a:gd name="connsiteX36" fmla="*/ 216243 w 609050"/>
                  <a:gd name="connsiteY36" fmla="*/ 193549 h 586540"/>
                  <a:gd name="connsiteX37" fmla="*/ 216243 w 609050"/>
                  <a:gd name="connsiteY37" fmla="*/ 237412 h 586540"/>
                  <a:gd name="connsiteX38" fmla="*/ 293953 w 609050"/>
                  <a:gd name="connsiteY38" fmla="*/ 237412 h 586540"/>
                  <a:gd name="connsiteX39" fmla="*/ 293953 w 609050"/>
                  <a:gd name="connsiteY39" fmla="*/ 193549 h 586540"/>
                  <a:gd name="connsiteX40" fmla="*/ 69884 w 609050"/>
                  <a:gd name="connsiteY40" fmla="*/ 193549 h 586540"/>
                  <a:gd name="connsiteX41" fmla="*/ 69884 w 609050"/>
                  <a:gd name="connsiteY41" fmla="*/ 237412 h 586540"/>
                  <a:gd name="connsiteX42" fmla="*/ 147595 w 609050"/>
                  <a:gd name="connsiteY42" fmla="*/ 237412 h 586540"/>
                  <a:gd name="connsiteX43" fmla="*/ 147595 w 609050"/>
                  <a:gd name="connsiteY43" fmla="*/ 193549 h 586540"/>
                  <a:gd name="connsiteX44" fmla="*/ 460769 w 609050"/>
                  <a:gd name="connsiteY44" fmla="*/ 156950 h 586540"/>
                  <a:gd name="connsiteX45" fmla="*/ 460769 w 609050"/>
                  <a:gd name="connsiteY45" fmla="*/ 195468 h 586540"/>
                  <a:gd name="connsiteX46" fmla="*/ 555916 w 609050"/>
                  <a:gd name="connsiteY46" fmla="*/ 195468 h 586540"/>
                  <a:gd name="connsiteX47" fmla="*/ 555916 w 609050"/>
                  <a:gd name="connsiteY47" fmla="*/ 156950 h 586540"/>
                  <a:gd name="connsiteX48" fmla="*/ 192926 w 609050"/>
                  <a:gd name="connsiteY48" fmla="*/ 96251 h 586540"/>
                  <a:gd name="connsiteX49" fmla="*/ 361366 w 609050"/>
                  <a:gd name="connsiteY49" fmla="*/ 96251 h 586540"/>
                  <a:gd name="connsiteX50" fmla="*/ 361366 w 609050"/>
                  <a:gd name="connsiteY50" fmla="*/ 114880 h 586540"/>
                  <a:gd name="connsiteX51" fmla="*/ 192926 w 609050"/>
                  <a:gd name="connsiteY51" fmla="*/ 114880 h 586540"/>
                  <a:gd name="connsiteX52" fmla="*/ 192926 w 609050"/>
                  <a:gd name="connsiteY52" fmla="*/ 49819 h 586540"/>
                  <a:gd name="connsiteX53" fmla="*/ 361366 w 609050"/>
                  <a:gd name="connsiteY53" fmla="*/ 49819 h 586540"/>
                  <a:gd name="connsiteX54" fmla="*/ 361366 w 609050"/>
                  <a:gd name="connsiteY54" fmla="*/ 68307 h 586540"/>
                  <a:gd name="connsiteX55" fmla="*/ 192926 w 609050"/>
                  <a:gd name="connsiteY55" fmla="*/ 68307 h 586540"/>
                  <a:gd name="connsiteX56" fmla="*/ 166130 w 609050"/>
                  <a:gd name="connsiteY56" fmla="*/ 25222 h 586540"/>
                  <a:gd name="connsiteX57" fmla="*/ 166130 w 609050"/>
                  <a:gd name="connsiteY57" fmla="*/ 155716 h 586540"/>
                  <a:gd name="connsiteX58" fmla="*/ 338987 w 609050"/>
                  <a:gd name="connsiteY58" fmla="*/ 155716 h 586540"/>
                  <a:gd name="connsiteX59" fmla="*/ 338987 w 609050"/>
                  <a:gd name="connsiteY59" fmla="*/ 341040 h 586540"/>
                  <a:gd name="connsiteX60" fmla="*/ 338987 w 609050"/>
                  <a:gd name="connsiteY60" fmla="*/ 531710 h 586540"/>
                  <a:gd name="connsiteX61" fmla="*/ 366721 w 609050"/>
                  <a:gd name="connsiteY61" fmla="*/ 531710 h 586540"/>
                  <a:gd name="connsiteX62" fmla="*/ 366721 w 609050"/>
                  <a:gd name="connsiteY62" fmla="*/ 341040 h 586540"/>
                  <a:gd name="connsiteX63" fmla="*/ 366721 w 609050"/>
                  <a:gd name="connsiteY63" fmla="*/ 155305 h 586540"/>
                  <a:gd name="connsiteX64" fmla="*/ 388002 w 609050"/>
                  <a:gd name="connsiteY64" fmla="*/ 143517 h 586540"/>
                  <a:gd name="connsiteX65" fmla="*/ 388002 w 609050"/>
                  <a:gd name="connsiteY65" fmla="*/ 25222 h 586540"/>
                  <a:gd name="connsiteX66" fmla="*/ 140867 w 609050"/>
                  <a:gd name="connsiteY66" fmla="*/ 0 h 586540"/>
                  <a:gd name="connsiteX67" fmla="*/ 413402 w 609050"/>
                  <a:gd name="connsiteY67" fmla="*/ 0 h 586540"/>
                  <a:gd name="connsiteX68" fmla="*/ 413402 w 609050"/>
                  <a:gd name="connsiteY68" fmla="*/ 129398 h 586540"/>
                  <a:gd name="connsiteX69" fmla="*/ 432486 w 609050"/>
                  <a:gd name="connsiteY69" fmla="*/ 118843 h 586540"/>
                  <a:gd name="connsiteX70" fmla="*/ 584199 w 609050"/>
                  <a:gd name="connsiteY70" fmla="*/ 118843 h 586540"/>
                  <a:gd name="connsiteX71" fmla="*/ 584199 w 609050"/>
                  <a:gd name="connsiteY71" fmla="*/ 531710 h 586540"/>
                  <a:gd name="connsiteX72" fmla="*/ 609050 w 609050"/>
                  <a:gd name="connsiteY72" fmla="*/ 531710 h 586540"/>
                  <a:gd name="connsiteX73" fmla="*/ 609050 w 609050"/>
                  <a:gd name="connsiteY73" fmla="*/ 586540 h 586540"/>
                  <a:gd name="connsiteX74" fmla="*/ 0 w 609050"/>
                  <a:gd name="connsiteY74" fmla="*/ 586540 h 586540"/>
                  <a:gd name="connsiteX75" fmla="*/ 0 w 609050"/>
                  <a:gd name="connsiteY75" fmla="*/ 531710 h 586540"/>
                  <a:gd name="connsiteX76" fmla="*/ 24851 w 609050"/>
                  <a:gd name="connsiteY76" fmla="*/ 531710 h 586540"/>
                  <a:gd name="connsiteX77" fmla="*/ 24851 w 609050"/>
                  <a:gd name="connsiteY77" fmla="*/ 155716 h 586540"/>
                  <a:gd name="connsiteX78" fmla="*/ 140867 w 609050"/>
                  <a:gd name="connsiteY78" fmla="*/ 155716 h 58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9050" h="586540">
                    <a:moveTo>
                      <a:pt x="216243" y="412730"/>
                    </a:moveTo>
                    <a:lnTo>
                      <a:pt x="216243" y="456594"/>
                    </a:lnTo>
                    <a:lnTo>
                      <a:pt x="293953" y="456594"/>
                    </a:lnTo>
                    <a:lnTo>
                      <a:pt x="293953" y="412730"/>
                    </a:lnTo>
                    <a:close/>
                    <a:moveTo>
                      <a:pt x="69884" y="412730"/>
                    </a:moveTo>
                    <a:lnTo>
                      <a:pt x="69884" y="456594"/>
                    </a:lnTo>
                    <a:lnTo>
                      <a:pt x="147595" y="456594"/>
                    </a:lnTo>
                    <a:lnTo>
                      <a:pt x="147595" y="412730"/>
                    </a:lnTo>
                    <a:close/>
                    <a:moveTo>
                      <a:pt x="460769" y="376268"/>
                    </a:moveTo>
                    <a:lnTo>
                      <a:pt x="460769" y="414786"/>
                    </a:lnTo>
                    <a:lnTo>
                      <a:pt x="555916" y="414786"/>
                    </a:lnTo>
                    <a:lnTo>
                      <a:pt x="555916" y="376268"/>
                    </a:lnTo>
                    <a:close/>
                    <a:moveTo>
                      <a:pt x="216243" y="339670"/>
                    </a:moveTo>
                    <a:lnTo>
                      <a:pt x="216243" y="383533"/>
                    </a:lnTo>
                    <a:lnTo>
                      <a:pt x="293953" y="383533"/>
                    </a:lnTo>
                    <a:lnTo>
                      <a:pt x="293953" y="339670"/>
                    </a:lnTo>
                    <a:close/>
                    <a:moveTo>
                      <a:pt x="69884" y="339670"/>
                    </a:moveTo>
                    <a:lnTo>
                      <a:pt x="69884" y="383533"/>
                    </a:lnTo>
                    <a:lnTo>
                      <a:pt x="147595" y="383533"/>
                    </a:lnTo>
                    <a:lnTo>
                      <a:pt x="147595" y="339670"/>
                    </a:lnTo>
                    <a:close/>
                    <a:moveTo>
                      <a:pt x="460769" y="303071"/>
                    </a:moveTo>
                    <a:lnTo>
                      <a:pt x="460769" y="341726"/>
                    </a:lnTo>
                    <a:lnTo>
                      <a:pt x="555916" y="341726"/>
                    </a:lnTo>
                    <a:lnTo>
                      <a:pt x="555916" y="303071"/>
                    </a:lnTo>
                    <a:close/>
                    <a:moveTo>
                      <a:pt x="216243" y="266609"/>
                    </a:moveTo>
                    <a:lnTo>
                      <a:pt x="216243" y="310473"/>
                    </a:lnTo>
                    <a:lnTo>
                      <a:pt x="293953" y="310473"/>
                    </a:lnTo>
                    <a:lnTo>
                      <a:pt x="293953" y="266609"/>
                    </a:lnTo>
                    <a:close/>
                    <a:moveTo>
                      <a:pt x="69884" y="266609"/>
                    </a:moveTo>
                    <a:lnTo>
                      <a:pt x="69884" y="310473"/>
                    </a:lnTo>
                    <a:lnTo>
                      <a:pt x="147595" y="310473"/>
                    </a:lnTo>
                    <a:lnTo>
                      <a:pt x="147595" y="266609"/>
                    </a:lnTo>
                    <a:close/>
                    <a:moveTo>
                      <a:pt x="460769" y="230010"/>
                    </a:moveTo>
                    <a:lnTo>
                      <a:pt x="460769" y="268528"/>
                    </a:lnTo>
                    <a:lnTo>
                      <a:pt x="555916" y="268528"/>
                    </a:lnTo>
                    <a:lnTo>
                      <a:pt x="555916" y="230010"/>
                    </a:lnTo>
                    <a:close/>
                    <a:moveTo>
                      <a:pt x="216243" y="193549"/>
                    </a:moveTo>
                    <a:lnTo>
                      <a:pt x="216243" y="237412"/>
                    </a:lnTo>
                    <a:lnTo>
                      <a:pt x="293953" y="237412"/>
                    </a:lnTo>
                    <a:lnTo>
                      <a:pt x="293953" y="193549"/>
                    </a:lnTo>
                    <a:close/>
                    <a:moveTo>
                      <a:pt x="69884" y="193549"/>
                    </a:moveTo>
                    <a:lnTo>
                      <a:pt x="69884" y="237412"/>
                    </a:lnTo>
                    <a:lnTo>
                      <a:pt x="147595" y="237412"/>
                    </a:lnTo>
                    <a:lnTo>
                      <a:pt x="147595" y="193549"/>
                    </a:lnTo>
                    <a:close/>
                    <a:moveTo>
                      <a:pt x="460769" y="156950"/>
                    </a:moveTo>
                    <a:lnTo>
                      <a:pt x="460769" y="195468"/>
                    </a:lnTo>
                    <a:lnTo>
                      <a:pt x="555916" y="195468"/>
                    </a:lnTo>
                    <a:lnTo>
                      <a:pt x="555916" y="156950"/>
                    </a:lnTo>
                    <a:close/>
                    <a:moveTo>
                      <a:pt x="192926" y="96251"/>
                    </a:moveTo>
                    <a:lnTo>
                      <a:pt x="361366" y="96251"/>
                    </a:lnTo>
                    <a:lnTo>
                      <a:pt x="361366" y="114880"/>
                    </a:lnTo>
                    <a:lnTo>
                      <a:pt x="192926" y="114880"/>
                    </a:lnTo>
                    <a:close/>
                    <a:moveTo>
                      <a:pt x="192926" y="49819"/>
                    </a:moveTo>
                    <a:lnTo>
                      <a:pt x="361366" y="49819"/>
                    </a:lnTo>
                    <a:lnTo>
                      <a:pt x="361366" y="68307"/>
                    </a:lnTo>
                    <a:lnTo>
                      <a:pt x="192926" y="68307"/>
                    </a:lnTo>
                    <a:close/>
                    <a:moveTo>
                      <a:pt x="166130" y="25222"/>
                    </a:moveTo>
                    <a:lnTo>
                      <a:pt x="166130" y="155716"/>
                    </a:lnTo>
                    <a:lnTo>
                      <a:pt x="338987" y="155716"/>
                    </a:lnTo>
                    <a:lnTo>
                      <a:pt x="338987" y="341040"/>
                    </a:lnTo>
                    <a:lnTo>
                      <a:pt x="338987" y="531710"/>
                    </a:lnTo>
                    <a:lnTo>
                      <a:pt x="366721" y="531710"/>
                    </a:lnTo>
                    <a:lnTo>
                      <a:pt x="366721" y="341040"/>
                    </a:lnTo>
                    <a:lnTo>
                      <a:pt x="366721" y="155305"/>
                    </a:lnTo>
                    <a:lnTo>
                      <a:pt x="388002" y="143517"/>
                    </a:lnTo>
                    <a:lnTo>
                      <a:pt x="388002" y="25222"/>
                    </a:lnTo>
                    <a:close/>
                    <a:moveTo>
                      <a:pt x="140867" y="0"/>
                    </a:moveTo>
                    <a:lnTo>
                      <a:pt x="413402" y="0"/>
                    </a:lnTo>
                    <a:lnTo>
                      <a:pt x="413402" y="129398"/>
                    </a:lnTo>
                    <a:lnTo>
                      <a:pt x="432486" y="118843"/>
                    </a:lnTo>
                    <a:lnTo>
                      <a:pt x="584199" y="118843"/>
                    </a:lnTo>
                    <a:lnTo>
                      <a:pt x="584199" y="531710"/>
                    </a:lnTo>
                    <a:lnTo>
                      <a:pt x="609050" y="531710"/>
                    </a:lnTo>
                    <a:lnTo>
                      <a:pt x="609050" y="586540"/>
                    </a:lnTo>
                    <a:lnTo>
                      <a:pt x="0" y="586540"/>
                    </a:lnTo>
                    <a:lnTo>
                      <a:pt x="0" y="531710"/>
                    </a:lnTo>
                    <a:lnTo>
                      <a:pt x="24851" y="531710"/>
                    </a:lnTo>
                    <a:lnTo>
                      <a:pt x="24851" y="155716"/>
                    </a:lnTo>
                    <a:lnTo>
                      <a:pt x="140867" y="15571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06037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/>
              <a:t>Section Header Here</a:t>
            </a:r>
            <a:endParaRPr lang="zh-CN" altLang="en-US" b="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E4DFB691-3E95-4612-A5D9-5AA9655B27DC}"/>
              </a:ext>
            </a:extLst>
          </p:cNvPr>
          <p:cNvSpPr txBox="1"/>
          <p:nvPr/>
        </p:nvSpPr>
        <p:spPr>
          <a:xfrm>
            <a:off x="839416" y="3009158"/>
            <a:ext cx="747053" cy="971836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solidFill>
                  <a:schemeClr val="accent1">
                    <a:alpha val="54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dirty="0">
              <a:solidFill>
                <a:schemeClr val="accent1">
                  <a:alpha val="54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  <p:grpSp>
        <p:nvGrpSpPr>
          <p:cNvPr id="5" name="c6cc492e-2c81-451a-bf48-e033249c56d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315294E-F5D4-462E-B1DA-09BEA637E94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4" y="1131861"/>
            <a:ext cx="10850564" cy="5114888"/>
            <a:chOff x="669924" y="1131861"/>
            <a:chExt cx="10850564" cy="5114888"/>
          </a:xfrm>
        </p:grpSpPr>
        <p:sp>
          <p:nvSpPr>
            <p:cNvPr id="6" name="íṡļíḑè">
              <a:extLst>
                <a:ext uri="{FF2B5EF4-FFF2-40B4-BE49-F238E27FC236}">
                  <a16:creationId xmlns:a16="http://schemas.microsoft.com/office/drawing/2014/main" xmlns="" id="{2BD17A85-F076-437B-A7EF-5838B8250BDC}"/>
                </a:ext>
              </a:extLst>
            </p:cNvPr>
            <p:cNvSpPr/>
            <p:nvPr/>
          </p:nvSpPr>
          <p:spPr bwMode="auto">
            <a:xfrm>
              <a:off x="3658007" y="4826530"/>
              <a:ext cx="4875986" cy="1420219"/>
            </a:xfrm>
            <a:custGeom>
              <a:avLst/>
              <a:gdLst/>
              <a:ahLst/>
              <a:cxnLst>
                <a:cxn ang="0">
                  <a:pos x="4433" y="59"/>
                </a:cxn>
                <a:cxn ang="0">
                  <a:pos x="4812" y="166"/>
                </a:cxn>
                <a:cxn ang="0">
                  <a:pos x="5122" y="292"/>
                </a:cxn>
                <a:cxn ang="0">
                  <a:pos x="5357" y="435"/>
                </a:cxn>
                <a:cxn ang="0">
                  <a:pos x="5503" y="592"/>
                </a:cxn>
                <a:cxn ang="0">
                  <a:pos x="5556" y="759"/>
                </a:cxn>
                <a:cxn ang="0">
                  <a:pos x="5502" y="931"/>
                </a:cxn>
                <a:cxn ang="0">
                  <a:pos x="5346" y="1090"/>
                </a:cxn>
                <a:cxn ang="0">
                  <a:pos x="5102" y="1236"/>
                </a:cxn>
                <a:cxn ang="0">
                  <a:pos x="4777" y="1363"/>
                </a:cxn>
                <a:cxn ang="0">
                  <a:pos x="4384" y="1471"/>
                </a:cxn>
                <a:cxn ang="0">
                  <a:pos x="3930" y="1553"/>
                </a:cxn>
                <a:cxn ang="0">
                  <a:pos x="3429" y="1607"/>
                </a:cxn>
                <a:cxn ang="0">
                  <a:pos x="3278" y="1607"/>
                </a:cxn>
                <a:cxn ang="0">
                  <a:pos x="3708" y="1546"/>
                </a:cxn>
                <a:cxn ang="0">
                  <a:pos x="4090" y="1450"/>
                </a:cxn>
                <a:cxn ang="0">
                  <a:pos x="4416" y="1327"/>
                </a:cxn>
                <a:cxn ang="0">
                  <a:pos x="4672" y="1177"/>
                </a:cxn>
                <a:cxn ang="0">
                  <a:pos x="4847" y="1009"/>
                </a:cxn>
                <a:cxn ang="0">
                  <a:pos x="4932" y="823"/>
                </a:cxn>
                <a:cxn ang="0">
                  <a:pos x="4915" y="636"/>
                </a:cxn>
                <a:cxn ang="0">
                  <a:pos x="4809" y="462"/>
                </a:cxn>
                <a:cxn ang="0">
                  <a:pos x="4620" y="304"/>
                </a:cxn>
                <a:cxn ang="0">
                  <a:pos x="4360" y="166"/>
                </a:cxn>
                <a:cxn ang="0">
                  <a:pos x="4151" y="37"/>
                </a:cxn>
                <a:cxn ang="0">
                  <a:pos x="1404" y="37"/>
                </a:cxn>
                <a:cxn ang="0">
                  <a:pos x="1195" y="166"/>
                </a:cxn>
                <a:cxn ang="0">
                  <a:pos x="934" y="304"/>
                </a:cxn>
                <a:cxn ang="0">
                  <a:pos x="745" y="462"/>
                </a:cxn>
                <a:cxn ang="0">
                  <a:pos x="639" y="636"/>
                </a:cxn>
                <a:cxn ang="0">
                  <a:pos x="622" y="823"/>
                </a:cxn>
                <a:cxn ang="0">
                  <a:pos x="706" y="1009"/>
                </a:cxn>
                <a:cxn ang="0">
                  <a:pos x="883" y="1177"/>
                </a:cxn>
                <a:cxn ang="0">
                  <a:pos x="1138" y="1327"/>
                </a:cxn>
                <a:cxn ang="0">
                  <a:pos x="1464" y="1450"/>
                </a:cxn>
                <a:cxn ang="0">
                  <a:pos x="1848" y="1546"/>
                </a:cxn>
                <a:cxn ang="0">
                  <a:pos x="2278" y="1607"/>
                </a:cxn>
                <a:cxn ang="0">
                  <a:pos x="2301" y="1619"/>
                </a:cxn>
                <a:cxn ang="0">
                  <a:pos x="1787" y="1573"/>
                </a:cxn>
                <a:cxn ang="0">
                  <a:pos x="1317" y="1501"/>
                </a:cxn>
                <a:cxn ang="0">
                  <a:pos x="902" y="1401"/>
                </a:cxn>
                <a:cxn ang="0">
                  <a:pos x="553" y="1280"/>
                </a:cxn>
                <a:cxn ang="0">
                  <a:pos x="280" y="1140"/>
                </a:cxn>
                <a:cxn ang="0">
                  <a:pos x="94" y="985"/>
                </a:cxn>
                <a:cxn ang="0">
                  <a:pos x="7" y="816"/>
                </a:cxn>
                <a:cxn ang="0">
                  <a:pos x="24" y="646"/>
                </a:cxn>
                <a:cxn ang="0">
                  <a:pos x="140" y="486"/>
                </a:cxn>
                <a:cxn ang="0">
                  <a:pos x="346" y="339"/>
                </a:cxn>
                <a:cxn ang="0">
                  <a:pos x="632" y="206"/>
                </a:cxn>
                <a:cxn ang="0">
                  <a:pos x="988" y="93"/>
                </a:cxn>
                <a:cxn ang="0">
                  <a:pos x="1406" y="0"/>
                </a:cxn>
              </a:cxnLst>
              <a:rect l="0" t="0" r="r" b="b"/>
              <a:pathLst>
                <a:path w="5556" h="1619">
                  <a:moveTo>
                    <a:pt x="4149" y="0"/>
                  </a:moveTo>
                  <a:lnTo>
                    <a:pt x="4294" y="29"/>
                  </a:lnTo>
                  <a:lnTo>
                    <a:pt x="4433" y="59"/>
                  </a:lnTo>
                  <a:lnTo>
                    <a:pt x="4566" y="93"/>
                  </a:lnTo>
                  <a:lnTo>
                    <a:pt x="4692" y="128"/>
                  </a:lnTo>
                  <a:lnTo>
                    <a:pt x="4812" y="166"/>
                  </a:lnTo>
                  <a:lnTo>
                    <a:pt x="4923" y="206"/>
                  </a:lnTo>
                  <a:lnTo>
                    <a:pt x="5026" y="248"/>
                  </a:lnTo>
                  <a:lnTo>
                    <a:pt x="5122" y="292"/>
                  </a:lnTo>
                  <a:lnTo>
                    <a:pt x="5210" y="339"/>
                  </a:lnTo>
                  <a:lnTo>
                    <a:pt x="5287" y="386"/>
                  </a:lnTo>
                  <a:lnTo>
                    <a:pt x="5357" y="435"/>
                  </a:lnTo>
                  <a:lnTo>
                    <a:pt x="5416" y="486"/>
                  </a:lnTo>
                  <a:lnTo>
                    <a:pt x="5465" y="538"/>
                  </a:lnTo>
                  <a:lnTo>
                    <a:pt x="5503" y="592"/>
                  </a:lnTo>
                  <a:lnTo>
                    <a:pt x="5532" y="646"/>
                  </a:lnTo>
                  <a:lnTo>
                    <a:pt x="5551" y="702"/>
                  </a:lnTo>
                  <a:lnTo>
                    <a:pt x="5556" y="759"/>
                  </a:lnTo>
                  <a:lnTo>
                    <a:pt x="5549" y="816"/>
                  </a:lnTo>
                  <a:lnTo>
                    <a:pt x="5532" y="874"/>
                  </a:lnTo>
                  <a:lnTo>
                    <a:pt x="5502" y="931"/>
                  </a:lnTo>
                  <a:lnTo>
                    <a:pt x="5461" y="985"/>
                  </a:lnTo>
                  <a:lnTo>
                    <a:pt x="5409" y="1039"/>
                  </a:lnTo>
                  <a:lnTo>
                    <a:pt x="5346" y="1090"/>
                  </a:lnTo>
                  <a:lnTo>
                    <a:pt x="5274" y="1140"/>
                  </a:lnTo>
                  <a:lnTo>
                    <a:pt x="5193" y="1189"/>
                  </a:lnTo>
                  <a:lnTo>
                    <a:pt x="5102" y="1236"/>
                  </a:lnTo>
                  <a:lnTo>
                    <a:pt x="5003" y="1280"/>
                  </a:lnTo>
                  <a:lnTo>
                    <a:pt x="4893" y="1324"/>
                  </a:lnTo>
                  <a:lnTo>
                    <a:pt x="4777" y="1363"/>
                  </a:lnTo>
                  <a:lnTo>
                    <a:pt x="4654" y="1401"/>
                  </a:lnTo>
                  <a:lnTo>
                    <a:pt x="4522" y="1437"/>
                  </a:lnTo>
                  <a:lnTo>
                    <a:pt x="4384" y="1471"/>
                  </a:lnTo>
                  <a:lnTo>
                    <a:pt x="4239" y="1501"/>
                  </a:lnTo>
                  <a:lnTo>
                    <a:pt x="4087" y="1528"/>
                  </a:lnTo>
                  <a:lnTo>
                    <a:pt x="3930" y="1553"/>
                  </a:lnTo>
                  <a:lnTo>
                    <a:pt x="3768" y="1573"/>
                  </a:lnTo>
                  <a:lnTo>
                    <a:pt x="3601" y="1592"/>
                  </a:lnTo>
                  <a:lnTo>
                    <a:pt x="3429" y="1607"/>
                  </a:lnTo>
                  <a:lnTo>
                    <a:pt x="3254" y="1619"/>
                  </a:lnTo>
                  <a:lnTo>
                    <a:pt x="3261" y="1614"/>
                  </a:lnTo>
                  <a:lnTo>
                    <a:pt x="3278" y="1607"/>
                  </a:lnTo>
                  <a:lnTo>
                    <a:pt x="3426" y="1590"/>
                  </a:lnTo>
                  <a:lnTo>
                    <a:pt x="3569" y="1570"/>
                  </a:lnTo>
                  <a:lnTo>
                    <a:pt x="3708" y="1546"/>
                  </a:lnTo>
                  <a:lnTo>
                    <a:pt x="3841" y="1518"/>
                  </a:lnTo>
                  <a:lnTo>
                    <a:pt x="3969" y="1486"/>
                  </a:lnTo>
                  <a:lnTo>
                    <a:pt x="4090" y="1450"/>
                  </a:lnTo>
                  <a:lnTo>
                    <a:pt x="4205" y="1412"/>
                  </a:lnTo>
                  <a:lnTo>
                    <a:pt x="4315" y="1371"/>
                  </a:lnTo>
                  <a:lnTo>
                    <a:pt x="4416" y="1327"/>
                  </a:lnTo>
                  <a:lnTo>
                    <a:pt x="4509" y="1280"/>
                  </a:lnTo>
                  <a:lnTo>
                    <a:pt x="4595" y="1229"/>
                  </a:lnTo>
                  <a:lnTo>
                    <a:pt x="4672" y="1177"/>
                  </a:lnTo>
                  <a:lnTo>
                    <a:pt x="4740" y="1123"/>
                  </a:lnTo>
                  <a:lnTo>
                    <a:pt x="4799" y="1066"/>
                  </a:lnTo>
                  <a:lnTo>
                    <a:pt x="4847" y="1009"/>
                  </a:lnTo>
                  <a:lnTo>
                    <a:pt x="4886" y="948"/>
                  </a:lnTo>
                  <a:lnTo>
                    <a:pt x="4913" y="887"/>
                  </a:lnTo>
                  <a:lnTo>
                    <a:pt x="4932" y="823"/>
                  </a:lnTo>
                  <a:lnTo>
                    <a:pt x="4937" y="759"/>
                  </a:lnTo>
                  <a:lnTo>
                    <a:pt x="4932" y="697"/>
                  </a:lnTo>
                  <a:lnTo>
                    <a:pt x="4915" y="636"/>
                  </a:lnTo>
                  <a:lnTo>
                    <a:pt x="4890" y="577"/>
                  </a:lnTo>
                  <a:lnTo>
                    <a:pt x="4854" y="520"/>
                  </a:lnTo>
                  <a:lnTo>
                    <a:pt x="4809" y="462"/>
                  </a:lnTo>
                  <a:lnTo>
                    <a:pt x="4755" y="408"/>
                  </a:lnTo>
                  <a:lnTo>
                    <a:pt x="4691" y="356"/>
                  </a:lnTo>
                  <a:lnTo>
                    <a:pt x="4620" y="304"/>
                  </a:lnTo>
                  <a:lnTo>
                    <a:pt x="4541" y="257"/>
                  </a:lnTo>
                  <a:lnTo>
                    <a:pt x="4453" y="209"/>
                  </a:lnTo>
                  <a:lnTo>
                    <a:pt x="4360" y="166"/>
                  </a:lnTo>
                  <a:lnTo>
                    <a:pt x="4259" y="125"/>
                  </a:lnTo>
                  <a:lnTo>
                    <a:pt x="4151" y="86"/>
                  </a:lnTo>
                  <a:lnTo>
                    <a:pt x="4151" y="37"/>
                  </a:lnTo>
                  <a:lnTo>
                    <a:pt x="4149" y="0"/>
                  </a:lnTo>
                  <a:close/>
                  <a:moveTo>
                    <a:pt x="1406" y="0"/>
                  </a:moveTo>
                  <a:lnTo>
                    <a:pt x="1404" y="37"/>
                  </a:lnTo>
                  <a:lnTo>
                    <a:pt x="1404" y="86"/>
                  </a:lnTo>
                  <a:lnTo>
                    <a:pt x="1297" y="125"/>
                  </a:lnTo>
                  <a:lnTo>
                    <a:pt x="1195" y="166"/>
                  </a:lnTo>
                  <a:lnTo>
                    <a:pt x="1101" y="209"/>
                  </a:lnTo>
                  <a:lnTo>
                    <a:pt x="1013" y="257"/>
                  </a:lnTo>
                  <a:lnTo>
                    <a:pt x="934" y="304"/>
                  </a:lnTo>
                  <a:lnTo>
                    <a:pt x="863" y="356"/>
                  </a:lnTo>
                  <a:lnTo>
                    <a:pt x="801" y="408"/>
                  </a:lnTo>
                  <a:lnTo>
                    <a:pt x="745" y="462"/>
                  </a:lnTo>
                  <a:lnTo>
                    <a:pt x="700" y="520"/>
                  </a:lnTo>
                  <a:lnTo>
                    <a:pt x="664" y="577"/>
                  </a:lnTo>
                  <a:lnTo>
                    <a:pt x="639" y="636"/>
                  </a:lnTo>
                  <a:lnTo>
                    <a:pt x="622" y="697"/>
                  </a:lnTo>
                  <a:lnTo>
                    <a:pt x="617" y="759"/>
                  </a:lnTo>
                  <a:lnTo>
                    <a:pt x="622" y="823"/>
                  </a:lnTo>
                  <a:lnTo>
                    <a:pt x="641" y="887"/>
                  </a:lnTo>
                  <a:lnTo>
                    <a:pt x="668" y="948"/>
                  </a:lnTo>
                  <a:lnTo>
                    <a:pt x="706" y="1009"/>
                  </a:lnTo>
                  <a:lnTo>
                    <a:pt x="755" y="1066"/>
                  </a:lnTo>
                  <a:lnTo>
                    <a:pt x="814" y="1123"/>
                  </a:lnTo>
                  <a:lnTo>
                    <a:pt x="883" y="1177"/>
                  </a:lnTo>
                  <a:lnTo>
                    <a:pt x="959" y="1229"/>
                  </a:lnTo>
                  <a:lnTo>
                    <a:pt x="1045" y="1280"/>
                  </a:lnTo>
                  <a:lnTo>
                    <a:pt x="1138" y="1327"/>
                  </a:lnTo>
                  <a:lnTo>
                    <a:pt x="1239" y="1371"/>
                  </a:lnTo>
                  <a:lnTo>
                    <a:pt x="1349" y="1412"/>
                  </a:lnTo>
                  <a:lnTo>
                    <a:pt x="1464" y="1450"/>
                  </a:lnTo>
                  <a:lnTo>
                    <a:pt x="1587" y="1486"/>
                  </a:lnTo>
                  <a:lnTo>
                    <a:pt x="1713" y="1518"/>
                  </a:lnTo>
                  <a:lnTo>
                    <a:pt x="1848" y="1546"/>
                  </a:lnTo>
                  <a:lnTo>
                    <a:pt x="1986" y="1570"/>
                  </a:lnTo>
                  <a:lnTo>
                    <a:pt x="2129" y="1590"/>
                  </a:lnTo>
                  <a:lnTo>
                    <a:pt x="2278" y="1607"/>
                  </a:lnTo>
                  <a:lnTo>
                    <a:pt x="2286" y="1611"/>
                  </a:lnTo>
                  <a:lnTo>
                    <a:pt x="2293" y="1614"/>
                  </a:lnTo>
                  <a:lnTo>
                    <a:pt x="2301" y="1619"/>
                  </a:lnTo>
                  <a:lnTo>
                    <a:pt x="2126" y="1607"/>
                  </a:lnTo>
                  <a:lnTo>
                    <a:pt x="1954" y="1592"/>
                  </a:lnTo>
                  <a:lnTo>
                    <a:pt x="1787" y="1573"/>
                  </a:lnTo>
                  <a:lnTo>
                    <a:pt x="1624" y="1553"/>
                  </a:lnTo>
                  <a:lnTo>
                    <a:pt x="1467" y="1528"/>
                  </a:lnTo>
                  <a:lnTo>
                    <a:pt x="1317" y="1501"/>
                  </a:lnTo>
                  <a:lnTo>
                    <a:pt x="1172" y="1471"/>
                  </a:lnTo>
                  <a:lnTo>
                    <a:pt x="1034" y="1437"/>
                  </a:lnTo>
                  <a:lnTo>
                    <a:pt x="902" y="1401"/>
                  </a:lnTo>
                  <a:lnTo>
                    <a:pt x="777" y="1363"/>
                  </a:lnTo>
                  <a:lnTo>
                    <a:pt x="661" y="1324"/>
                  </a:lnTo>
                  <a:lnTo>
                    <a:pt x="553" y="1280"/>
                  </a:lnTo>
                  <a:lnTo>
                    <a:pt x="454" y="1236"/>
                  </a:lnTo>
                  <a:lnTo>
                    <a:pt x="363" y="1189"/>
                  </a:lnTo>
                  <a:lnTo>
                    <a:pt x="280" y="1140"/>
                  </a:lnTo>
                  <a:lnTo>
                    <a:pt x="209" y="1090"/>
                  </a:lnTo>
                  <a:lnTo>
                    <a:pt x="147" y="1039"/>
                  </a:lnTo>
                  <a:lnTo>
                    <a:pt x="94" y="985"/>
                  </a:lnTo>
                  <a:lnTo>
                    <a:pt x="54" y="931"/>
                  </a:lnTo>
                  <a:lnTo>
                    <a:pt x="24" y="874"/>
                  </a:lnTo>
                  <a:lnTo>
                    <a:pt x="7" y="816"/>
                  </a:lnTo>
                  <a:lnTo>
                    <a:pt x="0" y="759"/>
                  </a:lnTo>
                  <a:lnTo>
                    <a:pt x="5" y="702"/>
                  </a:lnTo>
                  <a:lnTo>
                    <a:pt x="24" y="646"/>
                  </a:lnTo>
                  <a:lnTo>
                    <a:pt x="51" y="592"/>
                  </a:lnTo>
                  <a:lnTo>
                    <a:pt x="91" y="538"/>
                  </a:lnTo>
                  <a:lnTo>
                    <a:pt x="140" y="486"/>
                  </a:lnTo>
                  <a:lnTo>
                    <a:pt x="199" y="435"/>
                  </a:lnTo>
                  <a:lnTo>
                    <a:pt x="268" y="386"/>
                  </a:lnTo>
                  <a:lnTo>
                    <a:pt x="346" y="339"/>
                  </a:lnTo>
                  <a:lnTo>
                    <a:pt x="433" y="292"/>
                  </a:lnTo>
                  <a:lnTo>
                    <a:pt x="528" y="248"/>
                  </a:lnTo>
                  <a:lnTo>
                    <a:pt x="632" y="206"/>
                  </a:lnTo>
                  <a:lnTo>
                    <a:pt x="744" y="166"/>
                  </a:lnTo>
                  <a:lnTo>
                    <a:pt x="863" y="128"/>
                  </a:lnTo>
                  <a:lnTo>
                    <a:pt x="988" y="93"/>
                  </a:lnTo>
                  <a:lnTo>
                    <a:pt x="1121" y="59"/>
                  </a:lnTo>
                  <a:lnTo>
                    <a:pt x="1261" y="29"/>
                  </a:lnTo>
                  <a:lnTo>
                    <a:pt x="1406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4" tIns="45713" rIns="91424" bIns="45713" rtlCol="0" anchor="ctr"/>
            <a:lstStyle/>
            <a:p>
              <a:pPr algn="ctr"/>
              <a:endParaRPr lang="en-US" sz="2399"/>
            </a:p>
          </p:txBody>
        </p:sp>
        <p:sp>
          <p:nvSpPr>
            <p:cNvPr id="7" name="îṩļíďê">
              <a:extLst>
                <a:ext uri="{FF2B5EF4-FFF2-40B4-BE49-F238E27FC236}">
                  <a16:creationId xmlns:a16="http://schemas.microsoft.com/office/drawing/2014/main" xmlns="" id="{F24B5C33-5620-441A-BEB1-526FD1A723EB}"/>
                </a:ext>
              </a:extLst>
            </p:cNvPr>
            <p:cNvSpPr/>
            <p:nvPr/>
          </p:nvSpPr>
          <p:spPr bwMode="auto">
            <a:xfrm>
              <a:off x="4718367" y="3655313"/>
              <a:ext cx="2728730" cy="2458297"/>
            </a:xfrm>
            <a:custGeom>
              <a:avLst/>
              <a:gdLst/>
              <a:ahLst/>
              <a:cxnLst>
                <a:cxn ang="0">
                  <a:pos x="1388" y="2855"/>
                </a:cxn>
                <a:cxn ang="0">
                  <a:pos x="1318" y="2752"/>
                </a:cxn>
                <a:cxn ang="0">
                  <a:pos x="1900" y="2632"/>
                </a:cxn>
                <a:cxn ang="0">
                  <a:pos x="1428" y="2867"/>
                </a:cxn>
                <a:cxn ang="0">
                  <a:pos x="1760" y="2788"/>
                </a:cxn>
                <a:cxn ang="0">
                  <a:pos x="622" y="2607"/>
                </a:cxn>
                <a:cxn ang="0">
                  <a:pos x="1135" y="2880"/>
                </a:cxn>
                <a:cxn ang="0">
                  <a:pos x="1049" y="2799"/>
                </a:cxn>
                <a:cxn ang="0">
                  <a:pos x="551" y="2533"/>
                </a:cxn>
                <a:cxn ang="0">
                  <a:pos x="855" y="2518"/>
                </a:cxn>
                <a:cxn ang="0">
                  <a:pos x="1423" y="2643"/>
                </a:cxn>
                <a:cxn ang="0">
                  <a:pos x="1863" y="2363"/>
                </a:cxn>
                <a:cxn ang="0">
                  <a:pos x="1662" y="2169"/>
                </a:cxn>
                <a:cxn ang="0">
                  <a:pos x="971" y="2169"/>
                </a:cxn>
                <a:cxn ang="0">
                  <a:pos x="2315" y="1906"/>
                </a:cxn>
                <a:cxn ang="0">
                  <a:pos x="2001" y="2310"/>
                </a:cxn>
                <a:cxn ang="0">
                  <a:pos x="2153" y="2379"/>
                </a:cxn>
                <a:cxn ang="0">
                  <a:pos x="2424" y="1806"/>
                </a:cxn>
                <a:cxn ang="0">
                  <a:pos x="384" y="2295"/>
                </a:cxn>
                <a:cxn ang="0">
                  <a:pos x="716" y="2465"/>
                </a:cxn>
                <a:cxn ang="0">
                  <a:pos x="447" y="1988"/>
                </a:cxn>
                <a:cxn ang="0">
                  <a:pos x="1241" y="41"/>
                </a:cxn>
                <a:cxn ang="0">
                  <a:pos x="858" y="375"/>
                </a:cxn>
                <a:cxn ang="0">
                  <a:pos x="619" y="963"/>
                </a:cxn>
                <a:cxn ang="0">
                  <a:pos x="583" y="1722"/>
                </a:cxn>
                <a:cxn ang="0">
                  <a:pos x="1071" y="2086"/>
                </a:cxn>
                <a:cxn ang="0">
                  <a:pos x="1792" y="2046"/>
                </a:cxn>
                <a:cxn ang="0">
                  <a:pos x="2062" y="1449"/>
                </a:cxn>
                <a:cxn ang="0">
                  <a:pos x="1951" y="744"/>
                </a:cxn>
                <a:cxn ang="0">
                  <a:pos x="1656" y="230"/>
                </a:cxn>
                <a:cxn ang="0">
                  <a:pos x="1399" y="4"/>
                </a:cxn>
                <a:cxn ang="0">
                  <a:pos x="1730" y="209"/>
                </a:cxn>
                <a:cxn ang="0">
                  <a:pos x="2060" y="727"/>
                </a:cxn>
                <a:cxn ang="0">
                  <a:pos x="2187" y="1449"/>
                </a:cxn>
                <a:cxn ang="0">
                  <a:pos x="2278" y="1837"/>
                </a:cxn>
                <a:cxn ang="0">
                  <a:pos x="2455" y="1322"/>
                </a:cxn>
                <a:cxn ang="0">
                  <a:pos x="2266" y="639"/>
                </a:cxn>
                <a:cxn ang="0">
                  <a:pos x="1855" y="166"/>
                </a:cxn>
                <a:cxn ang="0">
                  <a:pos x="1231" y="4"/>
                </a:cxn>
                <a:cxn ang="0">
                  <a:pos x="695" y="225"/>
                </a:cxn>
                <a:cxn ang="0">
                  <a:pos x="315" y="741"/>
                </a:cxn>
                <a:cxn ang="0">
                  <a:pos x="170" y="1449"/>
                </a:cxn>
                <a:cxn ang="0">
                  <a:pos x="420" y="1874"/>
                </a:cxn>
                <a:cxn ang="0">
                  <a:pos x="447" y="1319"/>
                </a:cxn>
                <a:cxn ang="0">
                  <a:pos x="612" y="624"/>
                </a:cxn>
                <a:cxn ang="0">
                  <a:pos x="969" y="150"/>
                </a:cxn>
                <a:cxn ang="0">
                  <a:pos x="1231" y="4"/>
                </a:cxn>
                <a:cxn ang="0">
                  <a:pos x="1280" y="2"/>
                </a:cxn>
                <a:cxn ang="0">
                  <a:pos x="1408" y="0"/>
                </a:cxn>
                <a:cxn ang="0">
                  <a:pos x="1915" y="127"/>
                </a:cxn>
                <a:cxn ang="0">
                  <a:pos x="2372" y="557"/>
                </a:cxn>
                <a:cxn ang="0">
                  <a:pos x="2613" y="1203"/>
                </a:cxn>
                <a:cxn ang="0">
                  <a:pos x="2563" y="1928"/>
                </a:cxn>
                <a:cxn ang="0">
                  <a:pos x="2241" y="2511"/>
                </a:cxn>
                <a:cxn ang="0">
                  <a:pos x="1726" y="2848"/>
                </a:cxn>
                <a:cxn ang="0">
                  <a:pos x="1313" y="2890"/>
                </a:cxn>
                <a:cxn ang="0">
                  <a:pos x="904" y="2848"/>
                </a:cxn>
                <a:cxn ang="0">
                  <a:pos x="389" y="2511"/>
                </a:cxn>
                <a:cxn ang="0">
                  <a:pos x="67" y="1928"/>
                </a:cxn>
                <a:cxn ang="0">
                  <a:pos x="17" y="1203"/>
                </a:cxn>
                <a:cxn ang="0">
                  <a:pos x="258" y="557"/>
                </a:cxn>
                <a:cxn ang="0">
                  <a:pos x="715" y="127"/>
                </a:cxn>
              </a:cxnLst>
              <a:rect l="0" t="0" r="r" b="b"/>
              <a:pathLst>
                <a:path w="2630" h="2895">
                  <a:moveTo>
                    <a:pt x="1035" y="2725"/>
                  </a:moveTo>
                  <a:lnTo>
                    <a:pt x="1101" y="2777"/>
                  </a:lnTo>
                  <a:lnTo>
                    <a:pt x="1170" y="2821"/>
                  </a:lnTo>
                  <a:lnTo>
                    <a:pt x="1241" y="2855"/>
                  </a:lnTo>
                  <a:lnTo>
                    <a:pt x="1313" y="2879"/>
                  </a:lnTo>
                  <a:lnTo>
                    <a:pt x="1388" y="2855"/>
                  </a:lnTo>
                  <a:lnTo>
                    <a:pt x="1458" y="2821"/>
                  </a:lnTo>
                  <a:lnTo>
                    <a:pt x="1526" y="2779"/>
                  </a:lnTo>
                  <a:lnTo>
                    <a:pt x="1592" y="2727"/>
                  </a:lnTo>
                  <a:lnTo>
                    <a:pt x="1502" y="2740"/>
                  </a:lnTo>
                  <a:lnTo>
                    <a:pt x="1411" y="2749"/>
                  </a:lnTo>
                  <a:lnTo>
                    <a:pt x="1318" y="2752"/>
                  </a:lnTo>
                  <a:lnTo>
                    <a:pt x="1222" y="2749"/>
                  </a:lnTo>
                  <a:lnTo>
                    <a:pt x="1128" y="2740"/>
                  </a:lnTo>
                  <a:lnTo>
                    <a:pt x="1035" y="2725"/>
                  </a:lnTo>
                  <a:close/>
                  <a:moveTo>
                    <a:pt x="2067" y="2546"/>
                  </a:moveTo>
                  <a:lnTo>
                    <a:pt x="1986" y="2592"/>
                  </a:lnTo>
                  <a:lnTo>
                    <a:pt x="1900" y="2632"/>
                  </a:lnTo>
                  <a:lnTo>
                    <a:pt x="1811" y="2668"/>
                  </a:lnTo>
                  <a:lnTo>
                    <a:pt x="1718" y="2698"/>
                  </a:lnTo>
                  <a:lnTo>
                    <a:pt x="1649" y="2754"/>
                  </a:lnTo>
                  <a:lnTo>
                    <a:pt x="1578" y="2801"/>
                  </a:lnTo>
                  <a:lnTo>
                    <a:pt x="1504" y="2838"/>
                  </a:lnTo>
                  <a:lnTo>
                    <a:pt x="1428" y="2867"/>
                  </a:lnTo>
                  <a:lnTo>
                    <a:pt x="1349" y="2885"/>
                  </a:lnTo>
                  <a:lnTo>
                    <a:pt x="1399" y="2892"/>
                  </a:lnTo>
                  <a:lnTo>
                    <a:pt x="1494" y="2880"/>
                  </a:lnTo>
                  <a:lnTo>
                    <a:pt x="1585" y="2858"/>
                  </a:lnTo>
                  <a:lnTo>
                    <a:pt x="1674" y="2828"/>
                  </a:lnTo>
                  <a:lnTo>
                    <a:pt x="1760" y="2788"/>
                  </a:lnTo>
                  <a:lnTo>
                    <a:pt x="1843" y="2740"/>
                  </a:lnTo>
                  <a:lnTo>
                    <a:pt x="1922" y="2683"/>
                  </a:lnTo>
                  <a:lnTo>
                    <a:pt x="1996" y="2619"/>
                  </a:lnTo>
                  <a:lnTo>
                    <a:pt x="2067" y="2546"/>
                  </a:lnTo>
                  <a:close/>
                  <a:moveTo>
                    <a:pt x="551" y="2533"/>
                  </a:moveTo>
                  <a:lnTo>
                    <a:pt x="622" y="2607"/>
                  </a:lnTo>
                  <a:lnTo>
                    <a:pt x="698" y="2675"/>
                  </a:lnTo>
                  <a:lnTo>
                    <a:pt x="779" y="2734"/>
                  </a:lnTo>
                  <a:lnTo>
                    <a:pt x="863" y="2784"/>
                  </a:lnTo>
                  <a:lnTo>
                    <a:pt x="951" y="2826"/>
                  </a:lnTo>
                  <a:lnTo>
                    <a:pt x="1040" y="2858"/>
                  </a:lnTo>
                  <a:lnTo>
                    <a:pt x="1135" y="2880"/>
                  </a:lnTo>
                  <a:lnTo>
                    <a:pt x="1231" y="2892"/>
                  </a:lnTo>
                  <a:lnTo>
                    <a:pt x="1256" y="2889"/>
                  </a:lnTo>
                  <a:lnTo>
                    <a:pt x="1280" y="2885"/>
                  </a:lnTo>
                  <a:lnTo>
                    <a:pt x="1200" y="2867"/>
                  </a:lnTo>
                  <a:lnTo>
                    <a:pt x="1123" y="2838"/>
                  </a:lnTo>
                  <a:lnTo>
                    <a:pt x="1049" y="2799"/>
                  </a:lnTo>
                  <a:lnTo>
                    <a:pt x="978" y="2752"/>
                  </a:lnTo>
                  <a:lnTo>
                    <a:pt x="909" y="2695"/>
                  </a:lnTo>
                  <a:lnTo>
                    <a:pt x="813" y="2663"/>
                  </a:lnTo>
                  <a:lnTo>
                    <a:pt x="722" y="2626"/>
                  </a:lnTo>
                  <a:lnTo>
                    <a:pt x="634" y="2582"/>
                  </a:lnTo>
                  <a:lnTo>
                    <a:pt x="551" y="2533"/>
                  </a:lnTo>
                  <a:close/>
                  <a:moveTo>
                    <a:pt x="659" y="2086"/>
                  </a:moveTo>
                  <a:lnTo>
                    <a:pt x="691" y="2182"/>
                  </a:lnTo>
                  <a:lnTo>
                    <a:pt x="727" y="2273"/>
                  </a:lnTo>
                  <a:lnTo>
                    <a:pt x="765" y="2359"/>
                  </a:lnTo>
                  <a:lnTo>
                    <a:pt x="809" y="2442"/>
                  </a:lnTo>
                  <a:lnTo>
                    <a:pt x="855" y="2518"/>
                  </a:lnTo>
                  <a:lnTo>
                    <a:pt x="905" y="2587"/>
                  </a:lnTo>
                  <a:lnTo>
                    <a:pt x="1005" y="2612"/>
                  </a:lnTo>
                  <a:lnTo>
                    <a:pt x="1106" y="2631"/>
                  </a:lnTo>
                  <a:lnTo>
                    <a:pt x="1212" y="2643"/>
                  </a:lnTo>
                  <a:lnTo>
                    <a:pt x="1318" y="2646"/>
                  </a:lnTo>
                  <a:lnTo>
                    <a:pt x="1423" y="2643"/>
                  </a:lnTo>
                  <a:lnTo>
                    <a:pt x="1526" y="2631"/>
                  </a:lnTo>
                  <a:lnTo>
                    <a:pt x="1625" y="2614"/>
                  </a:lnTo>
                  <a:lnTo>
                    <a:pt x="1721" y="2590"/>
                  </a:lnTo>
                  <a:lnTo>
                    <a:pt x="1772" y="2521"/>
                  </a:lnTo>
                  <a:lnTo>
                    <a:pt x="1819" y="2445"/>
                  </a:lnTo>
                  <a:lnTo>
                    <a:pt x="1863" y="2363"/>
                  </a:lnTo>
                  <a:lnTo>
                    <a:pt x="1902" y="2277"/>
                  </a:lnTo>
                  <a:lnTo>
                    <a:pt x="1939" y="2186"/>
                  </a:lnTo>
                  <a:lnTo>
                    <a:pt x="1971" y="2089"/>
                  </a:lnTo>
                  <a:lnTo>
                    <a:pt x="1873" y="2121"/>
                  </a:lnTo>
                  <a:lnTo>
                    <a:pt x="1770" y="2148"/>
                  </a:lnTo>
                  <a:lnTo>
                    <a:pt x="1662" y="2169"/>
                  </a:lnTo>
                  <a:lnTo>
                    <a:pt x="1551" y="2186"/>
                  </a:lnTo>
                  <a:lnTo>
                    <a:pt x="1436" y="2194"/>
                  </a:lnTo>
                  <a:lnTo>
                    <a:pt x="1318" y="2197"/>
                  </a:lnTo>
                  <a:lnTo>
                    <a:pt x="1199" y="2194"/>
                  </a:lnTo>
                  <a:lnTo>
                    <a:pt x="1082" y="2184"/>
                  </a:lnTo>
                  <a:lnTo>
                    <a:pt x="971" y="2169"/>
                  </a:lnTo>
                  <a:lnTo>
                    <a:pt x="861" y="2147"/>
                  </a:lnTo>
                  <a:lnTo>
                    <a:pt x="759" y="2118"/>
                  </a:lnTo>
                  <a:lnTo>
                    <a:pt x="659" y="2086"/>
                  </a:lnTo>
                  <a:close/>
                  <a:moveTo>
                    <a:pt x="2424" y="1806"/>
                  </a:moveTo>
                  <a:lnTo>
                    <a:pt x="2374" y="1857"/>
                  </a:lnTo>
                  <a:lnTo>
                    <a:pt x="2315" y="1906"/>
                  </a:lnTo>
                  <a:lnTo>
                    <a:pt x="2251" y="1951"/>
                  </a:lnTo>
                  <a:lnTo>
                    <a:pt x="2182" y="1995"/>
                  </a:lnTo>
                  <a:lnTo>
                    <a:pt x="2106" y="2034"/>
                  </a:lnTo>
                  <a:lnTo>
                    <a:pt x="2075" y="2130"/>
                  </a:lnTo>
                  <a:lnTo>
                    <a:pt x="2040" y="2223"/>
                  </a:lnTo>
                  <a:lnTo>
                    <a:pt x="2001" y="2310"/>
                  </a:lnTo>
                  <a:lnTo>
                    <a:pt x="1957" y="2393"/>
                  </a:lnTo>
                  <a:lnTo>
                    <a:pt x="1910" y="2471"/>
                  </a:lnTo>
                  <a:lnTo>
                    <a:pt x="1860" y="2543"/>
                  </a:lnTo>
                  <a:lnTo>
                    <a:pt x="1962" y="2496"/>
                  </a:lnTo>
                  <a:lnTo>
                    <a:pt x="2062" y="2442"/>
                  </a:lnTo>
                  <a:lnTo>
                    <a:pt x="2153" y="2379"/>
                  </a:lnTo>
                  <a:lnTo>
                    <a:pt x="2237" y="2312"/>
                  </a:lnTo>
                  <a:lnTo>
                    <a:pt x="2286" y="2219"/>
                  </a:lnTo>
                  <a:lnTo>
                    <a:pt x="2330" y="2123"/>
                  </a:lnTo>
                  <a:lnTo>
                    <a:pt x="2367" y="2020"/>
                  </a:lnTo>
                  <a:lnTo>
                    <a:pt x="2399" y="1916"/>
                  </a:lnTo>
                  <a:lnTo>
                    <a:pt x="2424" y="1806"/>
                  </a:lnTo>
                  <a:close/>
                  <a:moveTo>
                    <a:pt x="204" y="1794"/>
                  </a:moveTo>
                  <a:lnTo>
                    <a:pt x="227" y="1902"/>
                  </a:lnTo>
                  <a:lnTo>
                    <a:pt x="258" y="2007"/>
                  </a:lnTo>
                  <a:lnTo>
                    <a:pt x="293" y="2108"/>
                  </a:lnTo>
                  <a:lnTo>
                    <a:pt x="337" y="2204"/>
                  </a:lnTo>
                  <a:lnTo>
                    <a:pt x="384" y="2295"/>
                  </a:lnTo>
                  <a:lnTo>
                    <a:pt x="452" y="2353"/>
                  </a:lnTo>
                  <a:lnTo>
                    <a:pt x="523" y="2406"/>
                  </a:lnTo>
                  <a:lnTo>
                    <a:pt x="600" y="2455"/>
                  </a:lnTo>
                  <a:lnTo>
                    <a:pt x="681" y="2499"/>
                  </a:lnTo>
                  <a:lnTo>
                    <a:pt x="767" y="2538"/>
                  </a:lnTo>
                  <a:lnTo>
                    <a:pt x="716" y="2465"/>
                  </a:lnTo>
                  <a:lnTo>
                    <a:pt x="669" y="2388"/>
                  </a:lnTo>
                  <a:lnTo>
                    <a:pt x="627" y="2305"/>
                  </a:lnTo>
                  <a:lnTo>
                    <a:pt x="588" y="2218"/>
                  </a:lnTo>
                  <a:lnTo>
                    <a:pt x="553" y="2125"/>
                  </a:lnTo>
                  <a:lnTo>
                    <a:pt x="523" y="2029"/>
                  </a:lnTo>
                  <a:lnTo>
                    <a:pt x="447" y="1988"/>
                  </a:lnTo>
                  <a:lnTo>
                    <a:pt x="376" y="1944"/>
                  </a:lnTo>
                  <a:lnTo>
                    <a:pt x="312" y="1897"/>
                  </a:lnTo>
                  <a:lnTo>
                    <a:pt x="254" y="1847"/>
                  </a:lnTo>
                  <a:lnTo>
                    <a:pt x="204" y="1794"/>
                  </a:lnTo>
                  <a:close/>
                  <a:moveTo>
                    <a:pt x="1313" y="17"/>
                  </a:moveTo>
                  <a:lnTo>
                    <a:pt x="1241" y="41"/>
                  </a:lnTo>
                  <a:lnTo>
                    <a:pt x="1170" y="74"/>
                  </a:lnTo>
                  <a:lnTo>
                    <a:pt x="1101" y="118"/>
                  </a:lnTo>
                  <a:lnTo>
                    <a:pt x="1035" y="169"/>
                  </a:lnTo>
                  <a:lnTo>
                    <a:pt x="973" y="230"/>
                  </a:lnTo>
                  <a:lnTo>
                    <a:pt x="914" y="299"/>
                  </a:lnTo>
                  <a:lnTo>
                    <a:pt x="858" y="375"/>
                  </a:lnTo>
                  <a:lnTo>
                    <a:pt x="807" y="457"/>
                  </a:lnTo>
                  <a:lnTo>
                    <a:pt x="760" y="547"/>
                  </a:lnTo>
                  <a:lnTo>
                    <a:pt x="718" y="643"/>
                  </a:lnTo>
                  <a:lnTo>
                    <a:pt x="679" y="744"/>
                  </a:lnTo>
                  <a:lnTo>
                    <a:pt x="647" y="852"/>
                  </a:lnTo>
                  <a:lnTo>
                    <a:pt x="619" y="963"/>
                  </a:lnTo>
                  <a:lnTo>
                    <a:pt x="597" y="1079"/>
                  </a:lnTo>
                  <a:lnTo>
                    <a:pt x="582" y="1199"/>
                  </a:lnTo>
                  <a:lnTo>
                    <a:pt x="571" y="1322"/>
                  </a:lnTo>
                  <a:lnTo>
                    <a:pt x="568" y="1449"/>
                  </a:lnTo>
                  <a:lnTo>
                    <a:pt x="571" y="1587"/>
                  </a:lnTo>
                  <a:lnTo>
                    <a:pt x="583" y="1722"/>
                  </a:lnTo>
                  <a:lnTo>
                    <a:pt x="603" y="1852"/>
                  </a:lnTo>
                  <a:lnTo>
                    <a:pt x="629" y="1978"/>
                  </a:lnTo>
                  <a:lnTo>
                    <a:pt x="732" y="2014"/>
                  </a:lnTo>
                  <a:lnTo>
                    <a:pt x="840" y="2044"/>
                  </a:lnTo>
                  <a:lnTo>
                    <a:pt x="952" y="2069"/>
                  </a:lnTo>
                  <a:lnTo>
                    <a:pt x="1071" y="2086"/>
                  </a:lnTo>
                  <a:lnTo>
                    <a:pt x="1192" y="2098"/>
                  </a:lnTo>
                  <a:lnTo>
                    <a:pt x="1318" y="2101"/>
                  </a:lnTo>
                  <a:lnTo>
                    <a:pt x="1443" y="2098"/>
                  </a:lnTo>
                  <a:lnTo>
                    <a:pt x="1563" y="2086"/>
                  </a:lnTo>
                  <a:lnTo>
                    <a:pt x="1679" y="2069"/>
                  </a:lnTo>
                  <a:lnTo>
                    <a:pt x="1792" y="2046"/>
                  </a:lnTo>
                  <a:lnTo>
                    <a:pt x="1898" y="2017"/>
                  </a:lnTo>
                  <a:lnTo>
                    <a:pt x="2000" y="1982"/>
                  </a:lnTo>
                  <a:lnTo>
                    <a:pt x="2027" y="1855"/>
                  </a:lnTo>
                  <a:lnTo>
                    <a:pt x="2047" y="1724"/>
                  </a:lnTo>
                  <a:lnTo>
                    <a:pt x="2059" y="1587"/>
                  </a:lnTo>
                  <a:lnTo>
                    <a:pt x="2062" y="1449"/>
                  </a:lnTo>
                  <a:lnTo>
                    <a:pt x="2059" y="1322"/>
                  </a:lnTo>
                  <a:lnTo>
                    <a:pt x="2048" y="1199"/>
                  </a:lnTo>
                  <a:lnTo>
                    <a:pt x="2033" y="1079"/>
                  </a:lnTo>
                  <a:lnTo>
                    <a:pt x="2011" y="963"/>
                  </a:lnTo>
                  <a:lnTo>
                    <a:pt x="1983" y="852"/>
                  </a:lnTo>
                  <a:lnTo>
                    <a:pt x="1951" y="744"/>
                  </a:lnTo>
                  <a:lnTo>
                    <a:pt x="1912" y="643"/>
                  </a:lnTo>
                  <a:lnTo>
                    <a:pt x="1870" y="547"/>
                  </a:lnTo>
                  <a:lnTo>
                    <a:pt x="1823" y="457"/>
                  </a:lnTo>
                  <a:lnTo>
                    <a:pt x="1770" y="375"/>
                  </a:lnTo>
                  <a:lnTo>
                    <a:pt x="1715" y="299"/>
                  </a:lnTo>
                  <a:lnTo>
                    <a:pt x="1656" y="230"/>
                  </a:lnTo>
                  <a:lnTo>
                    <a:pt x="1593" y="169"/>
                  </a:lnTo>
                  <a:lnTo>
                    <a:pt x="1527" y="118"/>
                  </a:lnTo>
                  <a:lnTo>
                    <a:pt x="1458" y="74"/>
                  </a:lnTo>
                  <a:lnTo>
                    <a:pt x="1388" y="41"/>
                  </a:lnTo>
                  <a:lnTo>
                    <a:pt x="1313" y="17"/>
                  </a:lnTo>
                  <a:close/>
                  <a:moveTo>
                    <a:pt x="1399" y="4"/>
                  </a:moveTo>
                  <a:lnTo>
                    <a:pt x="1349" y="10"/>
                  </a:lnTo>
                  <a:lnTo>
                    <a:pt x="1431" y="31"/>
                  </a:lnTo>
                  <a:lnTo>
                    <a:pt x="1511" y="61"/>
                  </a:lnTo>
                  <a:lnTo>
                    <a:pt x="1586" y="101"/>
                  </a:lnTo>
                  <a:lnTo>
                    <a:pt x="1661" y="150"/>
                  </a:lnTo>
                  <a:lnTo>
                    <a:pt x="1730" y="209"/>
                  </a:lnTo>
                  <a:lnTo>
                    <a:pt x="1797" y="277"/>
                  </a:lnTo>
                  <a:lnTo>
                    <a:pt x="1860" y="353"/>
                  </a:lnTo>
                  <a:lnTo>
                    <a:pt x="1917" y="437"/>
                  </a:lnTo>
                  <a:lnTo>
                    <a:pt x="1971" y="526"/>
                  </a:lnTo>
                  <a:lnTo>
                    <a:pt x="2018" y="624"/>
                  </a:lnTo>
                  <a:lnTo>
                    <a:pt x="2060" y="727"/>
                  </a:lnTo>
                  <a:lnTo>
                    <a:pt x="2097" y="837"/>
                  </a:lnTo>
                  <a:lnTo>
                    <a:pt x="2129" y="951"/>
                  </a:lnTo>
                  <a:lnTo>
                    <a:pt x="2153" y="1069"/>
                  </a:lnTo>
                  <a:lnTo>
                    <a:pt x="2172" y="1192"/>
                  </a:lnTo>
                  <a:lnTo>
                    <a:pt x="2183" y="1319"/>
                  </a:lnTo>
                  <a:lnTo>
                    <a:pt x="2187" y="1449"/>
                  </a:lnTo>
                  <a:lnTo>
                    <a:pt x="2183" y="1572"/>
                  </a:lnTo>
                  <a:lnTo>
                    <a:pt x="2173" y="1692"/>
                  </a:lnTo>
                  <a:lnTo>
                    <a:pt x="2156" y="1808"/>
                  </a:lnTo>
                  <a:lnTo>
                    <a:pt x="2134" y="1921"/>
                  </a:lnTo>
                  <a:lnTo>
                    <a:pt x="2209" y="1880"/>
                  </a:lnTo>
                  <a:lnTo>
                    <a:pt x="2278" y="1837"/>
                  </a:lnTo>
                  <a:lnTo>
                    <a:pt x="2340" y="1789"/>
                  </a:lnTo>
                  <a:lnTo>
                    <a:pt x="2396" y="1739"/>
                  </a:lnTo>
                  <a:lnTo>
                    <a:pt x="2445" y="1686"/>
                  </a:lnTo>
                  <a:lnTo>
                    <a:pt x="2456" y="1568"/>
                  </a:lnTo>
                  <a:lnTo>
                    <a:pt x="2460" y="1449"/>
                  </a:lnTo>
                  <a:lnTo>
                    <a:pt x="2455" y="1322"/>
                  </a:lnTo>
                  <a:lnTo>
                    <a:pt x="2443" y="1197"/>
                  </a:lnTo>
                  <a:lnTo>
                    <a:pt x="2423" y="1078"/>
                  </a:lnTo>
                  <a:lnTo>
                    <a:pt x="2394" y="960"/>
                  </a:lnTo>
                  <a:lnTo>
                    <a:pt x="2359" y="848"/>
                  </a:lnTo>
                  <a:lnTo>
                    <a:pt x="2315" y="741"/>
                  </a:lnTo>
                  <a:lnTo>
                    <a:pt x="2266" y="639"/>
                  </a:lnTo>
                  <a:lnTo>
                    <a:pt x="2212" y="542"/>
                  </a:lnTo>
                  <a:lnTo>
                    <a:pt x="2150" y="452"/>
                  </a:lnTo>
                  <a:lnTo>
                    <a:pt x="2084" y="370"/>
                  </a:lnTo>
                  <a:lnTo>
                    <a:pt x="2011" y="294"/>
                  </a:lnTo>
                  <a:lnTo>
                    <a:pt x="1935" y="225"/>
                  </a:lnTo>
                  <a:lnTo>
                    <a:pt x="1855" y="166"/>
                  </a:lnTo>
                  <a:lnTo>
                    <a:pt x="1770" y="113"/>
                  </a:lnTo>
                  <a:lnTo>
                    <a:pt x="1683" y="71"/>
                  </a:lnTo>
                  <a:lnTo>
                    <a:pt x="1590" y="39"/>
                  </a:lnTo>
                  <a:lnTo>
                    <a:pt x="1495" y="15"/>
                  </a:lnTo>
                  <a:lnTo>
                    <a:pt x="1399" y="4"/>
                  </a:lnTo>
                  <a:close/>
                  <a:moveTo>
                    <a:pt x="1231" y="4"/>
                  </a:moveTo>
                  <a:lnTo>
                    <a:pt x="1135" y="15"/>
                  </a:lnTo>
                  <a:lnTo>
                    <a:pt x="1040" y="39"/>
                  </a:lnTo>
                  <a:lnTo>
                    <a:pt x="947" y="71"/>
                  </a:lnTo>
                  <a:lnTo>
                    <a:pt x="860" y="113"/>
                  </a:lnTo>
                  <a:lnTo>
                    <a:pt x="775" y="166"/>
                  </a:lnTo>
                  <a:lnTo>
                    <a:pt x="695" y="225"/>
                  </a:lnTo>
                  <a:lnTo>
                    <a:pt x="619" y="294"/>
                  </a:lnTo>
                  <a:lnTo>
                    <a:pt x="546" y="370"/>
                  </a:lnTo>
                  <a:lnTo>
                    <a:pt x="480" y="452"/>
                  </a:lnTo>
                  <a:lnTo>
                    <a:pt x="418" y="542"/>
                  </a:lnTo>
                  <a:lnTo>
                    <a:pt x="364" y="639"/>
                  </a:lnTo>
                  <a:lnTo>
                    <a:pt x="315" y="741"/>
                  </a:lnTo>
                  <a:lnTo>
                    <a:pt x="271" y="848"/>
                  </a:lnTo>
                  <a:lnTo>
                    <a:pt x="236" y="960"/>
                  </a:lnTo>
                  <a:lnTo>
                    <a:pt x="207" y="1078"/>
                  </a:lnTo>
                  <a:lnTo>
                    <a:pt x="187" y="1197"/>
                  </a:lnTo>
                  <a:lnTo>
                    <a:pt x="175" y="1322"/>
                  </a:lnTo>
                  <a:lnTo>
                    <a:pt x="170" y="1449"/>
                  </a:lnTo>
                  <a:lnTo>
                    <a:pt x="174" y="1562"/>
                  </a:lnTo>
                  <a:lnTo>
                    <a:pt x="184" y="1673"/>
                  </a:lnTo>
                  <a:lnTo>
                    <a:pt x="233" y="1729"/>
                  </a:lnTo>
                  <a:lnTo>
                    <a:pt x="288" y="1781"/>
                  </a:lnTo>
                  <a:lnTo>
                    <a:pt x="351" y="1830"/>
                  </a:lnTo>
                  <a:lnTo>
                    <a:pt x="420" y="1874"/>
                  </a:lnTo>
                  <a:lnTo>
                    <a:pt x="494" y="1916"/>
                  </a:lnTo>
                  <a:lnTo>
                    <a:pt x="472" y="1804"/>
                  </a:lnTo>
                  <a:lnTo>
                    <a:pt x="457" y="1688"/>
                  </a:lnTo>
                  <a:lnTo>
                    <a:pt x="447" y="1570"/>
                  </a:lnTo>
                  <a:lnTo>
                    <a:pt x="443" y="1449"/>
                  </a:lnTo>
                  <a:lnTo>
                    <a:pt x="447" y="1319"/>
                  </a:lnTo>
                  <a:lnTo>
                    <a:pt x="458" y="1192"/>
                  </a:lnTo>
                  <a:lnTo>
                    <a:pt x="475" y="1069"/>
                  </a:lnTo>
                  <a:lnTo>
                    <a:pt x="501" y="951"/>
                  </a:lnTo>
                  <a:lnTo>
                    <a:pt x="533" y="837"/>
                  </a:lnTo>
                  <a:lnTo>
                    <a:pt x="570" y="727"/>
                  </a:lnTo>
                  <a:lnTo>
                    <a:pt x="612" y="624"/>
                  </a:lnTo>
                  <a:lnTo>
                    <a:pt x="659" y="526"/>
                  </a:lnTo>
                  <a:lnTo>
                    <a:pt x="713" y="437"/>
                  </a:lnTo>
                  <a:lnTo>
                    <a:pt x="770" y="353"/>
                  </a:lnTo>
                  <a:lnTo>
                    <a:pt x="833" y="277"/>
                  </a:lnTo>
                  <a:lnTo>
                    <a:pt x="899" y="209"/>
                  </a:lnTo>
                  <a:lnTo>
                    <a:pt x="969" y="150"/>
                  </a:lnTo>
                  <a:lnTo>
                    <a:pt x="1042" y="101"/>
                  </a:lnTo>
                  <a:lnTo>
                    <a:pt x="1119" y="61"/>
                  </a:lnTo>
                  <a:lnTo>
                    <a:pt x="1199" y="31"/>
                  </a:lnTo>
                  <a:lnTo>
                    <a:pt x="1280" y="10"/>
                  </a:lnTo>
                  <a:lnTo>
                    <a:pt x="1256" y="7"/>
                  </a:lnTo>
                  <a:lnTo>
                    <a:pt x="1231" y="4"/>
                  </a:lnTo>
                  <a:close/>
                  <a:moveTo>
                    <a:pt x="1207" y="0"/>
                  </a:moveTo>
                  <a:lnTo>
                    <a:pt x="1221" y="0"/>
                  </a:lnTo>
                  <a:lnTo>
                    <a:pt x="1229" y="2"/>
                  </a:lnTo>
                  <a:lnTo>
                    <a:pt x="1236" y="0"/>
                  </a:lnTo>
                  <a:lnTo>
                    <a:pt x="1244" y="0"/>
                  </a:lnTo>
                  <a:lnTo>
                    <a:pt x="1280" y="2"/>
                  </a:lnTo>
                  <a:lnTo>
                    <a:pt x="1313" y="5"/>
                  </a:lnTo>
                  <a:lnTo>
                    <a:pt x="1350" y="2"/>
                  </a:lnTo>
                  <a:lnTo>
                    <a:pt x="1386" y="0"/>
                  </a:lnTo>
                  <a:lnTo>
                    <a:pt x="1394" y="0"/>
                  </a:lnTo>
                  <a:lnTo>
                    <a:pt x="1401" y="2"/>
                  </a:lnTo>
                  <a:lnTo>
                    <a:pt x="1408" y="0"/>
                  </a:lnTo>
                  <a:lnTo>
                    <a:pt x="1423" y="0"/>
                  </a:lnTo>
                  <a:lnTo>
                    <a:pt x="1527" y="5"/>
                  </a:lnTo>
                  <a:lnTo>
                    <a:pt x="1629" y="21"/>
                  </a:lnTo>
                  <a:lnTo>
                    <a:pt x="1726" y="47"/>
                  </a:lnTo>
                  <a:lnTo>
                    <a:pt x="1823" y="83"/>
                  </a:lnTo>
                  <a:lnTo>
                    <a:pt x="1915" y="127"/>
                  </a:lnTo>
                  <a:lnTo>
                    <a:pt x="2003" y="179"/>
                  </a:lnTo>
                  <a:lnTo>
                    <a:pt x="2087" y="240"/>
                  </a:lnTo>
                  <a:lnTo>
                    <a:pt x="2166" y="309"/>
                  </a:lnTo>
                  <a:lnTo>
                    <a:pt x="2241" y="385"/>
                  </a:lnTo>
                  <a:lnTo>
                    <a:pt x="2310" y="467"/>
                  </a:lnTo>
                  <a:lnTo>
                    <a:pt x="2372" y="557"/>
                  </a:lnTo>
                  <a:lnTo>
                    <a:pt x="2429" y="653"/>
                  </a:lnTo>
                  <a:lnTo>
                    <a:pt x="2482" y="752"/>
                  </a:lnTo>
                  <a:lnTo>
                    <a:pt x="2526" y="859"/>
                  </a:lnTo>
                  <a:lnTo>
                    <a:pt x="2563" y="970"/>
                  </a:lnTo>
                  <a:lnTo>
                    <a:pt x="2591" y="1084"/>
                  </a:lnTo>
                  <a:lnTo>
                    <a:pt x="2613" y="1203"/>
                  </a:lnTo>
                  <a:lnTo>
                    <a:pt x="2625" y="1324"/>
                  </a:lnTo>
                  <a:lnTo>
                    <a:pt x="2630" y="1449"/>
                  </a:lnTo>
                  <a:lnTo>
                    <a:pt x="2625" y="1573"/>
                  </a:lnTo>
                  <a:lnTo>
                    <a:pt x="2613" y="1695"/>
                  </a:lnTo>
                  <a:lnTo>
                    <a:pt x="2591" y="1813"/>
                  </a:lnTo>
                  <a:lnTo>
                    <a:pt x="2563" y="1928"/>
                  </a:lnTo>
                  <a:lnTo>
                    <a:pt x="2526" y="2037"/>
                  </a:lnTo>
                  <a:lnTo>
                    <a:pt x="2482" y="2143"/>
                  </a:lnTo>
                  <a:lnTo>
                    <a:pt x="2429" y="2245"/>
                  </a:lnTo>
                  <a:lnTo>
                    <a:pt x="2372" y="2339"/>
                  </a:lnTo>
                  <a:lnTo>
                    <a:pt x="2310" y="2428"/>
                  </a:lnTo>
                  <a:lnTo>
                    <a:pt x="2241" y="2511"/>
                  </a:lnTo>
                  <a:lnTo>
                    <a:pt x="2166" y="2587"/>
                  </a:lnTo>
                  <a:lnTo>
                    <a:pt x="2087" y="2656"/>
                  </a:lnTo>
                  <a:lnTo>
                    <a:pt x="2003" y="2717"/>
                  </a:lnTo>
                  <a:lnTo>
                    <a:pt x="1915" y="2769"/>
                  </a:lnTo>
                  <a:lnTo>
                    <a:pt x="1823" y="2813"/>
                  </a:lnTo>
                  <a:lnTo>
                    <a:pt x="1726" y="2848"/>
                  </a:lnTo>
                  <a:lnTo>
                    <a:pt x="1629" y="2875"/>
                  </a:lnTo>
                  <a:lnTo>
                    <a:pt x="1527" y="2890"/>
                  </a:lnTo>
                  <a:lnTo>
                    <a:pt x="1423" y="2895"/>
                  </a:lnTo>
                  <a:lnTo>
                    <a:pt x="1386" y="2895"/>
                  </a:lnTo>
                  <a:lnTo>
                    <a:pt x="1350" y="2894"/>
                  </a:lnTo>
                  <a:lnTo>
                    <a:pt x="1313" y="2890"/>
                  </a:lnTo>
                  <a:lnTo>
                    <a:pt x="1280" y="2894"/>
                  </a:lnTo>
                  <a:lnTo>
                    <a:pt x="1244" y="2895"/>
                  </a:lnTo>
                  <a:lnTo>
                    <a:pt x="1207" y="2895"/>
                  </a:lnTo>
                  <a:lnTo>
                    <a:pt x="1103" y="2890"/>
                  </a:lnTo>
                  <a:lnTo>
                    <a:pt x="1001" y="2875"/>
                  </a:lnTo>
                  <a:lnTo>
                    <a:pt x="904" y="2848"/>
                  </a:lnTo>
                  <a:lnTo>
                    <a:pt x="807" y="2813"/>
                  </a:lnTo>
                  <a:lnTo>
                    <a:pt x="715" y="2769"/>
                  </a:lnTo>
                  <a:lnTo>
                    <a:pt x="627" y="2717"/>
                  </a:lnTo>
                  <a:lnTo>
                    <a:pt x="543" y="2656"/>
                  </a:lnTo>
                  <a:lnTo>
                    <a:pt x="464" y="2587"/>
                  </a:lnTo>
                  <a:lnTo>
                    <a:pt x="389" y="2511"/>
                  </a:lnTo>
                  <a:lnTo>
                    <a:pt x="320" y="2428"/>
                  </a:lnTo>
                  <a:lnTo>
                    <a:pt x="258" y="2339"/>
                  </a:lnTo>
                  <a:lnTo>
                    <a:pt x="201" y="2245"/>
                  </a:lnTo>
                  <a:lnTo>
                    <a:pt x="148" y="2143"/>
                  </a:lnTo>
                  <a:lnTo>
                    <a:pt x="104" y="2037"/>
                  </a:lnTo>
                  <a:lnTo>
                    <a:pt x="67" y="1928"/>
                  </a:lnTo>
                  <a:lnTo>
                    <a:pt x="39" y="1813"/>
                  </a:lnTo>
                  <a:lnTo>
                    <a:pt x="17" y="1695"/>
                  </a:lnTo>
                  <a:lnTo>
                    <a:pt x="5" y="1573"/>
                  </a:lnTo>
                  <a:lnTo>
                    <a:pt x="0" y="1449"/>
                  </a:lnTo>
                  <a:lnTo>
                    <a:pt x="5" y="1324"/>
                  </a:lnTo>
                  <a:lnTo>
                    <a:pt x="17" y="1203"/>
                  </a:lnTo>
                  <a:lnTo>
                    <a:pt x="39" y="1084"/>
                  </a:lnTo>
                  <a:lnTo>
                    <a:pt x="67" y="970"/>
                  </a:lnTo>
                  <a:lnTo>
                    <a:pt x="104" y="859"/>
                  </a:lnTo>
                  <a:lnTo>
                    <a:pt x="148" y="752"/>
                  </a:lnTo>
                  <a:lnTo>
                    <a:pt x="201" y="653"/>
                  </a:lnTo>
                  <a:lnTo>
                    <a:pt x="258" y="557"/>
                  </a:lnTo>
                  <a:lnTo>
                    <a:pt x="320" y="467"/>
                  </a:lnTo>
                  <a:lnTo>
                    <a:pt x="389" y="385"/>
                  </a:lnTo>
                  <a:lnTo>
                    <a:pt x="464" y="309"/>
                  </a:lnTo>
                  <a:lnTo>
                    <a:pt x="543" y="240"/>
                  </a:lnTo>
                  <a:lnTo>
                    <a:pt x="627" y="179"/>
                  </a:lnTo>
                  <a:lnTo>
                    <a:pt x="715" y="127"/>
                  </a:lnTo>
                  <a:lnTo>
                    <a:pt x="807" y="83"/>
                  </a:lnTo>
                  <a:lnTo>
                    <a:pt x="904" y="47"/>
                  </a:lnTo>
                  <a:lnTo>
                    <a:pt x="1001" y="21"/>
                  </a:lnTo>
                  <a:lnTo>
                    <a:pt x="1103" y="5"/>
                  </a:lnTo>
                  <a:lnTo>
                    <a:pt x="1207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4" tIns="45713" rIns="91424" bIns="45713" rtlCol="0" anchor="ctr"/>
            <a:lstStyle/>
            <a:p>
              <a:pPr algn="ctr"/>
              <a:endParaRPr lang="en-US" sz="2399"/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E7F323C9-5E2F-440B-94B1-8E675F353857}"/>
                </a:ext>
              </a:extLst>
            </p:cNvPr>
            <p:cNvCxnSpPr/>
            <p:nvPr/>
          </p:nvCxnSpPr>
          <p:spPr>
            <a:xfrm flipH="1">
              <a:off x="669925" y="3639932"/>
              <a:ext cx="378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F10A451F-9D43-4774-9057-0A04110EEAC8}"/>
                </a:ext>
              </a:extLst>
            </p:cNvPr>
            <p:cNvCxnSpPr/>
            <p:nvPr/>
          </p:nvCxnSpPr>
          <p:spPr>
            <a:xfrm flipH="1">
              <a:off x="7740488" y="3639932"/>
              <a:ext cx="378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îšľîḍé">
              <a:extLst>
                <a:ext uri="{FF2B5EF4-FFF2-40B4-BE49-F238E27FC236}">
                  <a16:creationId xmlns:a16="http://schemas.microsoft.com/office/drawing/2014/main" xmlns="" id="{FD40236A-1506-4DCA-B1B8-7079142D5797}"/>
                </a:ext>
              </a:extLst>
            </p:cNvPr>
            <p:cNvSpPr txBox="1"/>
            <p:nvPr/>
          </p:nvSpPr>
          <p:spPr bwMode="auto">
            <a:xfrm>
              <a:off x="669924" y="1963765"/>
              <a:ext cx="286107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2018 Q1</a:t>
              </a:r>
            </a:p>
          </p:txBody>
        </p:sp>
        <p:sp>
          <p:nvSpPr>
            <p:cNvPr id="11" name="îşḻïḍè">
              <a:extLst>
                <a:ext uri="{FF2B5EF4-FFF2-40B4-BE49-F238E27FC236}">
                  <a16:creationId xmlns:a16="http://schemas.microsoft.com/office/drawing/2014/main" xmlns="" id="{F13154AB-BEBB-4690-B6AB-DB2FE9A5FAC1}"/>
                </a:ext>
              </a:extLst>
            </p:cNvPr>
            <p:cNvSpPr/>
            <p:nvPr/>
          </p:nvSpPr>
          <p:spPr bwMode="auto">
            <a:xfrm>
              <a:off x="669924" y="2405571"/>
              <a:ext cx="2861075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2" name="iSḷidê">
              <a:extLst>
                <a:ext uri="{FF2B5EF4-FFF2-40B4-BE49-F238E27FC236}">
                  <a16:creationId xmlns:a16="http://schemas.microsoft.com/office/drawing/2014/main" xmlns="" id="{484F767C-226C-41DF-B6EA-0F8E0323172C}"/>
                </a:ext>
              </a:extLst>
            </p:cNvPr>
            <p:cNvSpPr txBox="1"/>
            <p:nvPr/>
          </p:nvSpPr>
          <p:spPr bwMode="auto">
            <a:xfrm>
              <a:off x="8659413" y="1963765"/>
              <a:ext cx="286107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2018 Q2</a:t>
              </a:r>
            </a:p>
          </p:txBody>
        </p:sp>
        <p:sp>
          <p:nvSpPr>
            <p:cNvPr id="13" name="ïŝ1idé">
              <a:extLst>
                <a:ext uri="{FF2B5EF4-FFF2-40B4-BE49-F238E27FC236}">
                  <a16:creationId xmlns:a16="http://schemas.microsoft.com/office/drawing/2014/main" xmlns="" id="{69870858-554E-41E4-BE86-24B0108594E5}"/>
                </a:ext>
              </a:extLst>
            </p:cNvPr>
            <p:cNvSpPr/>
            <p:nvPr/>
          </p:nvSpPr>
          <p:spPr bwMode="auto">
            <a:xfrm>
              <a:off x="8659413" y="2405571"/>
              <a:ext cx="2861075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4" name="îṧlïḑè">
              <a:extLst>
                <a:ext uri="{FF2B5EF4-FFF2-40B4-BE49-F238E27FC236}">
                  <a16:creationId xmlns:a16="http://schemas.microsoft.com/office/drawing/2014/main" xmlns="" id="{3C22BB57-D9AA-460D-9F71-B47BC47158A0}"/>
                </a:ext>
              </a:extLst>
            </p:cNvPr>
            <p:cNvSpPr txBox="1"/>
            <p:nvPr/>
          </p:nvSpPr>
          <p:spPr bwMode="auto">
            <a:xfrm>
              <a:off x="669924" y="4007339"/>
              <a:ext cx="286107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2018 Q3</a:t>
              </a:r>
            </a:p>
          </p:txBody>
        </p:sp>
        <p:sp>
          <p:nvSpPr>
            <p:cNvPr id="15" name="íṡliḓê">
              <a:extLst>
                <a:ext uri="{FF2B5EF4-FFF2-40B4-BE49-F238E27FC236}">
                  <a16:creationId xmlns:a16="http://schemas.microsoft.com/office/drawing/2014/main" xmlns="" id="{1ADD3C56-C86A-49BF-881B-D86FD1615991}"/>
                </a:ext>
              </a:extLst>
            </p:cNvPr>
            <p:cNvSpPr/>
            <p:nvPr/>
          </p:nvSpPr>
          <p:spPr bwMode="auto">
            <a:xfrm>
              <a:off x="669924" y="4449145"/>
              <a:ext cx="2861075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6" name="íṩlïde">
              <a:extLst>
                <a:ext uri="{FF2B5EF4-FFF2-40B4-BE49-F238E27FC236}">
                  <a16:creationId xmlns:a16="http://schemas.microsoft.com/office/drawing/2014/main" xmlns="" id="{34707922-84D9-4FB6-A3E4-842069A6BFDC}"/>
                </a:ext>
              </a:extLst>
            </p:cNvPr>
            <p:cNvSpPr txBox="1"/>
            <p:nvPr/>
          </p:nvSpPr>
          <p:spPr bwMode="auto">
            <a:xfrm>
              <a:off x="8659413" y="4007339"/>
              <a:ext cx="286107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2018 Q4</a:t>
              </a:r>
            </a:p>
          </p:txBody>
        </p:sp>
        <p:sp>
          <p:nvSpPr>
            <p:cNvPr id="17" name="îṡ1iḋé">
              <a:extLst>
                <a:ext uri="{FF2B5EF4-FFF2-40B4-BE49-F238E27FC236}">
                  <a16:creationId xmlns:a16="http://schemas.microsoft.com/office/drawing/2014/main" xmlns="" id="{BA1FBDF7-015E-4DF5-B444-72D8CDA2B848}"/>
                </a:ext>
              </a:extLst>
            </p:cNvPr>
            <p:cNvSpPr/>
            <p:nvPr/>
          </p:nvSpPr>
          <p:spPr bwMode="auto">
            <a:xfrm>
              <a:off x="8659413" y="4449145"/>
              <a:ext cx="2861075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grpSp>
          <p:nvGrpSpPr>
            <p:cNvPr id="18" name="ïṣ1iḋe">
              <a:extLst>
                <a:ext uri="{FF2B5EF4-FFF2-40B4-BE49-F238E27FC236}">
                  <a16:creationId xmlns:a16="http://schemas.microsoft.com/office/drawing/2014/main" xmlns="" id="{BD47E18D-F2E7-4405-A4FC-A9DF8CBE0E6C}"/>
                </a:ext>
              </a:extLst>
            </p:cNvPr>
            <p:cNvGrpSpPr/>
            <p:nvPr/>
          </p:nvGrpSpPr>
          <p:grpSpPr>
            <a:xfrm>
              <a:off x="4347217" y="1131861"/>
              <a:ext cx="3304657" cy="4991393"/>
              <a:chOff x="4347217" y="1131861"/>
              <a:chExt cx="3304657" cy="4991393"/>
            </a:xfrm>
          </p:grpSpPr>
          <p:sp>
            <p:nvSpPr>
              <p:cNvPr id="19" name="îṩľïḍe">
                <a:extLst>
                  <a:ext uri="{FF2B5EF4-FFF2-40B4-BE49-F238E27FC236}">
                    <a16:creationId xmlns:a16="http://schemas.microsoft.com/office/drawing/2014/main" xmlns="" id="{330DEE97-605A-4208-BA11-AA08DE09C8AF}"/>
                  </a:ext>
                </a:extLst>
              </p:cNvPr>
              <p:cNvSpPr/>
              <p:nvPr/>
            </p:nvSpPr>
            <p:spPr bwMode="auto">
              <a:xfrm>
                <a:off x="4347217" y="1990044"/>
                <a:ext cx="3146336" cy="4133210"/>
              </a:xfrm>
              <a:custGeom>
                <a:avLst/>
                <a:gdLst/>
                <a:ahLst/>
                <a:cxnLst>
                  <a:cxn ang="0">
                    <a:pos x="3551" y="145"/>
                  </a:cxn>
                  <a:cxn ang="0">
                    <a:pos x="3622" y="118"/>
                  </a:cxn>
                  <a:cxn ang="0">
                    <a:pos x="3702" y="112"/>
                  </a:cxn>
                  <a:cxn ang="0">
                    <a:pos x="3613" y="195"/>
                  </a:cxn>
                  <a:cxn ang="0">
                    <a:pos x="3780" y="173"/>
                  </a:cxn>
                  <a:cxn ang="0">
                    <a:pos x="3583" y="244"/>
                  </a:cxn>
                  <a:cxn ang="0">
                    <a:pos x="3697" y="255"/>
                  </a:cxn>
                  <a:cxn ang="0">
                    <a:pos x="3428" y="388"/>
                  </a:cxn>
                  <a:cxn ang="0">
                    <a:pos x="3099" y="587"/>
                  </a:cxn>
                  <a:cxn ang="0">
                    <a:pos x="2651" y="875"/>
                  </a:cxn>
                  <a:cxn ang="0">
                    <a:pos x="2509" y="1017"/>
                  </a:cxn>
                  <a:cxn ang="0">
                    <a:pos x="2530" y="2376"/>
                  </a:cxn>
                  <a:cxn ang="0">
                    <a:pos x="2577" y="2908"/>
                  </a:cxn>
                  <a:cxn ang="0">
                    <a:pos x="2680" y="3418"/>
                  </a:cxn>
                  <a:cxn ang="0">
                    <a:pos x="2674" y="3822"/>
                  </a:cxn>
                  <a:cxn ang="0">
                    <a:pos x="2671" y="4261"/>
                  </a:cxn>
                  <a:cxn ang="0">
                    <a:pos x="2803" y="4441"/>
                  </a:cxn>
                  <a:cxn ang="0">
                    <a:pos x="2779" y="4567"/>
                  </a:cxn>
                  <a:cxn ang="0">
                    <a:pos x="2752" y="4676"/>
                  </a:cxn>
                  <a:cxn ang="0">
                    <a:pos x="2799" y="4705"/>
                  </a:cxn>
                  <a:cxn ang="0">
                    <a:pos x="3014" y="4786"/>
                  </a:cxn>
                  <a:cxn ang="0">
                    <a:pos x="2785" y="4967"/>
                  </a:cxn>
                  <a:cxn ang="0">
                    <a:pos x="2461" y="4929"/>
                  </a:cxn>
                  <a:cxn ang="0">
                    <a:pos x="2365" y="4783"/>
                  </a:cxn>
                  <a:cxn ang="0">
                    <a:pos x="2416" y="4667"/>
                  </a:cxn>
                  <a:cxn ang="0">
                    <a:pos x="2351" y="4510"/>
                  </a:cxn>
                  <a:cxn ang="0">
                    <a:pos x="2297" y="4136"/>
                  </a:cxn>
                  <a:cxn ang="0">
                    <a:pos x="2141" y="2760"/>
                  </a:cxn>
                  <a:cxn ang="0">
                    <a:pos x="2009" y="3107"/>
                  </a:cxn>
                  <a:cxn ang="0">
                    <a:pos x="1559" y="4825"/>
                  </a:cxn>
                  <a:cxn ang="0">
                    <a:pos x="1095" y="4959"/>
                  </a:cxn>
                  <a:cxn ang="0">
                    <a:pos x="1125" y="4786"/>
                  </a:cxn>
                  <a:cxn ang="0">
                    <a:pos x="1244" y="4418"/>
                  </a:cxn>
                  <a:cxn ang="0">
                    <a:pos x="1348" y="3780"/>
                  </a:cxn>
                  <a:cxn ang="0">
                    <a:pos x="1474" y="3006"/>
                  </a:cxn>
                  <a:cxn ang="0">
                    <a:pos x="1528" y="2309"/>
                  </a:cxn>
                  <a:cxn ang="0">
                    <a:pos x="1145" y="1397"/>
                  </a:cxn>
                  <a:cxn ang="0">
                    <a:pos x="421" y="1471"/>
                  </a:cxn>
                  <a:cxn ang="0">
                    <a:pos x="251" y="1542"/>
                  </a:cxn>
                  <a:cxn ang="0">
                    <a:pos x="160" y="1534"/>
                  </a:cxn>
                  <a:cxn ang="0">
                    <a:pos x="70" y="1534"/>
                  </a:cxn>
                  <a:cxn ang="0">
                    <a:pos x="0" y="1486"/>
                  </a:cxn>
                  <a:cxn ang="0">
                    <a:pos x="17" y="1397"/>
                  </a:cxn>
                  <a:cxn ang="0">
                    <a:pos x="183" y="1371"/>
                  </a:cxn>
                  <a:cxn ang="0">
                    <a:pos x="213" y="1213"/>
                  </a:cxn>
                  <a:cxn ang="0">
                    <a:pos x="302" y="1342"/>
                  </a:cxn>
                  <a:cxn ang="0">
                    <a:pos x="676" y="1312"/>
                  </a:cxn>
                  <a:cxn ang="0">
                    <a:pos x="976" y="1232"/>
                  </a:cxn>
                  <a:cxn ang="0">
                    <a:pos x="1279" y="1103"/>
                  </a:cxn>
                  <a:cxn ang="0">
                    <a:pos x="1661" y="842"/>
                  </a:cxn>
                  <a:cxn ang="0">
                    <a:pos x="1888" y="751"/>
                  </a:cxn>
                  <a:cxn ang="0">
                    <a:pos x="1816" y="510"/>
                  </a:cxn>
                  <a:cxn ang="0">
                    <a:pos x="1762" y="192"/>
                  </a:cxn>
                  <a:cxn ang="0">
                    <a:pos x="2114" y="71"/>
                  </a:cxn>
                  <a:cxn ang="0">
                    <a:pos x="2255" y="303"/>
                  </a:cxn>
                  <a:cxn ang="0">
                    <a:pos x="2217" y="620"/>
                  </a:cxn>
                  <a:cxn ang="0">
                    <a:pos x="2137" y="707"/>
                  </a:cxn>
                  <a:cxn ang="0">
                    <a:pos x="2918" y="471"/>
                  </a:cxn>
                  <a:cxn ang="0">
                    <a:pos x="3274" y="300"/>
                  </a:cxn>
                  <a:cxn ang="0">
                    <a:pos x="3334" y="39"/>
                  </a:cxn>
                  <a:cxn ang="0">
                    <a:pos x="3382" y="124"/>
                  </a:cxn>
                  <a:cxn ang="0">
                    <a:pos x="3489" y="109"/>
                  </a:cxn>
                </a:cxnLst>
                <a:rect l="0" t="0" r="r" b="b"/>
                <a:pathLst>
                  <a:path w="3783" h="4970">
                    <a:moveTo>
                      <a:pt x="3590" y="0"/>
                    </a:moveTo>
                    <a:lnTo>
                      <a:pt x="3596" y="0"/>
                    </a:lnTo>
                    <a:lnTo>
                      <a:pt x="3599" y="3"/>
                    </a:lnTo>
                    <a:lnTo>
                      <a:pt x="3599" y="12"/>
                    </a:lnTo>
                    <a:lnTo>
                      <a:pt x="3598" y="26"/>
                    </a:lnTo>
                    <a:lnTo>
                      <a:pt x="3592" y="44"/>
                    </a:lnTo>
                    <a:lnTo>
                      <a:pt x="3581" y="69"/>
                    </a:lnTo>
                    <a:lnTo>
                      <a:pt x="3568" y="101"/>
                    </a:lnTo>
                    <a:lnTo>
                      <a:pt x="3559" y="125"/>
                    </a:lnTo>
                    <a:lnTo>
                      <a:pt x="3551" y="145"/>
                    </a:lnTo>
                    <a:lnTo>
                      <a:pt x="3548" y="157"/>
                    </a:lnTo>
                    <a:lnTo>
                      <a:pt x="3547" y="164"/>
                    </a:lnTo>
                    <a:lnTo>
                      <a:pt x="3550" y="169"/>
                    </a:lnTo>
                    <a:lnTo>
                      <a:pt x="3553" y="169"/>
                    </a:lnTo>
                    <a:lnTo>
                      <a:pt x="3560" y="164"/>
                    </a:lnTo>
                    <a:lnTo>
                      <a:pt x="3569" y="158"/>
                    </a:lnTo>
                    <a:lnTo>
                      <a:pt x="3580" y="149"/>
                    </a:lnTo>
                    <a:lnTo>
                      <a:pt x="3592" y="140"/>
                    </a:lnTo>
                    <a:lnTo>
                      <a:pt x="3607" y="128"/>
                    </a:lnTo>
                    <a:lnTo>
                      <a:pt x="3622" y="118"/>
                    </a:lnTo>
                    <a:lnTo>
                      <a:pt x="3639" y="106"/>
                    </a:lnTo>
                    <a:lnTo>
                      <a:pt x="3657" y="95"/>
                    </a:lnTo>
                    <a:lnTo>
                      <a:pt x="3676" y="86"/>
                    </a:lnTo>
                    <a:lnTo>
                      <a:pt x="3696" y="78"/>
                    </a:lnTo>
                    <a:lnTo>
                      <a:pt x="3716" y="72"/>
                    </a:lnTo>
                    <a:lnTo>
                      <a:pt x="3737" y="71"/>
                    </a:lnTo>
                    <a:lnTo>
                      <a:pt x="3735" y="78"/>
                    </a:lnTo>
                    <a:lnTo>
                      <a:pt x="3729" y="88"/>
                    </a:lnTo>
                    <a:lnTo>
                      <a:pt x="3717" y="98"/>
                    </a:lnTo>
                    <a:lnTo>
                      <a:pt x="3702" y="112"/>
                    </a:lnTo>
                    <a:lnTo>
                      <a:pt x="3685" y="124"/>
                    </a:lnTo>
                    <a:lnTo>
                      <a:pt x="3667" y="137"/>
                    </a:lnTo>
                    <a:lnTo>
                      <a:pt x="3651" y="149"/>
                    </a:lnTo>
                    <a:lnTo>
                      <a:pt x="3636" y="161"/>
                    </a:lnTo>
                    <a:lnTo>
                      <a:pt x="3622" y="173"/>
                    </a:lnTo>
                    <a:lnTo>
                      <a:pt x="3610" y="183"/>
                    </a:lnTo>
                    <a:lnTo>
                      <a:pt x="3604" y="189"/>
                    </a:lnTo>
                    <a:lnTo>
                      <a:pt x="3601" y="193"/>
                    </a:lnTo>
                    <a:lnTo>
                      <a:pt x="3604" y="196"/>
                    </a:lnTo>
                    <a:lnTo>
                      <a:pt x="3613" y="195"/>
                    </a:lnTo>
                    <a:lnTo>
                      <a:pt x="3630" y="193"/>
                    </a:lnTo>
                    <a:lnTo>
                      <a:pt x="3652" y="187"/>
                    </a:lnTo>
                    <a:lnTo>
                      <a:pt x="3682" y="180"/>
                    </a:lnTo>
                    <a:lnTo>
                      <a:pt x="3716" y="170"/>
                    </a:lnTo>
                    <a:lnTo>
                      <a:pt x="3741" y="166"/>
                    </a:lnTo>
                    <a:lnTo>
                      <a:pt x="3761" y="163"/>
                    </a:lnTo>
                    <a:lnTo>
                      <a:pt x="3774" y="163"/>
                    </a:lnTo>
                    <a:lnTo>
                      <a:pt x="3782" y="164"/>
                    </a:lnTo>
                    <a:lnTo>
                      <a:pt x="3783" y="167"/>
                    </a:lnTo>
                    <a:lnTo>
                      <a:pt x="3780" y="173"/>
                    </a:lnTo>
                    <a:lnTo>
                      <a:pt x="3771" y="180"/>
                    </a:lnTo>
                    <a:lnTo>
                      <a:pt x="3744" y="193"/>
                    </a:lnTo>
                    <a:lnTo>
                      <a:pt x="3725" y="201"/>
                    </a:lnTo>
                    <a:lnTo>
                      <a:pt x="3703" y="208"/>
                    </a:lnTo>
                    <a:lnTo>
                      <a:pt x="3679" y="214"/>
                    </a:lnTo>
                    <a:lnTo>
                      <a:pt x="3652" y="222"/>
                    </a:lnTo>
                    <a:lnTo>
                      <a:pt x="3625" y="226"/>
                    </a:lnTo>
                    <a:lnTo>
                      <a:pt x="3608" y="231"/>
                    </a:lnTo>
                    <a:lnTo>
                      <a:pt x="3595" y="237"/>
                    </a:lnTo>
                    <a:lnTo>
                      <a:pt x="3583" y="244"/>
                    </a:lnTo>
                    <a:lnTo>
                      <a:pt x="3577" y="252"/>
                    </a:lnTo>
                    <a:lnTo>
                      <a:pt x="3574" y="259"/>
                    </a:lnTo>
                    <a:lnTo>
                      <a:pt x="3575" y="266"/>
                    </a:lnTo>
                    <a:lnTo>
                      <a:pt x="3583" y="269"/>
                    </a:lnTo>
                    <a:lnTo>
                      <a:pt x="3596" y="269"/>
                    </a:lnTo>
                    <a:lnTo>
                      <a:pt x="3621" y="266"/>
                    </a:lnTo>
                    <a:lnTo>
                      <a:pt x="3643" y="262"/>
                    </a:lnTo>
                    <a:lnTo>
                      <a:pt x="3664" y="259"/>
                    </a:lnTo>
                    <a:lnTo>
                      <a:pt x="3682" y="258"/>
                    </a:lnTo>
                    <a:lnTo>
                      <a:pt x="3697" y="255"/>
                    </a:lnTo>
                    <a:lnTo>
                      <a:pt x="3714" y="255"/>
                    </a:lnTo>
                    <a:lnTo>
                      <a:pt x="3717" y="256"/>
                    </a:lnTo>
                    <a:lnTo>
                      <a:pt x="3713" y="259"/>
                    </a:lnTo>
                    <a:lnTo>
                      <a:pt x="3702" y="266"/>
                    </a:lnTo>
                    <a:lnTo>
                      <a:pt x="3685" y="273"/>
                    </a:lnTo>
                    <a:lnTo>
                      <a:pt x="3661" y="284"/>
                    </a:lnTo>
                    <a:lnTo>
                      <a:pt x="3630" y="297"/>
                    </a:lnTo>
                    <a:lnTo>
                      <a:pt x="3562" y="326"/>
                    </a:lnTo>
                    <a:lnTo>
                      <a:pt x="3492" y="356"/>
                    </a:lnTo>
                    <a:lnTo>
                      <a:pt x="3428" y="388"/>
                    </a:lnTo>
                    <a:lnTo>
                      <a:pt x="3369" y="422"/>
                    </a:lnTo>
                    <a:lnTo>
                      <a:pt x="3334" y="447"/>
                    </a:lnTo>
                    <a:lnTo>
                      <a:pt x="3304" y="472"/>
                    </a:lnTo>
                    <a:lnTo>
                      <a:pt x="3275" y="495"/>
                    </a:lnTo>
                    <a:lnTo>
                      <a:pt x="3248" y="517"/>
                    </a:lnTo>
                    <a:lnTo>
                      <a:pt x="3218" y="535"/>
                    </a:lnTo>
                    <a:lnTo>
                      <a:pt x="3186" y="549"/>
                    </a:lnTo>
                    <a:lnTo>
                      <a:pt x="3162" y="558"/>
                    </a:lnTo>
                    <a:lnTo>
                      <a:pt x="3134" y="570"/>
                    </a:lnTo>
                    <a:lnTo>
                      <a:pt x="3099" y="587"/>
                    </a:lnTo>
                    <a:lnTo>
                      <a:pt x="3061" y="603"/>
                    </a:lnTo>
                    <a:lnTo>
                      <a:pt x="2977" y="646"/>
                    </a:lnTo>
                    <a:lnTo>
                      <a:pt x="2846" y="718"/>
                    </a:lnTo>
                    <a:lnTo>
                      <a:pt x="2805" y="744"/>
                    </a:lnTo>
                    <a:lnTo>
                      <a:pt x="2766" y="768"/>
                    </a:lnTo>
                    <a:lnTo>
                      <a:pt x="2732" y="792"/>
                    </a:lnTo>
                    <a:lnTo>
                      <a:pt x="2702" y="815"/>
                    </a:lnTo>
                    <a:lnTo>
                      <a:pt x="2678" y="837"/>
                    </a:lnTo>
                    <a:lnTo>
                      <a:pt x="2660" y="857"/>
                    </a:lnTo>
                    <a:lnTo>
                      <a:pt x="2651" y="875"/>
                    </a:lnTo>
                    <a:lnTo>
                      <a:pt x="2651" y="897"/>
                    </a:lnTo>
                    <a:lnTo>
                      <a:pt x="2657" y="920"/>
                    </a:lnTo>
                    <a:lnTo>
                      <a:pt x="2666" y="943"/>
                    </a:lnTo>
                    <a:lnTo>
                      <a:pt x="2675" y="967"/>
                    </a:lnTo>
                    <a:lnTo>
                      <a:pt x="2668" y="970"/>
                    </a:lnTo>
                    <a:lnTo>
                      <a:pt x="2654" y="973"/>
                    </a:lnTo>
                    <a:lnTo>
                      <a:pt x="2634" y="979"/>
                    </a:lnTo>
                    <a:lnTo>
                      <a:pt x="2610" y="986"/>
                    </a:lnTo>
                    <a:lnTo>
                      <a:pt x="2533" y="1009"/>
                    </a:lnTo>
                    <a:lnTo>
                      <a:pt x="2509" y="1017"/>
                    </a:lnTo>
                    <a:lnTo>
                      <a:pt x="2490" y="1023"/>
                    </a:lnTo>
                    <a:lnTo>
                      <a:pt x="2476" y="1027"/>
                    </a:lnTo>
                    <a:lnTo>
                      <a:pt x="2469" y="1030"/>
                    </a:lnTo>
                    <a:lnTo>
                      <a:pt x="2641" y="2326"/>
                    </a:lnTo>
                    <a:lnTo>
                      <a:pt x="2618" y="2327"/>
                    </a:lnTo>
                    <a:lnTo>
                      <a:pt x="2600" y="2332"/>
                    </a:lnTo>
                    <a:lnTo>
                      <a:pt x="2583" y="2336"/>
                    </a:lnTo>
                    <a:lnTo>
                      <a:pt x="2565" y="2341"/>
                    </a:lnTo>
                    <a:lnTo>
                      <a:pt x="2543" y="2342"/>
                    </a:lnTo>
                    <a:lnTo>
                      <a:pt x="2530" y="2376"/>
                    </a:lnTo>
                    <a:lnTo>
                      <a:pt x="2523" y="2416"/>
                    </a:lnTo>
                    <a:lnTo>
                      <a:pt x="2518" y="2460"/>
                    </a:lnTo>
                    <a:lnTo>
                      <a:pt x="2517" y="2510"/>
                    </a:lnTo>
                    <a:lnTo>
                      <a:pt x="2520" y="2563"/>
                    </a:lnTo>
                    <a:lnTo>
                      <a:pt x="2524" y="2617"/>
                    </a:lnTo>
                    <a:lnTo>
                      <a:pt x="2532" y="2676"/>
                    </a:lnTo>
                    <a:lnTo>
                      <a:pt x="2541" y="2733"/>
                    </a:lnTo>
                    <a:lnTo>
                      <a:pt x="2552" y="2792"/>
                    </a:lnTo>
                    <a:lnTo>
                      <a:pt x="2564" y="2851"/>
                    </a:lnTo>
                    <a:lnTo>
                      <a:pt x="2577" y="2908"/>
                    </a:lnTo>
                    <a:lnTo>
                      <a:pt x="2589" y="2962"/>
                    </a:lnTo>
                    <a:lnTo>
                      <a:pt x="2603" y="3015"/>
                    </a:lnTo>
                    <a:lnTo>
                      <a:pt x="2616" y="3063"/>
                    </a:lnTo>
                    <a:lnTo>
                      <a:pt x="2628" y="3107"/>
                    </a:lnTo>
                    <a:lnTo>
                      <a:pt x="2639" y="3146"/>
                    </a:lnTo>
                    <a:lnTo>
                      <a:pt x="2648" y="3178"/>
                    </a:lnTo>
                    <a:lnTo>
                      <a:pt x="2665" y="3243"/>
                    </a:lnTo>
                    <a:lnTo>
                      <a:pt x="2675" y="3305"/>
                    </a:lnTo>
                    <a:lnTo>
                      <a:pt x="2680" y="3362"/>
                    </a:lnTo>
                    <a:lnTo>
                      <a:pt x="2680" y="3418"/>
                    </a:lnTo>
                    <a:lnTo>
                      <a:pt x="2675" y="3471"/>
                    </a:lnTo>
                    <a:lnTo>
                      <a:pt x="2669" y="3520"/>
                    </a:lnTo>
                    <a:lnTo>
                      <a:pt x="2663" y="3567"/>
                    </a:lnTo>
                    <a:lnTo>
                      <a:pt x="2656" y="3612"/>
                    </a:lnTo>
                    <a:lnTo>
                      <a:pt x="2650" y="3655"/>
                    </a:lnTo>
                    <a:lnTo>
                      <a:pt x="2647" y="3694"/>
                    </a:lnTo>
                    <a:lnTo>
                      <a:pt x="2648" y="3732"/>
                    </a:lnTo>
                    <a:lnTo>
                      <a:pt x="2653" y="3766"/>
                    </a:lnTo>
                    <a:lnTo>
                      <a:pt x="2665" y="3800"/>
                    </a:lnTo>
                    <a:lnTo>
                      <a:pt x="2674" y="3822"/>
                    </a:lnTo>
                    <a:lnTo>
                      <a:pt x="2680" y="3852"/>
                    </a:lnTo>
                    <a:lnTo>
                      <a:pt x="2684" y="3889"/>
                    </a:lnTo>
                    <a:lnTo>
                      <a:pt x="2687" y="3929"/>
                    </a:lnTo>
                    <a:lnTo>
                      <a:pt x="2689" y="3974"/>
                    </a:lnTo>
                    <a:lnTo>
                      <a:pt x="2689" y="4067"/>
                    </a:lnTo>
                    <a:lnTo>
                      <a:pt x="2686" y="4113"/>
                    </a:lnTo>
                    <a:lnTo>
                      <a:pt x="2683" y="4157"/>
                    </a:lnTo>
                    <a:lnTo>
                      <a:pt x="2680" y="4196"/>
                    </a:lnTo>
                    <a:lnTo>
                      <a:pt x="2675" y="4232"/>
                    </a:lnTo>
                    <a:lnTo>
                      <a:pt x="2671" y="4261"/>
                    </a:lnTo>
                    <a:lnTo>
                      <a:pt x="2665" y="4282"/>
                    </a:lnTo>
                    <a:lnTo>
                      <a:pt x="2675" y="4297"/>
                    </a:lnTo>
                    <a:lnTo>
                      <a:pt x="2689" y="4311"/>
                    </a:lnTo>
                    <a:lnTo>
                      <a:pt x="2705" y="4324"/>
                    </a:lnTo>
                    <a:lnTo>
                      <a:pt x="2760" y="4365"/>
                    </a:lnTo>
                    <a:lnTo>
                      <a:pt x="2776" y="4379"/>
                    </a:lnTo>
                    <a:lnTo>
                      <a:pt x="2790" y="4394"/>
                    </a:lnTo>
                    <a:lnTo>
                      <a:pt x="2800" y="4409"/>
                    </a:lnTo>
                    <a:lnTo>
                      <a:pt x="2805" y="4424"/>
                    </a:lnTo>
                    <a:lnTo>
                      <a:pt x="2803" y="4441"/>
                    </a:lnTo>
                    <a:lnTo>
                      <a:pt x="2796" y="4460"/>
                    </a:lnTo>
                    <a:lnTo>
                      <a:pt x="2779" y="4480"/>
                    </a:lnTo>
                    <a:lnTo>
                      <a:pt x="2761" y="4499"/>
                    </a:lnTo>
                    <a:lnTo>
                      <a:pt x="2751" y="4516"/>
                    </a:lnTo>
                    <a:lnTo>
                      <a:pt x="2746" y="4530"/>
                    </a:lnTo>
                    <a:lnTo>
                      <a:pt x="2746" y="4540"/>
                    </a:lnTo>
                    <a:lnTo>
                      <a:pt x="2751" y="4549"/>
                    </a:lnTo>
                    <a:lnTo>
                      <a:pt x="2758" y="4557"/>
                    </a:lnTo>
                    <a:lnTo>
                      <a:pt x="2767" y="4563"/>
                    </a:lnTo>
                    <a:lnTo>
                      <a:pt x="2779" y="4567"/>
                    </a:lnTo>
                    <a:lnTo>
                      <a:pt x="2791" y="4573"/>
                    </a:lnTo>
                    <a:lnTo>
                      <a:pt x="2812" y="4585"/>
                    </a:lnTo>
                    <a:lnTo>
                      <a:pt x="2820" y="4593"/>
                    </a:lnTo>
                    <a:lnTo>
                      <a:pt x="2826" y="4602"/>
                    </a:lnTo>
                    <a:lnTo>
                      <a:pt x="2826" y="4614"/>
                    </a:lnTo>
                    <a:lnTo>
                      <a:pt x="2821" y="4629"/>
                    </a:lnTo>
                    <a:lnTo>
                      <a:pt x="2812" y="4646"/>
                    </a:lnTo>
                    <a:lnTo>
                      <a:pt x="2796" y="4667"/>
                    </a:lnTo>
                    <a:lnTo>
                      <a:pt x="2773" y="4668"/>
                    </a:lnTo>
                    <a:lnTo>
                      <a:pt x="2752" y="4676"/>
                    </a:lnTo>
                    <a:lnTo>
                      <a:pt x="2737" y="4686"/>
                    </a:lnTo>
                    <a:lnTo>
                      <a:pt x="2725" y="4703"/>
                    </a:lnTo>
                    <a:lnTo>
                      <a:pt x="2717" y="4724"/>
                    </a:lnTo>
                    <a:lnTo>
                      <a:pt x="2714" y="4750"/>
                    </a:lnTo>
                    <a:lnTo>
                      <a:pt x="2717" y="4735"/>
                    </a:lnTo>
                    <a:lnTo>
                      <a:pt x="2726" y="4724"/>
                    </a:lnTo>
                    <a:lnTo>
                      <a:pt x="2740" y="4715"/>
                    </a:lnTo>
                    <a:lnTo>
                      <a:pt x="2757" y="4709"/>
                    </a:lnTo>
                    <a:lnTo>
                      <a:pt x="2776" y="4706"/>
                    </a:lnTo>
                    <a:lnTo>
                      <a:pt x="2799" y="4705"/>
                    </a:lnTo>
                    <a:lnTo>
                      <a:pt x="2844" y="4705"/>
                    </a:lnTo>
                    <a:lnTo>
                      <a:pt x="2886" y="4708"/>
                    </a:lnTo>
                    <a:lnTo>
                      <a:pt x="2904" y="4709"/>
                    </a:lnTo>
                    <a:lnTo>
                      <a:pt x="2918" y="4709"/>
                    </a:lnTo>
                    <a:lnTo>
                      <a:pt x="2944" y="4712"/>
                    </a:lnTo>
                    <a:lnTo>
                      <a:pt x="2966" y="4720"/>
                    </a:lnTo>
                    <a:lnTo>
                      <a:pt x="2983" y="4732"/>
                    </a:lnTo>
                    <a:lnTo>
                      <a:pt x="2996" y="4747"/>
                    </a:lnTo>
                    <a:lnTo>
                      <a:pt x="3007" y="4765"/>
                    </a:lnTo>
                    <a:lnTo>
                      <a:pt x="3014" y="4786"/>
                    </a:lnTo>
                    <a:lnTo>
                      <a:pt x="3020" y="4810"/>
                    </a:lnTo>
                    <a:lnTo>
                      <a:pt x="3023" y="4834"/>
                    </a:lnTo>
                    <a:lnTo>
                      <a:pt x="3025" y="4858"/>
                    </a:lnTo>
                    <a:lnTo>
                      <a:pt x="3025" y="4953"/>
                    </a:lnTo>
                    <a:lnTo>
                      <a:pt x="2998" y="4953"/>
                    </a:lnTo>
                    <a:lnTo>
                      <a:pt x="2969" y="4955"/>
                    </a:lnTo>
                    <a:lnTo>
                      <a:pt x="2936" y="4956"/>
                    </a:lnTo>
                    <a:lnTo>
                      <a:pt x="2864" y="4962"/>
                    </a:lnTo>
                    <a:lnTo>
                      <a:pt x="2824" y="4964"/>
                    </a:lnTo>
                    <a:lnTo>
                      <a:pt x="2785" y="4967"/>
                    </a:lnTo>
                    <a:lnTo>
                      <a:pt x="2746" y="4968"/>
                    </a:lnTo>
                    <a:lnTo>
                      <a:pt x="2705" y="4970"/>
                    </a:lnTo>
                    <a:lnTo>
                      <a:pt x="2668" y="4970"/>
                    </a:lnTo>
                    <a:lnTo>
                      <a:pt x="2630" y="4968"/>
                    </a:lnTo>
                    <a:lnTo>
                      <a:pt x="2594" y="4967"/>
                    </a:lnTo>
                    <a:lnTo>
                      <a:pt x="2561" y="4962"/>
                    </a:lnTo>
                    <a:lnTo>
                      <a:pt x="2530" y="4958"/>
                    </a:lnTo>
                    <a:lnTo>
                      <a:pt x="2503" y="4950"/>
                    </a:lnTo>
                    <a:lnTo>
                      <a:pt x="2479" y="4941"/>
                    </a:lnTo>
                    <a:lnTo>
                      <a:pt x="2461" y="4929"/>
                    </a:lnTo>
                    <a:lnTo>
                      <a:pt x="2446" y="4916"/>
                    </a:lnTo>
                    <a:lnTo>
                      <a:pt x="2438" y="4898"/>
                    </a:lnTo>
                    <a:lnTo>
                      <a:pt x="2435" y="4878"/>
                    </a:lnTo>
                    <a:lnTo>
                      <a:pt x="2440" y="4855"/>
                    </a:lnTo>
                    <a:lnTo>
                      <a:pt x="2451" y="4828"/>
                    </a:lnTo>
                    <a:lnTo>
                      <a:pt x="2469" y="4798"/>
                    </a:lnTo>
                    <a:lnTo>
                      <a:pt x="2431" y="4797"/>
                    </a:lnTo>
                    <a:lnTo>
                      <a:pt x="2402" y="4794"/>
                    </a:lnTo>
                    <a:lnTo>
                      <a:pt x="2380" y="4789"/>
                    </a:lnTo>
                    <a:lnTo>
                      <a:pt x="2365" y="4783"/>
                    </a:lnTo>
                    <a:lnTo>
                      <a:pt x="2356" y="4775"/>
                    </a:lnTo>
                    <a:lnTo>
                      <a:pt x="2351" y="4766"/>
                    </a:lnTo>
                    <a:lnTo>
                      <a:pt x="2351" y="4757"/>
                    </a:lnTo>
                    <a:lnTo>
                      <a:pt x="2354" y="4747"/>
                    </a:lnTo>
                    <a:lnTo>
                      <a:pt x="2369" y="4726"/>
                    </a:lnTo>
                    <a:lnTo>
                      <a:pt x="2378" y="4714"/>
                    </a:lnTo>
                    <a:lnTo>
                      <a:pt x="2389" y="4703"/>
                    </a:lnTo>
                    <a:lnTo>
                      <a:pt x="2398" y="4692"/>
                    </a:lnTo>
                    <a:lnTo>
                      <a:pt x="2413" y="4674"/>
                    </a:lnTo>
                    <a:lnTo>
                      <a:pt x="2416" y="4667"/>
                    </a:lnTo>
                    <a:lnTo>
                      <a:pt x="2416" y="4661"/>
                    </a:lnTo>
                    <a:lnTo>
                      <a:pt x="2411" y="4656"/>
                    </a:lnTo>
                    <a:lnTo>
                      <a:pt x="2402" y="4653"/>
                    </a:lnTo>
                    <a:lnTo>
                      <a:pt x="2387" y="4652"/>
                    </a:lnTo>
                    <a:lnTo>
                      <a:pt x="2383" y="4647"/>
                    </a:lnTo>
                    <a:lnTo>
                      <a:pt x="2377" y="4634"/>
                    </a:lnTo>
                    <a:lnTo>
                      <a:pt x="2371" y="4611"/>
                    </a:lnTo>
                    <a:lnTo>
                      <a:pt x="2365" y="4582"/>
                    </a:lnTo>
                    <a:lnTo>
                      <a:pt x="2359" y="4549"/>
                    </a:lnTo>
                    <a:lnTo>
                      <a:pt x="2351" y="4510"/>
                    </a:lnTo>
                    <a:lnTo>
                      <a:pt x="2345" y="4468"/>
                    </a:lnTo>
                    <a:lnTo>
                      <a:pt x="2339" y="4424"/>
                    </a:lnTo>
                    <a:lnTo>
                      <a:pt x="2331" y="4380"/>
                    </a:lnTo>
                    <a:lnTo>
                      <a:pt x="2325" y="4335"/>
                    </a:lnTo>
                    <a:lnTo>
                      <a:pt x="2319" y="4291"/>
                    </a:lnTo>
                    <a:lnTo>
                      <a:pt x="2315" y="4251"/>
                    </a:lnTo>
                    <a:lnTo>
                      <a:pt x="2309" y="4214"/>
                    </a:lnTo>
                    <a:lnTo>
                      <a:pt x="2304" y="4181"/>
                    </a:lnTo>
                    <a:lnTo>
                      <a:pt x="2300" y="4155"/>
                    </a:lnTo>
                    <a:lnTo>
                      <a:pt x="2297" y="4136"/>
                    </a:lnTo>
                    <a:lnTo>
                      <a:pt x="2092" y="2916"/>
                    </a:lnTo>
                    <a:lnTo>
                      <a:pt x="2105" y="2913"/>
                    </a:lnTo>
                    <a:lnTo>
                      <a:pt x="2116" y="2904"/>
                    </a:lnTo>
                    <a:lnTo>
                      <a:pt x="2125" y="2890"/>
                    </a:lnTo>
                    <a:lnTo>
                      <a:pt x="2131" y="2873"/>
                    </a:lnTo>
                    <a:lnTo>
                      <a:pt x="2135" y="2854"/>
                    </a:lnTo>
                    <a:lnTo>
                      <a:pt x="2138" y="2833"/>
                    </a:lnTo>
                    <a:lnTo>
                      <a:pt x="2140" y="2812"/>
                    </a:lnTo>
                    <a:lnTo>
                      <a:pt x="2141" y="2792"/>
                    </a:lnTo>
                    <a:lnTo>
                      <a:pt x="2141" y="2760"/>
                    </a:lnTo>
                    <a:lnTo>
                      <a:pt x="2138" y="2777"/>
                    </a:lnTo>
                    <a:lnTo>
                      <a:pt x="2129" y="2796"/>
                    </a:lnTo>
                    <a:lnTo>
                      <a:pt x="2116" y="2818"/>
                    </a:lnTo>
                    <a:lnTo>
                      <a:pt x="2099" y="2837"/>
                    </a:lnTo>
                    <a:lnTo>
                      <a:pt x="2081" y="2855"/>
                    </a:lnTo>
                    <a:lnTo>
                      <a:pt x="2062" y="2867"/>
                    </a:lnTo>
                    <a:lnTo>
                      <a:pt x="2043" y="2875"/>
                    </a:lnTo>
                    <a:lnTo>
                      <a:pt x="2039" y="2953"/>
                    </a:lnTo>
                    <a:lnTo>
                      <a:pt x="2027" y="3030"/>
                    </a:lnTo>
                    <a:lnTo>
                      <a:pt x="2009" y="3107"/>
                    </a:lnTo>
                    <a:lnTo>
                      <a:pt x="1985" y="3183"/>
                    </a:lnTo>
                    <a:lnTo>
                      <a:pt x="1958" y="3258"/>
                    </a:lnTo>
                    <a:lnTo>
                      <a:pt x="1863" y="3480"/>
                    </a:lnTo>
                    <a:lnTo>
                      <a:pt x="1831" y="3555"/>
                    </a:lnTo>
                    <a:lnTo>
                      <a:pt x="1802" y="3629"/>
                    </a:lnTo>
                    <a:lnTo>
                      <a:pt x="1777" y="3705"/>
                    </a:lnTo>
                    <a:lnTo>
                      <a:pt x="1755" y="3780"/>
                    </a:lnTo>
                    <a:lnTo>
                      <a:pt x="1740" y="3857"/>
                    </a:lnTo>
                    <a:lnTo>
                      <a:pt x="1576" y="4822"/>
                    </a:lnTo>
                    <a:lnTo>
                      <a:pt x="1559" y="4825"/>
                    </a:lnTo>
                    <a:lnTo>
                      <a:pt x="1541" y="4831"/>
                    </a:lnTo>
                    <a:lnTo>
                      <a:pt x="1523" y="4840"/>
                    </a:lnTo>
                    <a:lnTo>
                      <a:pt x="1507" y="4849"/>
                    </a:lnTo>
                    <a:lnTo>
                      <a:pt x="1495" y="4855"/>
                    </a:lnTo>
                    <a:lnTo>
                      <a:pt x="1484" y="4881"/>
                    </a:lnTo>
                    <a:lnTo>
                      <a:pt x="1478" y="4907"/>
                    </a:lnTo>
                    <a:lnTo>
                      <a:pt x="1472" y="4934"/>
                    </a:lnTo>
                    <a:lnTo>
                      <a:pt x="1461" y="4962"/>
                    </a:lnTo>
                    <a:lnTo>
                      <a:pt x="1119" y="4962"/>
                    </a:lnTo>
                    <a:lnTo>
                      <a:pt x="1095" y="4959"/>
                    </a:lnTo>
                    <a:lnTo>
                      <a:pt x="1079" y="4952"/>
                    </a:lnTo>
                    <a:lnTo>
                      <a:pt x="1066" y="4941"/>
                    </a:lnTo>
                    <a:lnTo>
                      <a:pt x="1059" y="4926"/>
                    </a:lnTo>
                    <a:lnTo>
                      <a:pt x="1056" y="4910"/>
                    </a:lnTo>
                    <a:lnTo>
                      <a:pt x="1057" y="4890"/>
                    </a:lnTo>
                    <a:lnTo>
                      <a:pt x="1062" y="4870"/>
                    </a:lnTo>
                    <a:lnTo>
                      <a:pt x="1069" y="4851"/>
                    </a:lnTo>
                    <a:lnTo>
                      <a:pt x="1094" y="4815"/>
                    </a:lnTo>
                    <a:lnTo>
                      <a:pt x="1109" y="4800"/>
                    </a:lnTo>
                    <a:lnTo>
                      <a:pt x="1125" y="4786"/>
                    </a:lnTo>
                    <a:lnTo>
                      <a:pt x="1142" y="4778"/>
                    </a:lnTo>
                    <a:lnTo>
                      <a:pt x="1160" y="4774"/>
                    </a:lnTo>
                    <a:lnTo>
                      <a:pt x="1164" y="4670"/>
                    </a:lnTo>
                    <a:lnTo>
                      <a:pt x="1175" y="4566"/>
                    </a:lnTo>
                    <a:lnTo>
                      <a:pt x="1193" y="4459"/>
                    </a:lnTo>
                    <a:lnTo>
                      <a:pt x="1199" y="4445"/>
                    </a:lnTo>
                    <a:lnTo>
                      <a:pt x="1208" y="4435"/>
                    </a:lnTo>
                    <a:lnTo>
                      <a:pt x="1219" y="4429"/>
                    </a:lnTo>
                    <a:lnTo>
                      <a:pt x="1232" y="4422"/>
                    </a:lnTo>
                    <a:lnTo>
                      <a:pt x="1244" y="4418"/>
                    </a:lnTo>
                    <a:lnTo>
                      <a:pt x="1256" y="4410"/>
                    </a:lnTo>
                    <a:lnTo>
                      <a:pt x="1265" y="4401"/>
                    </a:lnTo>
                    <a:lnTo>
                      <a:pt x="1272" y="4386"/>
                    </a:lnTo>
                    <a:lnTo>
                      <a:pt x="1288" y="4305"/>
                    </a:lnTo>
                    <a:lnTo>
                      <a:pt x="1300" y="4220"/>
                    </a:lnTo>
                    <a:lnTo>
                      <a:pt x="1308" y="4134"/>
                    </a:lnTo>
                    <a:lnTo>
                      <a:pt x="1315" y="4047"/>
                    </a:lnTo>
                    <a:lnTo>
                      <a:pt x="1324" y="3959"/>
                    </a:lnTo>
                    <a:lnTo>
                      <a:pt x="1335" y="3869"/>
                    </a:lnTo>
                    <a:lnTo>
                      <a:pt x="1348" y="3780"/>
                    </a:lnTo>
                    <a:lnTo>
                      <a:pt x="1365" y="3701"/>
                    </a:lnTo>
                    <a:lnTo>
                      <a:pt x="1383" y="3623"/>
                    </a:lnTo>
                    <a:lnTo>
                      <a:pt x="1404" y="3546"/>
                    </a:lnTo>
                    <a:lnTo>
                      <a:pt x="1424" y="3468"/>
                    </a:lnTo>
                    <a:lnTo>
                      <a:pt x="1442" y="3392"/>
                    </a:lnTo>
                    <a:lnTo>
                      <a:pt x="1457" y="3315"/>
                    </a:lnTo>
                    <a:lnTo>
                      <a:pt x="1468" y="3241"/>
                    </a:lnTo>
                    <a:lnTo>
                      <a:pt x="1471" y="3169"/>
                    </a:lnTo>
                    <a:lnTo>
                      <a:pt x="1471" y="3088"/>
                    </a:lnTo>
                    <a:lnTo>
                      <a:pt x="1474" y="3006"/>
                    </a:lnTo>
                    <a:lnTo>
                      <a:pt x="1478" y="2925"/>
                    </a:lnTo>
                    <a:lnTo>
                      <a:pt x="1486" y="2843"/>
                    </a:lnTo>
                    <a:lnTo>
                      <a:pt x="1496" y="2762"/>
                    </a:lnTo>
                    <a:lnTo>
                      <a:pt x="1511" y="2680"/>
                    </a:lnTo>
                    <a:lnTo>
                      <a:pt x="1529" y="2602"/>
                    </a:lnTo>
                    <a:lnTo>
                      <a:pt x="1553" y="2525"/>
                    </a:lnTo>
                    <a:lnTo>
                      <a:pt x="1582" y="2450"/>
                    </a:lnTo>
                    <a:lnTo>
                      <a:pt x="1618" y="2379"/>
                    </a:lnTo>
                    <a:lnTo>
                      <a:pt x="1659" y="2309"/>
                    </a:lnTo>
                    <a:lnTo>
                      <a:pt x="1528" y="2309"/>
                    </a:lnTo>
                    <a:lnTo>
                      <a:pt x="1569" y="1631"/>
                    </a:lnTo>
                    <a:lnTo>
                      <a:pt x="1540" y="1311"/>
                    </a:lnTo>
                    <a:lnTo>
                      <a:pt x="1501" y="1306"/>
                    </a:lnTo>
                    <a:lnTo>
                      <a:pt x="1458" y="1309"/>
                    </a:lnTo>
                    <a:lnTo>
                      <a:pt x="1413" y="1318"/>
                    </a:lnTo>
                    <a:lnTo>
                      <a:pt x="1368" y="1330"/>
                    </a:lnTo>
                    <a:lnTo>
                      <a:pt x="1323" y="1344"/>
                    </a:lnTo>
                    <a:lnTo>
                      <a:pt x="1232" y="1374"/>
                    </a:lnTo>
                    <a:lnTo>
                      <a:pt x="1187" y="1388"/>
                    </a:lnTo>
                    <a:lnTo>
                      <a:pt x="1145" y="1397"/>
                    </a:lnTo>
                    <a:lnTo>
                      <a:pt x="1106" y="1401"/>
                    </a:lnTo>
                    <a:lnTo>
                      <a:pt x="756" y="1484"/>
                    </a:lnTo>
                    <a:lnTo>
                      <a:pt x="720" y="1493"/>
                    </a:lnTo>
                    <a:lnTo>
                      <a:pt x="680" y="1498"/>
                    </a:lnTo>
                    <a:lnTo>
                      <a:pt x="638" y="1498"/>
                    </a:lnTo>
                    <a:lnTo>
                      <a:pt x="595" y="1495"/>
                    </a:lnTo>
                    <a:lnTo>
                      <a:pt x="551" y="1490"/>
                    </a:lnTo>
                    <a:lnTo>
                      <a:pt x="507" y="1483"/>
                    </a:lnTo>
                    <a:lnTo>
                      <a:pt x="463" y="1477"/>
                    </a:lnTo>
                    <a:lnTo>
                      <a:pt x="421" y="1471"/>
                    </a:lnTo>
                    <a:lnTo>
                      <a:pt x="382" y="1466"/>
                    </a:lnTo>
                    <a:lnTo>
                      <a:pt x="346" y="1465"/>
                    </a:lnTo>
                    <a:lnTo>
                      <a:pt x="340" y="1471"/>
                    </a:lnTo>
                    <a:lnTo>
                      <a:pt x="337" y="1480"/>
                    </a:lnTo>
                    <a:lnTo>
                      <a:pt x="334" y="1492"/>
                    </a:lnTo>
                    <a:lnTo>
                      <a:pt x="332" y="1504"/>
                    </a:lnTo>
                    <a:lnTo>
                      <a:pt x="329" y="1513"/>
                    </a:lnTo>
                    <a:lnTo>
                      <a:pt x="323" y="1519"/>
                    </a:lnTo>
                    <a:lnTo>
                      <a:pt x="285" y="1531"/>
                    </a:lnTo>
                    <a:lnTo>
                      <a:pt x="251" y="1542"/>
                    </a:lnTo>
                    <a:lnTo>
                      <a:pt x="222" y="1551"/>
                    </a:lnTo>
                    <a:lnTo>
                      <a:pt x="198" y="1557"/>
                    </a:lnTo>
                    <a:lnTo>
                      <a:pt x="175" y="1563"/>
                    </a:lnTo>
                    <a:lnTo>
                      <a:pt x="157" y="1566"/>
                    </a:lnTo>
                    <a:lnTo>
                      <a:pt x="144" y="1567"/>
                    </a:lnTo>
                    <a:lnTo>
                      <a:pt x="135" y="1566"/>
                    </a:lnTo>
                    <a:lnTo>
                      <a:pt x="132" y="1563"/>
                    </a:lnTo>
                    <a:lnTo>
                      <a:pt x="135" y="1557"/>
                    </a:lnTo>
                    <a:lnTo>
                      <a:pt x="144" y="1546"/>
                    </a:lnTo>
                    <a:lnTo>
                      <a:pt x="160" y="1534"/>
                    </a:lnTo>
                    <a:lnTo>
                      <a:pt x="184" y="1517"/>
                    </a:lnTo>
                    <a:lnTo>
                      <a:pt x="159" y="1526"/>
                    </a:lnTo>
                    <a:lnTo>
                      <a:pt x="136" y="1534"/>
                    </a:lnTo>
                    <a:lnTo>
                      <a:pt x="115" y="1542"/>
                    </a:lnTo>
                    <a:lnTo>
                      <a:pt x="98" y="1546"/>
                    </a:lnTo>
                    <a:lnTo>
                      <a:pt x="85" y="1549"/>
                    </a:lnTo>
                    <a:lnTo>
                      <a:pt x="74" y="1549"/>
                    </a:lnTo>
                    <a:lnTo>
                      <a:pt x="68" y="1548"/>
                    </a:lnTo>
                    <a:lnTo>
                      <a:pt x="67" y="1542"/>
                    </a:lnTo>
                    <a:lnTo>
                      <a:pt x="70" y="1534"/>
                    </a:lnTo>
                    <a:lnTo>
                      <a:pt x="77" y="1522"/>
                    </a:lnTo>
                    <a:lnTo>
                      <a:pt x="89" y="1505"/>
                    </a:lnTo>
                    <a:lnTo>
                      <a:pt x="108" y="1486"/>
                    </a:lnTo>
                    <a:lnTo>
                      <a:pt x="132" y="1462"/>
                    </a:lnTo>
                    <a:lnTo>
                      <a:pt x="92" y="1475"/>
                    </a:lnTo>
                    <a:lnTo>
                      <a:pt x="61" y="1484"/>
                    </a:lnTo>
                    <a:lnTo>
                      <a:pt x="35" y="1489"/>
                    </a:lnTo>
                    <a:lnTo>
                      <a:pt x="17" y="1492"/>
                    </a:lnTo>
                    <a:lnTo>
                      <a:pt x="5" y="1490"/>
                    </a:lnTo>
                    <a:lnTo>
                      <a:pt x="0" y="1486"/>
                    </a:lnTo>
                    <a:lnTo>
                      <a:pt x="4" y="1480"/>
                    </a:lnTo>
                    <a:lnTo>
                      <a:pt x="13" y="1471"/>
                    </a:lnTo>
                    <a:lnTo>
                      <a:pt x="29" y="1459"/>
                    </a:lnTo>
                    <a:lnTo>
                      <a:pt x="50" y="1445"/>
                    </a:lnTo>
                    <a:lnTo>
                      <a:pt x="80" y="1430"/>
                    </a:lnTo>
                    <a:lnTo>
                      <a:pt x="115" y="1413"/>
                    </a:lnTo>
                    <a:lnTo>
                      <a:pt x="77" y="1407"/>
                    </a:lnTo>
                    <a:lnTo>
                      <a:pt x="49" y="1403"/>
                    </a:lnTo>
                    <a:lnTo>
                      <a:pt x="28" y="1400"/>
                    </a:lnTo>
                    <a:lnTo>
                      <a:pt x="17" y="1397"/>
                    </a:lnTo>
                    <a:lnTo>
                      <a:pt x="13" y="1394"/>
                    </a:lnTo>
                    <a:lnTo>
                      <a:pt x="14" y="1391"/>
                    </a:lnTo>
                    <a:lnTo>
                      <a:pt x="22" y="1389"/>
                    </a:lnTo>
                    <a:lnTo>
                      <a:pt x="34" y="1388"/>
                    </a:lnTo>
                    <a:lnTo>
                      <a:pt x="49" y="1386"/>
                    </a:lnTo>
                    <a:lnTo>
                      <a:pt x="68" y="1383"/>
                    </a:lnTo>
                    <a:lnTo>
                      <a:pt x="89" y="1382"/>
                    </a:lnTo>
                    <a:lnTo>
                      <a:pt x="112" y="1380"/>
                    </a:lnTo>
                    <a:lnTo>
                      <a:pt x="160" y="1374"/>
                    </a:lnTo>
                    <a:lnTo>
                      <a:pt x="183" y="1371"/>
                    </a:lnTo>
                    <a:lnTo>
                      <a:pt x="204" y="1368"/>
                    </a:lnTo>
                    <a:lnTo>
                      <a:pt x="222" y="1364"/>
                    </a:lnTo>
                    <a:lnTo>
                      <a:pt x="237" y="1358"/>
                    </a:lnTo>
                    <a:lnTo>
                      <a:pt x="248" y="1352"/>
                    </a:lnTo>
                    <a:lnTo>
                      <a:pt x="234" y="1314"/>
                    </a:lnTo>
                    <a:lnTo>
                      <a:pt x="224" y="1281"/>
                    </a:lnTo>
                    <a:lnTo>
                      <a:pt x="218" y="1256"/>
                    </a:lnTo>
                    <a:lnTo>
                      <a:pt x="213" y="1237"/>
                    </a:lnTo>
                    <a:lnTo>
                      <a:pt x="212" y="1222"/>
                    </a:lnTo>
                    <a:lnTo>
                      <a:pt x="213" y="1213"/>
                    </a:lnTo>
                    <a:lnTo>
                      <a:pt x="216" y="1210"/>
                    </a:lnTo>
                    <a:lnTo>
                      <a:pt x="221" y="1210"/>
                    </a:lnTo>
                    <a:lnTo>
                      <a:pt x="228" y="1214"/>
                    </a:lnTo>
                    <a:lnTo>
                      <a:pt x="236" y="1223"/>
                    </a:lnTo>
                    <a:lnTo>
                      <a:pt x="245" y="1235"/>
                    </a:lnTo>
                    <a:lnTo>
                      <a:pt x="254" y="1250"/>
                    </a:lnTo>
                    <a:lnTo>
                      <a:pt x="264" y="1267"/>
                    </a:lnTo>
                    <a:lnTo>
                      <a:pt x="285" y="1309"/>
                    </a:lnTo>
                    <a:lnTo>
                      <a:pt x="294" y="1333"/>
                    </a:lnTo>
                    <a:lnTo>
                      <a:pt x="302" y="1342"/>
                    </a:lnTo>
                    <a:lnTo>
                      <a:pt x="319" y="1347"/>
                    </a:lnTo>
                    <a:lnTo>
                      <a:pt x="341" y="1350"/>
                    </a:lnTo>
                    <a:lnTo>
                      <a:pt x="370" y="1352"/>
                    </a:lnTo>
                    <a:lnTo>
                      <a:pt x="405" y="1350"/>
                    </a:lnTo>
                    <a:lnTo>
                      <a:pt x="444" y="1347"/>
                    </a:lnTo>
                    <a:lnTo>
                      <a:pt x="486" y="1342"/>
                    </a:lnTo>
                    <a:lnTo>
                      <a:pt x="533" y="1336"/>
                    </a:lnTo>
                    <a:lnTo>
                      <a:pt x="579" y="1329"/>
                    </a:lnTo>
                    <a:lnTo>
                      <a:pt x="628" y="1320"/>
                    </a:lnTo>
                    <a:lnTo>
                      <a:pt x="676" y="1312"/>
                    </a:lnTo>
                    <a:lnTo>
                      <a:pt x="724" y="1302"/>
                    </a:lnTo>
                    <a:lnTo>
                      <a:pt x="771" y="1293"/>
                    </a:lnTo>
                    <a:lnTo>
                      <a:pt x="813" y="1282"/>
                    </a:lnTo>
                    <a:lnTo>
                      <a:pt x="854" y="1273"/>
                    </a:lnTo>
                    <a:lnTo>
                      <a:pt x="890" y="1264"/>
                    </a:lnTo>
                    <a:lnTo>
                      <a:pt x="920" y="1255"/>
                    </a:lnTo>
                    <a:lnTo>
                      <a:pt x="944" y="1247"/>
                    </a:lnTo>
                    <a:lnTo>
                      <a:pt x="962" y="1241"/>
                    </a:lnTo>
                    <a:lnTo>
                      <a:pt x="965" y="1237"/>
                    </a:lnTo>
                    <a:lnTo>
                      <a:pt x="976" y="1232"/>
                    </a:lnTo>
                    <a:lnTo>
                      <a:pt x="993" y="1228"/>
                    </a:lnTo>
                    <a:lnTo>
                      <a:pt x="1014" y="1225"/>
                    </a:lnTo>
                    <a:lnTo>
                      <a:pt x="1038" y="1220"/>
                    </a:lnTo>
                    <a:lnTo>
                      <a:pt x="1089" y="1208"/>
                    </a:lnTo>
                    <a:lnTo>
                      <a:pt x="1112" y="1201"/>
                    </a:lnTo>
                    <a:lnTo>
                      <a:pt x="1130" y="1192"/>
                    </a:lnTo>
                    <a:lnTo>
                      <a:pt x="1172" y="1166"/>
                    </a:lnTo>
                    <a:lnTo>
                      <a:pt x="1210" y="1143"/>
                    </a:lnTo>
                    <a:lnTo>
                      <a:pt x="1244" y="1122"/>
                    </a:lnTo>
                    <a:lnTo>
                      <a:pt x="1279" y="1103"/>
                    </a:lnTo>
                    <a:lnTo>
                      <a:pt x="1315" y="1085"/>
                    </a:lnTo>
                    <a:lnTo>
                      <a:pt x="1353" y="1065"/>
                    </a:lnTo>
                    <a:lnTo>
                      <a:pt x="1395" y="1045"/>
                    </a:lnTo>
                    <a:lnTo>
                      <a:pt x="1442" y="1024"/>
                    </a:lnTo>
                    <a:lnTo>
                      <a:pt x="1480" y="977"/>
                    </a:lnTo>
                    <a:lnTo>
                      <a:pt x="1517" y="938"/>
                    </a:lnTo>
                    <a:lnTo>
                      <a:pt x="1555" y="907"/>
                    </a:lnTo>
                    <a:lnTo>
                      <a:pt x="1591" y="879"/>
                    </a:lnTo>
                    <a:lnTo>
                      <a:pt x="1626" y="858"/>
                    </a:lnTo>
                    <a:lnTo>
                      <a:pt x="1661" y="842"/>
                    </a:lnTo>
                    <a:lnTo>
                      <a:pt x="1694" y="828"/>
                    </a:lnTo>
                    <a:lnTo>
                      <a:pt x="1725" y="818"/>
                    </a:lnTo>
                    <a:lnTo>
                      <a:pt x="1754" y="810"/>
                    </a:lnTo>
                    <a:lnTo>
                      <a:pt x="1781" y="804"/>
                    </a:lnTo>
                    <a:lnTo>
                      <a:pt x="1807" y="798"/>
                    </a:lnTo>
                    <a:lnTo>
                      <a:pt x="1829" y="792"/>
                    </a:lnTo>
                    <a:lnTo>
                      <a:pt x="1849" y="784"/>
                    </a:lnTo>
                    <a:lnTo>
                      <a:pt x="1866" y="777"/>
                    </a:lnTo>
                    <a:lnTo>
                      <a:pt x="1879" y="765"/>
                    </a:lnTo>
                    <a:lnTo>
                      <a:pt x="1888" y="751"/>
                    </a:lnTo>
                    <a:lnTo>
                      <a:pt x="1894" y="733"/>
                    </a:lnTo>
                    <a:lnTo>
                      <a:pt x="1897" y="710"/>
                    </a:lnTo>
                    <a:lnTo>
                      <a:pt x="1894" y="683"/>
                    </a:lnTo>
                    <a:lnTo>
                      <a:pt x="1888" y="649"/>
                    </a:lnTo>
                    <a:lnTo>
                      <a:pt x="1885" y="634"/>
                    </a:lnTo>
                    <a:lnTo>
                      <a:pt x="1876" y="617"/>
                    </a:lnTo>
                    <a:lnTo>
                      <a:pt x="1863" y="597"/>
                    </a:lnTo>
                    <a:lnTo>
                      <a:pt x="1847" y="575"/>
                    </a:lnTo>
                    <a:lnTo>
                      <a:pt x="1831" y="545"/>
                    </a:lnTo>
                    <a:lnTo>
                      <a:pt x="1816" y="510"/>
                    </a:lnTo>
                    <a:lnTo>
                      <a:pt x="1807" y="487"/>
                    </a:lnTo>
                    <a:lnTo>
                      <a:pt x="1798" y="459"/>
                    </a:lnTo>
                    <a:lnTo>
                      <a:pt x="1786" y="427"/>
                    </a:lnTo>
                    <a:lnTo>
                      <a:pt x="1765" y="361"/>
                    </a:lnTo>
                    <a:lnTo>
                      <a:pt x="1755" y="327"/>
                    </a:lnTo>
                    <a:lnTo>
                      <a:pt x="1748" y="299"/>
                    </a:lnTo>
                    <a:lnTo>
                      <a:pt x="1742" y="273"/>
                    </a:lnTo>
                    <a:lnTo>
                      <a:pt x="1740" y="255"/>
                    </a:lnTo>
                    <a:lnTo>
                      <a:pt x="1746" y="223"/>
                    </a:lnTo>
                    <a:lnTo>
                      <a:pt x="1762" y="192"/>
                    </a:lnTo>
                    <a:lnTo>
                      <a:pt x="1784" y="161"/>
                    </a:lnTo>
                    <a:lnTo>
                      <a:pt x="1814" y="133"/>
                    </a:lnTo>
                    <a:lnTo>
                      <a:pt x="1850" y="106"/>
                    </a:lnTo>
                    <a:lnTo>
                      <a:pt x="1890" y="85"/>
                    </a:lnTo>
                    <a:lnTo>
                      <a:pt x="1932" y="66"/>
                    </a:lnTo>
                    <a:lnTo>
                      <a:pt x="1976" y="54"/>
                    </a:lnTo>
                    <a:lnTo>
                      <a:pt x="2018" y="48"/>
                    </a:lnTo>
                    <a:lnTo>
                      <a:pt x="2053" y="50"/>
                    </a:lnTo>
                    <a:lnTo>
                      <a:pt x="2086" y="59"/>
                    </a:lnTo>
                    <a:lnTo>
                      <a:pt x="2114" y="71"/>
                    </a:lnTo>
                    <a:lnTo>
                      <a:pt x="2141" y="88"/>
                    </a:lnTo>
                    <a:lnTo>
                      <a:pt x="2163" y="104"/>
                    </a:lnTo>
                    <a:lnTo>
                      <a:pt x="2181" y="121"/>
                    </a:lnTo>
                    <a:lnTo>
                      <a:pt x="2193" y="134"/>
                    </a:lnTo>
                    <a:lnTo>
                      <a:pt x="2200" y="145"/>
                    </a:lnTo>
                    <a:lnTo>
                      <a:pt x="2214" y="170"/>
                    </a:lnTo>
                    <a:lnTo>
                      <a:pt x="2226" y="201"/>
                    </a:lnTo>
                    <a:lnTo>
                      <a:pt x="2236" y="232"/>
                    </a:lnTo>
                    <a:lnTo>
                      <a:pt x="2247" y="267"/>
                    </a:lnTo>
                    <a:lnTo>
                      <a:pt x="2255" y="303"/>
                    </a:lnTo>
                    <a:lnTo>
                      <a:pt x="2261" y="341"/>
                    </a:lnTo>
                    <a:lnTo>
                      <a:pt x="2265" y="380"/>
                    </a:lnTo>
                    <a:lnTo>
                      <a:pt x="2268" y="416"/>
                    </a:lnTo>
                    <a:lnTo>
                      <a:pt x="2268" y="454"/>
                    </a:lnTo>
                    <a:lnTo>
                      <a:pt x="2267" y="489"/>
                    </a:lnTo>
                    <a:lnTo>
                      <a:pt x="2262" y="522"/>
                    </a:lnTo>
                    <a:lnTo>
                      <a:pt x="2255" y="552"/>
                    </a:lnTo>
                    <a:lnTo>
                      <a:pt x="2244" y="579"/>
                    </a:lnTo>
                    <a:lnTo>
                      <a:pt x="2232" y="602"/>
                    </a:lnTo>
                    <a:lnTo>
                      <a:pt x="2217" y="620"/>
                    </a:lnTo>
                    <a:lnTo>
                      <a:pt x="2197" y="634"/>
                    </a:lnTo>
                    <a:lnTo>
                      <a:pt x="2175" y="640"/>
                    </a:lnTo>
                    <a:lnTo>
                      <a:pt x="2149" y="640"/>
                    </a:lnTo>
                    <a:lnTo>
                      <a:pt x="2132" y="641"/>
                    </a:lnTo>
                    <a:lnTo>
                      <a:pt x="2122" y="647"/>
                    </a:lnTo>
                    <a:lnTo>
                      <a:pt x="2117" y="655"/>
                    </a:lnTo>
                    <a:lnTo>
                      <a:pt x="2116" y="665"/>
                    </a:lnTo>
                    <a:lnTo>
                      <a:pt x="2120" y="679"/>
                    </a:lnTo>
                    <a:lnTo>
                      <a:pt x="2126" y="692"/>
                    </a:lnTo>
                    <a:lnTo>
                      <a:pt x="2137" y="707"/>
                    </a:lnTo>
                    <a:lnTo>
                      <a:pt x="2151" y="723"/>
                    </a:lnTo>
                    <a:lnTo>
                      <a:pt x="2167" y="738"/>
                    </a:lnTo>
                    <a:lnTo>
                      <a:pt x="2185" y="753"/>
                    </a:lnTo>
                    <a:lnTo>
                      <a:pt x="2276" y="727"/>
                    </a:lnTo>
                    <a:lnTo>
                      <a:pt x="2711" y="603"/>
                    </a:lnTo>
                    <a:lnTo>
                      <a:pt x="2812" y="517"/>
                    </a:lnTo>
                    <a:lnTo>
                      <a:pt x="2827" y="507"/>
                    </a:lnTo>
                    <a:lnTo>
                      <a:pt x="2852" y="496"/>
                    </a:lnTo>
                    <a:lnTo>
                      <a:pt x="2882" y="484"/>
                    </a:lnTo>
                    <a:lnTo>
                      <a:pt x="2918" y="471"/>
                    </a:lnTo>
                    <a:lnTo>
                      <a:pt x="2959" y="456"/>
                    </a:lnTo>
                    <a:lnTo>
                      <a:pt x="3002" y="440"/>
                    </a:lnTo>
                    <a:lnTo>
                      <a:pt x="3090" y="407"/>
                    </a:lnTo>
                    <a:lnTo>
                      <a:pt x="3132" y="392"/>
                    </a:lnTo>
                    <a:lnTo>
                      <a:pt x="3171" y="376"/>
                    </a:lnTo>
                    <a:lnTo>
                      <a:pt x="3206" y="359"/>
                    </a:lnTo>
                    <a:lnTo>
                      <a:pt x="3233" y="344"/>
                    </a:lnTo>
                    <a:lnTo>
                      <a:pt x="3254" y="329"/>
                    </a:lnTo>
                    <a:lnTo>
                      <a:pt x="3266" y="314"/>
                    </a:lnTo>
                    <a:lnTo>
                      <a:pt x="3274" y="300"/>
                    </a:lnTo>
                    <a:lnTo>
                      <a:pt x="3284" y="281"/>
                    </a:lnTo>
                    <a:lnTo>
                      <a:pt x="3295" y="255"/>
                    </a:lnTo>
                    <a:lnTo>
                      <a:pt x="3305" y="222"/>
                    </a:lnTo>
                    <a:lnTo>
                      <a:pt x="3311" y="193"/>
                    </a:lnTo>
                    <a:lnTo>
                      <a:pt x="3317" y="163"/>
                    </a:lnTo>
                    <a:lnTo>
                      <a:pt x="3322" y="133"/>
                    </a:lnTo>
                    <a:lnTo>
                      <a:pt x="3325" y="106"/>
                    </a:lnTo>
                    <a:lnTo>
                      <a:pt x="3328" y="80"/>
                    </a:lnTo>
                    <a:lnTo>
                      <a:pt x="3331" y="57"/>
                    </a:lnTo>
                    <a:lnTo>
                      <a:pt x="3334" y="39"/>
                    </a:lnTo>
                    <a:lnTo>
                      <a:pt x="3337" y="27"/>
                    </a:lnTo>
                    <a:lnTo>
                      <a:pt x="3342" y="21"/>
                    </a:lnTo>
                    <a:lnTo>
                      <a:pt x="3346" y="21"/>
                    </a:lnTo>
                    <a:lnTo>
                      <a:pt x="3352" y="32"/>
                    </a:lnTo>
                    <a:lnTo>
                      <a:pt x="3360" y="50"/>
                    </a:lnTo>
                    <a:lnTo>
                      <a:pt x="3361" y="54"/>
                    </a:lnTo>
                    <a:lnTo>
                      <a:pt x="3363" y="62"/>
                    </a:lnTo>
                    <a:lnTo>
                      <a:pt x="3366" y="75"/>
                    </a:lnTo>
                    <a:lnTo>
                      <a:pt x="3370" y="91"/>
                    </a:lnTo>
                    <a:lnTo>
                      <a:pt x="3382" y="124"/>
                    </a:lnTo>
                    <a:lnTo>
                      <a:pt x="3390" y="140"/>
                    </a:lnTo>
                    <a:lnTo>
                      <a:pt x="3397" y="155"/>
                    </a:lnTo>
                    <a:lnTo>
                      <a:pt x="3406" y="167"/>
                    </a:lnTo>
                    <a:lnTo>
                      <a:pt x="3417" y="175"/>
                    </a:lnTo>
                    <a:lnTo>
                      <a:pt x="3429" y="178"/>
                    </a:lnTo>
                    <a:lnTo>
                      <a:pt x="3441" y="175"/>
                    </a:lnTo>
                    <a:lnTo>
                      <a:pt x="3455" y="164"/>
                    </a:lnTo>
                    <a:lnTo>
                      <a:pt x="3470" y="146"/>
                    </a:lnTo>
                    <a:lnTo>
                      <a:pt x="3485" y="118"/>
                    </a:lnTo>
                    <a:lnTo>
                      <a:pt x="3489" y="109"/>
                    </a:lnTo>
                    <a:lnTo>
                      <a:pt x="3497" y="97"/>
                    </a:lnTo>
                    <a:lnTo>
                      <a:pt x="3506" y="85"/>
                    </a:lnTo>
                    <a:lnTo>
                      <a:pt x="3527" y="57"/>
                    </a:lnTo>
                    <a:lnTo>
                      <a:pt x="3539" y="44"/>
                    </a:lnTo>
                    <a:lnTo>
                      <a:pt x="3572" y="11"/>
                    </a:lnTo>
                    <a:lnTo>
                      <a:pt x="3583" y="5"/>
                    </a:lnTo>
                    <a:lnTo>
                      <a:pt x="3590" y="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24" tIns="45713" rIns="91424" bIns="45713" rtlCol="0" anchor="ctr"/>
              <a:lstStyle/>
              <a:p>
                <a:pPr algn="ctr"/>
                <a:endParaRPr lang="en-US" sz="2399"/>
              </a:p>
            </p:txBody>
          </p:sp>
          <p:sp>
            <p:nvSpPr>
              <p:cNvPr id="20" name="ïṥḷîḓé">
                <a:extLst>
                  <a:ext uri="{FF2B5EF4-FFF2-40B4-BE49-F238E27FC236}">
                    <a16:creationId xmlns:a16="http://schemas.microsoft.com/office/drawing/2014/main" xmlns="" id="{E5E3BC0E-9B33-4138-9C04-455BD4C1D7E6}"/>
                  </a:ext>
                </a:extLst>
              </p:cNvPr>
              <p:cNvSpPr/>
              <p:nvPr/>
            </p:nvSpPr>
            <p:spPr bwMode="auto">
              <a:xfrm>
                <a:off x="7042611" y="1131861"/>
                <a:ext cx="609263" cy="1014163"/>
              </a:xfrm>
              <a:custGeom>
                <a:avLst/>
                <a:gdLst>
                  <a:gd name="T0" fmla="*/ 150 w 255"/>
                  <a:gd name="T1" fmla="*/ 243 h 425"/>
                  <a:gd name="T2" fmla="*/ 161 w 255"/>
                  <a:gd name="T3" fmla="*/ 243 h 425"/>
                  <a:gd name="T4" fmla="*/ 161 w 255"/>
                  <a:gd name="T5" fmla="*/ 229 h 425"/>
                  <a:gd name="T6" fmla="*/ 149 w 255"/>
                  <a:gd name="T7" fmla="*/ 229 h 425"/>
                  <a:gd name="T8" fmla="*/ 149 w 255"/>
                  <a:gd name="T9" fmla="*/ 212 h 425"/>
                  <a:gd name="T10" fmla="*/ 206 w 255"/>
                  <a:gd name="T11" fmla="*/ 243 h 425"/>
                  <a:gd name="T12" fmla="*/ 195 w 255"/>
                  <a:gd name="T13" fmla="*/ 154 h 425"/>
                  <a:gd name="T14" fmla="*/ 255 w 255"/>
                  <a:gd name="T15" fmla="*/ 93 h 425"/>
                  <a:gd name="T16" fmla="*/ 169 w 255"/>
                  <a:gd name="T17" fmla="*/ 81 h 425"/>
                  <a:gd name="T18" fmla="*/ 128 w 255"/>
                  <a:gd name="T19" fmla="*/ 1 h 425"/>
                  <a:gd name="T20" fmla="*/ 127 w 255"/>
                  <a:gd name="T21" fmla="*/ 0 h 425"/>
                  <a:gd name="T22" fmla="*/ 127 w 255"/>
                  <a:gd name="T23" fmla="*/ 0 h 425"/>
                  <a:gd name="T24" fmla="*/ 85 w 255"/>
                  <a:gd name="T25" fmla="*/ 81 h 425"/>
                  <a:gd name="T26" fmla="*/ 0 w 255"/>
                  <a:gd name="T27" fmla="*/ 93 h 425"/>
                  <a:gd name="T28" fmla="*/ 59 w 255"/>
                  <a:gd name="T29" fmla="*/ 154 h 425"/>
                  <a:gd name="T30" fmla="*/ 48 w 255"/>
                  <a:gd name="T31" fmla="*/ 243 h 425"/>
                  <a:gd name="T32" fmla="*/ 106 w 255"/>
                  <a:gd name="T33" fmla="*/ 212 h 425"/>
                  <a:gd name="T34" fmla="*/ 105 w 255"/>
                  <a:gd name="T35" fmla="*/ 229 h 425"/>
                  <a:gd name="T36" fmla="*/ 94 w 255"/>
                  <a:gd name="T37" fmla="*/ 229 h 425"/>
                  <a:gd name="T38" fmla="*/ 94 w 255"/>
                  <a:gd name="T39" fmla="*/ 243 h 425"/>
                  <a:gd name="T40" fmla="*/ 105 w 255"/>
                  <a:gd name="T41" fmla="*/ 243 h 425"/>
                  <a:gd name="T42" fmla="*/ 73 w 255"/>
                  <a:gd name="T43" fmla="*/ 326 h 425"/>
                  <a:gd name="T44" fmla="*/ 40 w 255"/>
                  <a:gd name="T45" fmla="*/ 326 h 425"/>
                  <a:gd name="T46" fmla="*/ 40 w 255"/>
                  <a:gd name="T47" fmla="*/ 425 h 425"/>
                  <a:gd name="T48" fmla="*/ 127 w 255"/>
                  <a:gd name="T49" fmla="*/ 425 h 425"/>
                  <a:gd name="T50" fmla="*/ 127 w 255"/>
                  <a:gd name="T51" fmla="*/ 425 h 425"/>
                  <a:gd name="T52" fmla="*/ 215 w 255"/>
                  <a:gd name="T53" fmla="*/ 425 h 425"/>
                  <a:gd name="T54" fmla="*/ 215 w 255"/>
                  <a:gd name="T55" fmla="*/ 326 h 425"/>
                  <a:gd name="T56" fmla="*/ 182 w 255"/>
                  <a:gd name="T57" fmla="*/ 326 h 425"/>
                  <a:gd name="T58" fmla="*/ 150 w 255"/>
                  <a:gd name="T59" fmla="*/ 243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55" h="425">
                    <a:moveTo>
                      <a:pt x="150" y="243"/>
                    </a:moveTo>
                    <a:lnTo>
                      <a:pt x="161" y="243"/>
                    </a:lnTo>
                    <a:lnTo>
                      <a:pt x="161" y="229"/>
                    </a:lnTo>
                    <a:lnTo>
                      <a:pt x="149" y="229"/>
                    </a:lnTo>
                    <a:cubicBezTo>
                      <a:pt x="149" y="222"/>
                      <a:pt x="149" y="216"/>
                      <a:pt x="149" y="212"/>
                    </a:cubicBezTo>
                    <a:lnTo>
                      <a:pt x="206" y="243"/>
                    </a:lnTo>
                    <a:lnTo>
                      <a:pt x="195" y="154"/>
                    </a:lnTo>
                    <a:lnTo>
                      <a:pt x="255" y="93"/>
                    </a:lnTo>
                    <a:lnTo>
                      <a:pt x="169" y="81"/>
                    </a:lnTo>
                    <a:lnTo>
                      <a:pt x="128" y="1"/>
                    </a:lnTo>
                    <a:lnTo>
                      <a:pt x="127" y="0"/>
                    </a:lnTo>
                    <a:lnTo>
                      <a:pt x="127" y="0"/>
                    </a:lnTo>
                    <a:lnTo>
                      <a:pt x="85" y="81"/>
                    </a:lnTo>
                    <a:lnTo>
                      <a:pt x="0" y="93"/>
                    </a:lnTo>
                    <a:lnTo>
                      <a:pt x="59" y="154"/>
                    </a:lnTo>
                    <a:lnTo>
                      <a:pt x="48" y="243"/>
                    </a:lnTo>
                    <a:lnTo>
                      <a:pt x="106" y="212"/>
                    </a:lnTo>
                    <a:cubicBezTo>
                      <a:pt x="106" y="216"/>
                      <a:pt x="106" y="222"/>
                      <a:pt x="105" y="229"/>
                    </a:cubicBezTo>
                    <a:lnTo>
                      <a:pt x="94" y="229"/>
                    </a:lnTo>
                    <a:lnTo>
                      <a:pt x="94" y="243"/>
                    </a:lnTo>
                    <a:lnTo>
                      <a:pt x="105" y="243"/>
                    </a:lnTo>
                    <a:cubicBezTo>
                      <a:pt x="102" y="279"/>
                      <a:pt x="94" y="326"/>
                      <a:pt x="73" y="326"/>
                    </a:cubicBezTo>
                    <a:lnTo>
                      <a:pt x="40" y="326"/>
                    </a:lnTo>
                    <a:lnTo>
                      <a:pt x="40" y="425"/>
                    </a:lnTo>
                    <a:lnTo>
                      <a:pt x="127" y="425"/>
                    </a:lnTo>
                    <a:lnTo>
                      <a:pt x="127" y="425"/>
                    </a:lnTo>
                    <a:lnTo>
                      <a:pt x="215" y="425"/>
                    </a:lnTo>
                    <a:lnTo>
                      <a:pt x="215" y="326"/>
                    </a:lnTo>
                    <a:lnTo>
                      <a:pt x="182" y="326"/>
                    </a:lnTo>
                    <a:cubicBezTo>
                      <a:pt x="161" y="326"/>
                      <a:pt x="153" y="279"/>
                      <a:pt x="150" y="24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21" name="iṣḷîḍè">
                <a:extLst>
                  <a:ext uri="{FF2B5EF4-FFF2-40B4-BE49-F238E27FC236}">
                    <a16:creationId xmlns:a16="http://schemas.microsoft.com/office/drawing/2014/main" xmlns="" id="{9561952C-9240-4BFD-AD50-CDFD94424C14}"/>
                  </a:ext>
                </a:extLst>
              </p:cNvPr>
              <p:cNvGrpSpPr/>
              <p:nvPr/>
            </p:nvGrpSpPr>
            <p:grpSpPr>
              <a:xfrm>
                <a:off x="7197608" y="1382446"/>
                <a:ext cx="299267" cy="109804"/>
                <a:chOff x="5378073" y="3888298"/>
                <a:chExt cx="1537564" cy="564148"/>
              </a:xfrm>
            </p:grpSpPr>
            <p:sp>
              <p:nvSpPr>
                <p:cNvPr id="22" name="îṧľîḑe">
                  <a:extLst>
                    <a:ext uri="{FF2B5EF4-FFF2-40B4-BE49-F238E27FC236}">
                      <a16:creationId xmlns:a16="http://schemas.microsoft.com/office/drawing/2014/main" xmlns="" id="{058792E5-9AA7-4E74-A2E0-3D55B8BCD301}"/>
                    </a:ext>
                  </a:extLst>
                </p:cNvPr>
                <p:cNvSpPr txBox="1"/>
                <p:nvPr/>
              </p:nvSpPr>
              <p:spPr>
                <a:xfrm>
                  <a:off x="5378073" y="3888298"/>
                  <a:ext cx="470317" cy="564148"/>
                </a:xfrm>
                <a:prstGeom prst="rect">
                  <a:avLst/>
                </a:prstGeom>
                <a:noFill/>
              </p:spPr>
              <p:txBody>
                <a:bodyPr wrap="none" rtlCol="0">
                  <a:prstTxWarp prst="textPlain">
                    <a:avLst/>
                  </a:prstTxWarp>
                  <a:spAutoFit/>
                </a:bodyPr>
                <a:lstStyle/>
                <a:p>
                  <a:r>
                    <a:rPr lang="en-US" altLang="zh-CN" sz="9600" dirty="0">
                      <a:solidFill>
                        <a:schemeClr val="bg1">
                          <a:alpha val="31000"/>
                        </a:schemeClr>
                      </a:solidFill>
                      <a:latin typeface="Impact" panose="020B0806030902050204" pitchFamily="34" charset="0"/>
                    </a:rPr>
                    <a:t>2</a:t>
                  </a:r>
                  <a:endParaRPr lang="zh-CN" altLang="en-US" sz="9600" dirty="0">
                    <a:solidFill>
                      <a:schemeClr val="bg1">
                        <a:alpha val="31000"/>
                      </a:schemeClr>
                    </a:solidFill>
                    <a:latin typeface="Impact" panose="020B0806030902050204" pitchFamily="34" charset="0"/>
                  </a:endParaRPr>
                </a:p>
              </p:txBody>
            </p:sp>
            <p:sp>
              <p:nvSpPr>
                <p:cNvPr id="23" name="isľïďé">
                  <a:extLst>
                    <a:ext uri="{FF2B5EF4-FFF2-40B4-BE49-F238E27FC236}">
                      <a16:creationId xmlns:a16="http://schemas.microsoft.com/office/drawing/2014/main" xmlns="" id="{2F52F11B-3897-4F22-89AA-710A9AEEEF2F}"/>
                    </a:ext>
                  </a:extLst>
                </p:cNvPr>
                <p:cNvSpPr txBox="1"/>
                <p:nvPr/>
              </p:nvSpPr>
              <p:spPr>
                <a:xfrm>
                  <a:off x="5733822" y="3888298"/>
                  <a:ext cx="470317" cy="564148"/>
                </a:xfrm>
                <a:prstGeom prst="rect">
                  <a:avLst/>
                </a:prstGeom>
                <a:noFill/>
              </p:spPr>
              <p:txBody>
                <a:bodyPr wrap="none" rtlCol="0">
                  <a:prstTxWarp prst="textPlain">
                    <a:avLst/>
                  </a:prstTxWarp>
                  <a:spAutoFit/>
                </a:bodyPr>
                <a:lstStyle/>
                <a:p>
                  <a:r>
                    <a:rPr lang="en-US" altLang="zh-CN" sz="9600" dirty="0">
                      <a:solidFill>
                        <a:schemeClr val="bg1">
                          <a:alpha val="31000"/>
                        </a:schemeClr>
                      </a:solidFill>
                      <a:latin typeface="Impact" panose="020B0806030902050204" pitchFamily="34" charset="0"/>
                    </a:rPr>
                    <a:t>0</a:t>
                  </a:r>
                  <a:endParaRPr lang="zh-CN" altLang="en-US" sz="9600" dirty="0">
                    <a:solidFill>
                      <a:schemeClr val="bg1">
                        <a:alpha val="31000"/>
                      </a:schemeClr>
                    </a:solidFill>
                    <a:latin typeface="Impact" panose="020B0806030902050204" pitchFamily="34" charset="0"/>
                  </a:endParaRPr>
                </a:p>
              </p:txBody>
            </p:sp>
            <p:sp>
              <p:nvSpPr>
                <p:cNvPr id="24" name="íşļïḍê">
                  <a:extLst>
                    <a:ext uri="{FF2B5EF4-FFF2-40B4-BE49-F238E27FC236}">
                      <a16:creationId xmlns:a16="http://schemas.microsoft.com/office/drawing/2014/main" xmlns="" id="{35212B95-3776-4223-B0CE-161B7FB571A3}"/>
                    </a:ext>
                  </a:extLst>
                </p:cNvPr>
                <p:cNvSpPr txBox="1"/>
                <p:nvPr/>
              </p:nvSpPr>
              <p:spPr>
                <a:xfrm>
                  <a:off x="6089571" y="3888298"/>
                  <a:ext cx="470317" cy="564148"/>
                </a:xfrm>
                <a:prstGeom prst="rect">
                  <a:avLst/>
                </a:prstGeom>
                <a:noFill/>
              </p:spPr>
              <p:txBody>
                <a:bodyPr wrap="none" rtlCol="0">
                  <a:prstTxWarp prst="textPlain">
                    <a:avLst/>
                  </a:prstTxWarp>
                  <a:spAutoFit/>
                </a:bodyPr>
                <a:lstStyle/>
                <a:p>
                  <a:r>
                    <a:rPr lang="en-US" altLang="zh-CN" sz="9600" dirty="0">
                      <a:solidFill>
                        <a:schemeClr val="bg1">
                          <a:alpha val="31000"/>
                        </a:schemeClr>
                      </a:solidFill>
                      <a:latin typeface="Impact" panose="020B0806030902050204" pitchFamily="34" charset="0"/>
                    </a:rPr>
                    <a:t>1</a:t>
                  </a:r>
                  <a:endParaRPr lang="zh-CN" altLang="en-US" sz="9600" dirty="0">
                    <a:solidFill>
                      <a:schemeClr val="bg1">
                        <a:alpha val="31000"/>
                      </a:schemeClr>
                    </a:solidFill>
                    <a:latin typeface="Impact" panose="020B0806030902050204" pitchFamily="34" charset="0"/>
                  </a:endParaRPr>
                </a:p>
              </p:txBody>
            </p:sp>
            <p:sp>
              <p:nvSpPr>
                <p:cNvPr id="25" name="îṥļîḍe">
                  <a:extLst>
                    <a:ext uri="{FF2B5EF4-FFF2-40B4-BE49-F238E27FC236}">
                      <a16:creationId xmlns:a16="http://schemas.microsoft.com/office/drawing/2014/main" xmlns="" id="{E91B2243-5880-49C4-924A-B3B09ED60251}"/>
                    </a:ext>
                  </a:extLst>
                </p:cNvPr>
                <p:cNvSpPr txBox="1"/>
                <p:nvPr/>
              </p:nvSpPr>
              <p:spPr>
                <a:xfrm>
                  <a:off x="6445320" y="3888298"/>
                  <a:ext cx="470317" cy="564148"/>
                </a:xfrm>
                <a:prstGeom prst="rect">
                  <a:avLst/>
                </a:prstGeom>
                <a:noFill/>
              </p:spPr>
              <p:txBody>
                <a:bodyPr wrap="none" rtlCol="0">
                  <a:prstTxWarp prst="textPlain">
                    <a:avLst/>
                  </a:prstTxWarp>
                  <a:spAutoFit/>
                </a:bodyPr>
                <a:lstStyle/>
                <a:p>
                  <a:r>
                    <a:rPr lang="en-US" altLang="zh-CN" sz="9600" dirty="0">
                      <a:solidFill>
                        <a:schemeClr val="bg1">
                          <a:alpha val="31000"/>
                        </a:schemeClr>
                      </a:solidFill>
                      <a:latin typeface="Impact" panose="020B0806030902050204" pitchFamily="34" charset="0"/>
                    </a:rPr>
                    <a:t>8</a:t>
                  </a:r>
                  <a:endParaRPr lang="zh-CN" altLang="en-US" sz="9600" dirty="0">
                    <a:solidFill>
                      <a:schemeClr val="bg1">
                        <a:alpha val="31000"/>
                      </a:schemeClr>
                    </a:solidFill>
                    <a:latin typeface="Impact" panose="020B0806030902050204" pitchFamily="34" charset="0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103210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xmlns="" id="{9F6044BC-622D-49E5-95FD-552895077E77}"/>
              </a:ext>
            </a:extLst>
          </p:cNvPr>
          <p:cNvSpPr/>
          <p:nvPr/>
        </p:nvSpPr>
        <p:spPr>
          <a:xfrm>
            <a:off x="2032001" y="1677501"/>
            <a:ext cx="8127998" cy="3500193"/>
          </a:xfrm>
          <a:custGeom>
            <a:avLst/>
            <a:gdLst>
              <a:gd name="connsiteX0" fmla="*/ 4285728 w 8127998"/>
              <a:gd name="connsiteY0" fmla="*/ 2184118 h 3500193"/>
              <a:gd name="connsiteX1" fmla="*/ 5160630 w 8127998"/>
              <a:gd name="connsiteY1" fmla="*/ 2184118 h 3500193"/>
              <a:gd name="connsiteX2" fmla="*/ 5489649 w 8127998"/>
              <a:gd name="connsiteY2" fmla="*/ 2842156 h 3500193"/>
              <a:gd name="connsiteX3" fmla="*/ 5160630 w 8127998"/>
              <a:gd name="connsiteY3" fmla="*/ 3500193 h 3500193"/>
              <a:gd name="connsiteX4" fmla="*/ 4285728 w 8127998"/>
              <a:gd name="connsiteY4" fmla="*/ 3500193 h 3500193"/>
              <a:gd name="connsiteX5" fmla="*/ 3956709 w 8127998"/>
              <a:gd name="connsiteY5" fmla="*/ 2842156 h 3500193"/>
              <a:gd name="connsiteX6" fmla="*/ 329018 w 8127998"/>
              <a:gd name="connsiteY6" fmla="*/ 1459348 h 3500193"/>
              <a:gd name="connsiteX7" fmla="*/ 1203920 w 8127998"/>
              <a:gd name="connsiteY7" fmla="*/ 1459348 h 3500193"/>
              <a:gd name="connsiteX8" fmla="*/ 1532939 w 8127998"/>
              <a:gd name="connsiteY8" fmla="*/ 2117386 h 3500193"/>
              <a:gd name="connsiteX9" fmla="*/ 1203920 w 8127998"/>
              <a:gd name="connsiteY9" fmla="*/ 2775423 h 3500193"/>
              <a:gd name="connsiteX10" fmla="*/ 329018 w 8127998"/>
              <a:gd name="connsiteY10" fmla="*/ 2775423 h 3500193"/>
              <a:gd name="connsiteX11" fmla="*/ 0 w 8127998"/>
              <a:gd name="connsiteY11" fmla="*/ 2117386 h 3500193"/>
              <a:gd name="connsiteX12" fmla="*/ 2967366 w 8127998"/>
              <a:gd name="connsiteY12" fmla="*/ 1455145 h 3500193"/>
              <a:gd name="connsiteX13" fmla="*/ 3842268 w 8127998"/>
              <a:gd name="connsiteY13" fmla="*/ 1455145 h 3500193"/>
              <a:gd name="connsiteX14" fmla="*/ 4171287 w 8127998"/>
              <a:gd name="connsiteY14" fmla="*/ 2113183 h 3500193"/>
              <a:gd name="connsiteX15" fmla="*/ 3842268 w 8127998"/>
              <a:gd name="connsiteY15" fmla="*/ 2771220 h 3500193"/>
              <a:gd name="connsiteX16" fmla="*/ 2967366 w 8127998"/>
              <a:gd name="connsiteY16" fmla="*/ 2771220 h 3500193"/>
              <a:gd name="connsiteX17" fmla="*/ 2638347 w 8127998"/>
              <a:gd name="connsiteY17" fmla="*/ 2113183 h 3500193"/>
              <a:gd name="connsiteX18" fmla="*/ 6924077 w 8127998"/>
              <a:gd name="connsiteY18" fmla="*/ 748240 h 3500193"/>
              <a:gd name="connsiteX19" fmla="*/ 7798979 w 8127998"/>
              <a:gd name="connsiteY19" fmla="*/ 748240 h 3500193"/>
              <a:gd name="connsiteX20" fmla="*/ 8127998 w 8127998"/>
              <a:gd name="connsiteY20" fmla="*/ 1406278 h 3500193"/>
              <a:gd name="connsiteX21" fmla="*/ 7798979 w 8127998"/>
              <a:gd name="connsiteY21" fmla="*/ 2064315 h 3500193"/>
              <a:gd name="connsiteX22" fmla="*/ 6924077 w 8127998"/>
              <a:gd name="connsiteY22" fmla="*/ 2064315 h 3500193"/>
              <a:gd name="connsiteX23" fmla="*/ 6595058 w 8127998"/>
              <a:gd name="connsiteY23" fmla="*/ 1406278 h 3500193"/>
              <a:gd name="connsiteX24" fmla="*/ 4285728 w 8127998"/>
              <a:gd name="connsiteY24" fmla="*/ 728974 h 3500193"/>
              <a:gd name="connsiteX25" fmla="*/ 5160630 w 8127998"/>
              <a:gd name="connsiteY25" fmla="*/ 728974 h 3500193"/>
              <a:gd name="connsiteX26" fmla="*/ 5489649 w 8127998"/>
              <a:gd name="connsiteY26" fmla="*/ 1387012 h 3500193"/>
              <a:gd name="connsiteX27" fmla="*/ 5160630 w 8127998"/>
              <a:gd name="connsiteY27" fmla="*/ 2045049 h 3500193"/>
              <a:gd name="connsiteX28" fmla="*/ 4285728 w 8127998"/>
              <a:gd name="connsiteY28" fmla="*/ 2045049 h 3500193"/>
              <a:gd name="connsiteX29" fmla="*/ 3956709 w 8127998"/>
              <a:gd name="connsiteY29" fmla="*/ 1387012 h 3500193"/>
              <a:gd name="connsiteX30" fmla="*/ 2967366 w 8127998"/>
              <a:gd name="connsiteY30" fmla="*/ 0 h 3500193"/>
              <a:gd name="connsiteX31" fmla="*/ 3842268 w 8127998"/>
              <a:gd name="connsiteY31" fmla="*/ 0 h 3500193"/>
              <a:gd name="connsiteX32" fmla="*/ 4171287 w 8127998"/>
              <a:gd name="connsiteY32" fmla="*/ 658038 h 3500193"/>
              <a:gd name="connsiteX33" fmla="*/ 3842268 w 8127998"/>
              <a:gd name="connsiteY33" fmla="*/ 1316075 h 3500193"/>
              <a:gd name="connsiteX34" fmla="*/ 2967366 w 8127998"/>
              <a:gd name="connsiteY34" fmla="*/ 1316075 h 3500193"/>
              <a:gd name="connsiteX35" fmla="*/ 2638347 w 8127998"/>
              <a:gd name="connsiteY35" fmla="*/ 658038 h 3500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8127998" h="3500193">
                <a:moveTo>
                  <a:pt x="4285728" y="2184118"/>
                </a:moveTo>
                <a:lnTo>
                  <a:pt x="5160630" y="2184118"/>
                </a:lnTo>
                <a:lnTo>
                  <a:pt x="5489649" y="2842156"/>
                </a:lnTo>
                <a:lnTo>
                  <a:pt x="5160630" y="3500193"/>
                </a:lnTo>
                <a:lnTo>
                  <a:pt x="4285728" y="3500193"/>
                </a:lnTo>
                <a:lnTo>
                  <a:pt x="3956709" y="2842156"/>
                </a:lnTo>
                <a:close/>
                <a:moveTo>
                  <a:pt x="329018" y="1459348"/>
                </a:moveTo>
                <a:lnTo>
                  <a:pt x="1203920" y="1459348"/>
                </a:lnTo>
                <a:lnTo>
                  <a:pt x="1532939" y="2117386"/>
                </a:lnTo>
                <a:lnTo>
                  <a:pt x="1203920" y="2775423"/>
                </a:lnTo>
                <a:lnTo>
                  <a:pt x="329018" y="2775423"/>
                </a:lnTo>
                <a:lnTo>
                  <a:pt x="0" y="2117386"/>
                </a:lnTo>
                <a:close/>
                <a:moveTo>
                  <a:pt x="2967366" y="1455145"/>
                </a:moveTo>
                <a:lnTo>
                  <a:pt x="3842268" y="1455145"/>
                </a:lnTo>
                <a:lnTo>
                  <a:pt x="4171287" y="2113183"/>
                </a:lnTo>
                <a:lnTo>
                  <a:pt x="3842268" y="2771220"/>
                </a:lnTo>
                <a:lnTo>
                  <a:pt x="2967366" y="2771220"/>
                </a:lnTo>
                <a:lnTo>
                  <a:pt x="2638347" y="2113183"/>
                </a:lnTo>
                <a:close/>
                <a:moveTo>
                  <a:pt x="6924077" y="748240"/>
                </a:moveTo>
                <a:lnTo>
                  <a:pt x="7798979" y="748240"/>
                </a:lnTo>
                <a:lnTo>
                  <a:pt x="8127998" y="1406278"/>
                </a:lnTo>
                <a:lnTo>
                  <a:pt x="7798979" y="2064315"/>
                </a:lnTo>
                <a:lnTo>
                  <a:pt x="6924077" y="2064315"/>
                </a:lnTo>
                <a:lnTo>
                  <a:pt x="6595058" y="1406278"/>
                </a:lnTo>
                <a:close/>
                <a:moveTo>
                  <a:pt x="4285728" y="728974"/>
                </a:moveTo>
                <a:lnTo>
                  <a:pt x="5160630" y="728974"/>
                </a:lnTo>
                <a:lnTo>
                  <a:pt x="5489649" y="1387012"/>
                </a:lnTo>
                <a:lnTo>
                  <a:pt x="5160630" y="2045049"/>
                </a:lnTo>
                <a:lnTo>
                  <a:pt x="4285728" y="2045049"/>
                </a:lnTo>
                <a:lnTo>
                  <a:pt x="3956709" y="1387012"/>
                </a:lnTo>
                <a:close/>
                <a:moveTo>
                  <a:pt x="2967366" y="0"/>
                </a:moveTo>
                <a:lnTo>
                  <a:pt x="3842268" y="0"/>
                </a:lnTo>
                <a:lnTo>
                  <a:pt x="4171287" y="658038"/>
                </a:lnTo>
                <a:lnTo>
                  <a:pt x="3842268" y="1316075"/>
                </a:lnTo>
                <a:lnTo>
                  <a:pt x="2967366" y="1316075"/>
                </a:lnTo>
                <a:lnTo>
                  <a:pt x="2638347" y="658038"/>
                </a:lnTo>
                <a:close/>
              </a:path>
            </a:pathLst>
          </a:custGeom>
          <a:blipFill>
            <a:blip r:embed="rId2"/>
            <a:stretch>
              <a:fillRect t="-27456" b="-27258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grpSp>
        <p:nvGrpSpPr>
          <p:cNvPr id="6" name="íśḷíḍè">
            <a:extLst>
              <a:ext uri="{FF2B5EF4-FFF2-40B4-BE49-F238E27FC236}">
                <a16:creationId xmlns:a16="http://schemas.microsoft.com/office/drawing/2014/main" xmlns="" id="{47A3BBD8-D63F-47F0-94B6-ACC7713C6A72}"/>
              </a:ext>
            </a:extLst>
          </p:cNvPr>
          <p:cNvGrpSpPr/>
          <p:nvPr/>
        </p:nvGrpSpPr>
        <p:grpSpPr>
          <a:xfrm>
            <a:off x="8511805" y="1565405"/>
            <a:ext cx="3008683" cy="126108"/>
            <a:chOff x="8511805" y="1565405"/>
            <a:chExt cx="3008683" cy="126108"/>
          </a:xfrm>
        </p:grpSpPr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xmlns="" id="{7A6D8746-02C4-44C4-B80D-65547EBCCDAB}"/>
                </a:ext>
              </a:extLst>
            </p:cNvPr>
            <p:cNvCxnSpPr/>
            <p:nvPr/>
          </p:nvCxnSpPr>
          <p:spPr>
            <a:xfrm flipH="1">
              <a:off x="8627059" y="1565405"/>
              <a:ext cx="2893429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xmlns="" id="{03660DB2-0032-4306-B276-7780981F7AAB}"/>
                </a:ext>
              </a:extLst>
            </p:cNvPr>
            <p:cNvCxnSpPr>
              <a:stCxn id="23" idx="2"/>
            </p:cNvCxnSpPr>
            <p:nvPr/>
          </p:nvCxnSpPr>
          <p:spPr>
            <a:xfrm flipV="1">
              <a:off x="8511805" y="1565405"/>
              <a:ext cx="122569" cy="126108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iŝlîḋé">
            <a:extLst>
              <a:ext uri="{FF2B5EF4-FFF2-40B4-BE49-F238E27FC236}">
                <a16:creationId xmlns:a16="http://schemas.microsoft.com/office/drawing/2014/main" xmlns="" id="{2942B798-7F06-4465-9AB3-2B6D0F0CDAE4}"/>
              </a:ext>
            </a:extLst>
          </p:cNvPr>
          <p:cNvSpPr/>
          <p:nvPr/>
        </p:nvSpPr>
        <p:spPr>
          <a:xfrm>
            <a:off x="3351174" y="3864421"/>
            <a:ext cx="1532940" cy="1316075"/>
          </a:xfrm>
          <a:custGeom>
            <a:avLst/>
            <a:gdLst>
              <a:gd name="connsiteX0" fmla="*/ 0 w 1532940"/>
              <a:gd name="connsiteY0" fmla="*/ 658038 h 1316075"/>
              <a:gd name="connsiteX1" fmla="*/ 329019 w 1532940"/>
              <a:gd name="connsiteY1" fmla="*/ 0 h 1316075"/>
              <a:gd name="connsiteX2" fmla="*/ 1203921 w 1532940"/>
              <a:gd name="connsiteY2" fmla="*/ 0 h 1316075"/>
              <a:gd name="connsiteX3" fmla="*/ 1532940 w 1532940"/>
              <a:gd name="connsiteY3" fmla="*/ 658038 h 1316075"/>
              <a:gd name="connsiteX4" fmla="*/ 1203921 w 1532940"/>
              <a:gd name="connsiteY4" fmla="*/ 1316075 h 1316075"/>
              <a:gd name="connsiteX5" fmla="*/ 329019 w 1532940"/>
              <a:gd name="connsiteY5" fmla="*/ 1316075 h 1316075"/>
              <a:gd name="connsiteX6" fmla="*/ 0 w 1532940"/>
              <a:gd name="connsiteY6" fmla="*/ 658038 h 1316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32940" h="1316075">
                <a:moveTo>
                  <a:pt x="0" y="658038"/>
                </a:moveTo>
                <a:lnTo>
                  <a:pt x="329019" y="0"/>
                </a:lnTo>
                <a:lnTo>
                  <a:pt x="1203921" y="0"/>
                </a:lnTo>
                <a:lnTo>
                  <a:pt x="1532940" y="658038"/>
                </a:lnTo>
                <a:lnTo>
                  <a:pt x="1203921" y="1316075"/>
                </a:lnTo>
                <a:lnTo>
                  <a:pt x="329019" y="1316075"/>
                </a:lnTo>
                <a:lnTo>
                  <a:pt x="0" y="65803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none" lIns="237418" tIns="249550" rIns="237418" bIns="249550" numCol="1" spcCol="1270" anchor="ctr" anchorCtr="0">
            <a:normAutofit/>
          </a:bodyPr>
          <a:lstStyle/>
          <a:p>
            <a:pPr marL="0" lvl="0" indent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3600" kern="1200"/>
          </a:p>
        </p:txBody>
      </p:sp>
      <p:sp>
        <p:nvSpPr>
          <p:cNvPr id="8" name="ïŝḻïḑé">
            <a:extLst>
              <a:ext uri="{FF2B5EF4-FFF2-40B4-BE49-F238E27FC236}">
                <a16:creationId xmlns:a16="http://schemas.microsoft.com/office/drawing/2014/main" xmlns="" id="{99CBF69A-2194-445F-8095-642A88DDFF0D}"/>
              </a:ext>
            </a:extLst>
          </p:cNvPr>
          <p:cNvSpPr/>
          <p:nvPr/>
        </p:nvSpPr>
        <p:spPr>
          <a:xfrm>
            <a:off x="3387750" y="4452925"/>
            <a:ext cx="178816" cy="154131"/>
          </a:xfrm>
          <a:prstGeom prst="hexagon">
            <a:avLst>
              <a:gd name="adj" fmla="val 25000"/>
              <a:gd name="vf" fmla="val 115470"/>
            </a:avLst>
          </a:prstGeom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10" name="îśḻîḓè">
            <a:extLst>
              <a:ext uri="{FF2B5EF4-FFF2-40B4-BE49-F238E27FC236}">
                <a16:creationId xmlns:a16="http://schemas.microsoft.com/office/drawing/2014/main" xmlns="" id="{EDCF3F5C-A344-451C-853F-F3C4F31FEF86}"/>
              </a:ext>
            </a:extLst>
          </p:cNvPr>
          <p:cNvSpPr/>
          <p:nvPr/>
        </p:nvSpPr>
        <p:spPr>
          <a:xfrm>
            <a:off x="3082137" y="4278125"/>
            <a:ext cx="178816" cy="154131"/>
          </a:xfrm>
          <a:prstGeom prst="hexagon">
            <a:avLst>
              <a:gd name="adj" fmla="val 25000"/>
              <a:gd name="vf" fmla="val 115470"/>
            </a:avLst>
          </a:prstGeom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12" name="íśḻîḍé">
            <a:extLst>
              <a:ext uri="{FF2B5EF4-FFF2-40B4-BE49-F238E27FC236}">
                <a16:creationId xmlns:a16="http://schemas.microsoft.com/office/drawing/2014/main" xmlns="" id="{FC270A4D-AF10-4001-92B3-4A14AAB73EC0}"/>
              </a:ext>
            </a:extLst>
          </p:cNvPr>
          <p:cNvSpPr/>
          <p:nvPr/>
        </p:nvSpPr>
        <p:spPr>
          <a:xfrm>
            <a:off x="5725363" y="4271119"/>
            <a:ext cx="178816" cy="154131"/>
          </a:xfrm>
          <a:prstGeom prst="hexagon">
            <a:avLst>
              <a:gd name="adj" fmla="val 25000"/>
              <a:gd name="vf" fmla="val 115470"/>
            </a:avLst>
          </a:prstGeom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14" name="íṥľîḑe">
            <a:extLst>
              <a:ext uri="{FF2B5EF4-FFF2-40B4-BE49-F238E27FC236}">
                <a16:creationId xmlns:a16="http://schemas.microsoft.com/office/drawing/2014/main" xmlns="" id="{C8F6907B-26F2-4A29-B341-51FEFAD97E27}"/>
              </a:ext>
            </a:extLst>
          </p:cNvPr>
          <p:cNvSpPr/>
          <p:nvPr/>
        </p:nvSpPr>
        <p:spPr>
          <a:xfrm>
            <a:off x="6026099" y="4447320"/>
            <a:ext cx="178816" cy="154131"/>
          </a:xfrm>
          <a:prstGeom prst="hexagon">
            <a:avLst>
              <a:gd name="adj" fmla="val 25000"/>
              <a:gd name="vf" fmla="val 115470"/>
            </a:avLst>
          </a:prstGeom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15" name="íślïḓé">
            <a:extLst>
              <a:ext uri="{FF2B5EF4-FFF2-40B4-BE49-F238E27FC236}">
                <a16:creationId xmlns:a16="http://schemas.microsoft.com/office/drawing/2014/main" xmlns="" id="{81ABE2E7-906D-4073-87FB-5ABFFF7B1E8B}"/>
              </a:ext>
            </a:extLst>
          </p:cNvPr>
          <p:cNvSpPr/>
          <p:nvPr/>
        </p:nvSpPr>
        <p:spPr>
          <a:xfrm>
            <a:off x="3351174" y="2409277"/>
            <a:ext cx="1532940" cy="1316075"/>
          </a:xfrm>
          <a:custGeom>
            <a:avLst/>
            <a:gdLst>
              <a:gd name="connsiteX0" fmla="*/ 0 w 1532940"/>
              <a:gd name="connsiteY0" fmla="*/ 658038 h 1316075"/>
              <a:gd name="connsiteX1" fmla="*/ 329019 w 1532940"/>
              <a:gd name="connsiteY1" fmla="*/ 0 h 1316075"/>
              <a:gd name="connsiteX2" fmla="*/ 1203921 w 1532940"/>
              <a:gd name="connsiteY2" fmla="*/ 0 h 1316075"/>
              <a:gd name="connsiteX3" fmla="*/ 1532940 w 1532940"/>
              <a:gd name="connsiteY3" fmla="*/ 658038 h 1316075"/>
              <a:gd name="connsiteX4" fmla="*/ 1203921 w 1532940"/>
              <a:gd name="connsiteY4" fmla="*/ 1316075 h 1316075"/>
              <a:gd name="connsiteX5" fmla="*/ 329019 w 1532940"/>
              <a:gd name="connsiteY5" fmla="*/ 1316075 h 1316075"/>
              <a:gd name="connsiteX6" fmla="*/ 0 w 1532940"/>
              <a:gd name="connsiteY6" fmla="*/ 658038 h 1316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32940" h="1316075">
                <a:moveTo>
                  <a:pt x="0" y="658038"/>
                </a:moveTo>
                <a:lnTo>
                  <a:pt x="329019" y="0"/>
                </a:lnTo>
                <a:lnTo>
                  <a:pt x="1203921" y="0"/>
                </a:lnTo>
                <a:lnTo>
                  <a:pt x="1532940" y="658038"/>
                </a:lnTo>
                <a:lnTo>
                  <a:pt x="1203921" y="1316075"/>
                </a:lnTo>
                <a:lnTo>
                  <a:pt x="329019" y="1316075"/>
                </a:lnTo>
                <a:lnTo>
                  <a:pt x="0" y="65803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none" lIns="237418" tIns="249550" rIns="237418" bIns="249550" numCol="1" spcCol="1270" anchor="ctr" anchorCtr="0">
            <a:normAutofit/>
          </a:bodyPr>
          <a:lstStyle/>
          <a:p>
            <a:pPr marL="0" lvl="0" indent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3600" kern="1200" dirty="0"/>
          </a:p>
        </p:txBody>
      </p:sp>
      <p:sp>
        <p:nvSpPr>
          <p:cNvPr id="16" name="îṥḻïďê">
            <a:extLst>
              <a:ext uri="{FF2B5EF4-FFF2-40B4-BE49-F238E27FC236}">
                <a16:creationId xmlns:a16="http://schemas.microsoft.com/office/drawing/2014/main" xmlns="" id="{C74E7D53-7AFB-4BDE-B3FC-3A8914670BEF}"/>
              </a:ext>
            </a:extLst>
          </p:cNvPr>
          <p:cNvSpPr/>
          <p:nvPr/>
        </p:nvSpPr>
        <p:spPr>
          <a:xfrm>
            <a:off x="4401312" y="2434148"/>
            <a:ext cx="178816" cy="154131"/>
          </a:xfrm>
          <a:prstGeom prst="hexagon">
            <a:avLst>
              <a:gd name="adj" fmla="val 25000"/>
              <a:gd name="vf" fmla="val 115470"/>
            </a:avLst>
          </a:prstGeom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18" name="îsḻïḓè">
            <a:extLst>
              <a:ext uri="{FF2B5EF4-FFF2-40B4-BE49-F238E27FC236}">
                <a16:creationId xmlns:a16="http://schemas.microsoft.com/office/drawing/2014/main" xmlns="" id="{A8257090-0DB0-4F1B-8CB9-4E8A1C2F8554}"/>
              </a:ext>
            </a:extLst>
          </p:cNvPr>
          <p:cNvSpPr/>
          <p:nvPr/>
        </p:nvSpPr>
        <p:spPr>
          <a:xfrm>
            <a:off x="4713427" y="2260750"/>
            <a:ext cx="178816" cy="154131"/>
          </a:xfrm>
          <a:prstGeom prst="hexagon">
            <a:avLst>
              <a:gd name="adj" fmla="val 25000"/>
              <a:gd name="vf" fmla="val 115470"/>
            </a:avLst>
          </a:prstGeom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20" name="isḻïḋê">
            <a:extLst>
              <a:ext uri="{FF2B5EF4-FFF2-40B4-BE49-F238E27FC236}">
                <a16:creationId xmlns:a16="http://schemas.microsoft.com/office/drawing/2014/main" xmlns="" id="{110B6868-98AE-43ED-8BCB-0DA06C155E0D}"/>
              </a:ext>
            </a:extLst>
          </p:cNvPr>
          <p:cNvSpPr/>
          <p:nvPr/>
        </p:nvSpPr>
        <p:spPr>
          <a:xfrm>
            <a:off x="7315200" y="2989723"/>
            <a:ext cx="178816" cy="154131"/>
          </a:xfrm>
          <a:prstGeom prst="hexagon">
            <a:avLst>
              <a:gd name="adj" fmla="val 25000"/>
              <a:gd name="vf" fmla="val 115470"/>
            </a:avLst>
          </a:prstGeom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21" name="îṥļídê">
            <a:extLst>
              <a:ext uri="{FF2B5EF4-FFF2-40B4-BE49-F238E27FC236}">
                <a16:creationId xmlns:a16="http://schemas.microsoft.com/office/drawing/2014/main" xmlns="" id="{5528AC91-6A2C-4774-A95C-208EF0F4D12B}"/>
              </a:ext>
            </a:extLst>
          </p:cNvPr>
          <p:cNvSpPr/>
          <p:nvPr/>
        </p:nvSpPr>
        <p:spPr>
          <a:xfrm>
            <a:off x="7307884" y="3146307"/>
            <a:ext cx="1532940" cy="1316075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wrap="none">
            <a:normAutofit/>
          </a:bodyPr>
          <a:lstStyle/>
          <a:p>
            <a:endParaRPr lang="zh-CN" altLang="en-US"/>
          </a:p>
        </p:txBody>
      </p:sp>
      <p:sp>
        <p:nvSpPr>
          <p:cNvPr id="22" name="îślídè">
            <a:extLst>
              <a:ext uri="{FF2B5EF4-FFF2-40B4-BE49-F238E27FC236}">
                <a16:creationId xmlns:a16="http://schemas.microsoft.com/office/drawing/2014/main" xmlns="" id="{0BFC374E-FFEB-443D-BDCB-2B830CC65174}"/>
              </a:ext>
            </a:extLst>
          </p:cNvPr>
          <p:cNvSpPr/>
          <p:nvPr/>
        </p:nvSpPr>
        <p:spPr>
          <a:xfrm>
            <a:off x="7606995" y="3170128"/>
            <a:ext cx="178816" cy="154131"/>
          </a:xfrm>
          <a:prstGeom prst="hexagon">
            <a:avLst>
              <a:gd name="adj" fmla="val 25000"/>
              <a:gd name="vf" fmla="val 115470"/>
            </a:avLst>
          </a:prstGeom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23" name="iṡ1iďè">
            <a:extLst>
              <a:ext uri="{FF2B5EF4-FFF2-40B4-BE49-F238E27FC236}">
                <a16:creationId xmlns:a16="http://schemas.microsoft.com/office/drawing/2014/main" xmlns="" id="{F68206B3-44E8-41EB-A0A3-966E0F5F9375}"/>
              </a:ext>
            </a:extLst>
          </p:cNvPr>
          <p:cNvSpPr/>
          <p:nvPr/>
        </p:nvSpPr>
        <p:spPr>
          <a:xfrm>
            <a:off x="7307884" y="1691513"/>
            <a:ext cx="1532940" cy="1316075"/>
          </a:xfrm>
          <a:custGeom>
            <a:avLst/>
            <a:gdLst>
              <a:gd name="connsiteX0" fmla="*/ 0 w 1532940"/>
              <a:gd name="connsiteY0" fmla="*/ 658038 h 1316075"/>
              <a:gd name="connsiteX1" fmla="*/ 329019 w 1532940"/>
              <a:gd name="connsiteY1" fmla="*/ 0 h 1316075"/>
              <a:gd name="connsiteX2" fmla="*/ 1203921 w 1532940"/>
              <a:gd name="connsiteY2" fmla="*/ 0 h 1316075"/>
              <a:gd name="connsiteX3" fmla="*/ 1532940 w 1532940"/>
              <a:gd name="connsiteY3" fmla="*/ 658038 h 1316075"/>
              <a:gd name="connsiteX4" fmla="*/ 1203921 w 1532940"/>
              <a:gd name="connsiteY4" fmla="*/ 1316075 h 1316075"/>
              <a:gd name="connsiteX5" fmla="*/ 329019 w 1532940"/>
              <a:gd name="connsiteY5" fmla="*/ 1316075 h 1316075"/>
              <a:gd name="connsiteX6" fmla="*/ 0 w 1532940"/>
              <a:gd name="connsiteY6" fmla="*/ 658038 h 1316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32940" h="1316075">
                <a:moveTo>
                  <a:pt x="0" y="658038"/>
                </a:moveTo>
                <a:lnTo>
                  <a:pt x="329019" y="0"/>
                </a:lnTo>
                <a:lnTo>
                  <a:pt x="1203921" y="0"/>
                </a:lnTo>
                <a:lnTo>
                  <a:pt x="1532940" y="658038"/>
                </a:lnTo>
                <a:lnTo>
                  <a:pt x="1203921" y="1316075"/>
                </a:lnTo>
                <a:lnTo>
                  <a:pt x="329019" y="1316075"/>
                </a:lnTo>
                <a:lnTo>
                  <a:pt x="0" y="65803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none" lIns="237418" tIns="276220" rIns="237418" bIns="276220" numCol="1" spcCol="1270" anchor="ctr" anchorCtr="0">
            <a:normAutofit lnSpcReduction="10000"/>
          </a:bodyPr>
          <a:lstStyle/>
          <a:p>
            <a:pPr marL="0" lvl="0" indent="0" algn="ctr" defTabSz="2533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5700" kern="1200" dirty="0"/>
          </a:p>
        </p:txBody>
      </p:sp>
      <p:sp>
        <p:nvSpPr>
          <p:cNvPr id="24" name="íṩļïḓê">
            <a:extLst>
              <a:ext uri="{FF2B5EF4-FFF2-40B4-BE49-F238E27FC236}">
                <a16:creationId xmlns:a16="http://schemas.microsoft.com/office/drawing/2014/main" xmlns="" id="{2FF5DE9B-C836-44D6-B4FE-2233DF3163A8}"/>
              </a:ext>
            </a:extLst>
          </p:cNvPr>
          <p:cNvSpPr/>
          <p:nvPr/>
        </p:nvSpPr>
        <p:spPr>
          <a:xfrm>
            <a:off x="8634374" y="2281418"/>
            <a:ext cx="178816" cy="154131"/>
          </a:xfrm>
          <a:prstGeom prst="hexagon">
            <a:avLst>
              <a:gd name="adj" fmla="val 25000"/>
              <a:gd name="vf" fmla="val 115470"/>
            </a:avLst>
          </a:prstGeom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26" name="ïṧ1ïḍê">
            <a:extLst>
              <a:ext uri="{FF2B5EF4-FFF2-40B4-BE49-F238E27FC236}">
                <a16:creationId xmlns:a16="http://schemas.microsoft.com/office/drawing/2014/main" xmlns="" id="{39FCE68B-F37F-4917-9379-70277CBE6BE0}"/>
              </a:ext>
            </a:extLst>
          </p:cNvPr>
          <p:cNvSpPr/>
          <p:nvPr/>
        </p:nvSpPr>
        <p:spPr>
          <a:xfrm>
            <a:off x="8932672" y="2455166"/>
            <a:ext cx="178816" cy="154131"/>
          </a:xfrm>
          <a:prstGeom prst="hexagon">
            <a:avLst>
              <a:gd name="adj" fmla="val 25000"/>
              <a:gd name="vf" fmla="val 115470"/>
            </a:avLst>
          </a:prstGeom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/>
          </a:p>
        </p:txBody>
      </p:sp>
      <p:grpSp>
        <p:nvGrpSpPr>
          <p:cNvPr id="27" name="íśļiḓé">
            <a:extLst>
              <a:ext uri="{FF2B5EF4-FFF2-40B4-BE49-F238E27FC236}">
                <a16:creationId xmlns:a16="http://schemas.microsoft.com/office/drawing/2014/main" xmlns="" id="{8786CCDA-D536-4D71-8738-D28822436CC1}"/>
              </a:ext>
            </a:extLst>
          </p:cNvPr>
          <p:cNvGrpSpPr/>
          <p:nvPr/>
        </p:nvGrpSpPr>
        <p:grpSpPr>
          <a:xfrm>
            <a:off x="669925" y="1152525"/>
            <a:ext cx="2582899" cy="1435749"/>
            <a:chOff x="669925" y="1152525"/>
            <a:chExt cx="2582899" cy="1435749"/>
          </a:xfrm>
        </p:grpSpPr>
        <p:sp>
          <p:nvSpPr>
            <p:cNvPr id="56" name="î$1iḋè">
              <a:extLst>
                <a:ext uri="{FF2B5EF4-FFF2-40B4-BE49-F238E27FC236}">
                  <a16:creationId xmlns:a16="http://schemas.microsoft.com/office/drawing/2014/main" xmlns="" id="{E7C13E7C-4A39-42C8-B4CE-035453A20A93}"/>
                </a:ext>
              </a:extLst>
            </p:cNvPr>
            <p:cNvSpPr/>
            <p:nvPr/>
          </p:nvSpPr>
          <p:spPr bwMode="auto">
            <a:xfrm>
              <a:off x="669925" y="1565405"/>
              <a:ext cx="2582899" cy="10228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>
                <a:lnSpc>
                  <a:spcPct val="120000"/>
                </a:lnSpc>
              </a:pPr>
              <a:endParaRPr lang="en-US" altLang="zh-CN" sz="1100" dirty="0"/>
            </a:p>
            <a:p>
              <a:pPr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57" name="iṧḻíḋê">
              <a:extLst>
                <a:ext uri="{FF2B5EF4-FFF2-40B4-BE49-F238E27FC236}">
                  <a16:creationId xmlns:a16="http://schemas.microsoft.com/office/drawing/2014/main" xmlns="" id="{3CDC6CC6-FEED-4E1D-849D-5A6EFC752523}"/>
                </a:ext>
              </a:extLst>
            </p:cNvPr>
            <p:cNvSpPr txBox="1"/>
            <p:nvPr/>
          </p:nvSpPr>
          <p:spPr bwMode="auto">
            <a:xfrm>
              <a:off x="669925" y="1152525"/>
              <a:ext cx="2582899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360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</p:grp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xmlns="" id="{C3E1E71A-2FF4-42CB-8CA2-09633B5943B5}"/>
              </a:ext>
            </a:extLst>
          </p:cNvPr>
          <p:cNvCxnSpPr>
            <a:cxnSpLocks/>
          </p:cNvCxnSpPr>
          <p:nvPr/>
        </p:nvCxnSpPr>
        <p:spPr>
          <a:xfrm>
            <a:off x="669925" y="1565405"/>
            <a:ext cx="2591028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7E1B8A19-5EF6-4D89-8CAA-57961F7467DC}"/>
              </a:ext>
            </a:extLst>
          </p:cNvPr>
          <p:cNvCxnSpPr>
            <a:stCxn id="15" idx="1"/>
          </p:cNvCxnSpPr>
          <p:nvPr/>
        </p:nvCxnSpPr>
        <p:spPr>
          <a:xfrm flipH="1" flipV="1">
            <a:off x="3260953" y="1565405"/>
            <a:ext cx="419240" cy="843872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îsḻîdè">
            <a:extLst>
              <a:ext uri="{FF2B5EF4-FFF2-40B4-BE49-F238E27FC236}">
                <a16:creationId xmlns:a16="http://schemas.microsoft.com/office/drawing/2014/main" xmlns="" id="{1A097FE2-7074-4BF5-9F25-9FA581DE8A53}"/>
              </a:ext>
            </a:extLst>
          </p:cNvPr>
          <p:cNvGrpSpPr/>
          <p:nvPr/>
        </p:nvGrpSpPr>
        <p:grpSpPr>
          <a:xfrm>
            <a:off x="669925" y="5200412"/>
            <a:ext cx="2582899" cy="1010125"/>
            <a:chOff x="669925" y="1152525"/>
            <a:chExt cx="2582899" cy="1010125"/>
          </a:xfrm>
        </p:grpSpPr>
        <p:sp>
          <p:nvSpPr>
            <p:cNvPr id="54" name="iş1íḑé">
              <a:extLst>
                <a:ext uri="{FF2B5EF4-FFF2-40B4-BE49-F238E27FC236}">
                  <a16:creationId xmlns:a16="http://schemas.microsoft.com/office/drawing/2014/main" xmlns="" id="{8301762A-A0D7-4FE5-87A8-055E4B760035}"/>
                </a:ext>
              </a:extLst>
            </p:cNvPr>
            <p:cNvSpPr/>
            <p:nvPr/>
          </p:nvSpPr>
          <p:spPr bwMode="auto">
            <a:xfrm>
              <a:off x="669925" y="1565406"/>
              <a:ext cx="2582899" cy="5972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55" name="iṧḻïḋé">
              <a:extLst>
                <a:ext uri="{FF2B5EF4-FFF2-40B4-BE49-F238E27FC236}">
                  <a16:creationId xmlns:a16="http://schemas.microsoft.com/office/drawing/2014/main" xmlns="" id="{63A073F3-A4B9-481F-A2E1-D05CCF81C6E7}"/>
                </a:ext>
              </a:extLst>
            </p:cNvPr>
            <p:cNvSpPr txBox="1"/>
            <p:nvPr/>
          </p:nvSpPr>
          <p:spPr bwMode="auto">
            <a:xfrm>
              <a:off x="669925" y="1152525"/>
              <a:ext cx="2582899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360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</p:grpSp>
      <p:grpSp>
        <p:nvGrpSpPr>
          <p:cNvPr id="31" name="íṥḻîḑê">
            <a:extLst>
              <a:ext uri="{FF2B5EF4-FFF2-40B4-BE49-F238E27FC236}">
                <a16:creationId xmlns:a16="http://schemas.microsoft.com/office/drawing/2014/main" xmlns="" id="{7E8910B8-7F32-4F83-9732-B73444143D4B}"/>
              </a:ext>
            </a:extLst>
          </p:cNvPr>
          <p:cNvGrpSpPr/>
          <p:nvPr/>
        </p:nvGrpSpPr>
        <p:grpSpPr>
          <a:xfrm>
            <a:off x="669925" y="5180496"/>
            <a:ext cx="3010268" cy="432796"/>
            <a:chOff x="669925" y="5180496"/>
            <a:chExt cx="3010268" cy="432796"/>
          </a:xfrm>
        </p:grpSpPr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xmlns="" id="{861BC8CB-B3C5-42F5-9FC5-3BE229F3C37F}"/>
                </a:ext>
              </a:extLst>
            </p:cNvPr>
            <p:cNvCxnSpPr>
              <a:cxnSpLocks/>
            </p:cNvCxnSpPr>
            <p:nvPr/>
          </p:nvCxnSpPr>
          <p:spPr>
            <a:xfrm>
              <a:off x="669925" y="5613292"/>
              <a:ext cx="280064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xmlns="" id="{9499642A-E480-4F64-9612-CB56A934C299}"/>
                </a:ext>
              </a:extLst>
            </p:cNvPr>
            <p:cNvCxnSpPr>
              <a:stCxn id="7" idx="5"/>
            </p:cNvCxnSpPr>
            <p:nvPr/>
          </p:nvCxnSpPr>
          <p:spPr>
            <a:xfrm flipH="1">
              <a:off x="3470573" y="5180496"/>
              <a:ext cx="209620" cy="432796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iŝḻïḑe">
            <a:extLst>
              <a:ext uri="{FF2B5EF4-FFF2-40B4-BE49-F238E27FC236}">
                <a16:creationId xmlns:a16="http://schemas.microsoft.com/office/drawing/2014/main" xmlns="" id="{8C2379AC-4146-4417-B74E-3C46639853AF}"/>
              </a:ext>
            </a:extLst>
          </p:cNvPr>
          <p:cNvGrpSpPr/>
          <p:nvPr/>
        </p:nvGrpSpPr>
        <p:grpSpPr>
          <a:xfrm>
            <a:off x="8955301" y="1152525"/>
            <a:ext cx="2582899" cy="1435749"/>
            <a:chOff x="669925" y="1152525"/>
            <a:chExt cx="2582899" cy="1435749"/>
          </a:xfrm>
        </p:grpSpPr>
        <p:sp>
          <p:nvSpPr>
            <p:cNvPr id="50" name="îsľíḍè">
              <a:extLst>
                <a:ext uri="{FF2B5EF4-FFF2-40B4-BE49-F238E27FC236}">
                  <a16:creationId xmlns:a16="http://schemas.microsoft.com/office/drawing/2014/main" xmlns="" id="{EE64E41B-5723-4EE0-8D83-EC3EBE49C1A2}"/>
                </a:ext>
              </a:extLst>
            </p:cNvPr>
            <p:cNvSpPr/>
            <p:nvPr/>
          </p:nvSpPr>
          <p:spPr bwMode="auto">
            <a:xfrm>
              <a:off x="669925" y="1565405"/>
              <a:ext cx="2582899" cy="10228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r">
                <a:lnSpc>
                  <a:spcPct val="120000"/>
                </a:lnSpc>
              </a:pPr>
              <a:endParaRPr lang="en-US" altLang="zh-CN" sz="1100" dirty="0"/>
            </a:p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51" name="íśḻiḍé">
              <a:extLst>
                <a:ext uri="{FF2B5EF4-FFF2-40B4-BE49-F238E27FC236}">
                  <a16:creationId xmlns:a16="http://schemas.microsoft.com/office/drawing/2014/main" xmlns="" id="{ADE7969E-3E27-45DB-83E8-4F89F6DB77A6}"/>
                </a:ext>
              </a:extLst>
            </p:cNvPr>
            <p:cNvSpPr txBox="1"/>
            <p:nvPr/>
          </p:nvSpPr>
          <p:spPr bwMode="auto">
            <a:xfrm>
              <a:off x="669925" y="1152525"/>
              <a:ext cx="2582899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360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</p:grpSp>
      <p:grpSp>
        <p:nvGrpSpPr>
          <p:cNvPr id="33" name="íṩḻiḑé">
            <a:extLst>
              <a:ext uri="{FF2B5EF4-FFF2-40B4-BE49-F238E27FC236}">
                <a16:creationId xmlns:a16="http://schemas.microsoft.com/office/drawing/2014/main" xmlns="" id="{FB28FFCA-B893-4E66-92A9-A9BD784CBBC3}"/>
              </a:ext>
            </a:extLst>
          </p:cNvPr>
          <p:cNvGrpSpPr/>
          <p:nvPr/>
        </p:nvGrpSpPr>
        <p:grpSpPr>
          <a:xfrm>
            <a:off x="8943889" y="5200412"/>
            <a:ext cx="2582899" cy="1010125"/>
            <a:chOff x="669925" y="1152525"/>
            <a:chExt cx="2582899" cy="1010125"/>
          </a:xfrm>
        </p:grpSpPr>
        <p:sp>
          <p:nvSpPr>
            <p:cNvPr id="48" name="íśliḓê">
              <a:extLst>
                <a:ext uri="{FF2B5EF4-FFF2-40B4-BE49-F238E27FC236}">
                  <a16:creationId xmlns:a16="http://schemas.microsoft.com/office/drawing/2014/main" xmlns="" id="{609D9874-1F37-4C89-BF01-36641ED6425E}"/>
                </a:ext>
              </a:extLst>
            </p:cNvPr>
            <p:cNvSpPr/>
            <p:nvPr/>
          </p:nvSpPr>
          <p:spPr bwMode="auto">
            <a:xfrm>
              <a:off x="669925" y="1565406"/>
              <a:ext cx="2582899" cy="5972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49" name="ïṧlíḍê">
              <a:extLst>
                <a:ext uri="{FF2B5EF4-FFF2-40B4-BE49-F238E27FC236}">
                  <a16:creationId xmlns:a16="http://schemas.microsoft.com/office/drawing/2014/main" xmlns="" id="{41691345-77C8-471F-9E93-849BB257C333}"/>
                </a:ext>
              </a:extLst>
            </p:cNvPr>
            <p:cNvSpPr txBox="1"/>
            <p:nvPr/>
          </p:nvSpPr>
          <p:spPr bwMode="auto">
            <a:xfrm>
              <a:off x="669925" y="1152525"/>
              <a:ext cx="2582899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360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</p:grp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xmlns="" id="{C626D1FA-FD50-420C-99A9-1D7DA8D21A5D}"/>
              </a:ext>
            </a:extLst>
          </p:cNvPr>
          <p:cNvCxnSpPr>
            <a:cxnSpLocks/>
          </p:cNvCxnSpPr>
          <p:nvPr/>
        </p:nvCxnSpPr>
        <p:spPr>
          <a:xfrm flipH="1">
            <a:off x="9246000" y="5613292"/>
            <a:ext cx="2292200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xmlns="" id="{D397F7D7-FEC6-4B60-80F8-4044AA5E1CB1}"/>
              </a:ext>
            </a:extLst>
          </p:cNvPr>
          <p:cNvCxnSpPr>
            <a:stCxn id="21" idx="1"/>
          </p:cNvCxnSpPr>
          <p:nvPr/>
        </p:nvCxnSpPr>
        <p:spPr>
          <a:xfrm>
            <a:off x="8511805" y="4462382"/>
            <a:ext cx="734195" cy="115091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îsḷídè">
            <a:extLst>
              <a:ext uri="{FF2B5EF4-FFF2-40B4-BE49-F238E27FC236}">
                <a16:creationId xmlns:a16="http://schemas.microsoft.com/office/drawing/2014/main" xmlns="" id="{6FFD757D-BFD2-4E6E-8E0D-E891DDF6F4ED}"/>
              </a:ext>
            </a:extLst>
          </p:cNvPr>
          <p:cNvGrpSpPr/>
          <p:nvPr/>
        </p:nvGrpSpPr>
        <p:grpSpPr>
          <a:xfrm>
            <a:off x="3495394" y="2717600"/>
            <a:ext cx="1181458" cy="699429"/>
            <a:chOff x="5425470" y="5313107"/>
            <a:chExt cx="1181458" cy="699429"/>
          </a:xfrm>
        </p:grpSpPr>
        <p:sp>
          <p:nvSpPr>
            <p:cNvPr id="46" name="îṥlíḑé">
              <a:extLst>
                <a:ext uri="{FF2B5EF4-FFF2-40B4-BE49-F238E27FC236}">
                  <a16:creationId xmlns:a16="http://schemas.microsoft.com/office/drawing/2014/main" xmlns="" id="{F58A4225-D55F-4A09-8166-355B49A241C4}"/>
                </a:ext>
              </a:extLst>
            </p:cNvPr>
            <p:cNvSpPr/>
            <p:nvPr/>
          </p:nvSpPr>
          <p:spPr>
            <a:xfrm>
              <a:off x="5791648" y="5313107"/>
              <a:ext cx="449102" cy="272872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18K</a:t>
              </a:r>
            </a:p>
          </p:txBody>
        </p:sp>
        <p:sp>
          <p:nvSpPr>
            <p:cNvPr id="47" name="išḻíḑe">
              <a:extLst>
                <a:ext uri="{FF2B5EF4-FFF2-40B4-BE49-F238E27FC236}">
                  <a16:creationId xmlns:a16="http://schemas.microsoft.com/office/drawing/2014/main" xmlns="" id="{44EC885A-234A-4439-BA96-5777D3CD40DE}"/>
                </a:ext>
              </a:extLst>
            </p:cNvPr>
            <p:cNvSpPr txBox="1"/>
            <p:nvPr/>
          </p:nvSpPr>
          <p:spPr bwMode="auto">
            <a:xfrm>
              <a:off x="5425470" y="5593302"/>
              <a:ext cx="1181458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chemeClr val="bg1"/>
                  </a:solidFill>
                </a:rPr>
                <a:t>2018 Q1</a:t>
              </a:r>
            </a:p>
          </p:txBody>
        </p:sp>
      </p:grpSp>
      <p:grpSp>
        <p:nvGrpSpPr>
          <p:cNvPr id="37" name="išliḓe">
            <a:extLst>
              <a:ext uri="{FF2B5EF4-FFF2-40B4-BE49-F238E27FC236}">
                <a16:creationId xmlns:a16="http://schemas.microsoft.com/office/drawing/2014/main" xmlns="" id="{6D37699D-8B8D-4D09-AAA7-054809384C40}"/>
              </a:ext>
            </a:extLst>
          </p:cNvPr>
          <p:cNvGrpSpPr/>
          <p:nvPr/>
        </p:nvGrpSpPr>
        <p:grpSpPr>
          <a:xfrm>
            <a:off x="3526915" y="4172744"/>
            <a:ext cx="1181458" cy="699429"/>
            <a:chOff x="5425470" y="5313107"/>
            <a:chExt cx="1181458" cy="699429"/>
          </a:xfrm>
        </p:grpSpPr>
        <p:sp>
          <p:nvSpPr>
            <p:cNvPr id="44" name="iŝľîďê">
              <a:extLst>
                <a:ext uri="{FF2B5EF4-FFF2-40B4-BE49-F238E27FC236}">
                  <a16:creationId xmlns:a16="http://schemas.microsoft.com/office/drawing/2014/main" xmlns="" id="{20651192-1E5D-4048-96FA-2B05A7B44BB1}"/>
                </a:ext>
              </a:extLst>
            </p:cNvPr>
            <p:cNvSpPr/>
            <p:nvPr/>
          </p:nvSpPr>
          <p:spPr>
            <a:xfrm>
              <a:off x="5791648" y="5313107"/>
              <a:ext cx="449102" cy="272872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26K</a:t>
              </a:r>
            </a:p>
          </p:txBody>
        </p:sp>
        <p:sp>
          <p:nvSpPr>
            <p:cNvPr id="45" name="ïSļíde">
              <a:extLst>
                <a:ext uri="{FF2B5EF4-FFF2-40B4-BE49-F238E27FC236}">
                  <a16:creationId xmlns:a16="http://schemas.microsoft.com/office/drawing/2014/main" xmlns="" id="{4C3F2830-38AC-4706-A244-9A6B114393DC}"/>
                </a:ext>
              </a:extLst>
            </p:cNvPr>
            <p:cNvSpPr txBox="1"/>
            <p:nvPr/>
          </p:nvSpPr>
          <p:spPr bwMode="auto">
            <a:xfrm>
              <a:off x="5425470" y="5593302"/>
              <a:ext cx="1181458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chemeClr val="bg1"/>
                  </a:solidFill>
                </a:rPr>
                <a:t>2018 Q2</a:t>
              </a:r>
            </a:p>
          </p:txBody>
        </p:sp>
      </p:grpSp>
      <p:grpSp>
        <p:nvGrpSpPr>
          <p:cNvPr id="38" name="î$ḻíḓé">
            <a:extLst>
              <a:ext uri="{FF2B5EF4-FFF2-40B4-BE49-F238E27FC236}">
                <a16:creationId xmlns:a16="http://schemas.microsoft.com/office/drawing/2014/main" xmlns="" id="{371BEE6F-106F-4A96-89D2-55258739A00E}"/>
              </a:ext>
            </a:extLst>
          </p:cNvPr>
          <p:cNvGrpSpPr/>
          <p:nvPr/>
        </p:nvGrpSpPr>
        <p:grpSpPr>
          <a:xfrm>
            <a:off x="7483625" y="1999836"/>
            <a:ext cx="1181458" cy="699429"/>
            <a:chOff x="5425470" y="5313107"/>
            <a:chExt cx="1181458" cy="699429"/>
          </a:xfrm>
        </p:grpSpPr>
        <p:sp>
          <p:nvSpPr>
            <p:cNvPr id="42" name="îS1ïďè">
              <a:extLst>
                <a:ext uri="{FF2B5EF4-FFF2-40B4-BE49-F238E27FC236}">
                  <a16:creationId xmlns:a16="http://schemas.microsoft.com/office/drawing/2014/main" xmlns="" id="{1E5461BB-81F4-4FF8-B15C-5BA7349A9D79}"/>
                </a:ext>
              </a:extLst>
            </p:cNvPr>
            <p:cNvSpPr/>
            <p:nvPr/>
          </p:nvSpPr>
          <p:spPr>
            <a:xfrm>
              <a:off x="5791648" y="5313107"/>
              <a:ext cx="449102" cy="272872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32K</a:t>
              </a:r>
            </a:p>
          </p:txBody>
        </p:sp>
        <p:sp>
          <p:nvSpPr>
            <p:cNvPr id="43" name="ísḷîḓê">
              <a:extLst>
                <a:ext uri="{FF2B5EF4-FFF2-40B4-BE49-F238E27FC236}">
                  <a16:creationId xmlns:a16="http://schemas.microsoft.com/office/drawing/2014/main" xmlns="" id="{39064278-BCF5-44C3-9A19-27BE229894EB}"/>
                </a:ext>
              </a:extLst>
            </p:cNvPr>
            <p:cNvSpPr txBox="1"/>
            <p:nvPr/>
          </p:nvSpPr>
          <p:spPr bwMode="auto">
            <a:xfrm>
              <a:off x="5425470" y="5593302"/>
              <a:ext cx="1181458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chemeClr val="bg1"/>
                  </a:solidFill>
                </a:rPr>
                <a:t>2018 Q3</a:t>
              </a:r>
            </a:p>
          </p:txBody>
        </p:sp>
      </p:grpSp>
      <p:grpSp>
        <p:nvGrpSpPr>
          <p:cNvPr id="39" name="iṧḷïdé">
            <a:extLst>
              <a:ext uri="{FF2B5EF4-FFF2-40B4-BE49-F238E27FC236}">
                <a16:creationId xmlns:a16="http://schemas.microsoft.com/office/drawing/2014/main" xmlns="" id="{944B0A21-3547-450A-A3FB-9BEB02D96D36}"/>
              </a:ext>
            </a:extLst>
          </p:cNvPr>
          <p:cNvGrpSpPr/>
          <p:nvPr/>
        </p:nvGrpSpPr>
        <p:grpSpPr>
          <a:xfrm>
            <a:off x="7483625" y="3454630"/>
            <a:ext cx="1181458" cy="699429"/>
            <a:chOff x="5425470" y="5313107"/>
            <a:chExt cx="1181458" cy="699429"/>
          </a:xfrm>
        </p:grpSpPr>
        <p:sp>
          <p:nvSpPr>
            <p:cNvPr id="40" name="ïşḷídé">
              <a:extLst>
                <a:ext uri="{FF2B5EF4-FFF2-40B4-BE49-F238E27FC236}">
                  <a16:creationId xmlns:a16="http://schemas.microsoft.com/office/drawing/2014/main" xmlns="" id="{D77383A3-D413-41A9-8000-2199CA79FA42}"/>
                </a:ext>
              </a:extLst>
            </p:cNvPr>
            <p:cNvSpPr/>
            <p:nvPr/>
          </p:nvSpPr>
          <p:spPr>
            <a:xfrm>
              <a:off x="5791648" y="5313107"/>
              <a:ext cx="449102" cy="272872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52K</a:t>
              </a:r>
            </a:p>
          </p:txBody>
        </p:sp>
        <p:sp>
          <p:nvSpPr>
            <p:cNvPr id="41" name="ïşḷide">
              <a:extLst>
                <a:ext uri="{FF2B5EF4-FFF2-40B4-BE49-F238E27FC236}">
                  <a16:creationId xmlns:a16="http://schemas.microsoft.com/office/drawing/2014/main" xmlns="" id="{E7692DE8-D6DD-4E3B-BAAE-09EF082D21A9}"/>
                </a:ext>
              </a:extLst>
            </p:cNvPr>
            <p:cNvSpPr txBox="1"/>
            <p:nvPr/>
          </p:nvSpPr>
          <p:spPr bwMode="auto">
            <a:xfrm>
              <a:off x="5425470" y="5593302"/>
              <a:ext cx="1181458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chemeClr val="bg1"/>
                  </a:solidFill>
                </a:rPr>
                <a:t>2018 Q4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16477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83432" y="1270707"/>
            <a:ext cx="4489971" cy="936402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Thanks.</a:t>
            </a:r>
            <a:br>
              <a:rPr lang="en-US" altLang="zh-CN" dirty="0"/>
            </a:br>
            <a:r>
              <a:rPr lang="en-US" altLang="zh-CN" b="0" dirty="0"/>
              <a:t>And Your Slogan Here.</a:t>
            </a:r>
            <a:endParaRPr lang="zh-CN" altLang="en-US" b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7"/>
          </p:nvPr>
        </p:nvSpPr>
        <p:spPr>
          <a:xfrm>
            <a:off x="983432" y="2393286"/>
            <a:ext cx="4489971" cy="310871"/>
          </a:xfrm>
        </p:spPr>
        <p:txBody>
          <a:bodyPr>
            <a:normAutofit lnSpcReduction="10000"/>
          </a:bodyPr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8"/>
          </p:nvPr>
        </p:nvSpPr>
        <p:spPr>
          <a:xfrm>
            <a:off x="983432" y="2708920"/>
            <a:ext cx="4489971" cy="310871"/>
          </a:xfrm>
        </p:spPr>
        <p:txBody>
          <a:bodyPr>
            <a:normAutofit lnSpcReduction="10000"/>
          </a:bodyPr>
          <a:lstStyle/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82E73E5E-EC39-4CDE-8CF9-40D0F59B019C}"/>
              </a:ext>
            </a:extLst>
          </p:cNvPr>
          <p:cNvGrpSpPr/>
          <p:nvPr/>
        </p:nvGrpSpPr>
        <p:grpSpPr>
          <a:xfrm>
            <a:off x="983432" y="4367416"/>
            <a:ext cx="2161608" cy="939259"/>
            <a:chOff x="2855913" y="-477838"/>
            <a:chExt cx="5757862" cy="2501900"/>
          </a:xfrm>
          <a:solidFill>
            <a:schemeClr val="bg1"/>
          </a:solidFill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xmlns="" id="{C53C5E7F-5F59-454A-995A-A52FEC0CD19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5913" y="76200"/>
              <a:ext cx="1317625" cy="1687513"/>
            </a:xfrm>
            <a:custGeom>
              <a:avLst/>
              <a:gdLst>
                <a:gd name="T0" fmla="*/ 557 w 702"/>
                <a:gd name="T1" fmla="*/ 136 h 898"/>
                <a:gd name="T2" fmla="*/ 681 w 702"/>
                <a:gd name="T3" fmla="*/ 72 h 898"/>
                <a:gd name="T4" fmla="*/ 700 w 702"/>
                <a:gd name="T5" fmla="*/ 55 h 898"/>
                <a:gd name="T6" fmla="*/ 673 w 702"/>
                <a:gd name="T7" fmla="*/ 31 h 898"/>
                <a:gd name="T8" fmla="*/ 656 w 702"/>
                <a:gd name="T9" fmla="*/ 16 h 898"/>
                <a:gd name="T10" fmla="*/ 569 w 702"/>
                <a:gd name="T11" fmla="*/ 21 h 898"/>
                <a:gd name="T12" fmla="*/ 286 w 702"/>
                <a:gd name="T13" fmla="*/ 79 h 898"/>
                <a:gd name="T14" fmla="*/ 38 w 702"/>
                <a:gd name="T15" fmla="*/ 130 h 898"/>
                <a:gd name="T16" fmla="*/ 4 w 702"/>
                <a:gd name="T17" fmla="*/ 193 h 898"/>
                <a:gd name="T18" fmla="*/ 34 w 702"/>
                <a:gd name="T19" fmla="*/ 231 h 898"/>
                <a:gd name="T20" fmla="*/ 216 w 702"/>
                <a:gd name="T21" fmla="*/ 210 h 898"/>
                <a:gd name="T22" fmla="*/ 381 w 702"/>
                <a:gd name="T23" fmla="*/ 176 h 898"/>
                <a:gd name="T24" fmla="*/ 374 w 702"/>
                <a:gd name="T25" fmla="*/ 216 h 898"/>
                <a:gd name="T26" fmla="*/ 351 w 702"/>
                <a:gd name="T27" fmla="*/ 487 h 898"/>
                <a:gd name="T28" fmla="*/ 338 w 702"/>
                <a:gd name="T29" fmla="*/ 716 h 898"/>
                <a:gd name="T30" fmla="*/ 329 w 702"/>
                <a:gd name="T31" fmla="*/ 755 h 898"/>
                <a:gd name="T32" fmla="*/ 350 w 702"/>
                <a:gd name="T33" fmla="*/ 771 h 898"/>
                <a:gd name="T34" fmla="*/ 350 w 702"/>
                <a:gd name="T35" fmla="*/ 799 h 898"/>
                <a:gd name="T36" fmla="*/ 345 w 702"/>
                <a:gd name="T37" fmla="*/ 843 h 898"/>
                <a:gd name="T38" fmla="*/ 358 w 702"/>
                <a:gd name="T39" fmla="*/ 840 h 898"/>
                <a:gd name="T40" fmla="*/ 397 w 702"/>
                <a:gd name="T41" fmla="*/ 885 h 898"/>
                <a:gd name="T42" fmla="*/ 402 w 702"/>
                <a:gd name="T43" fmla="*/ 896 h 898"/>
                <a:gd name="T44" fmla="*/ 412 w 702"/>
                <a:gd name="T45" fmla="*/ 870 h 898"/>
                <a:gd name="T46" fmla="*/ 427 w 702"/>
                <a:gd name="T47" fmla="*/ 828 h 898"/>
                <a:gd name="T48" fmla="*/ 444 w 702"/>
                <a:gd name="T49" fmla="*/ 704 h 898"/>
                <a:gd name="T50" fmla="*/ 534 w 702"/>
                <a:gd name="T51" fmla="*/ 164 h 898"/>
                <a:gd name="T52" fmla="*/ 557 w 702"/>
                <a:gd name="T53" fmla="*/ 136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02" h="898">
                  <a:moveTo>
                    <a:pt x="557" y="136"/>
                  </a:moveTo>
                  <a:cubicBezTo>
                    <a:pt x="599" y="117"/>
                    <a:pt x="649" y="111"/>
                    <a:pt x="681" y="72"/>
                  </a:cubicBezTo>
                  <a:cubicBezTo>
                    <a:pt x="686" y="65"/>
                    <a:pt x="702" y="68"/>
                    <a:pt x="700" y="55"/>
                  </a:cubicBezTo>
                  <a:cubicBezTo>
                    <a:pt x="698" y="40"/>
                    <a:pt x="685" y="35"/>
                    <a:pt x="673" y="31"/>
                  </a:cubicBezTo>
                  <a:cubicBezTo>
                    <a:pt x="666" y="27"/>
                    <a:pt x="680" y="0"/>
                    <a:pt x="656" y="16"/>
                  </a:cubicBezTo>
                  <a:cubicBezTo>
                    <a:pt x="627" y="16"/>
                    <a:pt x="598" y="15"/>
                    <a:pt x="569" y="21"/>
                  </a:cubicBezTo>
                  <a:cubicBezTo>
                    <a:pt x="475" y="41"/>
                    <a:pt x="380" y="60"/>
                    <a:pt x="286" y="79"/>
                  </a:cubicBezTo>
                  <a:cubicBezTo>
                    <a:pt x="203" y="96"/>
                    <a:pt x="121" y="114"/>
                    <a:pt x="38" y="130"/>
                  </a:cubicBezTo>
                  <a:cubicBezTo>
                    <a:pt x="0" y="138"/>
                    <a:pt x="7" y="167"/>
                    <a:pt x="4" y="193"/>
                  </a:cubicBezTo>
                  <a:cubicBezTo>
                    <a:pt x="1" y="216"/>
                    <a:pt x="12" y="226"/>
                    <a:pt x="34" y="231"/>
                  </a:cubicBezTo>
                  <a:cubicBezTo>
                    <a:pt x="98" y="247"/>
                    <a:pt x="156" y="221"/>
                    <a:pt x="216" y="210"/>
                  </a:cubicBezTo>
                  <a:cubicBezTo>
                    <a:pt x="271" y="201"/>
                    <a:pt x="324" y="180"/>
                    <a:pt x="381" y="176"/>
                  </a:cubicBezTo>
                  <a:cubicBezTo>
                    <a:pt x="378" y="192"/>
                    <a:pt x="375" y="204"/>
                    <a:pt x="374" y="216"/>
                  </a:cubicBezTo>
                  <a:cubicBezTo>
                    <a:pt x="362" y="306"/>
                    <a:pt x="365" y="397"/>
                    <a:pt x="351" y="487"/>
                  </a:cubicBezTo>
                  <a:cubicBezTo>
                    <a:pt x="338" y="562"/>
                    <a:pt x="341" y="640"/>
                    <a:pt x="338" y="716"/>
                  </a:cubicBezTo>
                  <a:cubicBezTo>
                    <a:pt x="335" y="729"/>
                    <a:pt x="333" y="742"/>
                    <a:pt x="329" y="755"/>
                  </a:cubicBezTo>
                  <a:cubicBezTo>
                    <a:pt x="324" y="776"/>
                    <a:pt x="336" y="774"/>
                    <a:pt x="350" y="771"/>
                  </a:cubicBezTo>
                  <a:cubicBezTo>
                    <a:pt x="345" y="781"/>
                    <a:pt x="350" y="790"/>
                    <a:pt x="350" y="799"/>
                  </a:cubicBezTo>
                  <a:cubicBezTo>
                    <a:pt x="344" y="813"/>
                    <a:pt x="341" y="829"/>
                    <a:pt x="345" y="843"/>
                  </a:cubicBezTo>
                  <a:cubicBezTo>
                    <a:pt x="349" y="859"/>
                    <a:pt x="352" y="835"/>
                    <a:pt x="358" y="840"/>
                  </a:cubicBezTo>
                  <a:cubicBezTo>
                    <a:pt x="381" y="847"/>
                    <a:pt x="379" y="875"/>
                    <a:pt x="397" y="885"/>
                  </a:cubicBezTo>
                  <a:cubicBezTo>
                    <a:pt x="397" y="889"/>
                    <a:pt x="398" y="898"/>
                    <a:pt x="402" y="896"/>
                  </a:cubicBezTo>
                  <a:cubicBezTo>
                    <a:pt x="413" y="891"/>
                    <a:pt x="411" y="879"/>
                    <a:pt x="412" y="870"/>
                  </a:cubicBezTo>
                  <a:cubicBezTo>
                    <a:pt x="424" y="858"/>
                    <a:pt x="425" y="842"/>
                    <a:pt x="427" y="828"/>
                  </a:cubicBezTo>
                  <a:cubicBezTo>
                    <a:pt x="433" y="787"/>
                    <a:pt x="438" y="745"/>
                    <a:pt x="444" y="704"/>
                  </a:cubicBezTo>
                  <a:cubicBezTo>
                    <a:pt x="467" y="523"/>
                    <a:pt x="495" y="342"/>
                    <a:pt x="534" y="164"/>
                  </a:cubicBezTo>
                  <a:cubicBezTo>
                    <a:pt x="537" y="149"/>
                    <a:pt x="541" y="143"/>
                    <a:pt x="557" y="1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xmlns="" id="{C9DF280D-5CD9-4164-BA87-6781FC7B874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22950" y="-236538"/>
              <a:ext cx="796925" cy="1274763"/>
            </a:xfrm>
            <a:custGeom>
              <a:avLst/>
              <a:gdLst>
                <a:gd name="T0" fmla="*/ 70 w 425"/>
                <a:gd name="T1" fmla="*/ 666 h 678"/>
                <a:gd name="T2" fmla="*/ 102 w 425"/>
                <a:gd name="T3" fmla="*/ 625 h 678"/>
                <a:gd name="T4" fmla="*/ 140 w 425"/>
                <a:gd name="T5" fmla="*/ 469 h 678"/>
                <a:gd name="T6" fmla="*/ 199 w 425"/>
                <a:gd name="T7" fmla="*/ 577 h 678"/>
                <a:gd name="T8" fmla="*/ 248 w 425"/>
                <a:gd name="T9" fmla="*/ 639 h 678"/>
                <a:gd name="T10" fmla="*/ 383 w 425"/>
                <a:gd name="T11" fmla="*/ 548 h 678"/>
                <a:gd name="T12" fmla="*/ 392 w 425"/>
                <a:gd name="T13" fmla="*/ 470 h 678"/>
                <a:gd name="T14" fmla="*/ 395 w 425"/>
                <a:gd name="T15" fmla="*/ 377 h 678"/>
                <a:gd name="T16" fmla="*/ 414 w 425"/>
                <a:gd name="T17" fmla="*/ 160 h 678"/>
                <a:gd name="T18" fmla="*/ 421 w 425"/>
                <a:gd name="T19" fmla="*/ 110 h 678"/>
                <a:gd name="T20" fmla="*/ 408 w 425"/>
                <a:gd name="T21" fmla="*/ 136 h 678"/>
                <a:gd name="T22" fmla="*/ 408 w 425"/>
                <a:gd name="T23" fmla="*/ 61 h 678"/>
                <a:gd name="T24" fmla="*/ 403 w 425"/>
                <a:gd name="T25" fmla="*/ 47 h 678"/>
                <a:gd name="T26" fmla="*/ 385 w 425"/>
                <a:gd name="T27" fmla="*/ 53 h 678"/>
                <a:gd name="T28" fmla="*/ 369 w 425"/>
                <a:gd name="T29" fmla="*/ 31 h 678"/>
                <a:gd name="T30" fmla="*/ 348 w 425"/>
                <a:gd name="T31" fmla="*/ 0 h 678"/>
                <a:gd name="T32" fmla="*/ 341 w 425"/>
                <a:gd name="T33" fmla="*/ 24 h 678"/>
                <a:gd name="T34" fmla="*/ 325 w 425"/>
                <a:gd name="T35" fmla="*/ 70 h 678"/>
                <a:gd name="T36" fmla="*/ 285 w 425"/>
                <a:gd name="T37" fmla="*/ 308 h 678"/>
                <a:gd name="T38" fmla="*/ 264 w 425"/>
                <a:gd name="T39" fmla="*/ 407 h 678"/>
                <a:gd name="T40" fmla="*/ 165 w 425"/>
                <a:gd name="T41" fmla="*/ 251 h 678"/>
                <a:gd name="T42" fmla="*/ 89 w 425"/>
                <a:gd name="T43" fmla="*/ 222 h 678"/>
                <a:gd name="T44" fmla="*/ 55 w 425"/>
                <a:gd name="T45" fmla="*/ 274 h 678"/>
                <a:gd name="T46" fmla="*/ 7 w 425"/>
                <a:gd name="T47" fmla="*/ 539 h 678"/>
                <a:gd name="T48" fmla="*/ 6 w 425"/>
                <a:gd name="T49" fmla="*/ 622 h 678"/>
                <a:gd name="T50" fmla="*/ 70 w 425"/>
                <a:gd name="T51" fmla="*/ 666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25" h="678">
                  <a:moveTo>
                    <a:pt x="70" y="666"/>
                  </a:moveTo>
                  <a:cubicBezTo>
                    <a:pt x="91" y="660"/>
                    <a:pt x="97" y="641"/>
                    <a:pt x="102" y="625"/>
                  </a:cubicBezTo>
                  <a:cubicBezTo>
                    <a:pt x="115" y="575"/>
                    <a:pt x="126" y="525"/>
                    <a:pt x="140" y="469"/>
                  </a:cubicBezTo>
                  <a:cubicBezTo>
                    <a:pt x="156" y="511"/>
                    <a:pt x="186" y="537"/>
                    <a:pt x="199" y="577"/>
                  </a:cubicBezTo>
                  <a:cubicBezTo>
                    <a:pt x="206" y="598"/>
                    <a:pt x="211" y="636"/>
                    <a:pt x="248" y="639"/>
                  </a:cubicBezTo>
                  <a:cubicBezTo>
                    <a:pt x="327" y="646"/>
                    <a:pt x="360" y="624"/>
                    <a:pt x="383" y="548"/>
                  </a:cubicBezTo>
                  <a:cubicBezTo>
                    <a:pt x="391" y="523"/>
                    <a:pt x="394" y="497"/>
                    <a:pt x="392" y="470"/>
                  </a:cubicBezTo>
                  <a:cubicBezTo>
                    <a:pt x="391" y="439"/>
                    <a:pt x="386" y="405"/>
                    <a:pt x="395" y="377"/>
                  </a:cubicBezTo>
                  <a:cubicBezTo>
                    <a:pt x="416" y="305"/>
                    <a:pt x="410" y="232"/>
                    <a:pt x="414" y="160"/>
                  </a:cubicBezTo>
                  <a:cubicBezTo>
                    <a:pt x="421" y="144"/>
                    <a:pt x="425" y="127"/>
                    <a:pt x="421" y="110"/>
                  </a:cubicBezTo>
                  <a:cubicBezTo>
                    <a:pt x="408" y="114"/>
                    <a:pt x="424" y="133"/>
                    <a:pt x="408" y="136"/>
                  </a:cubicBezTo>
                  <a:cubicBezTo>
                    <a:pt x="402" y="111"/>
                    <a:pt x="404" y="86"/>
                    <a:pt x="408" y="61"/>
                  </a:cubicBezTo>
                  <a:cubicBezTo>
                    <a:pt x="409" y="55"/>
                    <a:pt x="410" y="49"/>
                    <a:pt x="403" y="47"/>
                  </a:cubicBezTo>
                  <a:cubicBezTo>
                    <a:pt x="396" y="45"/>
                    <a:pt x="388" y="45"/>
                    <a:pt x="385" y="53"/>
                  </a:cubicBezTo>
                  <a:cubicBezTo>
                    <a:pt x="374" y="50"/>
                    <a:pt x="370" y="41"/>
                    <a:pt x="369" y="31"/>
                  </a:cubicBezTo>
                  <a:cubicBezTo>
                    <a:pt x="373" y="14"/>
                    <a:pt x="351" y="14"/>
                    <a:pt x="348" y="0"/>
                  </a:cubicBezTo>
                  <a:cubicBezTo>
                    <a:pt x="346" y="8"/>
                    <a:pt x="344" y="16"/>
                    <a:pt x="341" y="24"/>
                  </a:cubicBezTo>
                  <a:cubicBezTo>
                    <a:pt x="332" y="38"/>
                    <a:pt x="328" y="54"/>
                    <a:pt x="325" y="70"/>
                  </a:cubicBezTo>
                  <a:cubicBezTo>
                    <a:pt x="312" y="149"/>
                    <a:pt x="300" y="229"/>
                    <a:pt x="285" y="308"/>
                  </a:cubicBezTo>
                  <a:cubicBezTo>
                    <a:pt x="279" y="341"/>
                    <a:pt x="278" y="376"/>
                    <a:pt x="264" y="407"/>
                  </a:cubicBezTo>
                  <a:cubicBezTo>
                    <a:pt x="209" y="367"/>
                    <a:pt x="207" y="297"/>
                    <a:pt x="165" y="251"/>
                  </a:cubicBezTo>
                  <a:cubicBezTo>
                    <a:pt x="144" y="228"/>
                    <a:pt x="117" y="220"/>
                    <a:pt x="89" y="222"/>
                  </a:cubicBezTo>
                  <a:cubicBezTo>
                    <a:pt x="61" y="224"/>
                    <a:pt x="57" y="252"/>
                    <a:pt x="55" y="274"/>
                  </a:cubicBezTo>
                  <a:cubicBezTo>
                    <a:pt x="45" y="363"/>
                    <a:pt x="29" y="452"/>
                    <a:pt x="7" y="539"/>
                  </a:cubicBezTo>
                  <a:cubicBezTo>
                    <a:pt x="0" y="566"/>
                    <a:pt x="2" y="595"/>
                    <a:pt x="6" y="622"/>
                  </a:cubicBezTo>
                  <a:cubicBezTo>
                    <a:pt x="14" y="673"/>
                    <a:pt x="22" y="678"/>
                    <a:pt x="70" y="6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xmlns="" id="{18447B2C-4E26-4F3D-BAA6-E53B50A433C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81425" y="1284287"/>
              <a:ext cx="4832350" cy="739775"/>
            </a:xfrm>
            <a:custGeom>
              <a:avLst/>
              <a:gdLst>
                <a:gd name="T0" fmla="*/ 2501 w 2575"/>
                <a:gd name="T1" fmla="*/ 20 h 394"/>
                <a:gd name="T2" fmla="*/ 2494 w 2575"/>
                <a:gd name="T3" fmla="*/ 22 h 394"/>
                <a:gd name="T4" fmla="*/ 2477 w 2575"/>
                <a:gd name="T5" fmla="*/ 22 h 394"/>
                <a:gd name="T6" fmla="*/ 2278 w 2575"/>
                <a:gd name="T7" fmla="*/ 47 h 394"/>
                <a:gd name="T8" fmla="*/ 1713 w 2575"/>
                <a:gd name="T9" fmla="*/ 111 h 394"/>
                <a:gd name="T10" fmla="*/ 1248 w 2575"/>
                <a:gd name="T11" fmla="*/ 152 h 394"/>
                <a:gd name="T12" fmla="*/ 649 w 2575"/>
                <a:gd name="T13" fmla="*/ 207 h 394"/>
                <a:gd name="T14" fmla="*/ 107 w 2575"/>
                <a:gd name="T15" fmla="*/ 272 h 394"/>
                <a:gd name="T16" fmla="*/ 20 w 2575"/>
                <a:gd name="T17" fmla="*/ 296 h 394"/>
                <a:gd name="T18" fmla="*/ 2 w 2575"/>
                <a:gd name="T19" fmla="*/ 318 h 394"/>
                <a:gd name="T20" fmla="*/ 20 w 2575"/>
                <a:gd name="T21" fmla="*/ 335 h 394"/>
                <a:gd name="T22" fmla="*/ 53 w 2575"/>
                <a:gd name="T23" fmla="*/ 352 h 394"/>
                <a:gd name="T24" fmla="*/ 122 w 2575"/>
                <a:gd name="T25" fmla="*/ 385 h 394"/>
                <a:gd name="T26" fmla="*/ 500 w 2575"/>
                <a:gd name="T27" fmla="*/ 352 h 394"/>
                <a:gd name="T28" fmla="*/ 1185 w 2575"/>
                <a:gd name="T29" fmla="*/ 267 h 394"/>
                <a:gd name="T30" fmla="*/ 1483 w 2575"/>
                <a:gd name="T31" fmla="*/ 239 h 394"/>
                <a:gd name="T32" fmla="*/ 2021 w 2575"/>
                <a:gd name="T33" fmla="*/ 171 h 394"/>
                <a:gd name="T34" fmla="*/ 2075 w 2575"/>
                <a:gd name="T35" fmla="*/ 162 h 394"/>
                <a:gd name="T36" fmla="*/ 2134 w 2575"/>
                <a:gd name="T37" fmla="*/ 157 h 394"/>
                <a:gd name="T38" fmla="*/ 2172 w 2575"/>
                <a:gd name="T39" fmla="*/ 150 h 394"/>
                <a:gd name="T40" fmla="*/ 2206 w 2575"/>
                <a:gd name="T41" fmla="*/ 149 h 394"/>
                <a:gd name="T42" fmla="*/ 2234 w 2575"/>
                <a:gd name="T43" fmla="*/ 135 h 394"/>
                <a:gd name="T44" fmla="*/ 2258 w 2575"/>
                <a:gd name="T45" fmla="*/ 128 h 394"/>
                <a:gd name="T46" fmla="*/ 2416 w 2575"/>
                <a:gd name="T47" fmla="*/ 94 h 394"/>
                <a:gd name="T48" fmla="*/ 2448 w 2575"/>
                <a:gd name="T49" fmla="*/ 72 h 394"/>
                <a:gd name="T50" fmla="*/ 2450 w 2575"/>
                <a:gd name="T51" fmla="*/ 71 h 394"/>
                <a:gd name="T52" fmla="*/ 2453 w 2575"/>
                <a:gd name="T53" fmla="*/ 71 h 394"/>
                <a:gd name="T54" fmla="*/ 2475 w 2575"/>
                <a:gd name="T55" fmla="*/ 69 h 394"/>
                <a:gd name="T56" fmla="*/ 2475 w 2575"/>
                <a:gd name="T57" fmla="*/ 63 h 394"/>
                <a:gd name="T58" fmla="*/ 2455 w 2575"/>
                <a:gd name="T59" fmla="*/ 67 h 394"/>
                <a:gd name="T60" fmla="*/ 2463 w 2575"/>
                <a:gd name="T61" fmla="*/ 49 h 394"/>
                <a:gd name="T62" fmla="*/ 2471 w 2575"/>
                <a:gd name="T63" fmla="*/ 50 h 394"/>
                <a:gd name="T64" fmla="*/ 2471 w 2575"/>
                <a:gd name="T65" fmla="*/ 50 h 394"/>
                <a:gd name="T66" fmla="*/ 2516 w 2575"/>
                <a:gd name="T67" fmla="*/ 36 h 394"/>
                <a:gd name="T68" fmla="*/ 2575 w 2575"/>
                <a:gd name="T69" fmla="*/ 15 h 394"/>
                <a:gd name="T70" fmla="*/ 2501 w 2575"/>
                <a:gd name="T71" fmla="*/ 20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75" h="394">
                  <a:moveTo>
                    <a:pt x="2501" y="20"/>
                  </a:moveTo>
                  <a:cubicBezTo>
                    <a:pt x="2499" y="21"/>
                    <a:pt x="2496" y="21"/>
                    <a:pt x="2494" y="22"/>
                  </a:cubicBezTo>
                  <a:cubicBezTo>
                    <a:pt x="2488" y="22"/>
                    <a:pt x="2483" y="22"/>
                    <a:pt x="2477" y="22"/>
                  </a:cubicBezTo>
                  <a:cubicBezTo>
                    <a:pt x="2409" y="18"/>
                    <a:pt x="2344" y="37"/>
                    <a:pt x="2278" y="47"/>
                  </a:cubicBezTo>
                  <a:cubicBezTo>
                    <a:pt x="2091" y="74"/>
                    <a:pt x="1902" y="89"/>
                    <a:pt x="1713" y="111"/>
                  </a:cubicBezTo>
                  <a:cubicBezTo>
                    <a:pt x="1559" y="128"/>
                    <a:pt x="1403" y="134"/>
                    <a:pt x="1248" y="152"/>
                  </a:cubicBezTo>
                  <a:cubicBezTo>
                    <a:pt x="1049" y="174"/>
                    <a:pt x="849" y="186"/>
                    <a:pt x="649" y="207"/>
                  </a:cubicBezTo>
                  <a:cubicBezTo>
                    <a:pt x="468" y="227"/>
                    <a:pt x="287" y="244"/>
                    <a:pt x="107" y="272"/>
                  </a:cubicBezTo>
                  <a:cubicBezTo>
                    <a:pt x="77" y="277"/>
                    <a:pt x="47" y="283"/>
                    <a:pt x="20" y="296"/>
                  </a:cubicBezTo>
                  <a:cubicBezTo>
                    <a:pt x="11" y="301"/>
                    <a:pt x="0" y="306"/>
                    <a:pt x="2" y="318"/>
                  </a:cubicBezTo>
                  <a:cubicBezTo>
                    <a:pt x="3" y="328"/>
                    <a:pt x="12" y="331"/>
                    <a:pt x="20" y="335"/>
                  </a:cubicBezTo>
                  <a:cubicBezTo>
                    <a:pt x="32" y="340"/>
                    <a:pt x="50" y="340"/>
                    <a:pt x="53" y="352"/>
                  </a:cubicBezTo>
                  <a:cubicBezTo>
                    <a:pt x="63" y="394"/>
                    <a:pt x="96" y="387"/>
                    <a:pt x="122" y="385"/>
                  </a:cubicBezTo>
                  <a:cubicBezTo>
                    <a:pt x="248" y="376"/>
                    <a:pt x="374" y="366"/>
                    <a:pt x="500" y="352"/>
                  </a:cubicBezTo>
                  <a:cubicBezTo>
                    <a:pt x="729" y="326"/>
                    <a:pt x="955" y="282"/>
                    <a:pt x="1185" y="267"/>
                  </a:cubicBezTo>
                  <a:cubicBezTo>
                    <a:pt x="1284" y="260"/>
                    <a:pt x="1384" y="251"/>
                    <a:pt x="1483" y="239"/>
                  </a:cubicBezTo>
                  <a:cubicBezTo>
                    <a:pt x="1662" y="218"/>
                    <a:pt x="1842" y="194"/>
                    <a:pt x="2021" y="171"/>
                  </a:cubicBezTo>
                  <a:cubicBezTo>
                    <a:pt x="2039" y="168"/>
                    <a:pt x="2057" y="165"/>
                    <a:pt x="2075" y="162"/>
                  </a:cubicBezTo>
                  <a:cubicBezTo>
                    <a:pt x="2095" y="166"/>
                    <a:pt x="2113" y="148"/>
                    <a:pt x="2134" y="157"/>
                  </a:cubicBezTo>
                  <a:cubicBezTo>
                    <a:pt x="2148" y="161"/>
                    <a:pt x="2162" y="160"/>
                    <a:pt x="2172" y="150"/>
                  </a:cubicBezTo>
                  <a:cubicBezTo>
                    <a:pt x="2184" y="138"/>
                    <a:pt x="2194" y="146"/>
                    <a:pt x="2206" y="149"/>
                  </a:cubicBezTo>
                  <a:cubicBezTo>
                    <a:pt x="2214" y="141"/>
                    <a:pt x="2229" y="150"/>
                    <a:pt x="2234" y="135"/>
                  </a:cubicBezTo>
                  <a:cubicBezTo>
                    <a:pt x="2241" y="129"/>
                    <a:pt x="2256" y="152"/>
                    <a:pt x="2258" y="128"/>
                  </a:cubicBezTo>
                  <a:cubicBezTo>
                    <a:pt x="2310" y="114"/>
                    <a:pt x="2362" y="98"/>
                    <a:pt x="2416" y="94"/>
                  </a:cubicBezTo>
                  <a:cubicBezTo>
                    <a:pt x="2430" y="92"/>
                    <a:pt x="2455" y="105"/>
                    <a:pt x="2448" y="72"/>
                  </a:cubicBezTo>
                  <a:cubicBezTo>
                    <a:pt x="2450" y="71"/>
                    <a:pt x="2450" y="71"/>
                    <a:pt x="2450" y="71"/>
                  </a:cubicBezTo>
                  <a:cubicBezTo>
                    <a:pt x="2453" y="71"/>
                    <a:pt x="2453" y="71"/>
                    <a:pt x="2453" y="71"/>
                  </a:cubicBezTo>
                  <a:cubicBezTo>
                    <a:pt x="2461" y="76"/>
                    <a:pt x="2469" y="77"/>
                    <a:pt x="2475" y="69"/>
                  </a:cubicBezTo>
                  <a:cubicBezTo>
                    <a:pt x="2476" y="68"/>
                    <a:pt x="2476" y="63"/>
                    <a:pt x="2475" y="63"/>
                  </a:cubicBezTo>
                  <a:cubicBezTo>
                    <a:pt x="2468" y="59"/>
                    <a:pt x="2462" y="64"/>
                    <a:pt x="2455" y="67"/>
                  </a:cubicBezTo>
                  <a:cubicBezTo>
                    <a:pt x="2446" y="56"/>
                    <a:pt x="2453" y="52"/>
                    <a:pt x="2463" y="49"/>
                  </a:cubicBezTo>
                  <a:cubicBezTo>
                    <a:pt x="2466" y="50"/>
                    <a:pt x="2468" y="50"/>
                    <a:pt x="2471" y="50"/>
                  </a:cubicBezTo>
                  <a:cubicBezTo>
                    <a:pt x="2471" y="50"/>
                    <a:pt x="2471" y="50"/>
                    <a:pt x="2471" y="50"/>
                  </a:cubicBezTo>
                  <a:cubicBezTo>
                    <a:pt x="2487" y="50"/>
                    <a:pt x="2504" y="50"/>
                    <a:pt x="2516" y="36"/>
                  </a:cubicBezTo>
                  <a:cubicBezTo>
                    <a:pt x="2538" y="36"/>
                    <a:pt x="2551" y="11"/>
                    <a:pt x="2575" y="15"/>
                  </a:cubicBezTo>
                  <a:cubicBezTo>
                    <a:pt x="2549" y="0"/>
                    <a:pt x="2525" y="12"/>
                    <a:pt x="2501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xmlns="" id="{101CB5D4-20F6-46EE-8DC6-F51A32B8F8A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929063" y="6350"/>
              <a:ext cx="1911350" cy="1619250"/>
            </a:xfrm>
            <a:custGeom>
              <a:avLst/>
              <a:gdLst>
                <a:gd name="T0" fmla="*/ 47 w 1018"/>
                <a:gd name="T1" fmla="*/ 358 h 862"/>
                <a:gd name="T2" fmla="*/ 51 w 1018"/>
                <a:gd name="T3" fmla="*/ 449 h 862"/>
                <a:gd name="T4" fmla="*/ 70 w 1018"/>
                <a:gd name="T5" fmla="*/ 534 h 862"/>
                <a:gd name="T6" fmla="*/ 182 w 1018"/>
                <a:gd name="T7" fmla="*/ 591 h 862"/>
                <a:gd name="T8" fmla="*/ 210 w 1018"/>
                <a:gd name="T9" fmla="*/ 513 h 862"/>
                <a:gd name="T10" fmla="*/ 403 w 1018"/>
                <a:gd name="T11" fmla="*/ 371 h 862"/>
                <a:gd name="T12" fmla="*/ 332 w 1018"/>
                <a:gd name="T13" fmla="*/ 844 h 862"/>
                <a:gd name="T14" fmla="*/ 395 w 1018"/>
                <a:gd name="T15" fmla="*/ 829 h 862"/>
                <a:gd name="T16" fmla="*/ 514 w 1018"/>
                <a:gd name="T17" fmla="*/ 372 h 862"/>
                <a:gd name="T18" fmla="*/ 586 w 1018"/>
                <a:gd name="T19" fmla="*/ 338 h 862"/>
                <a:gd name="T20" fmla="*/ 588 w 1018"/>
                <a:gd name="T21" fmla="*/ 631 h 862"/>
                <a:gd name="T22" fmla="*/ 588 w 1018"/>
                <a:gd name="T23" fmla="*/ 631 h 862"/>
                <a:gd name="T24" fmla="*/ 609 w 1018"/>
                <a:gd name="T25" fmla="*/ 631 h 862"/>
                <a:gd name="T26" fmla="*/ 609 w 1018"/>
                <a:gd name="T27" fmla="*/ 631 h 862"/>
                <a:gd name="T28" fmla="*/ 692 w 1018"/>
                <a:gd name="T29" fmla="*/ 481 h 862"/>
                <a:gd name="T30" fmla="*/ 843 w 1018"/>
                <a:gd name="T31" fmla="*/ 477 h 862"/>
                <a:gd name="T32" fmla="*/ 978 w 1018"/>
                <a:gd name="T33" fmla="*/ 679 h 862"/>
                <a:gd name="T34" fmla="*/ 996 w 1018"/>
                <a:gd name="T35" fmla="*/ 573 h 862"/>
                <a:gd name="T36" fmla="*/ 946 w 1018"/>
                <a:gd name="T37" fmla="*/ 385 h 862"/>
                <a:gd name="T38" fmla="*/ 907 w 1018"/>
                <a:gd name="T39" fmla="*/ 334 h 862"/>
                <a:gd name="T40" fmla="*/ 753 w 1018"/>
                <a:gd name="T41" fmla="*/ 48 h 862"/>
                <a:gd name="T42" fmla="*/ 666 w 1018"/>
                <a:gd name="T43" fmla="*/ 83 h 862"/>
                <a:gd name="T44" fmla="*/ 673 w 1018"/>
                <a:gd name="T45" fmla="*/ 161 h 862"/>
                <a:gd name="T46" fmla="*/ 582 w 1018"/>
                <a:gd name="T47" fmla="*/ 89 h 862"/>
                <a:gd name="T48" fmla="*/ 486 w 1018"/>
                <a:gd name="T49" fmla="*/ 48 h 862"/>
                <a:gd name="T50" fmla="*/ 426 w 1018"/>
                <a:gd name="T51" fmla="*/ 250 h 862"/>
                <a:gd name="T52" fmla="*/ 276 w 1018"/>
                <a:gd name="T53" fmla="*/ 318 h 862"/>
                <a:gd name="T54" fmla="*/ 281 w 1018"/>
                <a:gd name="T55" fmla="*/ 191 h 862"/>
                <a:gd name="T56" fmla="*/ 279 w 1018"/>
                <a:gd name="T57" fmla="*/ 76 h 862"/>
                <a:gd name="T58" fmla="*/ 171 w 1018"/>
                <a:gd name="T59" fmla="*/ 100 h 862"/>
                <a:gd name="T60" fmla="*/ 59 w 1018"/>
                <a:gd name="T61" fmla="*/ 358 h 862"/>
                <a:gd name="T62" fmla="*/ 725 w 1018"/>
                <a:gd name="T63" fmla="*/ 232 h 862"/>
                <a:gd name="T64" fmla="*/ 779 w 1018"/>
                <a:gd name="T65" fmla="*/ 382 h 862"/>
                <a:gd name="T66" fmla="*/ 697 w 1018"/>
                <a:gd name="T67" fmla="*/ 282 h 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18" h="862">
                  <a:moveTo>
                    <a:pt x="59" y="358"/>
                  </a:moveTo>
                  <a:cubicBezTo>
                    <a:pt x="55" y="358"/>
                    <a:pt x="51" y="357"/>
                    <a:pt x="47" y="358"/>
                  </a:cubicBezTo>
                  <a:cubicBezTo>
                    <a:pt x="29" y="362"/>
                    <a:pt x="8" y="362"/>
                    <a:pt x="2" y="386"/>
                  </a:cubicBezTo>
                  <a:cubicBezTo>
                    <a:pt x="0" y="398"/>
                    <a:pt x="40" y="448"/>
                    <a:pt x="51" y="449"/>
                  </a:cubicBezTo>
                  <a:cubicBezTo>
                    <a:pt x="97" y="456"/>
                    <a:pt x="97" y="456"/>
                    <a:pt x="79" y="502"/>
                  </a:cubicBezTo>
                  <a:cubicBezTo>
                    <a:pt x="75" y="512"/>
                    <a:pt x="70" y="523"/>
                    <a:pt x="70" y="534"/>
                  </a:cubicBezTo>
                  <a:cubicBezTo>
                    <a:pt x="69" y="550"/>
                    <a:pt x="60" y="573"/>
                    <a:pt x="83" y="580"/>
                  </a:cubicBezTo>
                  <a:cubicBezTo>
                    <a:pt x="115" y="590"/>
                    <a:pt x="149" y="598"/>
                    <a:pt x="182" y="591"/>
                  </a:cubicBezTo>
                  <a:cubicBezTo>
                    <a:pt x="196" y="589"/>
                    <a:pt x="208" y="578"/>
                    <a:pt x="208" y="559"/>
                  </a:cubicBezTo>
                  <a:cubicBezTo>
                    <a:pt x="208" y="544"/>
                    <a:pt x="209" y="528"/>
                    <a:pt x="210" y="513"/>
                  </a:cubicBezTo>
                  <a:cubicBezTo>
                    <a:pt x="211" y="482"/>
                    <a:pt x="210" y="443"/>
                    <a:pt x="238" y="427"/>
                  </a:cubicBezTo>
                  <a:cubicBezTo>
                    <a:pt x="286" y="398"/>
                    <a:pt x="343" y="388"/>
                    <a:pt x="403" y="371"/>
                  </a:cubicBezTo>
                  <a:cubicBezTo>
                    <a:pt x="386" y="444"/>
                    <a:pt x="369" y="509"/>
                    <a:pt x="354" y="576"/>
                  </a:cubicBezTo>
                  <a:cubicBezTo>
                    <a:pt x="333" y="664"/>
                    <a:pt x="320" y="753"/>
                    <a:pt x="332" y="844"/>
                  </a:cubicBezTo>
                  <a:cubicBezTo>
                    <a:pt x="334" y="862"/>
                    <a:pt x="350" y="858"/>
                    <a:pt x="351" y="858"/>
                  </a:cubicBezTo>
                  <a:cubicBezTo>
                    <a:pt x="365" y="846"/>
                    <a:pt x="386" y="841"/>
                    <a:pt x="395" y="829"/>
                  </a:cubicBezTo>
                  <a:cubicBezTo>
                    <a:pt x="410" y="808"/>
                    <a:pt x="418" y="781"/>
                    <a:pt x="426" y="756"/>
                  </a:cubicBezTo>
                  <a:cubicBezTo>
                    <a:pt x="463" y="630"/>
                    <a:pt x="490" y="501"/>
                    <a:pt x="514" y="372"/>
                  </a:cubicBezTo>
                  <a:cubicBezTo>
                    <a:pt x="524" y="323"/>
                    <a:pt x="547" y="297"/>
                    <a:pt x="593" y="285"/>
                  </a:cubicBezTo>
                  <a:cubicBezTo>
                    <a:pt x="596" y="304"/>
                    <a:pt x="591" y="322"/>
                    <a:pt x="586" y="338"/>
                  </a:cubicBezTo>
                  <a:cubicBezTo>
                    <a:pt x="566" y="401"/>
                    <a:pt x="553" y="465"/>
                    <a:pt x="558" y="530"/>
                  </a:cubicBezTo>
                  <a:cubicBezTo>
                    <a:pt x="560" y="563"/>
                    <a:pt x="546" y="607"/>
                    <a:pt x="588" y="631"/>
                  </a:cubicBezTo>
                  <a:cubicBezTo>
                    <a:pt x="588" y="631"/>
                    <a:pt x="588" y="631"/>
                    <a:pt x="588" y="631"/>
                  </a:cubicBezTo>
                  <a:cubicBezTo>
                    <a:pt x="588" y="631"/>
                    <a:pt x="588" y="631"/>
                    <a:pt x="588" y="631"/>
                  </a:cubicBezTo>
                  <a:cubicBezTo>
                    <a:pt x="591" y="641"/>
                    <a:pt x="594" y="650"/>
                    <a:pt x="598" y="661"/>
                  </a:cubicBezTo>
                  <a:cubicBezTo>
                    <a:pt x="607" y="651"/>
                    <a:pt x="609" y="642"/>
                    <a:pt x="609" y="631"/>
                  </a:cubicBezTo>
                  <a:cubicBezTo>
                    <a:pt x="607" y="629"/>
                    <a:pt x="604" y="627"/>
                    <a:pt x="602" y="626"/>
                  </a:cubicBezTo>
                  <a:cubicBezTo>
                    <a:pt x="604" y="625"/>
                    <a:pt x="607" y="626"/>
                    <a:pt x="609" y="631"/>
                  </a:cubicBezTo>
                  <a:cubicBezTo>
                    <a:pt x="624" y="577"/>
                    <a:pt x="623" y="519"/>
                    <a:pt x="642" y="463"/>
                  </a:cubicBezTo>
                  <a:cubicBezTo>
                    <a:pt x="658" y="474"/>
                    <a:pt x="674" y="479"/>
                    <a:pt x="692" y="481"/>
                  </a:cubicBezTo>
                  <a:cubicBezTo>
                    <a:pt x="733" y="487"/>
                    <a:pt x="770" y="466"/>
                    <a:pt x="810" y="461"/>
                  </a:cubicBezTo>
                  <a:cubicBezTo>
                    <a:pt x="830" y="459"/>
                    <a:pt x="836" y="462"/>
                    <a:pt x="843" y="477"/>
                  </a:cubicBezTo>
                  <a:cubicBezTo>
                    <a:pt x="865" y="521"/>
                    <a:pt x="881" y="567"/>
                    <a:pt x="890" y="617"/>
                  </a:cubicBezTo>
                  <a:cubicBezTo>
                    <a:pt x="902" y="691"/>
                    <a:pt x="905" y="690"/>
                    <a:pt x="978" y="679"/>
                  </a:cubicBezTo>
                  <a:cubicBezTo>
                    <a:pt x="1013" y="674"/>
                    <a:pt x="1018" y="655"/>
                    <a:pt x="1013" y="627"/>
                  </a:cubicBezTo>
                  <a:cubicBezTo>
                    <a:pt x="1010" y="609"/>
                    <a:pt x="1005" y="590"/>
                    <a:pt x="996" y="573"/>
                  </a:cubicBezTo>
                  <a:cubicBezTo>
                    <a:pt x="971" y="523"/>
                    <a:pt x="959" y="469"/>
                    <a:pt x="943" y="416"/>
                  </a:cubicBezTo>
                  <a:cubicBezTo>
                    <a:pt x="939" y="404"/>
                    <a:pt x="941" y="394"/>
                    <a:pt x="946" y="385"/>
                  </a:cubicBezTo>
                  <a:cubicBezTo>
                    <a:pt x="958" y="363"/>
                    <a:pt x="952" y="345"/>
                    <a:pt x="929" y="342"/>
                  </a:cubicBezTo>
                  <a:cubicBezTo>
                    <a:pt x="920" y="341"/>
                    <a:pt x="913" y="345"/>
                    <a:pt x="907" y="334"/>
                  </a:cubicBezTo>
                  <a:cubicBezTo>
                    <a:pt x="880" y="282"/>
                    <a:pt x="848" y="233"/>
                    <a:pt x="825" y="180"/>
                  </a:cubicBezTo>
                  <a:cubicBezTo>
                    <a:pt x="805" y="134"/>
                    <a:pt x="781" y="90"/>
                    <a:pt x="753" y="48"/>
                  </a:cubicBezTo>
                  <a:cubicBezTo>
                    <a:pt x="749" y="41"/>
                    <a:pt x="743" y="28"/>
                    <a:pt x="735" y="32"/>
                  </a:cubicBezTo>
                  <a:cubicBezTo>
                    <a:pt x="710" y="45"/>
                    <a:pt x="684" y="60"/>
                    <a:pt x="666" y="83"/>
                  </a:cubicBezTo>
                  <a:cubicBezTo>
                    <a:pt x="653" y="100"/>
                    <a:pt x="673" y="112"/>
                    <a:pt x="676" y="127"/>
                  </a:cubicBezTo>
                  <a:cubicBezTo>
                    <a:pt x="678" y="139"/>
                    <a:pt x="696" y="150"/>
                    <a:pt x="673" y="161"/>
                  </a:cubicBezTo>
                  <a:cubicBezTo>
                    <a:pt x="636" y="178"/>
                    <a:pt x="601" y="201"/>
                    <a:pt x="557" y="213"/>
                  </a:cubicBezTo>
                  <a:cubicBezTo>
                    <a:pt x="566" y="170"/>
                    <a:pt x="573" y="129"/>
                    <a:pt x="582" y="89"/>
                  </a:cubicBezTo>
                  <a:cubicBezTo>
                    <a:pt x="592" y="45"/>
                    <a:pt x="584" y="29"/>
                    <a:pt x="539" y="12"/>
                  </a:cubicBezTo>
                  <a:cubicBezTo>
                    <a:pt x="506" y="0"/>
                    <a:pt x="499" y="30"/>
                    <a:pt x="486" y="48"/>
                  </a:cubicBezTo>
                  <a:cubicBezTo>
                    <a:pt x="474" y="64"/>
                    <a:pt x="466" y="83"/>
                    <a:pt x="462" y="103"/>
                  </a:cubicBezTo>
                  <a:cubicBezTo>
                    <a:pt x="450" y="152"/>
                    <a:pt x="438" y="201"/>
                    <a:pt x="426" y="250"/>
                  </a:cubicBezTo>
                  <a:cubicBezTo>
                    <a:pt x="423" y="263"/>
                    <a:pt x="421" y="275"/>
                    <a:pt x="406" y="280"/>
                  </a:cubicBezTo>
                  <a:cubicBezTo>
                    <a:pt x="363" y="292"/>
                    <a:pt x="319" y="305"/>
                    <a:pt x="276" y="318"/>
                  </a:cubicBezTo>
                  <a:cubicBezTo>
                    <a:pt x="255" y="324"/>
                    <a:pt x="252" y="314"/>
                    <a:pt x="255" y="297"/>
                  </a:cubicBezTo>
                  <a:cubicBezTo>
                    <a:pt x="261" y="261"/>
                    <a:pt x="266" y="225"/>
                    <a:pt x="281" y="191"/>
                  </a:cubicBezTo>
                  <a:cubicBezTo>
                    <a:pt x="294" y="161"/>
                    <a:pt x="298" y="130"/>
                    <a:pt x="300" y="99"/>
                  </a:cubicBezTo>
                  <a:cubicBezTo>
                    <a:pt x="301" y="83"/>
                    <a:pt x="297" y="76"/>
                    <a:pt x="279" y="76"/>
                  </a:cubicBezTo>
                  <a:cubicBezTo>
                    <a:pt x="261" y="75"/>
                    <a:pt x="242" y="71"/>
                    <a:pt x="224" y="66"/>
                  </a:cubicBezTo>
                  <a:cubicBezTo>
                    <a:pt x="192" y="57"/>
                    <a:pt x="183" y="72"/>
                    <a:pt x="171" y="100"/>
                  </a:cubicBezTo>
                  <a:cubicBezTo>
                    <a:pt x="143" y="164"/>
                    <a:pt x="145" y="233"/>
                    <a:pt x="126" y="298"/>
                  </a:cubicBezTo>
                  <a:cubicBezTo>
                    <a:pt x="114" y="341"/>
                    <a:pt x="97" y="356"/>
                    <a:pt x="59" y="358"/>
                  </a:cubicBezTo>
                  <a:close/>
                  <a:moveTo>
                    <a:pt x="697" y="282"/>
                  </a:moveTo>
                  <a:cubicBezTo>
                    <a:pt x="703" y="265"/>
                    <a:pt x="715" y="249"/>
                    <a:pt x="725" y="232"/>
                  </a:cubicBezTo>
                  <a:cubicBezTo>
                    <a:pt x="757" y="273"/>
                    <a:pt x="777" y="314"/>
                    <a:pt x="794" y="358"/>
                  </a:cubicBezTo>
                  <a:cubicBezTo>
                    <a:pt x="802" y="378"/>
                    <a:pt x="797" y="383"/>
                    <a:pt x="779" y="382"/>
                  </a:cubicBezTo>
                  <a:cubicBezTo>
                    <a:pt x="774" y="382"/>
                    <a:pt x="769" y="383"/>
                    <a:pt x="764" y="383"/>
                  </a:cubicBezTo>
                  <a:cubicBezTo>
                    <a:pt x="618" y="393"/>
                    <a:pt x="664" y="384"/>
                    <a:pt x="697" y="2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xmlns="" id="{7DB640F6-439C-41DA-A3D2-43BB9C9A242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592888" y="-477838"/>
              <a:ext cx="1638300" cy="1947863"/>
            </a:xfrm>
            <a:custGeom>
              <a:avLst/>
              <a:gdLst>
                <a:gd name="T0" fmla="*/ 14 w 873"/>
                <a:gd name="T1" fmla="*/ 1009 h 1036"/>
                <a:gd name="T2" fmla="*/ 20 w 873"/>
                <a:gd name="T3" fmla="*/ 1026 h 1036"/>
                <a:gd name="T4" fmla="*/ 44 w 873"/>
                <a:gd name="T5" fmla="*/ 1024 h 1036"/>
                <a:gd name="T6" fmla="*/ 118 w 873"/>
                <a:gd name="T7" fmla="*/ 878 h 1036"/>
                <a:gd name="T8" fmla="*/ 151 w 873"/>
                <a:gd name="T9" fmla="*/ 746 h 1036"/>
                <a:gd name="T10" fmla="*/ 167 w 873"/>
                <a:gd name="T11" fmla="*/ 764 h 1036"/>
                <a:gd name="T12" fmla="*/ 280 w 873"/>
                <a:gd name="T13" fmla="*/ 911 h 1036"/>
                <a:gd name="T14" fmla="*/ 435 w 873"/>
                <a:gd name="T15" fmla="*/ 964 h 1036"/>
                <a:gd name="T16" fmla="*/ 466 w 873"/>
                <a:gd name="T17" fmla="*/ 913 h 1036"/>
                <a:gd name="T18" fmla="*/ 696 w 873"/>
                <a:gd name="T19" fmla="*/ 846 h 1036"/>
                <a:gd name="T20" fmla="*/ 762 w 873"/>
                <a:gd name="T21" fmla="*/ 639 h 1036"/>
                <a:gd name="T22" fmla="*/ 639 w 873"/>
                <a:gd name="T23" fmla="*/ 496 h 1036"/>
                <a:gd name="T24" fmla="*/ 650 w 873"/>
                <a:gd name="T25" fmla="*/ 490 h 1036"/>
                <a:gd name="T26" fmla="*/ 676 w 873"/>
                <a:gd name="T27" fmla="*/ 443 h 1036"/>
                <a:gd name="T28" fmla="*/ 650 w 873"/>
                <a:gd name="T29" fmla="*/ 416 h 1036"/>
                <a:gd name="T30" fmla="*/ 650 w 873"/>
                <a:gd name="T31" fmla="*/ 401 h 1036"/>
                <a:gd name="T32" fmla="*/ 766 w 873"/>
                <a:gd name="T33" fmla="*/ 311 h 1036"/>
                <a:gd name="T34" fmla="*/ 837 w 873"/>
                <a:gd name="T35" fmla="*/ 325 h 1036"/>
                <a:gd name="T36" fmla="*/ 837 w 873"/>
                <a:gd name="T37" fmla="*/ 325 h 1036"/>
                <a:gd name="T38" fmla="*/ 863 w 873"/>
                <a:gd name="T39" fmla="*/ 362 h 1036"/>
                <a:gd name="T40" fmla="*/ 858 w 873"/>
                <a:gd name="T41" fmla="*/ 317 h 1036"/>
                <a:gd name="T42" fmla="*/ 861 w 873"/>
                <a:gd name="T43" fmla="*/ 281 h 1036"/>
                <a:gd name="T44" fmla="*/ 677 w 873"/>
                <a:gd name="T45" fmla="*/ 218 h 1036"/>
                <a:gd name="T46" fmla="*/ 613 w 873"/>
                <a:gd name="T47" fmla="*/ 265 h 1036"/>
                <a:gd name="T48" fmla="*/ 474 w 873"/>
                <a:gd name="T49" fmla="*/ 462 h 1036"/>
                <a:gd name="T50" fmla="*/ 446 w 873"/>
                <a:gd name="T51" fmla="*/ 482 h 1036"/>
                <a:gd name="T52" fmla="*/ 227 w 873"/>
                <a:gd name="T53" fmla="*/ 529 h 1036"/>
                <a:gd name="T54" fmla="*/ 204 w 873"/>
                <a:gd name="T55" fmla="*/ 507 h 1036"/>
                <a:gd name="T56" fmla="*/ 256 w 873"/>
                <a:gd name="T57" fmla="*/ 298 h 1036"/>
                <a:gd name="T58" fmla="*/ 306 w 873"/>
                <a:gd name="T59" fmla="*/ 72 h 1036"/>
                <a:gd name="T60" fmla="*/ 256 w 873"/>
                <a:gd name="T61" fmla="*/ 12 h 1036"/>
                <a:gd name="T62" fmla="*/ 217 w 873"/>
                <a:gd name="T63" fmla="*/ 37 h 1036"/>
                <a:gd name="T64" fmla="*/ 173 w 873"/>
                <a:gd name="T65" fmla="*/ 140 h 1036"/>
                <a:gd name="T66" fmla="*/ 88 w 873"/>
                <a:gd name="T67" fmla="*/ 513 h 1036"/>
                <a:gd name="T68" fmla="*/ 57 w 873"/>
                <a:gd name="T69" fmla="*/ 633 h 1036"/>
                <a:gd name="T70" fmla="*/ 14 w 873"/>
                <a:gd name="T71" fmla="*/ 1009 h 1036"/>
                <a:gd name="T72" fmla="*/ 431 w 873"/>
                <a:gd name="T73" fmla="*/ 585 h 1036"/>
                <a:gd name="T74" fmla="*/ 442 w 873"/>
                <a:gd name="T75" fmla="*/ 583 h 1036"/>
                <a:gd name="T76" fmla="*/ 566 w 873"/>
                <a:gd name="T77" fmla="*/ 617 h 1036"/>
                <a:gd name="T78" fmla="*/ 617 w 873"/>
                <a:gd name="T79" fmla="*/ 656 h 1036"/>
                <a:gd name="T80" fmla="*/ 629 w 873"/>
                <a:gd name="T81" fmla="*/ 754 h 1036"/>
                <a:gd name="T82" fmla="*/ 521 w 873"/>
                <a:gd name="T83" fmla="*/ 826 h 1036"/>
                <a:gd name="T84" fmla="*/ 469 w 873"/>
                <a:gd name="T85" fmla="*/ 873 h 1036"/>
                <a:gd name="T86" fmla="*/ 456 w 873"/>
                <a:gd name="T87" fmla="*/ 875 h 1036"/>
                <a:gd name="T88" fmla="*/ 440 w 873"/>
                <a:gd name="T89" fmla="*/ 881 h 1036"/>
                <a:gd name="T90" fmla="*/ 440 w 873"/>
                <a:gd name="T91" fmla="*/ 881 h 1036"/>
                <a:gd name="T92" fmla="*/ 440 w 873"/>
                <a:gd name="T93" fmla="*/ 881 h 1036"/>
                <a:gd name="T94" fmla="*/ 370 w 873"/>
                <a:gd name="T95" fmla="*/ 820 h 1036"/>
                <a:gd name="T96" fmla="*/ 313 w 873"/>
                <a:gd name="T97" fmla="*/ 762 h 1036"/>
                <a:gd name="T98" fmla="*/ 205 w 873"/>
                <a:gd name="T99" fmla="*/ 650 h 1036"/>
                <a:gd name="T100" fmla="*/ 431 w 873"/>
                <a:gd name="T101" fmla="*/ 585 h 10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3" h="1036">
                  <a:moveTo>
                    <a:pt x="14" y="1009"/>
                  </a:moveTo>
                  <a:cubicBezTo>
                    <a:pt x="14" y="1015"/>
                    <a:pt x="9" y="1032"/>
                    <a:pt x="20" y="1026"/>
                  </a:cubicBezTo>
                  <a:cubicBezTo>
                    <a:pt x="29" y="1021"/>
                    <a:pt x="33" y="1036"/>
                    <a:pt x="44" y="1024"/>
                  </a:cubicBezTo>
                  <a:cubicBezTo>
                    <a:pt x="83" y="982"/>
                    <a:pt x="105" y="933"/>
                    <a:pt x="118" y="878"/>
                  </a:cubicBezTo>
                  <a:cubicBezTo>
                    <a:pt x="129" y="836"/>
                    <a:pt x="139" y="793"/>
                    <a:pt x="151" y="746"/>
                  </a:cubicBezTo>
                  <a:cubicBezTo>
                    <a:pt x="159" y="755"/>
                    <a:pt x="164" y="759"/>
                    <a:pt x="167" y="764"/>
                  </a:cubicBezTo>
                  <a:cubicBezTo>
                    <a:pt x="205" y="813"/>
                    <a:pt x="243" y="862"/>
                    <a:pt x="280" y="911"/>
                  </a:cubicBezTo>
                  <a:cubicBezTo>
                    <a:pt x="320" y="964"/>
                    <a:pt x="374" y="978"/>
                    <a:pt x="435" y="964"/>
                  </a:cubicBezTo>
                  <a:cubicBezTo>
                    <a:pt x="460" y="959"/>
                    <a:pt x="488" y="949"/>
                    <a:pt x="466" y="913"/>
                  </a:cubicBezTo>
                  <a:cubicBezTo>
                    <a:pt x="550" y="909"/>
                    <a:pt x="628" y="898"/>
                    <a:pt x="696" y="846"/>
                  </a:cubicBezTo>
                  <a:cubicBezTo>
                    <a:pt x="763" y="796"/>
                    <a:pt x="789" y="719"/>
                    <a:pt x="762" y="639"/>
                  </a:cubicBezTo>
                  <a:cubicBezTo>
                    <a:pt x="741" y="574"/>
                    <a:pt x="691" y="535"/>
                    <a:pt x="639" y="496"/>
                  </a:cubicBezTo>
                  <a:cubicBezTo>
                    <a:pt x="644" y="494"/>
                    <a:pt x="647" y="492"/>
                    <a:pt x="650" y="490"/>
                  </a:cubicBezTo>
                  <a:cubicBezTo>
                    <a:pt x="665" y="478"/>
                    <a:pt x="673" y="460"/>
                    <a:pt x="676" y="443"/>
                  </a:cubicBezTo>
                  <a:cubicBezTo>
                    <a:pt x="679" y="429"/>
                    <a:pt x="671" y="415"/>
                    <a:pt x="650" y="416"/>
                  </a:cubicBezTo>
                  <a:cubicBezTo>
                    <a:pt x="643" y="416"/>
                    <a:pt x="646" y="404"/>
                    <a:pt x="650" y="401"/>
                  </a:cubicBezTo>
                  <a:cubicBezTo>
                    <a:pt x="689" y="371"/>
                    <a:pt x="702" y="310"/>
                    <a:pt x="766" y="311"/>
                  </a:cubicBezTo>
                  <a:cubicBezTo>
                    <a:pt x="791" y="312"/>
                    <a:pt x="813" y="322"/>
                    <a:pt x="837" y="325"/>
                  </a:cubicBezTo>
                  <a:cubicBezTo>
                    <a:pt x="837" y="325"/>
                    <a:pt x="837" y="325"/>
                    <a:pt x="837" y="325"/>
                  </a:cubicBezTo>
                  <a:cubicBezTo>
                    <a:pt x="840" y="341"/>
                    <a:pt x="860" y="345"/>
                    <a:pt x="863" y="362"/>
                  </a:cubicBezTo>
                  <a:cubicBezTo>
                    <a:pt x="870" y="345"/>
                    <a:pt x="868" y="331"/>
                    <a:pt x="858" y="317"/>
                  </a:cubicBezTo>
                  <a:cubicBezTo>
                    <a:pt x="873" y="306"/>
                    <a:pt x="868" y="294"/>
                    <a:pt x="861" y="281"/>
                  </a:cubicBezTo>
                  <a:cubicBezTo>
                    <a:pt x="835" y="230"/>
                    <a:pt x="755" y="177"/>
                    <a:pt x="677" y="218"/>
                  </a:cubicBezTo>
                  <a:cubicBezTo>
                    <a:pt x="653" y="231"/>
                    <a:pt x="632" y="246"/>
                    <a:pt x="613" y="265"/>
                  </a:cubicBezTo>
                  <a:cubicBezTo>
                    <a:pt x="555" y="322"/>
                    <a:pt x="490" y="375"/>
                    <a:pt x="474" y="462"/>
                  </a:cubicBezTo>
                  <a:cubicBezTo>
                    <a:pt x="470" y="480"/>
                    <a:pt x="457" y="478"/>
                    <a:pt x="446" y="482"/>
                  </a:cubicBezTo>
                  <a:cubicBezTo>
                    <a:pt x="374" y="504"/>
                    <a:pt x="301" y="514"/>
                    <a:pt x="227" y="529"/>
                  </a:cubicBezTo>
                  <a:cubicBezTo>
                    <a:pt x="205" y="533"/>
                    <a:pt x="200" y="526"/>
                    <a:pt x="204" y="507"/>
                  </a:cubicBezTo>
                  <a:cubicBezTo>
                    <a:pt x="221" y="437"/>
                    <a:pt x="236" y="367"/>
                    <a:pt x="256" y="298"/>
                  </a:cubicBezTo>
                  <a:cubicBezTo>
                    <a:pt x="277" y="223"/>
                    <a:pt x="288" y="147"/>
                    <a:pt x="306" y="72"/>
                  </a:cubicBezTo>
                  <a:cubicBezTo>
                    <a:pt x="315" y="32"/>
                    <a:pt x="281" y="24"/>
                    <a:pt x="256" y="12"/>
                  </a:cubicBezTo>
                  <a:cubicBezTo>
                    <a:pt x="233" y="0"/>
                    <a:pt x="226" y="24"/>
                    <a:pt x="217" y="37"/>
                  </a:cubicBezTo>
                  <a:cubicBezTo>
                    <a:pt x="194" y="68"/>
                    <a:pt x="181" y="103"/>
                    <a:pt x="173" y="140"/>
                  </a:cubicBezTo>
                  <a:cubicBezTo>
                    <a:pt x="145" y="265"/>
                    <a:pt x="120" y="390"/>
                    <a:pt x="88" y="513"/>
                  </a:cubicBezTo>
                  <a:cubicBezTo>
                    <a:pt x="77" y="553"/>
                    <a:pt x="64" y="591"/>
                    <a:pt x="57" y="633"/>
                  </a:cubicBezTo>
                  <a:cubicBezTo>
                    <a:pt x="35" y="758"/>
                    <a:pt x="0" y="881"/>
                    <a:pt x="14" y="1009"/>
                  </a:cubicBezTo>
                  <a:close/>
                  <a:moveTo>
                    <a:pt x="431" y="585"/>
                  </a:moveTo>
                  <a:cubicBezTo>
                    <a:pt x="435" y="585"/>
                    <a:pt x="439" y="585"/>
                    <a:pt x="442" y="583"/>
                  </a:cubicBezTo>
                  <a:cubicBezTo>
                    <a:pt x="498" y="542"/>
                    <a:pt x="531" y="579"/>
                    <a:pt x="566" y="617"/>
                  </a:cubicBezTo>
                  <a:cubicBezTo>
                    <a:pt x="580" y="633"/>
                    <a:pt x="598" y="647"/>
                    <a:pt x="617" y="656"/>
                  </a:cubicBezTo>
                  <a:cubicBezTo>
                    <a:pt x="666" y="679"/>
                    <a:pt x="659" y="719"/>
                    <a:pt x="629" y="754"/>
                  </a:cubicBezTo>
                  <a:cubicBezTo>
                    <a:pt x="601" y="788"/>
                    <a:pt x="559" y="807"/>
                    <a:pt x="521" y="826"/>
                  </a:cubicBezTo>
                  <a:cubicBezTo>
                    <a:pt x="497" y="838"/>
                    <a:pt x="475" y="843"/>
                    <a:pt x="469" y="873"/>
                  </a:cubicBezTo>
                  <a:cubicBezTo>
                    <a:pt x="469" y="874"/>
                    <a:pt x="461" y="874"/>
                    <a:pt x="456" y="875"/>
                  </a:cubicBezTo>
                  <a:cubicBezTo>
                    <a:pt x="451" y="877"/>
                    <a:pt x="445" y="879"/>
                    <a:pt x="440" y="881"/>
                  </a:cubicBezTo>
                  <a:cubicBezTo>
                    <a:pt x="440" y="881"/>
                    <a:pt x="440" y="881"/>
                    <a:pt x="440" y="881"/>
                  </a:cubicBezTo>
                  <a:cubicBezTo>
                    <a:pt x="440" y="881"/>
                    <a:pt x="440" y="881"/>
                    <a:pt x="440" y="881"/>
                  </a:cubicBezTo>
                  <a:cubicBezTo>
                    <a:pt x="428" y="848"/>
                    <a:pt x="393" y="841"/>
                    <a:pt x="370" y="820"/>
                  </a:cubicBezTo>
                  <a:cubicBezTo>
                    <a:pt x="350" y="802"/>
                    <a:pt x="331" y="783"/>
                    <a:pt x="313" y="762"/>
                  </a:cubicBezTo>
                  <a:cubicBezTo>
                    <a:pt x="280" y="723"/>
                    <a:pt x="241" y="688"/>
                    <a:pt x="205" y="650"/>
                  </a:cubicBezTo>
                  <a:cubicBezTo>
                    <a:pt x="278" y="625"/>
                    <a:pt x="353" y="599"/>
                    <a:pt x="431" y="5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:a16="http://schemas.microsoft.com/office/drawing/2014/main" xmlns="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:a16="http://schemas.microsoft.com/office/drawing/2014/main" xmlns="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:a16="http://schemas.microsoft.com/office/drawing/2014/main" xmlns="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90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you 70%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:a16="http://schemas.microsoft.com/office/drawing/2014/main" xmlns="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1583833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00081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:a16="http://schemas.microsoft.com/office/drawing/2014/main" xmlns="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63136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:a16="http://schemas.microsoft.com/office/drawing/2014/main" xmlns="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:a16="http://schemas.microsoft.com/office/drawing/2014/main" xmlns="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:a16="http://schemas.microsoft.com/office/drawing/2014/main" xmlns="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:a16="http://schemas.microsoft.com/office/drawing/2014/main" xmlns="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:a16="http://schemas.microsoft.com/office/drawing/2014/main" xmlns="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:a16="http://schemas.microsoft.com/office/drawing/2014/main" xmlns="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:a16="http://schemas.microsoft.com/office/drawing/2014/main" xmlns="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:a16="http://schemas.microsoft.com/office/drawing/2014/main" xmlns="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:a16="http://schemas.microsoft.com/office/drawing/2014/main" xmlns="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:a16="http://schemas.microsoft.com/office/drawing/2014/main" xmlns="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:a16="http://schemas.microsoft.com/office/drawing/2014/main" xmlns="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:a16="http://schemas.microsoft.com/office/drawing/2014/main" xmlns="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:a16="http://schemas.microsoft.com/office/drawing/2014/main" xmlns="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:a16="http://schemas.microsoft.com/office/drawing/2014/main" xmlns="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:a16="http://schemas.microsoft.com/office/drawing/2014/main" xmlns="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:a16="http://schemas.microsoft.com/office/drawing/2014/main" xmlns="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:a16="http://schemas.microsoft.com/office/drawing/2014/main" xmlns="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:a16="http://schemas.microsoft.com/office/drawing/2014/main" xmlns="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:a16="http://schemas.microsoft.com/office/drawing/2014/main" xmlns="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:a16="http://schemas.microsoft.com/office/drawing/2014/main" xmlns="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:a16="http://schemas.microsoft.com/office/drawing/2014/main" xmlns="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xmlns="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:a16="http://schemas.microsoft.com/office/drawing/2014/main" xmlns="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:a16="http://schemas.microsoft.com/office/drawing/2014/main" xmlns="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:a16="http://schemas.microsoft.com/office/drawing/2014/main" xmlns="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:a16="http://schemas.microsoft.com/office/drawing/2014/main" xmlns="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:a16="http://schemas.microsoft.com/office/drawing/2014/main" xmlns="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:a16="http://schemas.microsoft.com/office/drawing/2014/main" xmlns="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:a16="http://schemas.microsoft.com/office/drawing/2014/main" xmlns="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:a16="http://schemas.microsoft.com/office/drawing/2014/main" xmlns="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:a16="http://schemas.microsoft.com/office/drawing/2014/main" xmlns="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:a16="http://schemas.microsoft.com/office/drawing/2014/main" xmlns="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:a16="http://schemas.microsoft.com/office/drawing/2014/main" xmlns="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:a16="http://schemas.microsoft.com/office/drawing/2014/main" xmlns="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:a16="http://schemas.microsoft.com/office/drawing/2014/main" xmlns="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:a16="http://schemas.microsoft.com/office/drawing/2014/main" xmlns="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:a16="http://schemas.microsoft.com/office/drawing/2014/main" xmlns="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:a16="http://schemas.microsoft.com/office/drawing/2014/main" xmlns="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:a16="http://schemas.microsoft.com/office/drawing/2014/main" xmlns="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:a16="http://schemas.microsoft.com/office/drawing/2014/main" xmlns="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:a16="http://schemas.microsoft.com/office/drawing/2014/main" xmlns="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:a16="http://schemas.microsoft.com/office/drawing/2014/main" xmlns="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:a16="http://schemas.microsoft.com/office/drawing/2014/main" xmlns="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:a16="http://schemas.microsoft.com/office/drawing/2014/main" xmlns="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:a16="http://schemas.microsoft.com/office/drawing/2014/main" xmlns="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:a16="http://schemas.microsoft.com/office/drawing/2014/main" xmlns="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:a16="http://schemas.microsoft.com/office/drawing/2014/main" xmlns="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:a16="http://schemas.microsoft.com/office/drawing/2014/main" xmlns="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:a16="http://schemas.microsoft.com/office/drawing/2014/main" xmlns="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:a16="http://schemas.microsoft.com/office/drawing/2014/main" xmlns="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:a16="http://schemas.microsoft.com/office/drawing/2014/main" xmlns="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:a16="http://schemas.microsoft.com/office/drawing/2014/main" xmlns="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:a16="http://schemas.microsoft.com/office/drawing/2014/main" xmlns="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:a16="http://schemas.microsoft.com/office/drawing/2014/main" xmlns="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:a16="http://schemas.microsoft.com/office/drawing/2014/main" xmlns="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:a16="http://schemas.microsoft.com/office/drawing/2014/main" xmlns="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:a16="http://schemas.microsoft.com/office/drawing/2014/main" xmlns="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:a16="http://schemas.microsoft.com/office/drawing/2014/main" xmlns="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:a16="http://schemas.microsoft.com/office/drawing/2014/main" xmlns="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:a16="http://schemas.microsoft.com/office/drawing/2014/main" xmlns="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:a16="http://schemas.microsoft.com/office/drawing/2014/main" xmlns="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:a16="http://schemas.microsoft.com/office/drawing/2014/main" xmlns="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:a16="http://schemas.microsoft.com/office/drawing/2014/main" xmlns="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:a16="http://schemas.microsoft.com/office/drawing/2014/main" xmlns="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:a16="http://schemas.microsoft.com/office/drawing/2014/main" xmlns="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:a16="http://schemas.microsoft.com/office/drawing/2014/main" xmlns="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:a16="http://schemas.microsoft.com/office/drawing/2014/main" xmlns="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:a16="http://schemas.microsoft.com/office/drawing/2014/main" xmlns="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:a16="http://schemas.microsoft.com/office/drawing/2014/main" xmlns="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:a16="http://schemas.microsoft.com/office/drawing/2014/main" xmlns="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:a16="http://schemas.microsoft.com/office/drawing/2014/main" xmlns="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:a16="http://schemas.microsoft.com/office/drawing/2014/main" xmlns="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:a16="http://schemas.microsoft.com/office/drawing/2014/main" xmlns="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:a16="http://schemas.microsoft.com/office/drawing/2014/main" xmlns="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:a16="http://schemas.microsoft.com/office/drawing/2014/main" xmlns="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:a16="http://schemas.microsoft.com/office/drawing/2014/main" xmlns="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:a16="http://schemas.microsoft.com/office/drawing/2014/main" xmlns="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:a16="http://schemas.microsoft.com/office/drawing/2014/main" xmlns="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:a16="http://schemas.microsoft.com/office/drawing/2014/main" xmlns="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:a16="http://schemas.microsoft.com/office/drawing/2014/main" xmlns="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:a16="http://schemas.microsoft.com/office/drawing/2014/main" xmlns="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:a16="http://schemas.microsoft.com/office/drawing/2014/main" xmlns="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:a16="http://schemas.microsoft.com/office/drawing/2014/main" xmlns="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:a16="http://schemas.microsoft.com/office/drawing/2014/main" xmlns="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:a16="http://schemas.microsoft.com/office/drawing/2014/main" xmlns="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:a16="http://schemas.microsoft.com/office/drawing/2014/main" xmlns="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:a16="http://schemas.microsoft.com/office/drawing/2014/main" xmlns="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:a16="http://schemas.microsoft.com/office/drawing/2014/main" xmlns="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:a16="http://schemas.microsoft.com/office/drawing/2014/main" xmlns="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:a16="http://schemas.microsoft.com/office/drawing/2014/main" xmlns="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:a16="http://schemas.microsoft.com/office/drawing/2014/main" xmlns="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:a16="http://schemas.microsoft.com/office/drawing/2014/main" xmlns="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:a16="http://schemas.microsoft.com/office/drawing/2014/main" xmlns="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:a16="http://schemas.microsoft.com/office/drawing/2014/main" xmlns="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:a16="http://schemas.microsoft.com/office/drawing/2014/main" xmlns="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:a16="http://schemas.microsoft.com/office/drawing/2014/main" xmlns="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:a16="http://schemas.microsoft.com/office/drawing/2014/main" xmlns="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:a16="http://schemas.microsoft.com/office/drawing/2014/main" xmlns="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:a16="http://schemas.microsoft.com/office/drawing/2014/main" xmlns="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:a16="http://schemas.microsoft.com/office/drawing/2014/main" xmlns="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:a16="http://schemas.microsoft.com/office/drawing/2014/main" xmlns="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:a16="http://schemas.microsoft.com/office/drawing/2014/main" xmlns="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:a16="http://schemas.microsoft.com/office/drawing/2014/main" xmlns="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:a16="http://schemas.microsoft.com/office/drawing/2014/main" xmlns="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:a16="http://schemas.microsoft.com/office/drawing/2014/main" xmlns="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:a16="http://schemas.microsoft.com/office/drawing/2014/main" xmlns="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:a16="http://schemas.microsoft.com/office/drawing/2014/main" xmlns="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:a16="http://schemas.microsoft.com/office/drawing/2014/main" xmlns="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:a16="http://schemas.microsoft.com/office/drawing/2014/main" xmlns="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:a16="http://schemas.microsoft.com/office/drawing/2014/main" xmlns="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:a16="http://schemas.microsoft.com/office/drawing/2014/main" xmlns="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:a16="http://schemas.microsoft.com/office/drawing/2014/main" xmlns="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481419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:a16="http://schemas.microsoft.com/office/drawing/2014/main" xmlns="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:a16="http://schemas.microsoft.com/office/drawing/2014/main" xmlns="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:a16="http://schemas.microsoft.com/office/drawing/2014/main" xmlns="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:a16="http://schemas.microsoft.com/office/drawing/2014/main" xmlns="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:a16="http://schemas.microsoft.com/office/drawing/2014/main" xmlns="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:a16="http://schemas.microsoft.com/office/drawing/2014/main" xmlns="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:a16="http://schemas.microsoft.com/office/drawing/2014/main" xmlns="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:a16="http://schemas.microsoft.com/office/drawing/2014/main" xmlns="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:a16="http://schemas.microsoft.com/office/drawing/2014/main" xmlns="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:a16="http://schemas.microsoft.com/office/drawing/2014/main" xmlns="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:a16="http://schemas.microsoft.com/office/drawing/2014/main" xmlns="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xmlns="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xmlns="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xmlns="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="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xmlns="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xmlns="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xmlns="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xmlns="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:a16="http://schemas.microsoft.com/office/drawing/2014/main" xmlns="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:a16="http://schemas.microsoft.com/office/drawing/2014/main" xmlns="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:a16="http://schemas.microsoft.com/office/drawing/2014/main" xmlns="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:a16="http://schemas.microsoft.com/office/drawing/2014/main" xmlns="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xmlns="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:a16="http://schemas.microsoft.com/office/drawing/2014/main" xmlns="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:a16="http://schemas.microsoft.com/office/drawing/2014/main" xmlns="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:a16="http://schemas.microsoft.com/office/drawing/2014/main" xmlns="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:a16="http://schemas.microsoft.com/office/drawing/2014/main" xmlns="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:a16="http://schemas.microsoft.com/office/drawing/2014/main" xmlns="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:a16="http://schemas.microsoft.com/office/drawing/2014/main" xmlns="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:a16="http://schemas.microsoft.com/office/drawing/2014/main" xmlns="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:a16="http://schemas.microsoft.com/office/drawing/2014/main" xmlns="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:a16="http://schemas.microsoft.com/office/drawing/2014/main" xmlns="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:a16="http://schemas.microsoft.com/office/drawing/2014/main" xmlns="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:a16="http://schemas.microsoft.com/office/drawing/2014/main" xmlns="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:a16="http://schemas.microsoft.com/office/drawing/2014/main" xmlns="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30342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:a16="http://schemas.microsoft.com/office/drawing/2014/main" xmlns="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:a16="http://schemas.microsoft.com/office/drawing/2014/main" xmlns="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:a16="http://schemas.microsoft.com/office/drawing/2014/main" xmlns="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:a16="http://schemas.microsoft.com/office/drawing/2014/main" xmlns="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:a16="http://schemas.microsoft.com/office/drawing/2014/main" xmlns="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:a16="http://schemas.microsoft.com/office/drawing/2014/main" xmlns="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:a16="http://schemas.microsoft.com/office/drawing/2014/main" xmlns="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:a16="http://schemas.microsoft.com/office/drawing/2014/main" xmlns="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:a16="http://schemas.microsoft.com/office/drawing/2014/main" xmlns="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:a16="http://schemas.microsoft.com/office/drawing/2014/main" xmlns="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:a16="http://schemas.microsoft.com/office/drawing/2014/main" xmlns="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:a16="http://schemas.microsoft.com/office/drawing/2014/main" xmlns="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:a16="http://schemas.microsoft.com/office/drawing/2014/main" xmlns="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:a16="http://schemas.microsoft.com/office/drawing/2014/main" xmlns="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:a16="http://schemas.microsoft.com/office/drawing/2014/main" xmlns="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:a16="http://schemas.microsoft.com/office/drawing/2014/main" xmlns="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:a16="http://schemas.microsoft.com/office/drawing/2014/main" xmlns="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:a16="http://schemas.microsoft.com/office/drawing/2014/main" xmlns="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:a16="http://schemas.microsoft.com/office/drawing/2014/main" xmlns="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:a16="http://schemas.microsoft.com/office/drawing/2014/main" xmlns="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:a16="http://schemas.microsoft.com/office/drawing/2014/main" xmlns="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:a16="http://schemas.microsoft.com/office/drawing/2014/main" xmlns="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:a16="http://schemas.microsoft.com/office/drawing/2014/main" xmlns="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:a16="http://schemas.microsoft.com/office/drawing/2014/main" xmlns="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:a16="http://schemas.microsoft.com/office/drawing/2014/main" xmlns="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:a16="http://schemas.microsoft.com/office/drawing/2014/main" xmlns="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:a16="http://schemas.microsoft.com/office/drawing/2014/main" xmlns="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:a16="http://schemas.microsoft.com/office/drawing/2014/main" xmlns="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:a16="http://schemas.microsoft.com/office/drawing/2014/main" xmlns="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:a16="http://schemas.microsoft.com/office/drawing/2014/main" xmlns="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:a16="http://schemas.microsoft.com/office/drawing/2014/main" xmlns="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:a16="http://schemas.microsoft.com/office/drawing/2014/main" xmlns="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:a16="http://schemas.microsoft.com/office/drawing/2014/main" xmlns="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:a16="http://schemas.microsoft.com/office/drawing/2014/main" xmlns="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xmlns="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xmlns="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xmlns="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:a16="http://schemas.microsoft.com/office/drawing/2014/main" xmlns="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2762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:a16="http://schemas.microsoft.com/office/drawing/2014/main" xmlns="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:a16="http://schemas.microsoft.com/office/drawing/2014/main" xmlns="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:a16="http://schemas.microsoft.com/office/drawing/2014/main" xmlns="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:a16="http://schemas.microsoft.com/office/drawing/2014/main" xmlns="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:a16="http://schemas.microsoft.com/office/drawing/2014/main" xmlns="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:a16="http://schemas.microsoft.com/office/drawing/2014/main" xmlns="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:a16="http://schemas.microsoft.com/office/drawing/2014/main" xmlns="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:a16="http://schemas.microsoft.com/office/drawing/2014/main" xmlns="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:a16="http://schemas.microsoft.com/office/drawing/2014/main" xmlns="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:a16="http://schemas.microsoft.com/office/drawing/2014/main" xmlns="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:a16="http://schemas.microsoft.com/office/drawing/2014/main" xmlns="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:a16="http://schemas.microsoft.com/office/drawing/2014/main" xmlns="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:a16="http://schemas.microsoft.com/office/drawing/2014/main" xmlns="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:a16="http://schemas.microsoft.com/office/drawing/2014/main" xmlns="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:a16="http://schemas.microsoft.com/office/drawing/2014/main" xmlns="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:a16="http://schemas.microsoft.com/office/drawing/2014/main" xmlns="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:a16="http://schemas.microsoft.com/office/drawing/2014/main" xmlns="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:a16="http://schemas.microsoft.com/office/drawing/2014/main" xmlns="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:a16="http://schemas.microsoft.com/office/drawing/2014/main" xmlns="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:a16="http://schemas.microsoft.com/office/drawing/2014/main" xmlns="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:a16="http://schemas.microsoft.com/office/drawing/2014/main" xmlns="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:a16="http://schemas.microsoft.com/office/drawing/2014/main" xmlns="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:a16="http://schemas.microsoft.com/office/drawing/2014/main" xmlns="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:a16="http://schemas.microsoft.com/office/drawing/2014/main" xmlns="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:a16="http://schemas.microsoft.com/office/drawing/2014/main" xmlns="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:a16="http://schemas.microsoft.com/office/drawing/2014/main" xmlns="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:a16="http://schemas.microsoft.com/office/drawing/2014/main" xmlns="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:a16="http://schemas.microsoft.com/office/drawing/2014/main" xmlns="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:a16="http://schemas.microsoft.com/office/drawing/2014/main" xmlns="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:a16="http://schemas.microsoft.com/office/drawing/2014/main" xmlns="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:a16="http://schemas.microsoft.com/office/drawing/2014/main" xmlns="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:a16="http://schemas.microsoft.com/office/drawing/2014/main" xmlns="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:a16="http://schemas.microsoft.com/office/drawing/2014/main" xmlns="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:a16="http://schemas.microsoft.com/office/drawing/2014/main" xmlns="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:a16="http://schemas.microsoft.com/office/drawing/2014/main" xmlns="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:a16="http://schemas.microsoft.com/office/drawing/2014/main" xmlns="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:a16="http://schemas.microsoft.com/office/drawing/2014/main" xmlns="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:a16="http://schemas.microsoft.com/office/drawing/2014/main" xmlns="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:a16="http://schemas.microsoft.com/office/drawing/2014/main" xmlns="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:a16="http://schemas.microsoft.com/office/drawing/2014/main" xmlns="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:a16="http://schemas.microsoft.com/office/drawing/2014/main" xmlns="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:a16="http://schemas.microsoft.com/office/drawing/2014/main" xmlns="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:a16="http://schemas.microsoft.com/office/drawing/2014/main" xmlns="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:a16="http://schemas.microsoft.com/office/drawing/2014/main" xmlns="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:a16="http://schemas.microsoft.com/office/drawing/2014/main" xmlns="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:a16="http://schemas.microsoft.com/office/drawing/2014/main" xmlns="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:a16="http://schemas.microsoft.com/office/drawing/2014/main" xmlns="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:a16="http://schemas.microsoft.com/office/drawing/2014/main" xmlns="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:a16="http://schemas.microsoft.com/office/drawing/2014/main" xmlns="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:a16="http://schemas.microsoft.com/office/drawing/2014/main" xmlns="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:a16="http://schemas.microsoft.com/office/drawing/2014/main" xmlns="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:a16="http://schemas.microsoft.com/office/drawing/2014/main" xmlns="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:a16="http://schemas.microsoft.com/office/drawing/2014/main" xmlns="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:a16="http://schemas.microsoft.com/office/drawing/2014/main" xmlns="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:a16="http://schemas.microsoft.com/office/drawing/2014/main" xmlns="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:a16="http://schemas.microsoft.com/office/drawing/2014/main" xmlns="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:a16="http://schemas.microsoft.com/office/drawing/2014/main" xmlns="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1233306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169FA184-1F11-470C-9D38-1A1EF074FB0E}"/>
              </a:ext>
            </a:extLst>
          </p:cNvPr>
          <p:cNvGrpSpPr/>
          <p:nvPr/>
        </p:nvGrpSpPr>
        <p:grpSpPr>
          <a:xfrm>
            <a:off x="660400" y="1130300"/>
            <a:ext cx="10477477" cy="5003800"/>
            <a:chOff x="660400" y="1130300"/>
            <a:chExt cx="10477477" cy="5003800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9173D3FC-01D8-4E6D-AFC7-C5F7374FF0C9}"/>
                </a:ext>
              </a:extLst>
            </p:cNvPr>
            <p:cNvGrpSpPr/>
            <p:nvPr/>
          </p:nvGrpSpPr>
          <p:grpSpPr>
            <a:xfrm>
              <a:off x="7642089" y="2133619"/>
              <a:ext cx="3495788" cy="3377426"/>
              <a:chOff x="823856" y="1123156"/>
              <a:chExt cx="4838700" cy="4674870"/>
            </a:xfrm>
          </p:grpSpPr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xmlns="" id="{3378B897-D6A5-4B47-BE2D-18CBD6652255}"/>
                  </a:ext>
                </a:extLst>
              </p:cNvPr>
              <p:cNvSpPr/>
              <p:nvPr/>
            </p:nvSpPr>
            <p:spPr>
              <a:xfrm>
                <a:off x="823856" y="1330801"/>
                <a:ext cx="4838700" cy="4467225"/>
              </a:xfrm>
              <a:custGeom>
                <a:avLst/>
                <a:gdLst>
                  <a:gd name="connsiteX0" fmla="*/ 4325779 w 4838700"/>
                  <a:gd name="connsiteY0" fmla="*/ 7144 h 4467225"/>
                  <a:gd name="connsiteX1" fmla="*/ 513874 w 4838700"/>
                  <a:gd name="connsiteY1" fmla="*/ 7144 h 4467225"/>
                  <a:gd name="connsiteX2" fmla="*/ 7144 w 4838700"/>
                  <a:gd name="connsiteY2" fmla="*/ 513874 h 4467225"/>
                  <a:gd name="connsiteX3" fmla="*/ 7144 w 4838700"/>
                  <a:gd name="connsiteY3" fmla="*/ 3957161 h 4467225"/>
                  <a:gd name="connsiteX4" fmla="*/ 513874 w 4838700"/>
                  <a:gd name="connsiteY4" fmla="*/ 4463892 h 4467225"/>
                  <a:gd name="connsiteX5" fmla="*/ 4325779 w 4838700"/>
                  <a:gd name="connsiteY5" fmla="*/ 4463892 h 4467225"/>
                  <a:gd name="connsiteX6" fmla="*/ 4832509 w 4838700"/>
                  <a:gd name="connsiteY6" fmla="*/ 3957161 h 4467225"/>
                  <a:gd name="connsiteX7" fmla="*/ 4832509 w 4838700"/>
                  <a:gd name="connsiteY7" fmla="*/ 513874 h 4467225"/>
                  <a:gd name="connsiteX8" fmla="*/ 4325779 w 4838700"/>
                  <a:gd name="connsiteY8" fmla="*/ 7144 h 4467225"/>
                  <a:gd name="connsiteX9" fmla="*/ 999649 w 4838700"/>
                  <a:gd name="connsiteY9" fmla="*/ 551974 h 4467225"/>
                  <a:gd name="connsiteX10" fmla="*/ 862489 w 4838700"/>
                  <a:gd name="connsiteY10" fmla="*/ 414814 h 4467225"/>
                  <a:gd name="connsiteX11" fmla="*/ 999649 w 4838700"/>
                  <a:gd name="connsiteY11" fmla="*/ 277654 h 4467225"/>
                  <a:gd name="connsiteX12" fmla="*/ 1136809 w 4838700"/>
                  <a:gd name="connsiteY12" fmla="*/ 414814 h 4467225"/>
                  <a:gd name="connsiteX13" fmla="*/ 999649 w 4838700"/>
                  <a:gd name="connsiteY13" fmla="*/ 551974 h 4467225"/>
                  <a:gd name="connsiteX14" fmla="*/ 3808571 w 4838700"/>
                  <a:gd name="connsiteY14" fmla="*/ 551974 h 4467225"/>
                  <a:gd name="connsiteX15" fmla="*/ 3671411 w 4838700"/>
                  <a:gd name="connsiteY15" fmla="*/ 414814 h 4467225"/>
                  <a:gd name="connsiteX16" fmla="*/ 3808571 w 4838700"/>
                  <a:gd name="connsiteY16" fmla="*/ 277654 h 4467225"/>
                  <a:gd name="connsiteX17" fmla="*/ 3945731 w 4838700"/>
                  <a:gd name="connsiteY17" fmla="*/ 414814 h 4467225"/>
                  <a:gd name="connsiteX18" fmla="*/ 3808571 w 4838700"/>
                  <a:gd name="connsiteY18" fmla="*/ 551974 h 4467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838700" h="4467225">
                    <a:moveTo>
                      <a:pt x="4325779" y="7144"/>
                    </a:moveTo>
                    <a:lnTo>
                      <a:pt x="513874" y="7144"/>
                    </a:lnTo>
                    <a:cubicBezTo>
                      <a:pt x="234791" y="7144"/>
                      <a:pt x="7144" y="234791"/>
                      <a:pt x="7144" y="513874"/>
                    </a:cubicBezTo>
                    <a:lnTo>
                      <a:pt x="7144" y="3957161"/>
                    </a:lnTo>
                    <a:cubicBezTo>
                      <a:pt x="7144" y="4235292"/>
                      <a:pt x="234791" y="4463892"/>
                      <a:pt x="513874" y="4463892"/>
                    </a:cubicBezTo>
                    <a:lnTo>
                      <a:pt x="4325779" y="4463892"/>
                    </a:lnTo>
                    <a:cubicBezTo>
                      <a:pt x="4603909" y="4463892"/>
                      <a:pt x="4832509" y="4236244"/>
                      <a:pt x="4832509" y="3957161"/>
                    </a:cubicBezTo>
                    <a:lnTo>
                      <a:pt x="4832509" y="513874"/>
                    </a:lnTo>
                    <a:cubicBezTo>
                      <a:pt x="4832509" y="234791"/>
                      <a:pt x="4603909" y="7144"/>
                      <a:pt x="4325779" y="7144"/>
                    </a:cubicBezTo>
                    <a:close/>
                    <a:moveTo>
                      <a:pt x="999649" y="551974"/>
                    </a:moveTo>
                    <a:cubicBezTo>
                      <a:pt x="924401" y="551974"/>
                      <a:pt x="862489" y="491014"/>
                      <a:pt x="862489" y="414814"/>
                    </a:cubicBezTo>
                    <a:cubicBezTo>
                      <a:pt x="862489" y="339566"/>
                      <a:pt x="923449" y="277654"/>
                      <a:pt x="999649" y="277654"/>
                    </a:cubicBezTo>
                    <a:cubicBezTo>
                      <a:pt x="1074896" y="277654"/>
                      <a:pt x="1136809" y="338614"/>
                      <a:pt x="1136809" y="414814"/>
                    </a:cubicBezTo>
                    <a:cubicBezTo>
                      <a:pt x="1136809" y="490061"/>
                      <a:pt x="1074896" y="551974"/>
                      <a:pt x="999649" y="551974"/>
                    </a:cubicBezTo>
                    <a:close/>
                    <a:moveTo>
                      <a:pt x="3808571" y="551974"/>
                    </a:moveTo>
                    <a:cubicBezTo>
                      <a:pt x="3733324" y="551974"/>
                      <a:pt x="3671411" y="491014"/>
                      <a:pt x="3671411" y="414814"/>
                    </a:cubicBezTo>
                    <a:cubicBezTo>
                      <a:pt x="3671411" y="339566"/>
                      <a:pt x="3732371" y="277654"/>
                      <a:pt x="3808571" y="277654"/>
                    </a:cubicBezTo>
                    <a:cubicBezTo>
                      <a:pt x="3883819" y="277654"/>
                      <a:pt x="3945731" y="338614"/>
                      <a:pt x="3945731" y="414814"/>
                    </a:cubicBezTo>
                    <a:cubicBezTo>
                      <a:pt x="3945731" y="490061"/>
                      <a:pt x="3884771" y="551974"/>
                      <a:pt x="3808571" y="551974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 cap="flat">
                <a:noFill/>
                <a:prstDash val="solid"/>
                <a:miter/>
              </a:ln>
              <a:effectLst>
                <a:reflection blurRad="6350" stA="16000" endPos="18000" dist="50800" dir="5400000" sy="-100000" algn="bl" rotWithShape="0"/>
              </a:effectLst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xmlns="" id="{FC6F33A0-ABBB-463F-A2D7-ECAEA8F13967}"/>
                  </a:ext>
                </a:extLst>
              </p:cNvPr>
              <p:cNvSpPr/>
              <p:nvPr/>
            </p:nvSpPr>
            <p:spPr>
              <a:xfrm>
                <a:off x="823856" y="1330801"/>
                <a:ext cx="2952750" cy="4467225"/>
              </a:xfrm>
              <a:custGeom>
                <a:avLst/>
                <a:gdLst>
                  <a:gd name="connsiteX0" fmla="*/ 513874 w 2952750"/>
                  <a:gd name="connsiteY0" fmla="*/ 7144 h 4467225"/>
                  <a:gd name="connsiteX1" fmla="*/ 7144 w 2952750"/>
                  <a:gd name="connsiteY1" fmla="*/ 513874 h 4467225"/>
                  <a:gd name="connsiteX2" fmla="*/ 7144 w 2952750"/>
                  <a:gd name="connsiteY2" fmla="*/ 3957161 h 4467225"/>
                  <a:gd name="connsiteX3" fmla="*/ 513874 w 2952750"/>
                  <a:gd name="connsiteY3" fmla="*/ 4463892 h 4467225"/>
                  <a:gd name="connsiteX4" fmla="*/ 887254 w 2952750"/>
                  <a:gd name="connsiteY4" fmla="*/ 4463892 h 4467225"/>
                  <a:gd name="connsiteX5" fmla="*/ 2948464 w 2952750"/>
                  <a:gd name="connsiteY5" fmla="*/ 7144 h 4467225"/>
                  <a:gd name="connsiteX6" fmla="*/ 513874 w 2952750"/>
                  <a:gd name="connsiteY6" fmla="*/ 7144 h 4467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52750" h="4467225">
                    <a:moveTo>
                      <a:pt x="513874" y="7144"/>
                    </a:moveTo>
                    <a:cubicBezTo>
                      <a:pt x="234791" y="7144"/>
                      <a:pt x="7144" y="234791"/>
                      <a:pt x="7144" y="513874"/>
                    </a:cubicBezTo>
                    <a:lnTo>
                      <a:pt x="7144" y="3957161"/>
                    </a:lnTo>
                    <a:cubicBezTo>
                      <a:pt x="7144" y="4235292"/>
                      <a:pt x="234791" y="4463892"/>
                      <a:pt x="513874" y="4463892"/>
                    </a:cubicBezTo>
                    <a:lnTo>
                      <a:pt x="887254" y="4463892"/>
                    </a:lnTo>
                    <a:lnTo>
                      <a:pt x="2948464" y="7144"/>
                    </a:lnTo>
                    <a:lnTo>
                      <a:pt x="513874" y="7144"/>
                    </a:lnTo>
                    <a:close/>
                  </a:path>
                </a:pathLst>
              </a:custGeom>
              <a:solidFill>
                <a:schemeClr val="bg1">
                  <a:alpha val="1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xmlns="" id="{6ECC8301-DD2A-4CA2-A32C-93C4A8403F48}"/>
                  </a:ext>
                </a:extLst>
              </p:cNvPr>
              <p:cNvSpPr/>
              <p:nvPr/>
            </p:nvSpPr>
            <p:spPr>
              <a:xfrm>
                <a:off x="1132466" y="1661319"/>
                <a:ext cx="4210050" cy="3867150"/>
              </a:xfrm>
              <a:custGeom>
                <a:avLst/>
                <a:gdLst>
                  <a:gd name="connsiteX0" fmla="*/ 4204812 w 4210050"/>
                  <a:gd name="connsiteY0" fmla="*/ 3353276 h 3867150"/>
                  <a:gd name="connsiteX1" fmla="*/ 3698081 w 4210050"/>
                  <a:gd name="connsiteY1" fmla="*/ 3860006 h 3867150"/>
                  <a:gd name="connsiteX2" fmla="*/ 513874 w 4210050"/>
                  <a:gd name="connsiteY2" fmla="*/ 3860006 h 3867150"/>
                  <a:gd name="connsiteX3" fmla="*/ 7144 w 4210050"/>
                  <a:gd name="connsiteY3" fmla="*/ 3353276 h 3867150"/>
                  <a:gd name="connsiteX4" fmla="*/ 7144 w 4210050"/>
                  <a:gd name="connsiteY4" fmla="*/ 513874 h 3867150"/>
                  <a:gd name="connsiteX5" fmla="*/ 513874 w 4210050"/>
                  <a:gd name="connsiteY5" fmla="*/ 7144 h 3867150"/>
                  <a:gd name="connsiteX6" fmla="*/ 3698081 w 4210050"/>
                  <a:gd name="connsiteY6" fmla="*/ 7144 h 3867150"/>
                  <a:gd name="connsiteX7" fmla="*/ 4204812 w 4210050"/>
                  <a:gd name="connsiteY7" fmla="*/ 513874 h 3867150"/>
                  <a:gd name="connsiteX8" fmla="*/ 4204812 w 4210050"/>
                  <a:gd name="connsiteY8" fmla="*/ 3353276 h 386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210050" h="3867150">
                    <a:moveTo>
                      <a:pt x="4204812" y="3353276"/>
                    </a:moveTo>
                    <a:cubicBezTo>
                      <a:pt x="4204812" y="3631406"/>
                      <a:pt x="3977164" y="3860006"/>
                      <a:pt x="3698081" y="3860006"/>
                    </a:cubicBezTo>
                    <a:lnTo>
                      <a:pt x="513874" y="3860006"/>
                    </a:lnTo>
                    <a:cubicBezTo>
                      <a:pt x="235744" y="3860006"/>
                      <a:pt x="7144" y="3632359"/>
                      <a:pt x="7144" y="3353276"/>
                    </a:cubicBezTo>
                    <a:lnTo>
                      <a:pt x="7144" y="513874"/>
                    </a:lnTo>
                    <a:cubicBezTo>
                      <a:pt x="7144" y="235744"/>
                      <a:pt x="234791" y="7144"/>
                      <a:pt x="513874" y="7144"/>
                    </a:cubicBezTo>
                    <a:lnTo>
                      <a:pt x="3698081" y="7144"/>
                    </a:lnTo>
                    <a:cubicBezTo>
                      <a:pt x="3976211" y="7144"/>
                      <a:pt x="4204812" y="234791"/>
                      <a:pt x="4204812" y="513874"/>
                    </a:cubicBezTo>
                    <a:lnTo>
                      <a:pt x="4204812" y="3353276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xmlns="" id="{CFCAE37B-2CFC-4972-870D-6ED881DCB0D6}"/>
                  </a:ext>
                </a:extLst>
              </p:cNvPr>
              <p:cNvSpPr/>
              <p:nvPr/>
            </p:nvSpPr>
            <p:spPr>
              <a:xfrm>
                <a:off x="1132466" y="1568926"/>
                <a:ext cx="4210050" cy="1266825"/>
              </a:xfrm>
              <a:custGeom>
                <a:avLst/>
                <a:gdLst>
                  <a:gd name="connsiteX0" fmla="*/ 3698081 w 4210050"/>
                  <a:gd name="connsiteY0" fmla="*/ 7144 h 1266825"/>
                  <a:gd name="connsiteX1" fmla="*/ 513874 w 4210050"/>
                  <a:gd name="connsiteY1" fmla="*/ 7144 h 1266825"/>
                  <a:gd name="connsiteX2" fmla="*/ 7144 w 4210050"/>
                  <a:gd name="connsiteY2" fmla="*/ 513874 h 1266825"/>
                  <a:gd name="connsiteX3" fmla="*/ 7144 w 4210050"/>
                  <a:gd name="connsiteY3" fmla="*/ 761524 h 1266825"/>
                  <a:gd name="connsiteX4" fmla="*/ 7144 w 4210050"/>
                  <a:gd name="connsiteY4" fmla="*/ 1268254 h 1266825"/>
                  <a:gd name="connsiteX5" fmla="*/ 4203859 w 4210050"/>
                  <a:gd name="connsiteY5" fmla="*/ 1268254 h 1266825"/>
                  <a:gd name="connsiteX6" fmla="*/ 4203859 w 4210050"/>
                  <a:gd name="connsiteY6" fmla="*/ 761524 h 1266825"/>
                  <a:gd name="connsiteX7" fmla="*/ 4203859 w 4210050"/>
                  <a:gd name="connsiteY7" fmla="*/ 513874 h 1266825"/>
                  <a:gd name="connsiteX8" fmla="*/ 3698081 w 4210050"/>
                  <a:gd name="connsiteY8" fmla="*/ 7144 h 1266825"/>
                  <a:gd name="connsiteX9" fmla="*/ 691039 w 4210050"/>
                  <a:gd name="connsiteY9" fmla="*/ 313849 h 1266825"/>
                  <a:gd name="connsiteX10" fmla="*/ 553879 w 4210050"/>
                  <a:gd name="connsiteY10" fmla="*/ 176689 h 1266825"/>
                  <a:gd name="connsiteX11" fmla="*/ 691039 w 4210050"/>
                  <a:gd name="connsiteY11" fmla="*/ 39529 h 1266825"/>
                  <a:gd name="connsiteX12" fmla="*/ 828199 w 4210050"/>
                  <a:gd name="connsiteY12" fmla="*/ 176689 h 1266825"/>
                  <a:gd name="connsiteX13" fmla="*/ 691039 w 4210050"/>
                  <a:gd name="connsiteY13" fmla="*/ 313849 h 1266825"/>
                  <a:gd name="connsiteX14" fmla="*/ 3499961 w 4210050"/>
                  <a:gd name="connsiteY14" fmla="*/ 313849 h 1266825"/>
                  <a:gd name="connsiteX15" fmla="*/ 3362801 w 4210050"/>
                  <a:gd name="connsiteY15" fmla="*/ 176689 h 1266825"/>
                  <a:gd name="connsiteX16" fmla="*/ 3499961 w 4210050"/>
                  <a:gd name="connsiteY16" fmla="*/ 39529 h 1266825"/>
                  <a:gd name="connsiteX17" fmla="*/ 3637121 w 4210050"/>
                  <a:gd name="connsiteY17" fmla="*/ 176689 h 1266825"/>
                  <a:gd name="connsiteX18" fmla="*/ 3499961 w 4210050"/>
                  <a:gd name="connsiteY18" fmla="*/ 313849 h 1266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210050" h="1266825">
                    <a:moveTo>
                      <a:pt x="3698081" y="7144"/>
                    </a:moveTo>
                    <a:lnTo>
                      <a:pt x="513874" y="7144"/>
                    </a:lnTo>
                    <a:cubicBezTo>
                      <a:pt x="235744" y="7144"/>
                      <a:pt x="7144" y="234791"/>
                      <a:pt x="7144" y="513874"/>
                    </a:cubicBezTo>
                    <a:lnTo>
                      <a:pt x="7144" y="761524"/>
                    </a:lnTo>
                    <a:lnTo>
                      <a:pt x="7144" y="1268254"/>
                    </a:lnTo>
                    <a:lnTo>
                      <a:pt x="4203859" y="1268254"/>
                    </a:lnTo>
                    <a:lnTo>
                      <a:pt x="4203859" y="761524"/>
                    </a:lnTo>
                    <a:lnTo>
                      <a:pt x="4203859" y="513874"/>
                    </a:lnTo>
                    <a:cubicBezTo>
                      <a:pt x="4204812" y="234791"/>
                      <a:pt x="3976211" y="7144"/>
                      <a:pt x="3698081" y="7144"/>
                    </a:cubicBezTo>
                    <a:close/>
                    <a:moveTo>
                      <a:pt x="691039" y="313849"/>
                    </a:moveTo>
                    <a:cubicBezTo>
                      <a:pt x="615791" y="313849"/>
                      <a:pt x="553879" y="252889"/>
                      <a:pt x="553879" y="176689"/>
                    </a:cubicBezTo>
                    <a:cubicBezTo>
                      <a:pt x="553879" y="101441"/>
                      <a:pt x="614839" y="39529"/>
                      <a:pt x="691039" y="39529"/>
                    </a:cubicBezTo>
                    <a:cubicBezTo>
                      <a:pt x="766286" y="39529"/>
                      <a:pt x="828199" y="100489"/>
                      <a:pt x="828199" y="176689"/>
                    </a:cubicBezTo>
                    <a:cubicBezTo>
                      <a:pt x="828199" y="251936"/>
                      <a:pt x="766286" y="313849"/>
                      <a:pt x="691039" y="313849"/>
                    </a:cubicBezTo>
                    <a:close/>
                    <a:moveTo>
                      <a:pt x="3499961" y="313849"/>
                    </a:moveTo>
                    <a:cubicBezTo>
                      <a:pt x="3424714" y="313849"/>
                      <a:pt x="3362801" y="252889"/>
                      <a:pt x="3362801" y="176689"/>
                    </a:cubicBezTo>
                    <a:cubicBezTo>
                      <a:pt x="3362801" y="101441"/>
                      <a:pt x="3423761" y="39529"/>
                      <a:pt x="3499961" y="39529"/>
                    </a:cubicBezTo>
                    <a:cubicBezTo>
                      <a:pt x="3575209" y="39529"/>
                      <a:pt x="3637121" y="100489"/>
                      <a:pt x="3637121" y="176689"/>
                    </a:cubicBezTo>
                    <a:cubicBezTo>
                      <a:pt x="3637121" y="251936"/>
                      <a:pt x="3576161" y="313849"/>
                      <a:pt x="3499961" y="313849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wrap="none" rtlCol="0" anchor="ctr">
                <a:normAutofit/>
              </a:bodyPr>
              <a:lstStyle/>
              <a:p>
                <a:pPr algn="ctr" defTabSz="914400">
                  <a:lnSpc>
                    <a:spcPct val="110000"/>
                  </a:lnSpc>
                  <a:spcBef>
                    <a:spcPct val="0"/>
                  </a:spcBef>
                </a:pPr>
                <a:r>
                  <a:rPr lang="en-US" altLang="zh-CN" sz="2800" dirty="0">
                    <a:solidFill>
                      <a:schemeClr val="bg1"/>
                    </a:solidFill>
                    <a:latin typeface="+mj-lt"/>
                    <a:ea typeface="+mj-ea"/>
                    <a:cs typeface="+mj-cs"/>
                  </a:rPr>
                  <a:t>MAY</a:t>
                </a:r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xmlns="" id="{91B5B9FC-1839-48D7-8A53-8B609F5C1174}"/>
                  </a:ext>
                </a:extLst>
              </p:cNvPr>
              <p:cNvSpPr/>
              <p:nvPr/>
            </p:nvSpPr>
            <p:spPr>
              <a:xfrm>
                <a:off x="1723016" y="1123156"/>
                <a:ext cx="190500" cy="685800"/>
              </a:xfrm>
              <a:custGeom>
                <a:avLst/>
                <a:gdLst>
                  <a:gd name="connsiteX0" fmla="*/ 190024 w 190500"/>
                  <a:gd name="connsiteY0" fmla="*/ 616744 h 685800"/>
                  <a:gd name="connsiteX1" fmla="*/ 98584 w 190500"/>
                  <a:gd name="connsiteY1" fmla="*/ 681514 h 685800"/>
                  <a:gd name="connsiteX2" fmla="*/ 98584 w 190500"/>
                  <a:gd name="connsiteY2" fmla="*/ 681514 h 685800"/>
                  <a:gd name="connsiteX3" fmla="*/ 7144 w 190500"/>
                  <a:gd name="connsiteY3" fmla="*/ 616744 h 685800"/>
                  <a:gd name="connsiteX4" fmla="*/ 7144 w 190500"/>
                  <a:gd name="connsiteY4" fmla="*/ 71914 h 685800"/>
                  <a:gd name="connsiteX5" fmla="*/ 98584 w 190500"/>
                  <a:gd name="connsiteY5" fmla="*/ 7144 h 685800"/>
                  <a:gd name="connsiteX6" fmla="*/ 98584 w 190500"/>
                  <a:gd name="connsiteY6" fmla="*/ 7144 h 685800"/>
                  <a:gd name="connsiteX7" fmla="*/ 190024 w 190500"/>
                  <a:gd name="connsiteY7" fmla="*/ 71914 h 685800"/>
                  <a:gd name="connsiteX8" fmla="*/ 190024 w 190500"/>
                  <a:gd name="connsiteY8" fmla="*/ 616744 h 68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685800">
                    <a:moveTo>
                      <a:pt x="190024" y="616744"/>
                    </a:moveTo>
                    <a:cubicBezTo>
                      <a:pt x="190024" y="651986"/>
                      <a:pt x="149066" y="681514"/>
                      <a:pt x="98584" y="681514"/>
                    </a:cubicBezTo>
                    <a:lnTo>
                      <a:pt x="98584" y="681514"/>
                    </a:lnTo>
                    <a:cubicBezTo>
                      <a:pt x="48101" y="681514"/>
                      <a:pt x="7144" y="652939"/>
                      <a:pt x="7144" y="616744"/>
                    </a:cubicBezTo>
                    <a:lnTo>
                      <a:pt x="7144" y="71914"/>
                    </a:lnTo>
                    <a:cubicBezTo>
                      <a:pt x="7144" y="35719"/>
                      <a:pt x="48101" y="7144"/>
                      <a:pt x="98584" y="7144"/>
                    </a:cubicBezTo>
                    <a:lnTo>
                      <a:pt x="98584" y="7144"/>
                    </a:lnTo>
                    <a:cubicBezTo>
                      <a:pt x="149066" y="7144"/>
                      <a:pt x="190024" y="35719"/>
                      <a:pt x="190024" y="71914"/>
                    </a:cubicBezTo>
                    <a:lnTo>
                      <a:pt x="190024" y="616744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xmlns="" id="{5302B74C-87B2-45F1-9B32-5C9BC7A4E232}"/>
                  </a:ext>
                </a:extLst>
              </p:cNvPr>
              <p:cNvSpPr/>
              <p:nvPr/>
            </p:nvSpPr>
            <p:spPr>
              <a:xfrm>
                <a:off x="4530986" y="1123156"/>
                <a:ext cx="190500" cy="685800"/>
              </a:xfrm>
              <a:custGeom>
                <a:avLst/>
                <a:gdLst>
                  <a:gd name="connsiteX0" fmla="*/ 190024 w 190500"/>
                  <a:gd name="connsiteY0" fmla="*/ 616744 h 685800"/>
                  <a:gd name="connsiteX1" fmla="*/ 98584 w 190500"/>
                  <a:gd name="connsiteY1" fmla="*/ 681514 h 685800"/>
                  <a:gd name="connsiteX2" fmla="*/ 98584 w 190500"/>
                  <a:gd name="connsiteY2" fmla="*/ 681514 h 685800"/>
                  <a:gd name="connsiteX3" fmla="*/ 7144 w 190500"/>
                  <a:gd name="connsiteY3" fmla="*/ 616744 h 685800"/>
                  <a:gd name="connsiteX4" fmla="*/ 7144 w 190500"/>
                  <a:gd name="connsiteY4" fmla="*/ 71914 h 685800"/>
                  <a:gd name="connsiteX5" fmla="*/ 98584 w 190500"/>
                  <a:gd name="connsiteY5" fmla="*/ 7144 h 685800"/>
                  <a:gd name="connsiteX6" fmla="*/ 98584 w 190500"/>
                  <a:gd name="connsiteY6" fmla="*/ 7144 h 685800"/>
                  <a:gd name="connsiteX7" fmla="*/ 190024 w 190500"/>
                  <a:gd name="connsiteY7" fmla="*/ 71914 h 685800"/>
                  <a:gd name="connsiteX8" fmla="*/ 190024 w 190500"/>
                  <a:gd name="connsiteY8" fmla="*/ 616744 h 68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685800">
                    <a:moveTo>
                      <a:pt x="190024" y="616744"/>
                    </a:moveTo>
                    <a:cubicBezTo>
                      <a:pt x="190024" y="651986"/>
                      <a:pt x="149066" y="681514"/>
                      <a:pt x="98584" y="681514"/>
                    </a:cubicBezTo>
                    <a:lnTo>
                      <a:pt x="98584" y="681514"/>
                    </a:lnTo>
                    <a:cubicBezTo>
                      <a:pt x="48101" y="681514"/>
                      <a:pt x="7144" y="652939"/>
                      <a:pt x="7144" y="616744"/>
                    </a:cubicBezTo>
                    <a:lnTo>
                      <a:pt x="7144" y="71914"/>
                    </a:lnTo>
                    <a:cubicBezTo>
                      <a:pt x="7144" y="36671"/>
                      <a:pt x="48101" y="7144"/>
                      <a:pt x="98584" y="7144"/>
                    </a:cubicBezTo>
                    <a:lnTo>
                      <a:pt x="98584" y="7144"/>
                    </a:lnTo>
                    <a:cubicBezTo>
                      <a:pt x="149066" y="7144"/>
                      <a:pt x="190024" y="35719"/>
                      <a:pt x="190024" y="71914"/>
                    </a:cubicBezTo>
                    <a:lnTo>
                      <a:pt x="190024" y="616744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Title 1">
                <a:extLst>
                  <a:ext uri="{FF2B5EF4-FFF2-40B4-BE49-F238E27FC236}">
                    <a16:creationId xmlns:a16="http://schemas.microsoft.com/office/drawing/2014/main" xmlns="" id="{0F9830A6-70E3-4D2F-9D2D-96048A5AE5E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132466" y="2835750"/>
                <a:ext cx="4210049" cy="2692716"/>
              </a:xfrm>
              <a:prstGeom prst="rect">
                <a:avLst/>
              </a:prstGeom>
            </p:spPr>
            <p:txBody>
              <a:bodyPr vert="horz" wrap="none" lIns="90000" tIns="46800" rIns="90000" bIns="4680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algn="ctr">
                  <a:lnSpc>
                    <a:spcPct val="110000"/>
                  </a:lnSpc>
                </a:pPr>
                <a:r>
                  <a:rPr lang="en-US" sz="9600" dirty="0"/>
                  <a:t>18</a:t>
                </a:r>
              </a:p>
            </p:txBody>
          </p:sp>
        </p:grpSp>
        <p:sp>
          <p:nvSpPr>
            <p:cNvPr id="7" name="i$ľîḓê">
              <a:extLst>
                <a:ext uri="{FF2B5EF4-FFF2-40B4-BE49-F238E27FC236}">
                  <a16:creationId xmlns:a16="http://schemas.microsoft.com/office/drawing/2014/main" xmlns="" id="{55777286-3BD1-4AEF-91BC-BDBB9530BC93}"/>
                </a:ext>
              </a:extLst>
            </p:cNvPr>
            <p:cNvSpPr/>
            <p:nvPr/>
          </p:nvSpPr>
          <p:spPr bwMode="auto">
            <a:xfrm>
              <a:off x="660400" y="1130300"/>
              <a:ext cx="5384285" cy="965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285750" indent="-285750" defTabSz="914400">
                <a:lnSpc>
                  <a:spcPct val="150000"/>
                </a:lnSpc>
                <a:buClr>
                  <a:schemeClr val="accent1"/>
                </a:buClr>
                <a:buSzPct val="150000"/>
                <a:buFont typeface="Segoe UI Light" panose="020B0502040204020203" pitchFamily="34" charset="0"/>
                <a:buChar char="›"/>
              </a:pPr>
              <a:r>
                <a:rPr lang="en-US" altLang="zh-CN" sz="1200" dirty="0"/>
                <a:t>Unified fonts make reading more fluent. Theme color makes PPT more convenient to change. Adjust the spacing to adapt to Chinese typesetting, use the reference line in PPT……</a:t>
              </a:r>
            </a:p>
          </p:txBody>
        </p:sp>
        <p:sp>
          <p:nvSpPr>
            <p:cNvPr id="8" name="i$ľîḓê">
              <a:extLst>
                <a:ext uri="{FF2B5EF4-FFF2-40B4-BE49-F238E27FC236}">
                  <a16:creationId xmlns:a16="http://schemas.microsoft.com/office/drawing/2014/main" xmlns="" id="{C23EF3FC-DD1F-4B53-81F5-FA9DA199056D}"/>
                </a:ext>
              </a:extLst>
            </p:cNvPr>
            <p:cNvSpPr/>
            <p:nvPr/>
          </p:nvSpPr>
          <p:spPr bwMode="auto">
            <a:xfrm>
              <a:off x="660400" y="2476316"/>
              <a:ext cx="5384285" cy="965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285750" indent="-285750" defTabSz="914400">
                <a:lnSpc>
                  <a:spcPct val="150000"/>
                </a:lnSpc>
                <a:buClr>
                  <a:schemeClr val="accent1"/>
                </a:buClr>
                <a:buSzPct val="150000"/>
                <a:buFont typeface="Segoe UI Light" panose="020B0502040204020203" pitchFamily="34" charset="0"/>
                <a:buChar char="›"/>
              </a:pPr>
              <a:r>
                <a:rPr lang="en-US" altLang="zh-CN" sz="1200" dirty="0"/>
                <a:t>Unified fonts make reading more fluent. Theme color makes PPT more convenient to change. Adjust the spacing to adapt to Chinese typesetting, use the reference line in </a:t>
              </a:r>
              <a:r>
                <a:rPr lang="en-US" altLang="zh-CN" sz="1200"/>
                <a:t>PPT……</a:t>
              </a:r>
              <a:endParaRPr lang="en-US" altLang="zh-CN" sz="1200" dirty="0"/>
            </a:p>
          </p:txBody>
        </p:sp>
        <p:sp>
          <p:nvSpPr>
            <p:cNvPr id="9" name="i$ľîḓê">
              <a:extLst>
                <a:ext uri="{FF2B5EF4-FFF2-40B4-BE49-F238E27FC236}">
                  <a16:creationId xmlns:a16="http://schemas.microsoft.com/office/drawing/2014/main" xmlns="" id="{C8AF63B1-8C1C-41C1-B60E-013A116107B0}"/>
                </a:ext>
              </a:extLst>
            </p:cNvPr>
            <p:cNvSpPr/>
            <p:nvPr/>
          </p:nvSpPr>
          <p:spPr bwMode="auto">
            <a:xfrm>
              <a:off x="660400" y="3822332"/>
              <a:ext cx="5384285" cy="965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285750" indent="-285750" defTabSz="914400">
                <a:lnSpc>
                  <a:spcPct val="150000"/>
                </a:lnSpc>
                <a:buClr>
                  <a:schemeClr val="accent1"/>
                </a:buClr>
                <a:buSzPct val="150000"/>
                <a:buFont typeface="Segoe UI Light" panose="020B0502040204020203" pitchFamily="34" charset="0"/>
                <a:buChar char="›"/>
              </a:pPr>
              <a:r>
                <a:rPr lang="en-US" altLang="zh-CN" sz="1200" dirty="0"/>
                <a:t>Unified fonts make reading more fluent. Theme color makes PPT more convenient to change. Adjust the spacing to adapt to Chinese typesetting, use the reference line in </a:t>
              </a:r>
              <a:r>
                <a:rPr lang="en-US" altLang="zh-CN" sz="1200"/>
                <a:t>PPT……</a:t>
              </a:r>
              <a:endParaRPr lang="en-US" altLang="zh-CN" sz="1200" dirty="0"/>
            </a:p>
          </p:txBody>
        </p:sp>
        <p:sp>
          <p:nvSpPr>
            <p:cNvPr id="10" name="i$ľîḓê">
              <a:extLst>
                <a:ext uri="{FF2B5EF4-FFF2-40B4-BE49-F238E27FC236}">
                  <a16:creationId xmlns:a16="http://schemas.microsoft.com/office/drawing/2014/main" xmlns="" id="{90E58FE1-7039-489D-8C2B-FF9D3D31E52A}"/>
                </a:ext>
              </a:extLst>
            </p:cNvPr>
            <p:cNvSpPr/>
            <p:nvPr/>
          </p:nvSpPr>
          <p:spPr bwMode="auto">
            <a:xfrm>
              <a:off x="660400" y="5168347"/>
              <a:ext cx="5384285" cy="965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285750" indent="-285750" defTabSz="914400">
                <a:lnSpc>
                  <a:spcPct val="150000"/>
                </a:lnSpc>
                <a:buClr>
                  <a:schemeClr val="accent1"/>
                </a:buClr>
                <a:buSzPct val="150000"/>
                <a:buFont typeface="Segoe UI Light" panose="020B0502040204020203" pitchFamily="34" charset="0"/>
                <a:buChar char="›"/>
              </a:pPr>
              <a:r>
                <a:rPr lang="en-US" altLang="zh-CN" sz="1200" dirty="0"/>
                <a:t>Unified fonts make reading more fluent. Theme color makes PPT more convenient to change. Adjust the spacing to adapt to Chinese typesetting, use the reference line in </a:t>
              </a:r>
              <a:r>
                <a:rPr lang="en-US" altLang="zh-CN" sz="1200"/>
                <a:t>PPT……</a:t>
              </a:r>
              <a:endParaRPr lang="en-US" altLang="zh-CN" sz="1200" dirty="0"/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ACA05A48-0D9F-4D5C-9F48-4B52CDD0383E}"/>
                </a:ext>
              </a:extLst>
            </p:cNvPr>
            <p:cNvCxnSpPr/>
            <p:nvPr/>
          </p:nvCxnSpPr>
          <p:spPr>
            <a:xfrm>
              <a:off x="1056000" y="2304000"/>
              <a:ext cx="4860000" cy="0"/>
            </a:xfrm>
            <a:prstGeom prst="line">
              <a:avLst/>
            </a:prstGeom>
            <a:ln w="3175" cap="rnd">
              <a:solidFill>
                <a:schemeClr val="tx2">
                  <a:lumMod val="40000"/>
                  <a:lumOff val="6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11B47EDC-CCA7-4A85-A356-21CC2A7B54E9}"/>
                </a:ext>
              </a:extLst>
            </p:cNvPr>
            <p:cNvCxnSpPr/>
            <p:nvPr/>
          </p:nvCxnSpPr>
          <p:spPr>
            <a:xfrm>
              <a:off x="1056000" y="3609000"/>
              <a:ext cx="4860000" cy="0"/>
            </a:xfrm>
            <a:prstGeom prst="line">
              <a:avLst/>
            </a:prstGeom>
            <a:ln w="3175" cap="rnd">
              <a:solidFill>
                <a:schemeClr val="tx2">
                  <a:lumMod val="40000"/>
                  <a:lumOff val="6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812DCEF7-6414-45D8-A78A-90F7A3536746}"/>
                </a:ext>
              </a:extLst>
            </p:cNvPr>
            <p:cNvCxnSpPr/>
            <p:nvPr/>
          </p:nvCxnSpPr>
          <p:spPr>
            <a:xfrm>
              <a:off x="1056000" y="4914000"/>
              <a:ext cx="4860000" cy="0"/>
            </a:xfrm>
            <a:prstGeom prst="line">
              <a:avLst/>
            </a:prstGeom>
            <a:ln w="3175" cap="rnd">
              <a:solidFill>
                <a:schemeClr val="tx2">
                  <a:lumMod val="40000"/>
                  <a:lumOff val="6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0C5A7F01-0C21-48CF-B36A-E29983278F3F}"/>
                </a:ext>
              </a:extLst>
            </p:cNvPr>
            <p:cNvGrpSpPr/>
            <p:nvPr/>
          </p:nvGrpSpPr>
          <p:grpSpPr>
            <a:xfrm>
              <a:off x="7698712" y="1143000"/>
              <a:ext cx="3347288" cy="1173518"/>
              <a:chOff x="7856066" y="1130300"/>
              <a:chExt cx="2337736" cy="1173518"/>
            </a:xfrm>
          </p:grpSpPr>
          <p:sp>
            <p:nvSpPr>
              <p:cNvPr id="15" name="íṩḻídè">
                <a:extLst>
                  <a:ext uri="{FF2B5EF4-FFF2-40B4-BE49-F238E27FC236}">
                    <a16:creationId xmlns:a16="http://schemas.microsoft.com/office/drawing/2014/main" xmlns="" id="{EA1ADF29-1A1E-40F6-8AB2-68A56E6C970F}"/>
                  </a:ext>
                </a:extLst>
              </p:cNvPr>
              <p:cNvSpPr txBox="1"/>
              <p:nvPr/>
            </p:nvSpPr>
            <p:spPr bwMode="auto">
              <a:xfrm>
                <a:off x="7856066" y="1130300"/>
                <a:ext cx="2337736" cy="469630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16" name="i$ľîḓê">
                <a:extLst>
                  <a:ext uri="{FF2B5EF4-FFF2-40B4-BE49-F238E27FC236}">
                    <a16:creationId xmlns:a16="http://schemas.microsoft.com/office/drawing/2014/main" xmlns="" id="{0A1447DF-FC97-4E93-B16A-7E258D893B42}"/>
                  </a:ext>
                </a:extLst>
              </p:cNvPr>
              <p:cNvSpPr/>
              <p:nvPr/>
            </p:nvSpPr>
            <p:spPr bwMode="auto">
              <a:xfrm>
                <a:off x="7856066" y="1599932"/>
                <a:ext cx="2337736" cy="7038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.……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62978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:a16="http://schemas.microsoft.com/office/drawing/2014/main" xmlns="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:a16="http://schemas.microsoft.com/office/drawing/2014/main" xmlns="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:a16="http://schemas.microsoft.com/office/drawing/2014/main" xmlns="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:a16="http://schemas.microsoft.com/office/drawing/2014/main" xmlns="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:a16="http://schemas.microsoft.com/office/drawing/2014/main" xmlns="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:a16="http://schemas.microsoft.com/office/drawing/2014/main" xmlns="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:a16="http://schemas.microsoft.com/office/drawing/2014/main" xmlns="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:a16="http://schemas.microsoft.com/office/drawing/2014/main" xmlns="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xmlns="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xmlns="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xmlns="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xmlns="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xmlns="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xmlns="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xmlns="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xmlns="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xmlns="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755362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07568" y="2348880"/>
            <a:ext cx="522457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055103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grpSp>
        <p:nvGrpSpPr>
          <p:cNvPr id="5" name="804eedb3-8c42-4950-a565-5ea0b562000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A75AA51-6A55-431C-8427-81A1B8422F2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7280" y="1130300"/>
            <a:ext cx="10831620" cy="5016500"/>
            <a:chOff x="687280" y="1130300"/>
            <a:chExt cx="10831620" cy="5016500"/>
          </a:xfrm>
        </p:grpSpPr>
        <p:grpSp>
          <p:nvGrpSpPr>
            <p:cNvPr id="6" name="i$ļiḋê">
              <a:extLst>
                <a:ext uri="{FF2B5EF4-FFF2-40B4-BE49-F238E27FC236}">
                  <a16:creationId xmlns:a16="http://schemas.microsoft.com/office/drawing/2014/main" xmlns="" id="{59AAF05E-0E2B-4E75-9D08-C565B61E8182}"/>
                </a:ext>
              </a:extLst>
            </p:cNvPr>
            <p:cNvGrpSpPr/>
            <p:nvPr/>
          </p:nvGrpSpPr>
          <p:grpSpPr>
            <a:xfrm>
              <a:off x="4547470" y="2437883"/>
              <a:ext cx="3097061" cy="2825308"/>
              <a:chOff x="1088828" y="2165990"/>
              <a:chExt cx="4457368" cy="4066252"/>
            </a:xfrm>
          </p:grpSpPr>
          <p:sp>
            <p:nvSpPr>
              <p:cNvPr id="31" name="iṥľïḑe">
                <a:extLst>
                  <a:ext uri="{FF2B5EF4-FFF2-40B4-BE49-F238E27FC236}">
                    <a16:creationId xmlns:a16="http://schemas.microsoft.com/office/drawing/2014/main" xmlns="" id="{398A2F3D-68FB-4D09-A3D9-28C56B30483F}"/>
                  </a:ext>
                </a:extLst>
              </p:cNvPr>
              <p:cNvSpPr/>
              <p:nvPr/>
            </p:nvSpPr>
            <p:spPr>
              <a:xfrm>
                <a:off x="2754870" y="2165990"/>
                <a:ext cx="1405973" cy="15863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5" h="21458" extrusionOk="0">
                    <a:moveTo>
                      <a:pt x="14768" y="0"/>
                    </a:moveTo>
                    <a:cubicBezTo>
                      <a:pt x="11682" y="279"/>
                      <a:pt x="8751" y="1325"/>
                      <a:pt x="6316" y="3018"/>
                    </a:cubicBezTo>
                    <a:cubicBezTo>
                      <a:pt x="3974" y="4646"/>
                      <a:pt x="2184" y="6809"/>
                      <a:pt x="1141" y="9271"/>
                    </a:cubicBezTo>
                    <a:cubicBezTo>
                      <a:pt x="2104" y="9290"/>
                      <a:pt x="2984" y="9759"/>
                      <a:pt x="3451" y="10501"/>
                    </a:cubicBezTo>
                    <a:cubicBezTo>
                      <a:pt x="4024" y="11411"/>
                      <a:pt x="3878" y="12542"/>
                      <a:pt x="3086" y="13315"/>
                    </a:cubicBezTo>
                    <a:lnTo>
                      <a:pt x="0" y="15442"/>
                    </a:lnTo>
                    <a:lnTo>
                      <a:pt x="4923" y="15200"/>
                    </a:lnTo>
                    <a:cubicBezTo>
                      <a:pt x="5306" y="15206"/>
                      <a:pt x="5677" y="15267"/>
                      <a:pt x="6024" y="15374"/>
                    </a:cubicBezTo>
                    <a:cubicBezTo>
                      <a:pt x="6371" y="15481"/>
                      <a:pt x="6711" y="15640"/>
                      <a:pt x="6954" y="15902"/>
                    </a:cubicBezTo>
                    <a:cubicBezTo>
                      <a:pt x="7352" y="16332"/>
                      <a:pt x="7393" y="16938"/>
                      <a:pt x="7056" y="17405"/>
                    </a:cubicBezTo>
                    <a:cubicBezTo>
                      <a:pt x="6814" y="17687"/>
                      <a:pt x="6637" y="18007"/>
                      <a:pt x="6534" y="18348"/>
                    </a:cubicBezTo>
                    <a:cubicBezTo>
                      <a:pt x="6441" y="18655"/>
                      <a:pt x="6409" y="18974"/>
                      <a:pt x="6440" y="19291"/>
                    </a:cubicBezTo>
                    <a:cubicBezTo>
                      <a:pt x="6624" y="20412"/>
                      <a:pt x="7633" y="21288"/>
                      <a:pt x="8908" y="21436"/>
                    </a:cubicBezTo>
                    <a:cubicBezTo>
                      <a:pt x="10328" y="21600"/>
                      <a:pt x="11673" y="20831"/>
                      <a:pt x="12079" y="19622"/>
                    </a:cubicBezTo>
                    <a:cubicBezTo>
                      <a:pt x="12197" y="19191"/>
                      <a:pt x="12191" y="18740"/>
                      <a:pt x="12062" y="18311"/>
                    </a:cubicBezTo>
                    <a:cubicBezTo>
                      <a:pt x="11962" y="17978"/>
                      <a:pt x="11789" y="17666"/>
                      <a:pt x="11554" y="17390"/>
                    </a:cubicBezTo>
                    <a:cubicBezTo>
                      <a:pt x="11216" y="16965"/>
                      <a:pt x="11162" y="16414"/>
                      <a:pt x="11412" y="15944"/>
                    </a:cubicBezTo>
                    <a:cubicBezTo>
                      <a:pt x="11706" y="15392"/>
                      <a:pt x="12355" y="15058"/>
                      <a:pt x="13045" y="15102"/>
                    </a:cubicBezTo>
                    <a:lnTo>
                      <a:pt x="15810" y="15677"/>
                    </a:lnTo>
                    <a:lnTo>
                      <a:pt x="16049" y="14612"/>
                    </a:lnTo>
                    <a:cubicBezTo>
                      <a:pt x="15557" y="13797"/>
                      <a:pt x="15190" y="12927"/>
                      <a:pt x="14958" y="12027"/>
                    </a:cubicBezTo>
                    <a:cubicBezTo>
                      <a:pt x="14730" y="11140"/>
                      <a:pt x="14635" y="10231"/>
                      <a:pt x="14674" y="9322"/>
                    </a:cubicBezTo>
                    <a:cubicBezTo>
                      <a:pt x="14713" y="8979"/>
                      <a:pt x="14902" y="8663"/>
                      <a:pt x="15203" y="8441"/>
                    </a:cubicBezTo>
                    <a:cubicBezTo>
                      <a:pt x="15695" y="8077"/>
                      <a:pt x="16391" y="8018"/>
                      <a:pt x="16954" y="8292"/>
                    </a:cubicBezTo>
                    <a:cubicBezTo>
                      <a:pt x="17187" y="8445"/>
                      <a:pt x="17436" y="8578"/>
                      <a:pt x="17696" y="8690"/>
                    </a:cubicBezTo>
                    <a:cubicBezTo>
                      <a:pt x="17915" y="8785"/>
                      <a:pt x="18143" y="8864"/>
                      <a:pt x="18380" y="8912"/>
                    </a:cubicBezTo>
                    <a:cubicBezTo>
                      <a:pt x="18952" y="9030"/>
                      <a:pt x="19554" y="8967"/>
                      <a:pt x="20079" y="8734"/>
                    </a:cubicBezTo>
                    <a:cubicBezTo>
                      <a:pt x="21011" y="8266"/>
                      <a:pt x="21589" y="7396"/>
                      <a:pt x="21595" y="6452"/>
                    </a:cubicBezTo>
                    <a:cubicBezTo>
                      <a:pt x="21600" y="5680"/>
                      <a:pt x="21217" y="4947"/>
                      <a:pt x="20548" y="4448"/>
                    </a:cubicBezTo>
                    <a:cubicBezTo>
                      <a:pt x="20044" y="4129"/>
                      <a:pt x="19435" y="3967"/>
                      <a:pt x="18815" y="3986"/>
                    </a:cubicBezTo>
                    <a:cubicBezTo>
                      <a:pt x="18253" y="4004"/>
                      <a:pt x="17711" y="4171"/>
                      <a:pt x="17260" y="4465"/>
                    </a:cubicBezTo>
                    <a:cubicBezTo>
                      <a:pt x="16658" y="4811"/>
                      <a:pt x="15876" y="4793"/>
                      <a:pt x="15297" y="4418"/>
                    </a:cubicBezTo>
                    <a:cubicBezTo>
                      <a:pt x="14878" y="4147"/>
                      <a:pt x="14626" y="3721"/>
                      <a:pt x="14614" y="3264"/>
                    </a:cubicBezTo>
                    <a:lnTo>
                      <a:pt x="14768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lvl="0" algn="l" defTabSz="455612">
                  <a:defRPr sz="1800">
                    <a:solidFill>
                      <a:srgbClr val="070707"/>
                    </a:solidFill>
                  </a:defRPr>
                </a:pPr>
                <a:endParaRPr/>
              </a:p>
            </p:txBody>
          </p:sp>
          <p:sp>
            <p:nvSpPr>
              <p:cNvPr id="32" name="íS1iḍé">
                <a:extLst>
                  <a:ext uri="{FF2B5EF4-FFF2-40B4-BE49-F238E27FC236}">
                    <a16:creationId xmlns:a16="http://schemas.microsoft.com/office/drawing/2014/main" xmlns="" id="{DCD6248B-3C84-4C08-B031-09DF71E1A61D}"/>
                  </a:ext>
                </a:extLst>
              </p:cNvPr>
              <p:cNvSpPr/>
              <p:nvPr/>
            </p:nvSpPr>
            <p:spPr>
              <a:xfrm>
                <a:off x="4110125" y="5254924"/>
                <a:ext cx="637136" cy="7049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0" y="18603"/>
                    </a:lnTo>
                    <a:lnTo>
                      <a:pt x="3317" y="21600"/>
                    </a:lnTo>
                    <a:lnTo>
                      <a:pt x="18095" y="21600"/>
                    </a:lnTo>
                    <a:lnTo>
                      <a:pt x="21600" y="18432"/>
                    </a:lnTo>
                    <a:lnTo>
                      <a:pt x="21600" y="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 defTabSz="825500">
                  <a:defRPr sz="3200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33" name="iṩľíďè">
                <a:extLst>
                  <a:ext uri="{FF2B5EF4-FFF2-40B4-BE49-F238E27FC236}">
                    <a16:creationId xmlns:a16="http://schemas.microsoft.com/office/drawing/2014/main" xmlns="" id="{3EC73DEB-A320-420A-BAFE-9EB74A084E89}"/>
                  </a:ext>
                </a:extLst>
              </p:cNvPr>
              <p:cNvSpPr/>
              <p:nvPr/>
            </p:nvSpPr>
            <p:spPr>
              <a:xfrm>
                <a:off x="3978266" y="5010187"/>
                <a:ext cx="915351" cy="291882"/>
              </a:xfrm>
              <a:prstGeom prst="roundRect">
                <a:avLst>
                  <a:gd name="adj" fmla="val 35919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 defTabSz="825500">
                  <a:defRPr sz="3200"/>
                </a:pPr>
                <a:endParaRPr/>
              </a:p>
            </p:txBody>
          </p:sp>
          <p:sp>
            <p:nvSpPr>
              <p:cNvPr id="34" name="îṥḷîḋé">
                <a:extLst>
                  <a:ext uri="{FF2B5EF4-FFF2-40B4-BE49-F238E27FC236}">
                    <a16:creationId xmlns:a16="http://schemas.microsoft.com/office/drawing/2014/main" xmlns="" id="{1C384539-1C07-4271-A182-D272F399E873}"/>
                  </a:ext>
                </a:extLst>
              </p:cNvPr>
              <p:cNvSpPr/>
              <p:nvPr/>
            </p:nvSpPr>
            <p:spPr>
              <a:xfrm>
                <a:off x="1610490" y="2269332"/>
                <a:ext cx="889593" cy="8893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8" h="19678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lvl="0" algn="l" defTabSz="455612">
                  <a:defRPr sz="1800">
                    <a:solidFill>
                      <a:srgbClr val="070707"/>
                    </a:solidFill>
                  </a:defRPr>
                </a:pPr>
                <a:endParaRPr/>
              </a:p>
            </p:txBody>
          </p:sp>
          <p:sp>
            <p:nvSpPr>
              <p:cNvPr id="35" name="išliḍe">
                <a:extLst>
                  <a:ext uri="{FF2B5EF4-FFF2-40B4-BE49-F238E27FC236}">
                    <a16:creationId xmlns:a16="http://schemas.microsoft.com/office/drawing/2014/main" xmlns="" id="{F659681D-1148-4270-A30F-EB71CC067BF6}"/>
                  </a:ext>
                </a:extLst>
              </p:cNvPr>
              <p:cNvSpPr/>
              <p:nvPr/>
            </p:nvSpPr>
            <p:spPr>
              <a:xfrm>
                <a:off x="1088828" y="2852951"/>
                <a:ext cx="2320078" cy="33792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50" h="21276" extrusionOk="0">
                    <a:moveTo>
                      <a:pt x="15139" y="153"/>
                    </a:moveTo>
                    <a:lnTo>
                      <a:pt x="10554" y="2666"/>
                    </a:lnTo>
                    <a:lnTo>
                      <a:pt x="8420" y="2691"/>
                    </a:lnTo>
                    <a:lnTo>
                      <a:pt x="9880" y="2576"/>
                    </a:lnTo>
                    <a:cubicBezTo>
                      <a:pt x="9292" y="2366"/>
                      <a:pt x="8640" y="2257"/>
                      <a:pt x="7977" y="2256"/>
                    </a:cubicBezTo>
                    <a:cubicBezTo>
                      <a:pt x="7299" y="2256"/>
                      <a:pt x="6632" y="2371"/>
                      <a:pt x="6033" y="2590"/>
                    </a:cubicBezTo>
                    <a:cubicBezTo>
                      <a:pt x="5847" y="2669"/>
                      <a:pt x="5686" y="2774"/>
                      <a:pt x="5559" y="2897"/>
                    </a:cubicBezTo>
                    <a:cubicBezTo>
                      <a:pt x="5268" y="3179"/>
                      <a:pt x="5183" y="3522"/>
                      <a:pt x="5134" y="3855"/>
                    </a:cubicBezTo>
                    <a:cubicBezTo>
                      <a:pt x="5083" y="4197"/>
                      <a:pt x="5069" y="4546"/>
                      <a:pt x="5094" y="4899"/>
                    </a:cubicBezTo>
                    <a:lnTo>
                      <a:pt x="5880" y="14818"/>
                    </a:lnTo>
                    <a:lnTo>
                      <a:pt x="591" y="18707"/>
                    </a:lnTo>
                    <a:cubicBezTo>
                      <a:pt x="-161" y="19253"/>
                      <a:pt x="-200" y="20099"/>
                      <a:pt x="500" y="20677"/>
                    </a:cubicBezTo>
                    <a:cubicBezTo>
                      <a:pt x="1276" y="21318"/>
                      <a:pt x="2661" y="21405"/>
                      <a:pt x="3592" y="20871"/>
                    </a:cubicBezTo>
                    <a:lnTo>
                      <a:pt x="9585" y="16419"/>
                    </a:lnTo>
                    <a:cubicBezTo>
                      <a:pt x="9810" y="16257"/>
                      <a:pt x="9989" y="16067"/>
                      <a:pt x="10111" y="15859"/>
                    </a:cubicBezTo>
                    <a:cubicBezTo>
                      <a:pt x="10235" y="15649"/>
                      <a:pt x="10300" y="15425"/>
                      <a:pt x="10302" y="15198"/>
                    </a:cubicBezTo>
                    <a:lnTo>
                      <a:pt x="10408" y="12572"/>
                    </a:lnTo>
                    <a:lnTo>
                      <a:pt x="10862" y="12365"/>
                    </a:lnTo>
                    <a:cubicBezTo>
                      <a:pt x="11063" y="12280"/>
                      <a:pt x="11241" y="12172"/>
                      <a:pt x="11387" y="12045"/>
                    </a:cubicBezTo>
                    <a:cubicBezTo>
                      <a:pt x="11527" y="11923"/>
                      <a:pt x="11636" y="11787"/>
                      <a:pt x="11710" y="11641"/>
                    </a:cubicBezTo>
                    <a:lnTo>
                      <a:pt x="12674" y="9915"/>
                    </a:lnTo>
                    <a:lnTo>
                      <a:pt x="11917" y="11736"/>
                    </a:lnTo>
                    <a:cubicBezTo>
                      <a:pt x="11847" y="11880"/>
                      <a:pt x="11742" y="12015"/>
                      <a:pt x="11605" y="12135"/>
                    </a:cubicBezTo>
                    <a:cubicBezTo>
                      <a:pt x="11462" y="12261"/>
                      <a:pt x="11287" y="12368"/>
                      <a:pt x="11089" y="12451"/>
                    </a:cubicBezTo>
                    <a:lnTo>
                      <a:pt x="10671" y="12648"/>
                    </a:lnTo>
                    <a:lnTo>
                      <a:pt x="14607" y="14752"/>
                    </a:lnTo>
                    <a:lnTo>
                      <a:pt x="16850" y="20281"/>
                    </a:lnTo>
                    <a:cubicBezTo>
                      <a:pt x="17307" y="21070"/>
                      <a:pt x="18592" y="21469"/>
                      <a:pt x="19755" y="21183"/>
                    </a:cubicBezTo>
                    <a:cubicBezTo>
                      <a:pt x="20783" y="20930"/>
                      <a:pt x="21400" y="20208"/>
                      <a:pt x="21219" y="19468"/>
                    </a:cubicBezTo>
                    <a:lnTo>
                      <a:pt x="18564" y="13517"/>
                    </a:lnTo>
                    <a:cubicBezTo>
                      <a:pt x="18484" y="13324"/>
                      <a:pt x="18361" y="13141"/>
                      <a:pt x="18198" y="12974"/>
                    </a:cubicBezTo>
                    <a:cubicBezTo>
                      <a:pt x="18060" y="12834"/>
                      <a:pt x="17897" y="12708"/>
                      <a:pt x="17711" y="12598"/>
                    </a:cubicBezTo>
                    <a:lnTo>
                      <a:pt x="12806" y="9592"/>
                    </a:lnTo>
                    <a:lnTo>
                      <a:pt x="12168" y="4943"/>
                    </a:lnTo>
                    <a:lnTo>
                      <a:pt x="12599" y="6696"/>
                    </a:lnTo>
                    <a:lnTo>
                      <a:pt x="13014" y="6844"/>
                    </a:lnTo>
                    <a:cubicBezTo>
                      <a:pt x="13142" y="6874"/>
                      <a:pt x="13274" y="6896"/>
                      <a:pt x="13407" y="6911"/>
                    </a:cubicBezTo>
                    <a:cubicBezTo>
                      <a:pt x="13587" y="6930"/>
                      <a:pt x="13769" y="6934"/>
                      <a:pt x="13950" y="6923"/>
                    </a:cubicBezTo>
                    <a:lnTo>
                      <a:pt x="19601" y="6672"/>
                    </a:lnTo>
                    <a:cubicBezTo>
                      <a:pt x="20440" y="6578"/>
                      <a:pt x="21026" y="6051"/>
                      <a:pt x="20937" y="5470"/>
                    </a:cubicBezTo>
                    <a:cubicBezTo>
                      <a:pt x="20848" y="4885"/>
                      <a:pt x="20105" y="4451"/>
                      <a:pt x="19250" y="4484"/>
                    </a:cubicBezTo>
                    <a:lnTo>
                      <a:pt x="14113" y="4776"/>
                    </a:lnTo>
                    <a:lnTo>
                      <a:pt x="13074" y="4140"/>
                    </a:lnTo>
                    <a:lnTo>
                      <a:pt x="12521" y="4445"/>
                    </a:lnTo>
                    <a:cubicBezTo>
                      <a:pt x="12361" y="4505"/>
                      <a:pt x="12192" y="4553"/>
                      <a:pt x="12017" y="4588"/>
                    </a:cubicBezTo>
                    <a:cubicBezTo>
                      <a:pt x="11788" y="4635"/>
                      <a:pt x="11551" y="4659"/>
                      <a:pt x="11312" y="4660"/>
                    </a:cubicBezTo>
                    <a:lnTo>
                      <a:pt x="10129" y="4744"/>
                    </a:lnTo>
                    <a:lnTo>
                      <a:pt x="11322" y="4611"/>
                    </a:lnTo>
                    <a:cubicBezTo>
                      <a:pt x="11528" y="4586"/>
                      <a:pt x="11730" y="4549"/>
                      <a:pt x="11926" y="4499"/>
                    </a:cubicBezTo>
                    <a:cubicBezTo>
                      <a:pt x="12100" y="4454"/>
                      <a:pt x="12268" y="4399"/>
                      <a:pt x="12429" y="4335"/>
                    </a:cubicBezTo>
                    <a:lnTo>
                      <a:pt x="16883" y="2016"/>
                    </a:lnTo>
                    <a:cubicBezTo>
                      <a:pt x="17624" y="1648"/>
                      <a:pt x="17778" y="933"/>
                      <a:pt x="17225" y="433"/>
                    </a:cubicBezTo>
                    <a:cubicBezTo>
                      <a:pt x="16734" y="-11"/>
                      <a:pt x="15837" y="-131"/>
                      <a:pt x="15139" y="153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lvl="0" algn="l" defTabSz="455612">
                  <a:defRPr sz="1800">
                    <a:solidFill>
                      <a:srgbClr val="070707"/>
                    </a:solidFill>
                  </a:defRPr>
                </a:pPr>
                <a:endParaRPr/>
              </a:p>
            </p:txBody>
          </p:sp>
          <p:sp>
            <p:nvSpPr>
              <p:cNvPr id="36" name="išľiḑè">
                <a:extLst>
                  <a:ext uri="{FF2B5EF4-FFF2-40B4-BE49-F238E27FC236}">
                    <a16:creationId xmlns:a16="http://schemas.microsoft.com/office/drawing/2014/main" xmlns="" id="{424D3D75-4217-4B8C-B02E-10F63FCF3FA9}"/>
                  </a:ext>
                </a:extLst>
              </p:cNvPr>
              <p:cNvSpPr/>
              <p:nvPr/>
            </p:nvSpPr>
            <p:spPr>
              <a:xfrm>
                <a:off x="4348796" y="2690054"/>
                <a:ext cx="1197400" cy="11463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54" h="21119" extrusionOk="0">
                    <a:moveTo>
                      <a:pt x="160" y="104"/>
                    </a:moveTo>
                    <a:lnTo>
                      <a:pt x="1" y="4052"/>
                    </a:lnTo>
                    <a:cubicBezTo>
                      <a:pt x="-7" y="4404"/>
                      <a:pt x="39" y="4740"/>
                      <a:pt x="129" y="5058"/>
                    </a:cubicBezTo>
                    <a:cubicBezTo>
                      <a:pt x="208" y="5333"/>
                      <a:pt x="325" y="5616"/>
                      <a:pt x="569" y="5794"/>
                    </a:cubicBezTo>
                    <a:cubicBezTo>
                      <a:pt x="1209" y="6259"/>
                      <a:pt x="1949" y="5684"/>
                      <a:pt x="2629" y="5313"/>
                    </a:cubicBezTo>
                    <a:cubicBezTo>
                      <a:pt x="2861" y="5186"/>
                      <a:pt x="3107" y="5086"/>
                      <a:pt x="3362" y="5016"/>
                    </a:cubicBezTo>
                    <a:cubicBezTo>
                      <a:pt x="5496" y="4484"/>
                      <a:pt x="7636" y="5868"/>
                      <a:pt x="8093" y="8076"/>
                    </a:cubicBezTo>
                    <a:cubicBezTo>
                      <a:pt x="8528" y="10173"/>
                      <a:pt x="7265" y="12246"/>
                      <a:pt x="5240" y="12761"/>
                    </a:cubicBezTo>
                    <a:cubicBezTo>
                      <a:pt x="4654" y="12914"/>
                      <a:pt x="4042" y="12925"/>
                      <a:pt x="3451" y="12793"/>
                    </a:cubicBezTo>
                    <a:cubicBezTo>
                      <a:pt x="3032" y="12700"/>
                      <a:pt x="2632" y="12536"/>
                      <a:pt x="2265" y="12308"/>
                    </a:cubicBezTo>
                    <a:cubicBezTo>
                      <a:pt x="1811" y="11919"/>
                      <a:pt x="1163" y="11880"/>
                      <a:pt x="667" y="12211"/>
                    </a:cubicBezTo>
                    <a:cubicBezTo>
                      <a:pt x="240" y="12497"/>
                      <a:pt x="10" y="13009"/>
                      <a:pt x="75" y="13529"/>
                    </a:cubicBezTo>
                    <a:cubicBezTo>
                      <a:pt x="95" y="14568"/>
                      <a:pt x="216" y="15603"/>
                      <a:pt x="436" y="16617"/>
                    </a:cubicBezTo>
                    <a:cubicBezTo>
                      <a:pt x="679" y="17735"/>
                      <a:pt x="1041" y="18822"/>
                      <a:pt x="1515" y="19858"/>
                    </a:cubicBezTo>
                    <a:lnTo>
                      <a:pt x="8609" y="21077"/>
                    </a:lnTo>
                    <a:cubicBezTo>
                      <a:pt x="8838" y="21129"/>
                      <a:pt x="9067" y="21131"/>
                      <a:pt x="9285" y="21090"/>
                    </a:cubicBezTo>
                    <a:cubicBezTo>
                      <a:pt x="9367" y="21074"/>
                      <a:pt x="9447" y="21053"/>
                      <a:pt x="9526" y="21024"/>
                    </a:cubicBezTo>
                    <a:cubicBezTo>
                      <a:pt x="9604" y="20995"/>
                      <a:pt x="9679" y="20958"/>
                      <a:pt x="9749" y="20913"/>
                    </a:cubicBezTo>
                    <a:cubicBezTo>
                      <a:pt x="9942" y="20788"/>
                      <a:pt x="10091" y="20596"/>
                      <a:pt x="10180" y="20365"/>
                    </a:cubicBezTo>
                    <a:cubicBezTo>
                      <a:pt x="10469" y="19621"/>
                      <a:pt x="10057" y="18873"/>
                      <a:pt x="9804" y="18157"/>
                    </a:cubicBezTo>
                    <a:cubicBezTo>
                      <a:pt x="9643" y="17702"/>
                      <a:pt x="9540" y="17226"/>
                      <a:pt x="9500" y="16737"/>
                    </a:cubicBezTo>
                    <a:cubicBezTo>
                      <a:pt x="9365" y="15414"/>
                      <a:pt x="9896" y="14111"/>
                      <a:pt x="10910" y="13283"/>
                    </a:cubicBezTo>
                    <a:cubicBezTo>
                      <a:pt x="11674" y="12658"/>
                      <a:pt x="12647" y="12367"/>
                      <a:pt x="13619" y="12473"/>
                    </a:cubicBezTo>
                    <a:cubicBezTo>
                      <a:pt x="14755" y="12578"/>
                      <a:pt x="15790" y="13189"/>
                      <a:pt x="16452" y="14144"/>
                    </a:cubicBezTo>
                    <a:cubicBezTo>
                      <a:pt x="17056" y="15017"/>
                      <a:pt x="17295" y="16103"/>
                      <a:pt x="17115" y="17158"/>
                    </a:cubicBezTo>
                    <a:cubicBezTo>
                      <a:pt x="17055" y="17619"/>
                      <a:pt x="16918" y="18062"/>
                      <a:pt x="16713" y="18470"/>
                    </a:cubicBezTo>
                    <a:cubicBezTo>
                      <a:pt x="16450" y="18993"/>
                      <a:pt x="16064" y="19547"/>
                      <a:pt x="16298" y="20112"/>
                    </a:cubicBezTo>
                    <a:cubicBezTo>
                      <a:pt x="16435" y="20441"/>
                      <a:pt x="16733" y="20628"/>
                      <a:pt x="17036" y="20741"/>
                    </a:cubicBezTo>
                    <a:cubicBezTo>
                      <a:pt x="17304" y="20841"/>
                      <a:pt x="17594" y="20892"/>
                      <a:pt x="17897" y="20880"/>
                    </a:cubicBezTo>
                    <a:lnTo>
                      <a:pt x="21448" y="20388"/>
                    </a:lnTo>
                    <a:cubicBezTo>
                      <a:pt x="21593" y="14575"/>
                      <a:pt x="19256" y="8988"/>
                      <a:pt x="15052" y="5098"/>
                    </a:cubicBezTo>
                    <a:cubicBezTo>
                      <a:pt x="10997" y="1345"/>
                      <a:pt x="5588" y="-469"/>
                      <a:pt x="160" y="104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lvl="0" algn="l" defTabSz="455612">
                  <a:defRPr sz="1800">
                    <a:solidFill>
                      <a:srgbClr val="070707"/>
                    </a:solidFill>
                  </a:defRPr>
                </a:pPr>
                <a:endParaRPr/>
              </a:p>
            </p:txBody>
          </p:sp>
          <p:sp>
            <p:nvSpPr>
              <p:cNvPr id="37" name="îś1îḑé">
                <a:extLst>
                  <a:ext uri="{FF2B5EF4-FFF2-40B4-BE49-F238E27FC236}">
                    <a16:creationId xmlns:a16="http://schemas.microsoft.com/office/drawing/2014/main" xmlns="" id="{3AAEA5FC-C30C-403E-9D7B-6DE0520F2D4B}"/>
                  </a:ext>
                </a:extLst>
              </p:cNvPr>
              <p:cNvSpPr/>
              <p:nvPr/>
            </p:nvSpPr>
            <p:spPr>
              <a:xfrm>
                <a:off x="3367949" y="3863414"/>
                <a:ext cx="1445026" cy="11210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47" h="21571" extrusionOk="0">
                    <a:moveTo>
                      <a:pt x="0" y="314"/>
                    </a:moveTo>
                    <a:lnTo>
                      <a:pt x="4873" y="107"/>
                    </a:lnTo>
                    <a:cubicBezTo>
                      <a:pt x="5177" y="49"/>
                      <a:pt x="5475" y="84"/>
                      <a:pt x="5750" y="194"/>
                    </a:cubicBezTo>
                    <a:cubicBezTo>
                      <a:pt x="5978" y="285"/>
                      <a:pt x="6205" y="432"/>
                      <a:pt x="6345" y="709"/>
                    </a:cubicBezTo>
                    <a:cubicBezTo>
                      <a:pt x="6658" y="1329"/>
                      <a:pt x="6350" y="2057"/>
                      <a:pt x="6129" y="2710"/>
                    </a:cubicBezTo>
                    <a:cubicBezTo>
                      <a:pt x="6003" y="3083"/>
                      <a:pt x="5906" y="3473"/>
                      <a:pt x="5842" y="3879"/>
                    </a:cubicBezTo>
                    <a:cubicBezTo>
                      <a:pt x="5657" y="4975"/>
                      <a:pt x="5829" y="6120"/>
                      <a:pt x="6317" y="7049"/>
                    </a:cubicBezTo>
                    <a:cubicBezTo>
                      <a:pt x="6942" y="8238"/>
                      <a:pt x="7998" y="8928"/>
                      <a:pt x="9111" y="8873"/>
                    </a:cubicBezTo>
                    <a:cubicBezTo>
                      <a:pt x="9937" y="8859"/>
                      <a:pt x="10726" y="8423"/>
                      <a:pt x="11304" y="7660"/>
                    </a:cubicBezTo>
                    <a:cubicBezTo>
                      <a:pt x="11883" y="6896"/>
                      <a:pt x="12204" y="5865"/>
                      <a:pt x="12195" y="4796"/>
                    </a:cubicBezTo>
                    <a:cubicBezTo>
                      <a:pt x="12209" y="4355"/>
                      <a:pt x="12172" y="3913"/>
                      <a:pt x="12085" y="3486"/>
                    </a:cubicBezTo>
                    <a:cubicBezTo>
                      <a:pt x="12002" y="3084"/>
                      <a:pt x="11875" y="2699"/>
                      <a:pt x="11708" y="2342"/>
                    </a:cubicBezTo>
                    <a:cubicBezTo>
                      <a:pt x="11563" y="2084"/>
                      <a:pt x="11478" y="1788"/>
                      <a:pt x="11453" y="1486"/>
                    </a:cubicBezTo>
                    <a:cubicBezTo>
                      <a:pt x="11428" y="1189"/>
                      <a:pt x="11461" y="876"/>
                      <a:pt x="11590" y="606"/>
                    </a:cubicBezTo>
                    <a:cubicBezTo>
                      <a:pt x="11712" y="350"/>
                      <a:pt x="11902" y="175"/>
                      <a:pt x="12110" y="81"/>
                    </a:cubicBezTo>
                    <a:cubicBezTo>
                      <a:pt x="12322" y="-14"/>
                      <a:pt x="12557" y="-29"/>
                      <a:pt x="12785" y="54"/>
                    </a:cubicBezTo>
                    <a:lnTo>
                      <a:pt x="15202" y="732"/>
                    </a:lnTo>
                    <a:lnTo>
                      <a:pt x="14626" y="4996"/>
                    </a:lnTo>
                    <a:cubicBezTo>
                      <a:pt x="14456" y="5780"/>
                      <a:pt x="14650" y="6621"/>
                      <a:pt x="15126" y="7156"/>
                    </a:cubicBezTo>
                    <a:cubicBezTo>
                      <a:pt x="15656" y="7752"/>
                      <a:pt x="16420" y="7850"/>
                      <a:pt x="17031" y="7401"/>
                    </a:cubicBezTo>
                    <a:cubicBezTo>
                      <a:pt x="17428" y="7050"/>
                      <a:pt x="17871" y="6812"/>
                      <a:pt x="18332" y="6694"/>
                    </a:cubicBezTo>
                    <a:cubicBezTo>
                      <a:pt x="18760" y="6585"/>
                      <a:pt x="19207" y="6579"/>
                      <a:pt x="19641" y="6729"/>
                    </a:cubicBezTo>
                    <a:cubicBezTo>
                      <a:pt x="20809" y="7132"/>
                      <a:pt x="21600" y="8534"/>
                      <a:pt x="21539" y="10093"/>
                    </a:cubicBezTo>
                    <a:cubicBezTo>
                      <a:pt x="21597" y="11021"/>
                      <a:pt x="21348" y="11937"/>
                      <a:pt x="20851" y="12614"/>
                    </a:cubicBezTo>
                    <a:cubicBezTo>
                      <a:pt x="20191" y="13515"/>
                      <a:pt x="19198" y="13871"/>
                      <a:pt x="18271" y="13539"/>
                    </a:cubicBezTo>
                    <a:cubicBezTo>
                      <a:pt x="18003" y="13375"/>
                      <a:pt x="17745" y="13204"/>
                      <a:pt x="17495" y="13027"/>
                    </a:cubicBezTo>
                    <a:cubicBezTo>
                      <a:pt x="17264" y="12862"/>
                      <a:pt x="17035" y="12690"/>
                      <a:pt x="16785" y="12597"/>
                    </a:cubicBezTo>
                    <a:cubicBezTo>
                      <a:pt x="16368" y="12443"/>
                      <a:pt x="15905" y="12508"/>
                      <a:pt x="15521" y="12836"/>
                    </a:cubicBezTo>
                    <a:cubicBezTo>
                      <a:pt x="15219" y="13093"/>
                      <a:pt x="15015" y="13476"/>
                      <a:pt x="14886" y="13887"/>
                    </a:cubicBezTo>
                    <a:cubicBezTo>
                      <a:pt x="14743" y="14344"/>
                      <a:pt x="14689" y="14850"/>
                      <a:pt x="14743" y="15362"/>
                    </a:cubicBezTo>
                    <a:lnTo>
                      <a:pt x="15381" y="21571"/>
                    </a:lnTo>
                    <a:lnTo>
                      <a:pt x="7502" y="21086"/>
                    </a:lnTo>
                    <a:cubicBezTo>
                      <a:pt x="7111" y="20411"/>
                      <a:pt x="6769" y="19690"/>
                      <a:pt x="6481" y="18934"/>
                    </a:cubicBezTo>
                    <a:cubicBezTo>
                      <a:pt x="6130" y="18010"/>
                      <a:pt x="5862" y="17039"/>
                      <a:pt x="5681" y="16038"/>
                    </a:cubicBezTo>
                    <a:cubicBezTo>
                      <a:pt x="5501" y="15157"/>
                      <a:pt x="5192" y="14328"/>
                      <a:pt x="4772" y="13596"/>
                    </a:cubicBezTo>
                    <a:cubicBezTo>
                      <a:pt x="4534" y="13180"/>
                      <a:pt x="4261" y="12799"/>
                      <a:pt x="3990" y="12418"/>
                    </a:cubicBezTo>
                    <a:cubicBezTo>
                      <a:pt x="3744" y="12074"/>
                      <a:pt x="3500" y="11728"/>
                      <a:pt x="3256" y="11381"/>
                    </a:cubicBezTo>
                    <a:cubicBezTo>
                      <a:pt x="2270" y="9728"/>
                      <a:pt x="1486" y="7891"/>
                      <a:pt x="930" y="5932"/>
                    </a:cubicBezTo>
                    <a:cubicBezTo>
                      <a:pt x="417" y="4125"/>
                      <a:pt x="104" y="2234"/>
                      <a:pt x="0" y="314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lvl="0" algn="l" defTabSz="455612">
                  <a:defRPr sz="1800">
                    <a:solidFill>
                      <a:srgbClr val="070707"/>
                    </a:solidFill>
                  </a:defRPr>
                </a:pPr>
                <a:endParaRPr/>
              </a:p>
            </p:txBody>
          </p:sp>
          <p:sp>
            <p:nvSpPr>
              <p:cNvPr id="38" name="îṥḻîḋè">
                <a:extLst>
                  <a:ext uri="{FF2B5EF4-FFF2-40B4-BE49-F238E27FC236}">
                    <a16:creationId xmlns:a16="http://schemas.microsoft.com/office/drawing/2014/main" xmlns="" id="{79D2DADE-040F-4019-98BF-831D9FAAF5AA}"/>
                  </a:ext>
                </a:extLst>
              </p:cNvPr>
              <p:cNvSpPr/>
              <p:nvPr/>
            </p:nvSpPr>
            <p:spPr>
              <a:xfrm>
                <a:off x="4375225" y="3407197"/>
                <a:ext cx="1166487" cy="15547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69" h="21444" extrusionOk="0">
                    <a:moveTo>
                      <a:pt x="1113" y="5524"/>
                    </a:moveTo>
                    <a:lnTo>
                      <a:pt x="50" y="9863"/>
                    </a:lnTo>
                    <a:cubicBezTo>
                      <a:pt x="-31" y="10120"/>
                      <a:pt x="-12" y="10380"/>
                      <a:pt x="91" y="10618"/>
                    </a:cubicBezTo>
                    <a:cubicBezTo>
                      <a:pt x="181" y="10828"/>
                      <a:pt x="339" y="11028"/>
                      <a:pt x="597" y="11160"/>
                    </a:cubicBezTo>
                    <a:cubicBezTo>
                      <a:pt x="871" y="11300"/>
                      <a:pt x="1200" y="11335"/>
                      <a:pt x="1514" y="11318"/>
                    </a:cubicBezTo>
                    <a:cubicBezTo>
                      <a:pt x="1872" y="11299"/>
                      <a:pt x="2227" y="11212"/>
                      <a:pt x="2541" y="11055"/>
                    </a:cubicBezTo>
                    <a:cubicBezTo>
                      <a:pt x="3686" y="10503"/>
                      <a:pt x="5126" y="10420"/>
                      <a:pt x="6371" y="10834"/>
                    </a:cubicBezTo>
                    <a:cubicBezTo>
                      <a:pt x="7680" y="11269"/>
                      <a:pt x="8582" y="12188"/>
                      <a:pt x="8744" y="13250"/>
                    </a:cubicBezTo>
                    <a:cubicBezTo>
                      <a:pt x="8916" y="14139"/>
                      <a:pt x="8522" y="15036"/>
                      <a:pt x="7680" y="15677"/>
                    </a:cubicBezTo>
                    <a:cubicBezTo>
                      <a:pt x="6641" y="16468"/>
                      <a:pt x="5093" y="16754"/>
                      <a:pt x="3679" y="16417"/>
                    </a:cubicBezTo>
                    <a:cubicBezTo>
                      <a:pt x="3315" y="16281"/>
                      <a:pt x="2953" y="16159"/>
                      <a:pt x="2587" y="16051"/>
                    </a:cubicBezTo>
                    <a:cubicBezTo>
                      <a:pt x="2030" y="15886"/>
                      <a:pt x="1394" y="15743"/>
                      <a:pt x="844" y="15975"/>
                    </a:cubicBezTo>
                    <a:cubicBezTo>
                      <a:pt x="546" y="16101"/>
                      <a:pt x="357" y="16313"/>
                      <a:pt x="245" y="16537"/>
                    </a:cubicBezTo>
                    <a:cubicBezTo>
                      <a:pt x="126" y="16776"/>
                      <a:pt x="90" y="17041"/>
                      <a:pt x="158" y="17308"/>
                    </a:cubicBezTo>
                    <a:lnTo>
                      <a:pt x="958" y="21444"/>
                    </a:lnTo>
                    <a:lnTo>
                      <a:pt x="11789" y="21421"/>
                    </a:lnTo>
                    <a:cubicBezTo>
                      <a:pt x="12290" y="21042"/>
                      <a:pt x="12711" y="20608"/>
                      <a:pt x="13035" y="20134"/>
                    </a:cubicBezTo>
                    <a:cubicBezTo>
                      <a:pt x="13378" y="19631"/>
                      <a:pt x="13609" y="19089"/>
                      <a:pt x="13717" y="18531"/>
                    </a:cubicBezTo>
                    <a:cubicBezTo>
                      <a:pt x="13955" y="17950"/>
                      <a:pt x="14289" y="17393"/>
                      <a:pt x="14713" y="16875"/>
                    </a:cubicBezTo>
                    <a:cubicBezTo>
                      <a:pt x="15148" y="16342"/>
                      <a:pt x="15674" y="15854"/>
                      <a:pt x="16276" y="15422"/>
                    </a:cubicBezTo>
                    <a:cubicBezTo>
                      <a:pt x="17987" y="14068"/>
                      <a:pt x="19334" y="12481"/>
                      <a:pt x="20243" y="10747"/>
                    </a:cubicBezTo>
                    <a:cubicBezTo>
                      <a:pt x="21043" y="9221"/>
                      <a:pt x="21492" y="7605"/>
                      <a:pt x="21569" y="5967"/>
                    </a:cubicBezTo>
                    <a:lnTo>
                      <a:pt x="18132" y="6285"/>
                    </a:lnTo>
                    <a:cubicBezTo>
                      <a:pt x="17862" y="6304"/>
                      <a:pt x="17593" y="6301"/>
                      <a:pt x="17330" y="6276"/>
                    </a:cubicBezTo>
                    <a:cubicBezTo>
                      <a:pt x="16700" y="6215"/>
                      <a:pt x="16071" y="6026"/>
                      <a:pt x="15700" y="5619"/>
                    </a:cubicBezTo>
                    <a:cubicBezTo>
                      <a:pt x="15375" y="5263"/>
                      <a:pt x="15332" y="4804"/>
                      <a:pt x="15590" y="4419"/>
                    </a:cubicBezTo>
                    <a:cubicBezTo>
                      <a:pt x="17038" y="3297"/>
                      <a:pt x="16870" y="1489"/>
                      <a:pt x="15230" y="526"/>
                    </a:cubicBezTo>
                    <a:cubicBezTo>
                      <a:pt x="14280" y="-32"/>
                      <a:pt x="12998" y="-156"/>
                      <a:pt x="11889" y="202"/>
                    </a:cubicBezTo>
                    <a:cubicBezTo>
                      <a:pt x="11204" y="429"/>
                      <a:pt x="10647" y="828"/>
                      <a:pt x="10317" y="1330"/>
                    </a:cubicBezTo>
                    <a:cubicBezTo>
                      <a:pt x="9996" y="1818"/>
                      <a:pt x="9907" y="2356"/>
                      <a:pt x="9979" y="2877"/>
                    </a:cubicBezTo>
                    <a:cubicBezTo>
                      <a:pt x="10052" y="3399"/>
                      <a:pt x="10288" y="3911"/>
                      <a:pt x="10686" y="4368"/>
                    </a:cubicBezTo>
                    <a:cubicBezTo>
                      <a:pt x="10959" y="4864"/>
                      <a:pt x="10859" y="5430"/>
                      <a:pt x="10422" y="5855"/>
                    </a:cubicBezTo>
                    <a:cubicBezTo>
                      <a:pt x="9948" y="6318"/>
                      <a:pt x="9161" y="6537"/>
                      <a:pt x="8396" y="6420"/>
                    </a:cubicBezTo>
                    <a:lnTo>
                      <a:pt x="1113" y="5524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lvl="0" algn="l" defTabSz="455612">
                  <a:defRPr sz="1800">
                    <a:solidFill>
                      <a:srgbClr val="070707"/>
                    </a:solidFill>
                  </a:defRPr>
                </a:pPr>
                <a:endParaRPr/>
              </a:p>
            </p:txBody>
          </p:sp>
          <p:sp>
            <p:nvSpPr>
              <p:cNvPr id="39" name="iṥ1îḍé">
                <a:extLst>
                  <a:ext uri="{FF2B5EF4-FFF2-40B4-BE49-F238E27FC236}">
                    <a16:creationId xmlns:a16="http://schemas.microsoft.com/office/drawing/2014/main" xmlns="" id="{417FE46F-8DAF-4D70-85F6-EEFC46997C0F}"/>
                  </a:ext>
                </a:extLst>
              </p:cNvPr>
              <p:cNvSpPr/>
              <p:nvPr/>
            </p:nvSpPr>
            <p:spPr>
              <a:xfrm>
                <a:off x="4228051" y="5991500"/>
                <a:ext cx="407295" cy="1167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98" extrusionOk="0">
                    <a:moveTo>
                      <a:pt x="0" y="102"/>
                    </a:moveTo>
                    <a:lnTo>
                      <a:pt x="2875" y="16209"/>
                    </a:lnTo>
                    <a:cubicBezTo>
                      <a:pt x="5436" y="19804"/>
                      <a:pt x="8177" y="21600"/>
                      <a:pt x="10940" y="21494"/>
                    </a:cubicBezTo>
                    <a:cubicBezTo>
                      <a:pt x="13546" y="21393"/>
                      <a:pt x="16123" y="19601"/>
                      <a:pt x="18539" y="16209"/>
                    </a:cubicBezTo>
                    <a:lnTo>
                      <a:pt x="21600" y="0"/>
                    </a:lnTo>
                    <a:lnTo>
                      <a:pt x="0" y="102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defTabSz="455612"/>
                <a:endParaRPr>
                  <a:solidFill>
                    <a:srgbClr val="070707"/>
                  </a:solidFill>
                </a:endParaRPr>
              </a:p>
            </p:txBody>
          </p:sp>
          <p:sp>
            <p:nvSpPr>
              <p:cNvPr id="40" name="ïṡľïḓé">
                <a:extLst>
                  <a:ext uri="{FF2B5EF4-FFF2-40B4-BE49-F238E27FC236}">
                    <a16:creationId xmlns:a16="http://schemas.microsoft.com/office/drawing/2014/main" xmlns="" id="{C5EA8BEF-7DB3-4EE6-92ED-DC5556933BF0}"/>
                  </a:ext>
                </a:extLst>
              </p:cNvPr>
              <p:cNvSpPr/>
              <p:nvPr/>
            </p:nvSpPr>
            <p:spPr>
              <a:xfrm>
                <a:off x="3855467" y="4940379"/>
                <a:ext cx="591994" cy="2492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1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4909" y="21584"/>
                    </a:lnTo>
                    <a:cubicBezTo>
                      <a:pt x="3985" y="20289"/>
                      <a:pt x="3089" y="18888"/>
                      <a:pt x="2222" y="17386"/>
                    </a:cubicBezTo>
                    <a:cubicBezTo>
                      <a:pt x="1456" y="16058"/>
                      <a:pt x="715" y="14653"/>
                      <a:pt x="0" y="13173"/>
                    </a:cubicBez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lvl="0" algn="l" defTabSz="455612">
                  <a:defRPr sz="1800">
                    <a:solidFill>
                      <a:srgbClr val="070707"/>
                    </a:solidFill>
                  </a:defRPr>
                </a:pPr>
                <a:endParaRPr/>
              </a:p>
            </p:txBody>
          </p:sp>
          <p:sp>
            <p:nvSpPr>
              <p:cNvPr id="41" name="ïsļïḋé">
                <a:extLst>
                  <a:ext uri="{FF2B5EF4-FFF2-40B4-BE49-F238E27FC236}">
                    <a16:creationId xmlns:a16="http://schemas.microsoft.com/office/drawing/2014/main" xmlns="" id="{FB0B9B65-364E-4D33-88EE-429E8D62EAAB}"/>
                  </a:ext>
                </a:extLst>
              </p:cNvPr>
              <p:cNvSpPr/>
              <p:nvPr/>
            </p:nvSpPr>
            <p:spPr>
              <a:xfrm>
                <a:off x="4438857" y="4940379"/>
                <a:ext cx="589498" cy="2492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490" y="0"/>
                    </a:moveTo>
                    <a:lnTo>
                      <a:pt x="0" y="0"/>
                    </a:lnTo>
                    <a:lnTo>
                      <a:pt x="0" y="21600"/>
                    </a:lnTo>
                    <a:lnTo>
                      <a:pt x="16691" y="21584"/>
                    </a:lnTo>
                    <a:cubicBezTo>
                      <a:pt x="17615" y="20289"/>
                      <a:pt x="18511" y="18888"/>
                      <a:pt x="19378" y="17386"/>
                    </a:cubicBezTo>
                    <a:cubicBezTo>
                      <a:pt x="20144" y="16058"/>
                      <a:pt x="20885" y="14653"/>
                      <a:pt x="21600" y="13173"/>
                    </a:cubicBezTo>
                    <a:lnTo>
                      <a:pt x="21490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lvl="0" algn="l" defTabSz="455612">
                  <a:defRPr sz="1800">
                    <a:solidFill>
                      <a:srgbClr val="070707"/>
                    </a:solidFill>
                  </a:defRPr>
                </a:pPr>
                <a:endParaRPr/>
              </a:p>
            </p:txBody>
          </p:sp>
          <p:sp>
            <p:nvSpPr>
              <p:cNvPr id="42" name="işḷiďé">
                <a:extLst>
                  <a:ext uri="{FF2B5EF4-FFF2-40B4-BE49-F238E27FC236}">
                    <a16:creationId xmlns:a16="http://schemas.microsoft.com/office/drawing/2014/main" xmlns="" id="{DFAE287B-B40D-42A4-A883-D44D9964C7F0}"/>
                  </a:ext>
                </a:extLst>
              </p:cNvPr>
              <p:cNvSpPr/>
              <p:nvPr/>
            </p:nvSpPr>
            <p:spPr>
              <a:xfrm>
                <a:off x="3854333" y="4937877"/>
                <a:ext cx="1172956" cy="72311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lvl="0" algn="l" defTabSz="455612">
                  <a:defRPr sz="2400"/>
                </a:pPr>
                <a:endParaRPr/>
              </a:p>
            </p:txBody>
          </p:sp>
          <p:sp>
            <p:nvSpPr>
              <p:cNvPr id="43" name="isḻidé">
                <a:extLst>
                  <a:ext uri="{FF2B5EF4-FFF2-40B4-BE49-F238E27FC236}">
                    <a16:creationId xmlns:a16="http://schemas.microsoft.com/office/drawing/2014/main" xmlns="" id="{B5403A9B-D5DA-4741-8D30-F84881E25210}"/>
                  </a:ext>
                </a:extLst>
              </p:cNvPr>
              <p:cNvSpPr/>
              <p:nvPr/>
            </p:nvSpPr>
            <p:spPr>
              <a:xfrm rot="21245215">
                <a:off x="4069053" y="5371263"/>
                <a:ext cx="719279" cy="72310"/>
              </a:xfrm>
              <a:prstGeom prst="roundRect">
                <a:avLst>
                  <a:gd name="adj" fmla="val 50000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 defTabSz="825500">
                  <a:defRPr sz="3200"/>
                </a:pPr>
                <a:endParaRPr/>
              </a:p>
            </p:txBody>
          </p:sp>
          <p:sp>
            <p:nvSpPr>
              <p:cNvPr id="44" name="ïṡļïdê">
                <a:extLst>
                  <a:ext uri="{FF2B5EF4-FFF2-40B4-BE49-F238E27FC236}">
                    <a16:creationId xmlns:a16="http://schemas.microsoft.com/office/drawing/2014/main" xmlns="" id="{E2B889AC-5613-4E99-8132-7C8A68A2FD30}"/>
                  </a:ext>
                </a:extLst>
              </p:cNvPr>
              <p:cNvSpPr/>
              <p:nvPr/>
            </p:nvSpPr>
            <p:spPr>
              <a:xfrm rot="21245215">
                <a:off x="4069053" y="5493885"/>
                <a:ext cx="719279" cy="72310"/>
              </a:xfrm>
              <a:prstGeom prst="roundRect">
                <a:avLst>
                  <a:gd name="adj" fmla="val 50000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 defTabSz="825500">
                  <a:defRPr sz="3200"/>
                </a:pPr>
                <a:endParaRPr/>
              </a:p>
            </p:txBody>
          </p:sp>
          <p:sp>
            <p:nvSpPr>
              <p:cNvPr id="45" name="iśľîḍè">
                <a:extLst>
                  <a:ext uri="{FF2B5EF4-FFF2-40B4-BE49-F238E27FC236}">
                    <a16:creationId xmlns:a16="http://schemas.microsoft.com/office/drawing/2014/main" xmlns="" id="{BC7C53CA-6173-47F2-9140-637267FBCC88}"/>
                  </a:ext>
                </a:extLst>
              </p:cNvPr>
              <p:cNvSpPr/>
              <p:nvPr/>
            </p:nvSpPr>
            <p:spPr>
              <a:xfrm rot="21245215">
                <a:off x="4069053" y="5616505"/>
                <a:ext cx="719279" cy="72311"/>
              </a:xfrm>
              <a:prstGeom prst="roundRect">
                <a:avLst>
                  <a:gd name="adj" fmla="val 50000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 defTabSz="825500">
                  <a:defRPr sz="3200"/>
                </a:pPr>
                <a:endParaRPr/>
              </a:p>
            </p:txBody>
          </p:sp>
          <p:sp>
            <p:nvSpPr>
              <p:cNvPr id="46" name="ïṧľíḑè">
                <a:extLst>
                  <a:ext uri="{FF2B5EF4-FFF2-40B4-BE49-F238E27FC236}">
                    <a16:creationId xmlns:a16="http://schemas.microsoft.com/office/drawing/2014/main" xmlns="" id="{DB71EF5D-47D8-40CD-A776-0CF3AE1E54B3}"/>
                  </a:ext>
                </a:extLst>
              </p:cNvPr>
              <p:cNvSpPr/>
              <p:nvPr/>
            </p:nvSpPr>
            <p:spPr>
              <a:xfrm rot="21245215">
                <a:off x="4069053" y="5739127"/>
                <a:ext cx="719279" cy="72310"/>
              </a:xfrm>
              <a:prstGeom prst="roundRect">
                <a:avLst>
                  <a:gd name="adj" fmla="val 50000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 defTabSz="825500">
                  <a:defRPr sz="3200"/>
                </a:pPr>
                <a:endParaRPr/>
              </a:p>
            </p:txBody>
          </p:sp>
        </p:grpSp>
        <p:grpSp>
          <p:nvGrpSpPr>
            <p:cNvPr id="7" name="îŝliḓe">
              <a:extLst>
                <a:ext uri="{FF2B5EF4-FFF2-40B4-BE49-F238E27FC236}">
                  <a16:creationId xmlns:a16="http://schemas.microsoft.com/office/drawing/2014/main" xmlns="" id="{BFD926E6-36C4-4049-82BC-7B55E2FF68F7}"/>
                </a:ext>
              </a:extLst>
            </p:cNvPr>
            <p:cNvGrpSpPr/>
            <p:nvPr/>
          </p:nvGrpSpPr>
          <p:grpSpPr>
            <a:xfrm>
              <a:off x="687280" y="1130300"/>
              <a:ext cx="3791329" cy="1998194"/>
              <a:chOff x="687278" y="2398652"/>
              <a:chExt cx="3524773" cy="1998194"/>
            </a:xfrm>
          </p:grpSpPr>
          <p:sp>
            <p:nvSpPr>
              <p:cNvPr id="29" name="ïṣľíḍè">
                <a:extLst>
                  <a:ext uri="{FF2B5EF4-FFF2-40B4-BE49-F238E27FC236}">
                    <a16:creationId xmlns:a16="http://schemas.microsoft.com/office/drawing/2014/main" xmlns="" id="{434C6171-9B90-41EC-B4A7-716BFFBF7F7B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55638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30" name="îşḷíḍè">
                <a:extLst>
                  <a:ext uri="{FF2B5EF4-FFF2-40B4-BE49-F238E27FC236}">
                    <a16:creationId xmlns:a16="http://schemas.microsoft.com/office/drawing/2014/main" xmlns="" id="{93944CB8-7F8E-4026-8F3F-242B1C143E0C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400" b="1" dirty="0"/>
                  <a:t>Text here</a:t>
                </a:r>
              </a:p>
            </p:txBody>
          </p:sp>
        </p:grp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FCCE6317-89CF-44B9-A114-B07FF582ABDF}"/>
                </a:ext>
              </a:extLst>
            </p:cNvPr>
            <p:cNvCxnSpPr/>
            <p:nvPr/>
          </p:nvCxnSpPr>
          <p:spPr>
            <a:xfrm flipH="1">
              <a:off x="687280" y="2979000"/>
              <a:ext cx="347372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îṡľiḋê">
              <a:extLst>
                <a:ext uri="{FF2B5EF4-FFF2-40B4-BE49-F238E27FC236}">
                  <a16:creationId xmlns:a16="http://schemas.microsoft.com/office/drawing/2014/main" xmlns="" id="{B54FEBD5-6164-4946-9C7F-5CE057293A10}"/>
                </a:ext>
              </a:extLst>
            </p:cNvPr>
            <p:cNvGrpSpPr/>
            <p:nvPr/>
          </p:nvGrpSpPr>
          <p:grpSpPr>
            <a:xfrm>
              <a:off x="7727643" y="1130300"/>
              <a:ext cx="3791257" cy="1307583"/>
              <a:chOff x="7727643" y="1274400"/>
              <a:chExt cx="3791257" cy="1307583"/>
            </a:xfrm>
          </p:grpSpPr>
          <p:sp>
            <p:nvSpPr>
              <p:cNvPr id="24" name="îṧlïďè">
                <a:extLst>
                  <a:ext uri="{FF2B5EF4-FFF2-40B4-BE49-F238E27FC236}">
                    <a16:creationId xmlns:a16="http://schemas.microsoft.com/office/drawing/2014/main" xmlns="" id="{A302ED24-721C-41D3-8860-AF47A508E418}"/>
                  </a:ext>
                </a:extLst>
              </p:cNvPr>
              <p:cNvSpPr/>
              <p:nvPr/>
            </p:nvSpPr>
            <p:spPr bwMode="auto">
              <a:xfrm>
                <a:off x="8444827" y="1665958"/>
                <a:ext cx="3074073" cy="9160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5" name="isḻïḓê">
                <a:extLst>
                  <a:ext uri="{FF2B5EF4-FFF2-40B4-BE49-F238E27FC236}">
                    <a16:creationId xmlns:a16="http://schemas.microsoft.com/office/drawing/2014/main" xmlns="" id="{60993E61-8AC9-4677-850E-6D76446389BE}"/>
                  </a:ext>
                </a:extLst>
              </p:cNvPr>
              <p:cNvSpPr txBox="1"/>
              <p:nvPr/>
            </p:nvSpPr>
            <p:spPr bwMode="auto">
              <a:xfrm>
                <a:off x="8444827" y="1274400"/>
                <a:ext cx="3074073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01.Text here</a:t>
                </a:r>
              </a:p>
            </p:txBody>
          </p:sp>
          <p:grpSp>
            <p:nvGrpSpPr>
              <p:cNvPr id="26" name="iśļíḍè">
                <a:extLst>
                  <a:ext uri="{FF2B5EF4-FFF2-40B4-BE49-F238E27FC236}">
                    <a16:creationId xmlns:a16="http://schemas.microsoft.com/office/drawing/2014/main" xmlns="" id="{F27783C7-E4F2-47A0-8FD0-AFEA1547477E}"/>
                  </a:ext>
                </a:extLst>
              </p:cNvPr>
              <p:cNvGrpSpPr/>
              <p:nvPr/>
            </p:nvGrpSpPr>
            <p:grpSpPr>
              <a:xfrm>
                <a:off x="7727643" y="1418547"/>
                <a:ext cx="549582" cy="550695"/>
                <a:chOff x="8360818" y="1492335"/>
                <a:chExt cx="907008" cy="908846"/>
              </a:xfrm>
            </p:grpSpPr>
            <p:sp>
              <p:nvSpPr>
                <p:cNvPr id="27" name="iṥļîḋe">
                  <a:extLst>
                    <a:ext uri="{FF2B5EF4-FFF2-40B4-BE49-F238E27FC236}">
                      <a16:creationId xmlns:a16="http://schemas.microsoft.com/office/drawing/2014/main" xmlns="" id="{D629FC5A-AB24-41CC-A2D1-4360B7D10D29}"/>
                    </a:ext>
                  </a:extLst>
                </p:cNvPr>
                <p:cNvSpPr/>
                <p:nvPr/>
              </p:nvSpPr>
              <p:spPr bwMode="auto">
                <a:xfrm>
                  <a:off x="8360818" y="1492335"/>
                  <a:ext cx="907008" cy="908846"/>
                </a:xfrm>
                <a:prstGeom prst="ellipse">
                  <a:avLst/>
                </a:prstGeom>
                <a:solidFill>
                  <a:schemeClr val="accent1"/>
                </a:solidFill>
                <a:ln w="57150">
                  <a:noFill/>
                  <a:round/>
                  <a:headEnd/>
                  <a:tailEnd/>
                </a:ln>
                <a:extLst/>
              </p:spPr>
              <p:txBody>
                <a:bodyPr/>
                <a:lstStyle>
                  <a:lvl1pPr eaLnBrk="0" hangingPunct="0">
                    <a:spcBef>
                      <a:spcPct val="20000"/>
                    </a:spcBef>
                    <a:buChar char="•"/>
                    <a:defRPr sz="2000">
                      <a:solidFill>
                        <a:schemeClr val="accent1"/>
                      </a:solidFill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accent1"/>
                      </a:solidFill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zh-CN" altLang="en-US" sz="17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" name="iṧľîḋé">
                  <a:extLst>
                    <a:ext uri="{FF2B5EF4-FFF2-40B4-BE49-F238E27FC236}">
                      <a16:creationId xmlns:a16="http://schemas.microsoft.com/office/drawing/2014/main" xmlns="" id="{E4477A83-1FB3-4615-A0EE-BB7A8ABBCF0E}"/>
                    </a:ext>
                  </a:extLst>
                </p:cNvPr>
                <p:cNvSpPr/>
                <p:nvPr/>
              </p:nvSpPr>
              <p:spPr bwMode="auto">
                <a:xfrm>
                  <a:off x="8579892" y="1713201"/>
                  <a:ext cx="468858" cy="467114"/>
                </a:xfrm>
                <a:custGeom>
                  <a:avLst/>
                  <a:gdLst>
                    <a:gd name="connsiteX0" fmla="*/ 0 w 607639"/>
                    <a:gd name="connsiteY0" fmla="*/ 547235 h 605381"/>
                    <a:gd name="connsiteX1" fmla="*/ 23853 w 607639"/>
                    <a:gd name="connsiteY1" fmla="*/ 547235 h 605381"/>
                    <a:gd name="connsiteX2" fmla="*/ 36136 w 607639"/>
                    <a:gd name="connsiteY2" fmla="*/ 547235 h 605381"/>
                    <a:gd name="connsiteX3" fmla="*/ 190916 w 607639"/>
                    <a:gd name="connsiteY3" fmla="*/ 547235 h 605381"/>
                    <a:gd name="connsiteX4" fmla="*/ 212990 w 607639"/>
                    <a:gd name="connsiteY4" fmla="*/ 547235 h 605381"/>
                    <a:gd name="connsiteX5" fmla="*/ 394560 w 607639"/>
                    <a:gd name="connsiteY5" fmla="*/ 547235 h 605381"/>
                    <a:gd name="connsiteX6" fmla="*/ 416634 w 607639"/>
                    <a:gd name="connsiteY6" fmla="*/ 547235 h 605381"/>
                    <a:gd name="connsiteX7" fmla="*/ 571503 w 607639"/>
                    <a:gd name="connsiteY7" fmla="*/ 547235 h 605381"/>
                    <a:gd name="connsiteX8" fmla="*/ 583786 w 607639"/>
                    <a:gd name="connsiteY8" fmla="*/ 547235 h 605381"/>
                    <a:gd name="connsiteX9" fmla="*/ 607639 w 607639"/>
                    <a:gd name="connsiteY9" fmla="*/ 547235 h 605381"/>
                    <a:gd name="connsiteX10" fmla="*/ 607639 w 607639"/>
                    <a:gd name="connsiteY10" fmla="*/ 605381 h 605381"/>
                    <a:gd name="connsiteX11" fmla="*/ 0 w 607639"/>
                    <a:gd name="connsiteY11" fmla="*/ 605381 h 605381"/>
                    <a:gd name="connsiteX12" fmla="*/ 321849 w 607639"/>
                    <a:gd name="connsiteY12" fmla="*/ 269278 h 605381"/>
                    <a:gd name="connsiteX13" fmla="*/ 394531 w 607639"/>
                    <a:gd name="connsiteY13" fmla="*/ 269278 h 605381"/>
                    <a:gd name="connsiteX14" fmla="*/ 394531 w 607639"/>
                    <a:gd name="connsiteY14" fmla="*/ 511247 h 605381"/>
                    <a:gd name="connsiteX15" fmla="*/ 358501 w 607639"/>
                    <a:gd name="connsiteY15" fmla="*/ 511247 h 605381"/>
                    <a:gd name="connsiteX16" fmla="*/ 321849 w 607639"/>
                    <a:gd name="connsiteY16" fmla="*/ 511247 h 605381"/>
                    <a:gd name="connsiteX17" fmla="*/ 212966 w 607639"/>
                    <a:gd name="connsiteY17" fmla="*/ 269278 h 605381"/>
                    <a:gd name="connsiteX18" fmla="*/ 285790 w 607639"/>
                    <a:gd name="connsiteY18" fmla="*/ 269278 h 605381"/>
                    <a:gd name="connsiteX19" fmla="*/ 285790 w 607639"/>
                    <a:gd name="connsiteY19" fmla="*/ 511247 h 605381"/>
                    <a:gd name="connsiteX20" fmla="*/ 249111 w 607639"/>
                    <a:gd name="connsiteY20" fmla="*/ 511247 h 605381"/>
                    <a:gd name="connsiteX21" fmla="*/ 212966 w 607639"/>
                    <a:gd name="connsiteY21" fmla="*/ 511247 h 605381"/>
                    <a:gd name="connsiteX22" fmla="*/ 446972 w 607639"/>
                    <a:gd name="connsiteY22" fmla="*/ 242181 h 605381"/>
                    <a:gd name="connsiteX23" fmla="*/ 553523 w 607639"/>
                    <a:gd name="connsiteY23" fmla="*/ 242181 h 605381"/>
                    <a:gd name="connsiteX24" fmla="*/ 553523 w 607639"/>
                    <a:gd name="connsiteY24" fmla="*/ 453133 h 605381"/>
                    <a:gd name="connsiteX25" fmla="*/ 583788 w 607639"/>
                    <a:gd name="connsiteY25" fmla="*/ 453133 h 605381"/>
                    <a:gd name="connsiteX26" fmla="*/ 583788 w 607639"/>
                    <a:gd name="connsiteY26" fmla="*/ 511247 h 605381"/>
                    <a:gd name="connsiteX27" fmla="*/ 547648 w 607639"/>
                    <a:gd name="connsiteY27" fmla="*/ 511247 h 605381"/>
                    <a:gd name="connsiteX28" fmla="*/ 452758 w 607639"/>
                    <a:gd name="connsiteY28" fmla="*/ 511247 h 605381"/>
                    <a:gd name="connsiteX29" fmla="*/ 416618 w 607639"/>
                    <a:gd name="connsiteY29" fmla="*/ 511247 h 605381"/>
                    <a:gd name="connsiteX30" fmla="*/ 416618 w 607639"/>
                    <a:gd name="connsiteY30" fmla="*/ 453133 h 605381"/>
                    <a:gd name="connsiteX31" fmla="*/ 446972 w 607639"/>
                    <a:gd name="connsiteY31" fmla="*/ 453133 h 605381"/>
                    <a:gd name="connsiteX32" fmla="*/ 54106 w 607639"/>
                    <a:gd name="connsiteY32" fmla="*/ 242181 h 605381"/>
                    <a:gd name="connsiteX33" fmla="*/ 160624 w 607639"/>
                    <a:gd name="connsiteY33" fmla="*/ 242181 h 605381"/>
                    <a:gd name="connsiteX34" fmla="*/ 160624 w 607639"/>
                    <a:gd name="connsiteY34" fmla="*/ 453133 h 605381"/>
                    <a:gd name="connsiteX35" fmla="*/ 190879 w 607639"/>
                    <a:gd name="connsiteY35" fmla="*/ 453133 h 605381"/>
                    <a:gd name="connsiteX36" fmla="*/ 190879 w 607639"/>
                    <a:gd name="connsiteY36" fmla="*/ 511247 h 605381"/>
                    <a:gd name="connsiteX37" fmla="*/ 154839 w 607639"/>
                    <a:gd name="connsiteY37" fmla="*/ 511247 h 605381"/>
                    <a:gd name="connsiteX38" fmla="*/ 59891 w 607639"/>
                    <a:gd name="connsiteY38" fmla="*/ 511247 h 605381"/>
                    <a:gd name="connsiteX39" fmla="*/ 23851 w 607639"/>
                    <a:gd name="connsiteY39" fmla="*/ 511247 h 605381"/>
                    <a:gd name="connsiteX40" fmla="*/ 23851 w 607639"/>
                    <a:gd name="connsiteY40" fmla="*/ 453133 h 605381"/>
                    <a:gd name="connsiteX41" fmla="*/ 54106 w 607639"/>
                    <a:gd name="connsiteY41" fmla="*/ 453133 h 605381"/>
                    <a:gd name="connsiteX42" fmla="*/ 303820 w 607639"/>
                    <a:gd name="connsiteY42" fmla="*/ 98933 h 605381"/>
                    <a:gd name="connsiteX43" fmla="*/ 323120 w 607639"/>
                    <a:gd name="connsiteY43" fmla="*/ 118162 h 605381"/>
                    <a:gd name="connsiteX44" fmla="*/ 303820 w 607639"/>
                    <a:gd name="connsiteY44" fmla="*/ 137391 h 605381"/>
                    <a:gd name="connsiteX45" fmla="*/ 284520 w 607639"/>
                    <a:gd name="connsiteY45" fmla="*/ 118162 h 605381"/>
                    <a:gd name="connsiteX46" fmla="*/ 303820 w 607639"/>
                    <a:gd name="connsiteY46" fmla="*/ 98933 h 605381"/>
                    <a:gd name="connsiteX47" fmla="*/ 303749 w 607639"/>
                    <a:gd name="connsiteY47" fmla="*/ 62835 h 605381"/>
                    <a:gd name="connsiteX48" fmla="*/ 248388 w 607639"/>
                    <a:gd name="connsiteY48" fmla="*/ 118116 h 605381"/>
                    <a:gd name="connsiteX49" fmla="*/ 303749 w 607639"/>
                    <a:gd name="connsiteY49" fmla="*/ 173397 h 605381"/>
                    <a:gd name="connsiteX50" fmla="*/ 359111 w 607639"/>
                    <a:gd name="connsiteY50" fmla="*/ 118116 h 605381"/>
                    <a:gd name="connsiteX51" fmla="*/ 303749 w 607639"/>
                    <a:gd name="connsiteY51" fmla="*/ 62835 h 605381"/>
                    <a:gd name="connsiteX52" fmla="*/ 303749 w 607639"/>
                    <a:gd name="connsiteY52" fmla="*/ 0 h 605381"/>
                    <a:gd name="connsiteX53" fmla="*/ 586964 w 607639"/>
                    <a:gd name="connsiteY53" fmla="*/ 141490 h 605381"/>
                    <a:gd name="connsiteX54" fmla="*/ 586964 w 607639"/>
                    <a:gd name="connsiteY54" fmla="*/ 206192 h 605381"/>
                    <a:gd name="connsiteX55" fmla="*/ 20535 w 607639"/>
                    <a:gd name="connsiteY55" fmla="*/ 206192 h 605381"/>
                    <a:gd name="connsiteX56" fmla="*/ 20535 w 607639"/>
                    <a:gd name="connsiteY56" fmla="*/ 141490 h 605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</a:cxnLst>
                  <a:rect l="l" t="t" r="r" b="b"/>
                  <a:pathLst>
                    <a:path w="607639" h="605381">
                      <a:moveTo>
                        <a:pt x="0" y="547235"/>
                      </a:moveTo>
                      <a:lnTo>
                        <a:pt x="23853" y="547235"/>
                      </a:lnTo>
                      <a:lnTo>
                        <a:pt x="36136" y="547235"/>
                      </a:lnTo>
                      <a:lnTo>
                        <a:pt x="190916" y="547235"/>
                      </a:lnTo>
                      <a:lnTo>
                        <a:pt x="212990" y="547235"/>
                      </a:lnTo>
                      <a:lnTo>
                        <a:pt x="394560" y="547235"/>
                      </a:lnTo>
                      <a:lnTo>
                        <a:pt x="416634" y="547235"/>
                      </a:lnTo>
                      <a:lnTo>
                        <a:pt x="571503" y="547235"/>
                      </a:lnTo>
                      <a:lnTo>
                        <a:pt x="583786" y="547235"/>
                      </a:lnTo>
                      <a:lnTo>
                        <a:pt x="607639" y="547235"/>
                      </a:lnTo>
                      <a:lnTo>
                        <a:pt x="607639" y="605381"/>
                      </a:lnTo>
                      <a:lnTo>
                        <a:pt x="0" y="605381"/>
                      </a:lnTo>
                      <a:close/>
                      <a:moveTo>
                        <a:pt x="321849" y="269278"/>
                      </a:moveTo>
                      <a:lnTo>
                        <a:pt x="394531" y="269278"/>
                      </a:lnTo>
                      <a:lnTo>
                        <a:pt x="394531" y="511247"/>
                      </a:lnTo>
                      <a:lnTo>
                        <a:pt x="358501" y="511247"/>
                      </a:lnTo>
                      <a:lnTo>
                        <a:pt x="321849" y="511247"/>
                      </a:lnTo>
                      <a:close/>
                      <a:moveTo>
                        <a:pt x="212966" y="269278"/>
                      </a:moveTo>
                      <a:lnTo>
                        <a:pt x="285790" y="269278"/>
                      </a:lnTo>
                      <a:lnTo>
                        <a:pt x="285790" y="511247"/>
                      </a:lnTo>
                      <a:lnTo>
                        <a:pt x="249111" y="511247"/>
                      </a:lnTo>
                      <a:lnTo>
                        <a:pt x="212966" y="511247"/>
                      </a:lnTo>
                      <a:close/>
                      <a:moveTo>
                        <a:pt x="446972" y="242181"/>
                      </a:moveTo>
                      <a:lnTo>
                        <a:pt x="553523" y="242181"/>
                      </a:lnTo>
                      <a:lnTo>
                        <a:pt x="553523" y="453133"/>
                      </a:lnTo>
                      <a:lnTo>
                        <a:pt x="583788" y="453133"/>
                      </a:lnTo>
                      <a:lnTo>
                        <a:pt x="583788" y="511247"/>
                      </a:lnTo>
                      <a:lnTo>
                        <a:pt x="547648" y="511247"/>
                      </a:lnTo>
                      <a:lnTo>
                        <a:pt x="452758" y="511247"/>
                      </a:lnTo>
                      <a:lnTo>
                        <a:pt x="416618" y="511247"/>
                      </a:lnTo>
                      <a:lnTo>
                        <a:pt x="416618" y="453133"/>
                      </a:lnTo>
                      <a:lnTo>
                        <a:pt x="446972" y="453133"/>
                      </a:lnTo>
                      <a:close/>
                      <a:moveTo>
                        <a:pt x="54106" y="242181"/>
                      </a:moveTo>
                      <a:lnTo>
                        <a:pt x="160624" y="242181"/>
                      </a:lnTo>
                      <a:lnTo>
                        <a:pt x="160624" y="453133"/>
                      </a:lnTo>
                      <a:lnTo>
                        <a:pt x="190879" y="453133"/>
                      </a:lnTo>
                      <a:lnTo>
                        <a:pt x="190879" y="511247"/>
                      </a:lnTo>
                      <a:lnTo>
                        <a:pt x="154839" y="511247"/>
                      </a:lnTo>
                      <a:lnTo>
                        <a:pt x="59891" y="511247"/>
                      </a:lnTo>
                      <a:lnTo>
                        <a:pt x="23851" y="511247"/>
                      </a:lnTo>
                      <a:lnTo>
                        <a:pt x="23851" y="453133"/>
                      </a:lnTo>
                      <a:lnTo>
                        <a:pt x="54106" y="453133"/>
                      </a:lnTo>
                      <a:close/>
                      <a:moveTo>
                        <a:pt x="303820" y="98933"/>
                      </a:moveTo>
                      <a:cubicBezTo>
                        <a:pt x="314479" y="98933"/>
                        <a:pt x="323120" y="107542"/>
                        <a:pt x="323120" y="118162"/>
                      </a:cubicBezTo>
                      <a:cubicBezTo>
                        <a:pt x="323120" y="128782"/>
                        <a:pt x="314479" y="137391"/>
                        <a:pt x="303820" y="137391"/>
                      </a:cubicBezTo>
                      <a:cubicBezTo>
                        <a:pt x="293161" y="137391"/>
                        <a:pt x="284520" y="128782"/>
                        <a:pt x="284520" y="118162"/>
                      </a:cubicBezTo>
                      <a:cubicBezTo>
                        <a:pt x="284520" y="107542"/>
                        <a:pt x="293161" y="98933"/>
                        <a:pt x="303820" y="98933"/>
                      </a:cubicBezTo>
                      <a:close/>
                      <a:moveTo>
                        <a:pt x="303749" y="62835"/>
                      </a:moveTo>
                      <a:cubicBezTo>
                        <a:pt x="273221" y="62835"/>
                        <a:pt x="248388" y="87631"/>
                        <a:pt x="248388" y="118116"/>
                      </a:cubicBezTo>
                      <a:cubicBezTo>
                        <a:pt x="248388" y="148600"/>
                        <a:pt x="273221" y="173397"/>
                        <a:pt x="303749" y="173397"/>
                      </a:cubicBezTo>
                      <a:cubicBezTo>
                        <a:pt x="334278" y="173397"/>
                        <a:pt x="359111" y="148600"/>
                        <a:pt x="359111" y="118116"/>
                      </a:cubicBezTo>
                      <a:cubicBezTo>
                        <a:pt x="359111" y="87631"/>
                        <a:pt x="334278" y="62835"/>
                        <a:pt x="303749" y="62835"/>
                      </a:cubicBezTo>
                      <a:close/>
                      <a:moveTo>
                        <a:pt x="303749" y="0"/>
                      </a:moveTo>
                      <a:lnTo>
                        <a:pt x="586964" y="141490"/>
                      </a:lnTo>
                      <a:lnTo>
                        <a:pt x="586964" y="206192"/>
                      </a:lnTo>
                      <a:lnTo>
                        <a:pt x="20535" y="206192"/>
                      </a:lnTo>
                      <a:lnTo>
                        <a:pt x="20535" y="14149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0" name="îṣļîḍê">
              <a:extLst>
                <a:ext uri="{FF2B5EF4-FFF2-40B4-BE49-F238E27FC236}">
                  <a16:creationId xmlns:a16="http://schemas.microsoft.com/office/drawing/2014/main" xmlns="" id="{D2886852-CDAE-4A3A-AFF4-709E10494CE3}"/>
                </a:ext>
              </a:extLst>
            </p:cNvPr>
            <p:cNvGrpSpPr/>
            <p:nvPr/>
          </p:nvGrpSpPr>
          <p:grpSpPr>
            <a:xfrm>
              <a:off x="7727643" y="2984759"/>
              <a:ext cx="3791257" cy="1307583"/>
              <a:chOff x="7727643" y="1274400"/>
              <a:chExt cx="3791257" cy="1307583"/>
            </a:xfrm>
          </p:grpSpPr>
          <p:sp>
            <p:nvSpPr>
              <p:cNvPr id="19" name="iṩḻíḋe">
                <a:extLst>
                  <a:ext uri="{FF2B5EF4-FFF2-40B4-BE49-F238E27FC236}">
                    <a16:creationId xmlns:a16="http://schemas.microsoft.com/office/drawing/2014/main" xmlns="" id="{D8487659-29D3-44A2-A419-374A45D927E4}"/>
                  </a:ext>
                </a:extLst>
              </p:cNvPr>
              <p:cNvSpPr/>
              <p:nvPr/>
            </p:nvSpPr>
            <p:spPr bwMode="auto">
              <a:xfrm>
                <a:off x="8444827" y="1665958"/>
                <a:ext cx="3074073" cy="9160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0" name="iṣḷidé">
                <a:extLst>
                  <a:ext uri="{FF2B5EF4-FFF2-40B4-BE49-F238E27FC236}">
                    <a16:creationId xmlns:a16="http://schemas.microsoft.com/office/drawing/2014/main" xmlns="" id="{74762020-2096-44EB-A4D3-D972FF7416C8}"/>
                  </a:ext>
                </a:extLst>
              </p:cNvPr>
              <p:cNvSpPr txBox="1"/>
              <p:nvPr/>
            </p:nvSpPr>
            <p:spPr bwMode="auto">
              <a:xfrm>
                <a:off x="8444827" y="1274400"/>
                <a:ext cx="3074073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02.Text here</a:t>
                </a:r>
              </a:p>
            </p:txBody>
          </p:sp>
          <p:grpSp>
            <p:nvGrpSpPr>
              <p:cNvPr id="21" name="íṣļíḑê">
                <a:extLst>
                  <a:ext uri="{FF2B5EF4-FFF2-40B4-BE49-F238E27FC236}">
                    <a16:creationId xmlns:a16="http://schemas.microsoft.com/office/drawing/2014/main" xmlns="" id="{A4B2DEDF-279B-4625-B00E-978224D4BE94}"/>
                  </a:ext>
                </a:extLst>
              </p:cNvPr>
              <p:cNvGrpSpPr/>
              <p:nvPr/>
            </p:nvGrpSpPr>
            <p:grpSpPr>
              <a:xfrm>
                <a:off x="7727643" y="1418547"/>
                <a:ext cx="549582" cy="550695"/>
                <a:chOff x="8360818" y="1492335"/>
                <a:chExt cx="907008" cy="908846"/>
              </a:xfrm>
            </p:grpSpPr>
            <p:sp>
              <p:nvSpPr>
                <p:cNvPr id="22" name="iSḷïḋè">
                  <a:extLst>
                    <a:ext uri="{FF2B5EF4-FFF2-40B4-BE49-F238E27FC236}">
                      <a16:creationId xmlns:a16="http://schemas.microsoft.com/office/drawing/2014/main" xmlns="" id="{B17A71FA-4FEF-4521-9C17-A87FF7ACB5ED}"/>
                    </a:ext>
                  </a:extLst>
                </p:cNvPr>
                <p:cNvSpPr/>
                <p:nvPr/>
              </p:nvSpPr>
              <p:spPr bwMode="auto">
                <a:xfrm>
                  <a:off x="8360818" y="1492335"/>
                  <a:ext cx="907008" cy="908846"/>
                </a:xfrm>
                <a:prstGeom prst="ellipse">
                  <a:avLst/>
                </a:prstGeom>
                <a:solidFill>
                  <a:schemeClr val="accent1"/>
                </a:solidFill>
                <a:ln w="57150">
                  <a:noFill/>
                  <a:round/>
                  <a:headEnd/>
                  <a:tailEnd/>
                </a:ln>
                <a:extLst/>
              </p:spPr>
              <p:txBody>
                <a:bodyPr/>
                <a:lstStyle>
                  <a:lvl1pPr eaLnBrk="0" hangingPunct="0">
                    <a:spcBef>
                      <a:spcPct val="20000"/>
                    </a:spcBef>
                    <a:buChar char="•"/>
                    <a:defRPr sz="2000">
                      <a:solidFill>
                        <a:schemeClr val="accent1"/>
                      </a:solidFill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accent1"/>
                      </a:solidFill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spcBef>
                      <a:spcPct val="0"/>
                    </a:spcBef>
                    <a:buNone/>
                  </a:pPr>
                  <a:endParaRPr lang="zh-CN" altLang="en-US" sz="1700"/>
                </a:p>
              </p:txBody>
            </p:sp>
            <p:sp>
              <p:nvSpPr>
                <p:cNvPr id="23" name="í$ḷîdê">
                  <a:extLst>
                    <a:ext uri="{FF2B5EF4-FFF2-40B4-BE49-F238E27FC236}">
                      <a16:creationId xmlns:a16="http://schemas.microsoft.com/office/drawing/2014/main" xmlns="" id="{B69AF623-F920-4680-B79D-1F8362C7F32E}"/>
                    </a:ext>
                  </a:extLst>
                </p:cNvPr>
                <p:cNvSpPr/>
                <p:nvPr/>
              </p:nvSpPr>
              <p:spPr bwMode="auto">
                <a:xfrm>
                  <a:off x="8579892" y="1713201"/>
                  <a:ext cx="468858" cy="467114"/>
                </a:xfrm>
                <a:custGeom>
                  <a:avLst/>
                  <a:gdLst>
                    <a:gd name="connsiteX0" fmla="*/ 0 w 607639"/>
                    <a:gd name="connsiteY0" fmla="*/ 547235 h 605381"/>
                    <a:gd name="connsiteX1" fmla="*/ 23853 w 607639"/>
                    <a:gd name="connsiteY1" fmla="*/ 547235 h 605381"/>
                    <a:gd name="connsiteX2" fmla="*/ 36136 w 607639"/>
                    <a:gd name="connsiteY2" fmla="*/ 547235 h 605381"/>
                    <a:gd name="connsiteX3" fmla="*/ 190916 w 607639"/>
                    <a:gd name="connsiteY3" fmla="*/ 547235 h 605381"/>
                    <a:gd name="connsiteX4" fmla="*/ 212990 w 607639"/>
                    <a:gd name="connsiteY4" fmla="*/ 547235 h 605381"/>
                    <a:gd name="connsiteX5" fmla="*/ 394560 w 607639"/>
                    <a:gd name="connsiteY5" fmla="*/ 547235 h 605381"/>
                    <a:gd name="connsiteX6" fmla="*/ 416634 w 607639"/>
                    <a:gd name="connsiteY6" fmla="*/ 547235 h 605381"/>
                    <a:gd name="connsiteX7" fmla="*/ 571503 w 607639"/>
                    <a:gd name="connsiteY7" fmla="*/ 547235 h 605381"/>
                    <a:gd name="connsiteX8" fmla="*/ 583786 w 607639"/>
                    <a:gd name="connsiteY8" fmla="*/ 547235 h 605381"/>
                    <a:gd name="connsiteX9" fmla="*/ 607639 w 607639"/>
                    <a:gd name="connsiteY9" fmla="*/ 547235 h 605381"/>
                    <a:gd name="connsiteX10" fmla="*/ 607639 w 607639"/>
                    <a:gd name="connsiteY10" fmla="*/ 605381 h 605381"/>
                    <a:gd name="connsiteX11" fmla="*/ 0 w 607639"/>
                    <a:gd name="connsiteY11" fmla="*/ 605381 h 605381"/>
                    <a:gd name="connsiteX12" fmla="*/ 321849 w 607639"/>
                    <a:gd name="connsiteY12" fmla="*/ 269278 h 605381"/>
                    <a:gd name="connsiteX13" fmla="*/ 394531 w 607639"/>
                    <a:gd name="connsiteY13" fmla="*/ 269278 h 605381"/>
                    <a:gd name="connsiteX14" fmla="*/ 394531 w 607639"/>
                    <a:gd name="connsiteY14" fmla="*/ 511247 h 605381"/>
                    <a:gd name="connsiteX15" fmla="*/ 358501 w 607639"/>
                    <a:gd name="connsiteY15" fmla="*/ 511247 h 605381"/>
                    <a:gd name="connsiteX16" fmla="*/ 321849 w 607639"/>
                    <a:gd name="connsiteY16" fmla="*/ 511247 h 605381"/>
                    <a:gd name="connsiteX17" fmla="*/ 212966 w 607639"/>
                    <a:gd name="connsiteY17" fmla="*/ 269278 h 605381"/>
                    <a:gd name="connsiteX18" fmla="*/ 285790 w 607639"/>
                    <a:gd name="connsiteY18" fmla="*/ 269278 h 605381"/>
                    <a:gd name="connsiteX19" fmla="*/ 285790 w 607639"/>
                    <a:gd name="connsiteY19" fmla="*/ 511247 h 605381"/>
                    <a:gd name="connsiteX20" fmla="*/ 249111 w 607639"/>
                    <a:gd name="connsiteY20" fmla="*/ 511247 h 605381"/>
                    <a:gd name="connsiteX21" fmla="*/ 212966 w 607639"/>
                    <a:gd name="connsiteY21" fmla="*/ 511247 h 605381"/>
                    <a:gd name="connsiteX22" fmla="*/ 446972 w 607639"/>
                    <a:gd name="connsiteY22" fmla="*/ 242181 h 605381"/>
                    <a:gd name="connsiteX23" fmla="*/ 553523 w 607639"/>
                    <a:gd name="connsiteY23" fmla="*/ 242181 h 605381"/>
                    <a:gd name="connsiteX24" fmla="*/ 553523 w 607639"/>
                    <a:gd name="connsiteY24" fmla="*/ 453133 h 605381"/>
                    <a:gd name="connsiteX25" fmla="*/ 583788 w 607639"/>
                    <a:gd name="connsiteY25" fmla="*/ 453133 h 605381"/>
                    <a:gd name="connsiteX26" fmla="*/ 583788 w 607639"/>
                    <a:gd name="connsiteY26" fmla="*/ 511247 h 605381"/>
                    <a:gd name="connsiteX27" fmla="*/ 547648 w 607639"/>
                    <a:gd name="connsiteY27" fmla="*/ 511247 h 605381"/>
                    <a:gd name="connsiteX28" fmla="*/ 452758 w 607639"/>
                    <a:gd name="connsiteY28" fmla="*/ 511247 h 605381"/>
                    <a:gd name="connsiteX29" fmla="*/ 416618 w 607639"/>
                    <a:gd name="connsiteY29" fmla="*/ 511247 h 605381"/>
                    <a:gd name="connsiteX30" fmla="*/ 416618 w 607639"/>
                    <a:gd name="connsiteY30" fmla="*/ 453133 h 605381"/>
                    <a:gd name="connsiteX31" fmla="*/ 446972 w 607639"/>
                    <a:gd name="connsiteY31" fmla="*/ 453133 h 605381"/>
                    <a:gd name="connsiteX32" fmla="*/ 54106 w 607639"/>
                    <a:gd name="connsiteY32" fmla="*/ 242181 h 605381"/>
                    <a:gd name="connsiteX33" fmla="*/ 160624 w 607639"/>
                    <a:gd name="connsiteY33" fmla="*/ 242181 h 605381"/>
                    <a:gd name="connsiteX34" fmla="*/ 160624 w 607639"/>
                    <a:gd name="connsiteY34" fmla="*/ 453133 h 605381"/>
                    <a:gd name="connsiteX35" fmla="*/ 190879 w 607639"/>
                    <a:gd name="connsiteY35" fmla="*/ 453133 h 605381"/>
                    <a:gd name="connsiteX36" fmla="*/ 190879 w 607639"/>
                    <a:gd name="connsiteY36" fmla="*/ 511247 h 605381"/>
                    <a:gd name="connsiteX37" fmla="*/ 154839 w 607639"/>
                    <a:gd name="connsiteY37" fmla="*/ 511247 h 605381"/>
                    <a:gd name="connsiteX38" fmla="*/ 59891 w 607639"/>
                    <a:gd name="connsiteY38" fmla="*/ 511247 h 605381"/>
                    <a:gd name="connsiteX39" fmla="*/ 23851 w 607639"/>
                    <a:gd name="connsiteY39" fmla="*/ 511247 h 605381"/>
                    <a:gd name="connsiteX40" fmla="*/ 23851 w 607639"/>
                    <a:gd name="connsiteY40" fmla="*/ 453133 h 605381"/>
                    <a:gd name="connsiteX41" fmla="*/ 54106 w 607639"/>
                    <a:gd name="connsiteY41" fmla="*/ 453133 h 605381"/>
                    <a:gd name="connsiteX42" fmla="*/ 303820 w 607639"/>
                    <a:gd name="connsiteY42" fmla="*/ 98933 h 605381"/>
                    <a:gd name="connsiteX43" fmla="*/ 323120 w 607639"/>
                    <a:gd name="connsiteY43" fmla="*/ 118162 h 605381"/>
                    <a:gd name="connsiteX44" fmla="*/ 303820 w 607639"/>
                    <a:gd name="connsiteY44" fmla="*/ 137391 h 605381"/>
                    <a:gd name="connsiteX45" fmla="*/ 284520 w 607639"/>
                    <a:gd name="connsiteY45" fmla="*/ 118162 h 605381"/>
                    <a:gd name="connsiteX46" fmla="*/ 303820 w 607639"/>
                    <a:gd name="connsiteY46" fmla="*/ 98933 h 605381"/>
                    <a:gd name="connsiteX47" fmla="*/ 303749 w 607639"/>
                    <a:gd name="connsiteY47" fmla="*/ 62835 h 605381"/>
                    <a:gd name="connsiteX48" fmla="*/ 248388 w 607639"/>
                    <a:gd name="connsiteY48" fmla="*/ 118116 h 605381"/>
                    <a:gd name="connsiteX49" fmla="*/ 303749 w 607639"/>
                    <a:gd name="connsiteY49" fmla="*/ 173397 h 605381"/>
                    <a:gd name="connsiteX50" fmla="*/ 359111 w 607639"/>
                    <a:gd name="connsiteY50" fmla="*/ 118116 h 605381"/>
                    <a:gd name="connsiteX51" fmla="*/ 303749 w 607639"/>
                    <a:gd name="connsiteY51" fmla="*/ 62835 h 605381"/>
                    <a:gd name="connsiteX52" fmla="*/ 303749 w 607639"/>
                    <a:gd name="connsiteY52" fmla="*/ 0 h 605381"/>
                    <a:gd name="connsiteX53" fmla="*/ 586964 w 607639"/>
                    <a:gd name="connsiteY53" fmla="*/ 141490 h 605381"/>
                    <a:gd name="connsiteX54" fmla="*/ 586964 w 607639"/>
                    <a:gd name="connsiteY54" fmla="*/ 206192 h 605381"/>
                    <a:gd name="connsiteX55" fmla="*/ 20535 w 607639"/>
                    <a:gd name="connsiteY55" fmla="*/ 206192 h 605381"/>
                    <a:gd name="connsiteX56" fmla="*/ 20535 w 607639"/>
                    <a:gd name="connsiteY56" fmla="*/ 141490 h 605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</a:cxnLst>
                  <a:rect l="l" t="t" r="r" b="b"/>
                  <a:pathLst>
                    <a:path w="607639" h="605381">
                      <a:moveTo>
                        <a:pt x="0" y="547235"/>
                      </a:moveTo>
                      <a:lnTo>
                        <a:pt x="23853" y="547235"/>
                      </a:lnTo>
                      <a:lnTo>
                        <a:pt x="36136" y="547235"/>
                      </a:lnTo>
                      <a:lnTo>
                        <a:pt x="190916" y="547235"/>
                      </a:lnTo>
                      <a:lnTo>
                        <a:pt x="212990" y="547235"/>
                      </a:lnTo>
                      <a:lnTo>
                        <a:pt x="394560" y="547235"/>
                      </a:lnTo>
                      <a:lnTo>
                        <a:pt x="416634" y="547235"/>
                      </a:lnTo>
                      <a:lnTo>
                        <a:pt x="571503" y="547235"/>
                      </a:lnTo>
                      <a:lnTo>
                        <a:pt x="583786" y="547235"/>
                      </a:lnTo>
                      <a:lnTo>
                        <a:pt x="607639" y="547235"/>
                      </a:lnTo>
                      <a:lnTo>
                        <a:pt x="607639" y="605381"/>
                      </a:lnTo>
                      <a:lnTo>
                        <a:pt x="0" y="605381"/>
                      </a:lnTo>
                      <a:close/>
                      <a:moveTo>
                        <a:pt x="321849" y="269278"/>
                      </a:moveTo>
                      <a:lnTo>
                        <a:pt x="394531" y="269278"/>
                      </a:lnTo>
                      <a:lnTo>
                        <a:pt x="394531" y="511247"/>
                      </a:lnTo>
                      <a:lnTo>
                        <a:pt x="358501" y="511247"/>
                      </a:lnTo>
                      <a:lnTo>
                        <a:pt x="321849" y="511247"/>
                      </a:lnTo>
                      <a:close/>
                      <a:moveTo>
                        <a:pt x="212966" y="269278"/>
                      </a:moveTo>
                      <a:lnTo>
                        <a:pt x="285790" y="269278"/>
                      </a:lnTo>
                      <a:lnTo>
                        <a:pt x="285790" y="511247"/>
                      </a:lnTo>
                      <a:lnTo>
                        <a:pt x="249111" y="511247"/>
                      </a:lnTo>
                      <a:lnTo>
                        <a:pt x="212966" y="511247"/>
                      </a:lnTo>
                      <a:close/>
                      <a:moveTo>
                        <a:pt x="446972" y="242181"/>
                      </a:moveTo>
                      <a:lnTo>
                        <a:pt x="553523" y="242181"/>
                      </a:lnTo>
                      <a:lnTo>
                        <a:pt x="553523" y="453133"/>
                      </a:lnTo>
                      <a:lnTo>
                        <a:pt x="583788" y="453133"/>
                      </a:lnTo>
                      <a:lnTo>
                        <a:pt x="583788" y="511247"/>
                      </a:lnTo>
                      <a:lnTo>
                        <a:pt x="547648" y="511247"/>
                      </a:lnTo>
                      <a:lnTo>
                        <a:pt x="452758" y="511247"/>
                      </a:lnTo>
                      <a:lnTo>
                        <a:pt x="416618" y="511247"/>
                      </a:lnTo>
                      <a:lnTo>
                        <a:pt x="416618" y="453133"/>
                      </a:lnTo>
                      <a:lnTo>
                        <a:pt x="446972" y="453133"/>
                      </a:lnTo>
                      <a:close/>
                      <a:moveTo>
                        <a:pt x="54106" y="242181"/>
                      </a:moveTo>
                      <a:lnTo>
                        <a:pt x="160624" y="242181"/>
                      </a:lnTo>
                      <a:lnTo>
                        <a:pt x="160624" y="453133"/>
                      </a:lnTo>
                      <a:lnTo>
                        <a:pt x="190879" y="453133"/>
                      </a:lnTo>
                      <a:lnTo>
                        <a:pt x="190879" y="511247"/>
                      </a:lnTo>
                      <a:lnTo>
                        <a:pt x="154839" y="511247"/>
                      </a:lnTo>
                      <a:lnTo>
                        <a:pt x="59891" y="511247"/>
                      </a:lnTo>
                      <a:lnTo>
                        <a:pt x="23851" y="511247"/>
                      </a:lnTo>
                      <a:lnTo>
                        <a:pt x="23851" y="453133"/>
                      </a:lnTo>
                      <a:lnTo>
                        <a:pt x="54106" y="453133"/>
                      </a:lnTo>
                      <a:close/>
                      <a:moveTo>
                        <a:pt x="303820" y="98933"/>
                      </a:moveTo>
                      <a:cubicBezTo>
                        <a:pt x="314479" y="98933"/>
                        <a:pt x="323120" y="107542"/>
                        <a:pt x="323120" y="118162"/>
                      </a:cubicBezTo>
                      <a:cubicBezTo>
                        <a:pt x="323120" y="128782"/>
                        <a:pt x="314479" y="137391"/>
                        <a:pt x="303820" y="137391"/>
                      </a:cubicBezTo>
                      <a:cubicBezTo>
                        <a:pt x="293161" y="137391"/>
                        <a:pt x="284520" y="128782"/>
                        <a:pt x="284520" y="118162"/>
                      </a:cubicBezTo>
                      <a:cubicBezTo>
                        <a:pt x="284520" y="107542"/>
                        <a:pt x="293161" y="98933"/>
                        <a:pt x="303820" y="98933"/>
                      </a:cubicBezTo>
                      <a:close/>
                      <a:moveTo>
                        <a:pt x="303749" y="62835"/>
                      </a:moveTo>
                      <a:cubicBezTo>
                        <a:pt x="273221" y="62835"/>
                        <a:pt x="248388" y="87631"/>
                        <a:pt x="248388" y="118116"/>
                      </a:cubicBezTo>
                      <a:cubicBezTo>
                        <a:pt x="248388" y="148600"/>
                        <a:pt x="273221" y="173397"/>
                        <a:pt x="303749" y="173397"/>
                      </a:cubicBezTo>
                      <a:cubicBezTo>
                        <a:pt x="334278" y="173397"/>
                        <a:pt x="359111" y="148600"/>
                        <a:pt x="359111" y="118116"/>
                      </a:cubicBezTo>
                      <a:cubicBezTo>
                        <a:pt x="359111" y="87631"/>
                        <a:pt x="334278" y="62835"/>
                        <a:pt x="303749" y="62835"/>
                      </a:cubicBezTo>
                      <a:close/>
                      <a:moveTo>
                        <a:pt x="303749" y="0"/>
                      </a:moveTo>
                      <a:lnTo>
                        <a:pt x="586964" y="141490"/>
                      </a:lnTo>
                      <a:lnTo>
                        <a:pt x="586964" y="206192"/>
                      </a:lnTo>
                      <a:lnTo>
                        <a:pt x="20535" y="206192"/>
                      </a:lnTo>
                      <a:lnTo>
                        <a:pt x="20535" y="14149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1" name="iṧḻîdê">
              <a:extLst>
                <a:ext uri="{FF2B5EF4-FFF2-40B4-BE49-F238E27FC236}">
                  <a16:creationId xmlns:a16="http://schemas.microsoft.com/office/drawing/2014/main" xmlns="" id="{E1DBAAD0-6E7E-4116-9B70-6EADE382EF7C}"/>
                </a:ext>
              </a:extLst>
            </p:cNvPr>
            <p:cNvGrpSpPr/>
            <p:nvPr/>
          </p:nvGrpSpPr>
          <p:grpSpPr>
            <a:xfrm>
              <a:off x="7727643" y="4839217"/>
              <a:ext cx="3791257" cy="1307583"/>
              <a:chOff x="7727643" y="1274400"/>
              <a:chExt cx="3791257" cy="1307583"/>
            </a:xfrm>
          </p:grpSpPr>
          <p:sp>
            <p:nvSpPr>
              <p:cNvPr id="14" name="îsļîḋé">
                <a:extLst>
                  <a:ext uri="{FF2B5EF4-FFF2-40B4-BE49-F238E27FC236}">
                    <a16:creationId xmlns:a16="http://schemas.microsoft.com/office/drawing/2014/main" xmlns="" id="{4FF1C76A-717F-4FA2-8F48-2054F1C574B3}"/>
                  </a:ext>
                </a:extLst>
              </p:cNvPr>
              <p:cNvSpPr/>
              <p:nvPr/>
            </p:nvSpPr>
            <p:spPr bwMode="auto">
              <a:xfrm>
                <a:off x="8444827" y="1665958"/>
                <a:ext cx="3074073" cy="9160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5" name="ïSļîḑé">
                <a:extLst>
                  <a:ext uri="{FF2B5EF4-FFF2-40B4-BE49-F238E27FC236}">
                    <a16:creationId xmlns:a16="http://schemas.microsoft.com/office/drawing/2014/main" xmlns="" id="{2AF37FE4-5932-4021-84AD-671494E5BAD2}"/>
                  </a:ext>
                </a:extLst>
              </p:cNvPr>
              <p:cNvSpPr txBox="1"/>
              <p:nvPr/>
            </p:nvSpPr>
            <p:spPr bwMode="auto">
              <a:xfrm>
                <a:off x="8444827" y="1274400"/>
                <a:ext cx="3074073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03.Text here</a:t>
                </a:r>
              </a:p>
            </p:txBody>
          </p:sp>
          <p:grpSp>
            <p:nvGrpSpPr>
              <p:cNvPr id="16" name="iṥ1ïḋe">
                <a:extLst>
                  <a:ext uri="{FF2B5EF4-FFF2-40B4-BE49-F238E27FC236}">
                    <a16:creationId xmlns:a16="http://schemas.microsoft.com/office/drawing/2014/main" xmlns="" id="{D25F63E2-FB53-4764-86EB-9105D2217142}"/>
                  </a:ext>
                </a:extLst>
              </p:cNvPr>
              <p:cNvGrpSpPr/>
              <p:nvPr/>
            </p:nvGrpSpPr>
            <p:grpSpPr>
              <a:xfrm>
                <a:off x="7727643" y="1418547"/>
                <a:ext cx="549582" cy="550695"/>
                <a:chOff x="8360818" y="1492335"/>
                <a:chExt cx="907008" cy="908846"/>
              </a:xfrm>
            </p:grpSpPr>
            <p:sp>
              <p:nvSpPr>
                <p:cNvPr id="17" name="îṧḻïḑe">
                  <a:extLst>
                    <a:ext uri="{FF2B5EF4-FFF2-40B4-BE49-F238E27FC236}">
                      <a16:creationId xmlns:a16="http://schemas.microsoft.com/office/drawing/2014/main" xmlns="" id="{EE8A17D5-CF34-4D02-AFB2-CFB9A6D3541C}"/>
                    </a:ext>
                  </a:extLst>
                </p:cNvPr>
                <p:cNvSpPr/>
                <p:nvPr/>
              </p:nvSpPr>
              <p:spPr bwMode="auto">
                <a:xfrm>
                  <a:off x="8360818" y="1492335"/>
                  <a:ext cx="907008" cy="908846"/>
                </a:xfrm>
                <a:prstGeom prst="ellipse">
                  <a:avLst/>
                </a:prstGeom>
                <a:solidFill>
                  <a:schemeClr val="accent1"/>
                </a:solidFill>
                <a:ln w="57150">
                  <a:noFill/>
                  <a:round/>
                  <a:headEnd/>
                  <a:tailEnd/>
                </a:ln>
                <a:extLst/>
              </p:spPr>
              <p:txBody>
                <a:bodyPr/>
                <a:lstStyle>
                  <a:lvl1pPr eaLnBrk="0" hangingPunct="0">
                    <a:spcBef>
                      <a:spcPct val="20000"/>
                    </a:spcBef>
                    <a:buChar char="•"/>
                    <a:defRPr sz="2000">
                      <a:solidFill>
                        <a:schemeClr val="accent1"/>
                      </a:solidFill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accent1"/>
                      </a:solidFill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zh-CN" altLang="en-US" sz="17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" name="i$ļiḑe">
                  <a:extLst>
                    <a:ext uri="{FF2B5EF4-FFF2-40B4-BE49-F238E27FC236}">
                      <a16:creationId xmlns:a16="http://schemas.microsoft.com/office/drawing/2014/main" xmlns="" id="{36F3CFF0-B3B7-45EE-91AB-E1866FE46200}"/>
                    </a:ext>
                  </a:extLst>
                </p:cNvPr>
                <p:cNvSpPr/>
                <p:nvPr/>
              </p:nvSpPr>
              <p:spPr bwMode="auto">
                <a:xfrm>
                  <a:off x="8579892" y="1713201"/>
                  <a:ext cx="468858" cy="467114"/>
                </a:xfrm>
                <a:custGeom>
                  <a:avLst/>
                  <a:gdLst>
                    <a:gd name="connsiteX0" fmla="*/ 0 w 607639"/>
                    <a:gd name="connsiteY0" fmla="*/ 547235 h 605381"/>
                    <a:gd name="connsiteX1" fmla="*/ 23853 w 607639"/>
                    <a:gd name="connsiteY1" fmla="*/ 547235 h 605381"/>
                    <a:gd name="connsiteX2" fmla="*/ 36136 w 607639"/>
                    <a:gd name="connsiteY2" fmla="*/ 547235 h 605381"/>
                    <a:gd name="connsiteX3" fmla="*/ 190916 w 607639"/>
                    <a:gd name="connsiteY3" fmla="*/ 547235 h 605381"/>
                    <a:gd name="connsiteX4" fmla="*/ 212990 w 607639"/>
                    <a:gd name="connsiteY4" fmla="*/ 547235 h 605381"/>
                    <a:gd name="connsiteX5" fmla="*/ 394560 w 607639"/>
                    <a:gd name="connsiteY5" fmla="*/ 547235 h 605381"/>
                    <a:gd name="connsiteX6" fmla="*/ 416634 w 607639"/>
                    <a:gd name="connsiteY6" fmla="*/ 547235 h 605381"/>
                    <a:gd name="connsiteX7" fmla="*/ 571503 w 607639"/>
                    <a:gd name="connsiteY7" fmla="*/ 547235 h 605381"/>
                    <a:gd name="connsiteX8" fmla="*/ 583786 w 607639"/>
                    <a:gd name="connsiteY8" fmla="*/ 547235 h 605381"/>
                    <a:gd name="connsiteX9" fmla="*/ 607639 w 607639"/>
                    <a:gd name="connsiteY9" fmla="*/ 547235 h 605381"/>
                    <a:gd name="connsiteX10" fmla="*/ 607639 w 607639"/>
                    <a:gd name="connsiteY10" fmla="*/ 605381 h 605381"/>
                    <a:gd name="connsiteX11" fmla="*/ 0 w 607639"/>
                    <a:gd name="connsiteY11" fmla="*/ 605381 h 605381"/>
                    <a:gd name="connsiteX12" fmla="*/ 321849 w 607639"/>
                    <a:gd name="connsiteY12" fmla="*/ 269278 h 605381"/>
                    <a:gd name="connsiteX13" fmla="*/ 394531 w 607639"/>
                    <a:gd name="connsiteY13" fmla="*/ 269278 h 605381"/>
                    <a:gd name="connsiteX14" fmla="*/ 394531 w 607639"/>
                    <a:gd name="connsiteY14" fmla="*/ 511247 h 605381"/>
                    <a:gd name="connsiteX15" fmla="*/ 358501 w 607639"/>
                    <a:gd name="connsiteY15" fmla="*/ 511247 h 605381"/>
                    <a:gd name="connsiteX16" fmla="*/ 321849 w 607639"/>
                    <a:gd name="connsiteY16" fmla="*/ 511247 h 605381"/>
                    <a:gd name="connsiteX17" fmla="*/ 212966 w 607639"/>
                    <a:gd name="connsiteY17" fmla="*/ 269278 h 605381"/>
                    <a:gd name="connsiteX18" fmla="*/ 285790 w 607639"/>
                    <a:gd name="connsiteY18" fmla="*/ 269278 h 605381"/>
                    <a:gd name="connsiteX19" fmla="*/ 285790 w 607639"/>
                    <a:gd name="connsiteY19" fmla="*/ 511247 h 605381"/>
                    <a:gd name="connsiteX20" fmla="*/ 249111 w 607639"/>
                    <a:gd name="connsiteY20" fmla="*/ 511247 h 605381"/>
                    <a:gd name="connsiteX21" fmla="*/ 212966 w 607639"/>
                    <a:gd name="connsiteY21" fmla="*/ 511247 h 605381"/>
                    <a:gd name="connsiteX22" fmla="*/ 446972 w 607639"/>
                    <a:gd name="connsiteY22" fmla="*/ 242181 h 605381"/>
                    <a:gd name="connsiteX23" fmla="*/ 553523 w 607639"/>
                    <a:gd name="connsiteY23" fmla="*/ 242181 h 605381"/>
                    <a:gd name="connsiteX24" fmla="*/ 553523 w 607639"/>
                    <a:gd name="connsiteY24" fmla="*/ 453133 h 605381"/>
                    <a:gd name="connsiteX25" fmla="*/ 583788 w 607639"/>
                    <a:gd name="connsiteY25" fmla="*/ 453133 h 605381"/>
                    <a:gd name="connsiteX26" fmla="*/ 583788 w 607639"/>
                    <a:gd name="connsiteY26" fmla="*/ 511247 h 605381"/>
                    <a:gd name="connsiteX27" fmla="*/ 547648 w 607639"/>
                    <a:gd name="connsiteY27" fmla="*/ 511247 h 605381"/>
                    <a:gd name="connsiteX28" fmla="*/ 452758 w 607639"/>
                    <a:gd name="connsiteY28" fmla="*/ 511247 h 605381"/>
                    <a:gd name="connsiteX29" fmla="*/ 416618 w 607639"/>
                    <a:gd name="connsiteY29" fmla="*/ 511247 h 605381"/>
                    <a:gd name="connsiteX30" fmla="*/ 416618 w 607639"/>
                    <a:gd name="connsiteY30" fmla="*/ 453133 h 605381"/>
                    <a:gd name="connsiteX31" fmla="*/ 446972 w 607639"/>
                    <a:gd name="connsiteY31" fmla="*/ 453133 h 605381"/>
                    <a:gd name="connsiteX32" fmla="*/ 54106 w 607639"/>
                    <a:gd name="connsiteY32" fmla="*/ 242181 h 605381"/>
                    <a:gd name="connsiteX33" fmla="*/ 160624 w 607639"/>
                    <a:gd name="connsiteY33" fmla="*/ 242181 h 605381"/>
                    <a:gd name="connsiteX34" fmla="*/ 160624 w 607639"/>
                    <a:gd name="connsiteY34" fmla="*/ 453133 h 605381"/>
                    <a:gd name="connsiteX35" fmla="*/ 190879 w 607639"/>
                    <a:gd name="connsiteY35" fmla="*/ 453133 h 605381"/>
                    <a:gd name="connsiteX36" fmla="*/ 190879 w 607639"/>
                    <a:gd name="connsiteY36" fmla="*/ 511247 h 605381"/>
                    <a:gd name="connsiteX37" fmla="*/ 154839 w 607639"/>
                    <a:gd name="connsiteY37" fmla="*/ 511247 h 605381"/>
                    <a:gd name="connsiteX38" fmla="*/ 59891 w 607639"/>
                    <a:gd name="connsiteY38" fmla="*/ 511247 h 605381"/>
                    <a:gd name="connsiteX39" fmla="*/ 23851 w 607639"/>
                    <a:gd name="connsiteY39" fmla="*/ 511247 h 605381"/>
                    <a:gd name="connsiteX40" fmla="*/ 23851 w 607639"/>
                    <a:gd name="connsiteY40" fmla="*/ 453133 h 605381"/>
                    <a:gd name="connsiteX41" fmla="*/ 54106 w 607639"/>
                    <a:gd name="connsiteY41" fmla="*/ 453133 h 605381"/>
                    <a:gd name="connsiteX42" fmla="*/ 303820 w 607639"/>
                    <a:gd name="connsiteY42" fmla="*/ 98933 h 605381"/>
                    <a:gd name="connsiteX43" fmla="*/ 323120 w 607639"/>
                    <a:gd name="connsiteY43" fmla="*/ 118162 h 605381"/>
                    <a:gd name="connsiteX44" fmla="*/ 303820 w 607639"/>
                    <a:gd name="connsiteY44" fmla="*/ 137391 h 605381"/>
                    <a:gd name="connsiteX45" fmla="*/ 284520 w 607639"/>
                    <a:gd name="connsiteY45" fmla="*/ 118162 h 605381"/>
                    <a:gd name="connsiteX46" fmla="*/ 303820 w 607639"/>
                    <a:gd name="connsiteY46" fmla="*/ 98933 h 605381"/>
                    <a:gd name="connsiteX47" fmla="*/ 303749 w 607639"/>
                    <a:gd name="connsiteY47" fmla="*/ 62835 h 605381"/>
                    <a:gd name="connsiteX48" fmla="*/ 248388 w 607639"/>
                    <a:gd name="connsiteY48" fmla="*/ 118116 h 605381"/>
                    <a:gd name="connsiteX49" fmla="*/ 303749 w 607639"/>
                    <a:gd name="connsiteY49" fmla="*/ 173397 h 605381"/>
                    <a:gd name="connsiteX50" fmla="*/ 359111 w 607639"/>
                    <a:gd name="connsiteY50" fmla="*/ 118116 h 605381"/>
                    <a:gd name="connsiteX51" fmla="*/ 303749 w 607639"/>
                    <a:gd name="connsiteY51" fmla="*/ 62835 h 605381"/>
                    <a:gd name="connsiteX52" fmla="*/ 303749 w 607639"/>
                    <a:gd name="connsiteY52" fmla="*/ 0 h 605381"/>
                    <a:gd name="connsiteX53" fmla="*/ 586964 w 607639"/>
                    <a:gd name="connsiteY53" fmla="*/ 141490 h 605381"/>
                    <a:gd name="connsiteX54" fmla="*/ 586964 w 607639"/>
                    <a:gd name="connsiteY54" fmla="*/ 206192 h 605381"/>
                    <a:gd name="connsiteX55" fmla="*/ 20535 w 607639"/>
                    <a:gd name="connsiteY55" fmla="*/ 206192 h 605381"/>
                    <a:gd name="connsiteX56" fmla="*/ 20535 w 607639"/>
                    <a:gd name="connsiteY56" fmla="*/ 141490 h 605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</a:cxnLst>
                  <a:rect l="l" t="t" r="r" b="b"/>
                  <a:pathLst>
                    <a:path w="607639" h="605381">
                      <a:moveTo>
                        <a:pt x="0" y="547235"/>
                      </a:moveTo>
                      <a:lnTo>
                        <a:pt x="23853" y="547235"/>
                      </a:lnTo>
                      <a:lnTo>
                        <a:pt x="36136" y="547235"/>
                      </a:lnTo>
                      <a:lnTo>
                        <a:pt x="190916" y="547235"/>
                      </a:lnTo>
                      <a:lnTo>
                        <a:pt x="212990" y="547235"/>
                      </a:lnTo>
                      <a:lnTo>
                        <a:pt x="394560" y="547235"/>
                      </a:lnTo>
                      <a:lnTo>
                        <a:pt x="416634" y="547235"/>
                      </a:lnTo>
                      <a:lnTo>
                        <a:pt x="571503" y="547235"/>
                      </a:lnTo>
                      <a:lnTo>
                        <a:pt x="583786" y="547235"/>
                      </a:lnTo>
                      <a:lnTo>
                        <a:pt x="607639" y="547235"/>
                      </a:lnTo>
                      <a:lnTo>
                        <a:pt x="607639" y="605381"/>
                      </a:lnTo>
                      <a:lnTo>
                        <a:pt x="0" y="605381"/>
                      </a:lnTo>
                      <a:close/>
                      <a:moveTo>
                        <a:pt x="321849" y="269278"/>
                      </a:moveTo>
                      <a:lnTo>
                        <a:pt x="394531" y="269278"/>
                      </a:lnTo>
                      <a:lnTo>
                        <a:pt x="394531" y="511247"/>
                      </a:lnTo>
                      <a:lnTo>
                        <a:pt x="358501" y="511247"/>
                      </a:lnTo>
                      <a:lnTo>
                        <a:pt x="321849" y="511247"/>
                      </a:lnTo>
                      <a:close/>
                      <a:moveTo>
                        <a:pt x="212966" y="269278"/>
                      </a:moveTo>
                      <a:lnTo>
                        <a:pt x="285790" y="269278"/>
                      </a:lnTo>
                      <a:lnTo>
                        <a:pt x="285790" y="511247"/>
                      </a:lnTo>
                      <a:lnTo>
                        <a:pt x="249111" y="511247"/>
                      </a:lnTo>
                      <a:lnTo>
                        <a:pt x="212966" y="511247"/>
                      </a:lnTo>
                      <a:close/>
                      <a:moveTo>
                        <a:pt x="446972" y="242181"/>
                      </a:moveTo>
                      <a:lnTo>
                        <a:pt x="553523" y="242181"/>
                      </a:lnTo>
                      <a:lnTo>
                        <a:pt x="553523" y="453133"/>
                      </a:lnTo>
                      <a:lnTo>
                        <a:pt x="583788" y="453133"/>
                      </a:lnTo>
                      <a:lnTo>
                        <a:pt x="583788" y="511247"/>
                      </a:lnTo>
                      <a:lnTo>
                        <a:pt x="547648" y="511247"/>
                      </a:lnTo>
                      <a:lnTo>
                        <a:pt x="452758" y="511247"/>
                      </a:lnTo>
                      <a:lnTo>
                        <a:pt x="416618" y="511247"/>
                      </a:lnTo>
                      <a:lnTo>
                        <a:pt x="416618" y="453133"/>
                      </a:lnTo>
                      <a:lnTo>
                        <a:pt x="446972" y="453133"/>
                      </a:lnTo>
                      <a:close/>
                      <a:moveTo>
                        <a:pt x="54106" y="242181"/>
                      </a:moveTo>
                      <a:lnTo>
                        <a:pt x="160624" y="242181"/>
                      </a:lnTo>
                      <a:lnTo>
                        <a:pt x="160624" y="453133"/>
                      </a:lnTo>
                      <a:lnTo>
                        <a:pt x="190879" y="453133"/>
                      </a:lnTo>
                      <a:lnTo>
                        <a:pt x="190879" y="511247"/>
                      </a:lnTo>
                      <a:lnTo>
                        <a:pt x="154839" y="511247"/>
                      </a:lnTo>
                      <a:lnTo>
                        <a:pt x="59891" y="511247"/>
                      </a:lnTo>
                      <a:lnTo>
                        <a:pt x="23851" y="511247"/>
                      </a:lnTo>
                      <a:lnTo>
                        <a:pt x="23851" y="453133"/>
                      </a:lnTo>
                      <a:lnTo>
                        <a:pt x="54106" y="453133"/>
                      </a:lnTo>
                      <a:close/>
                      <a:moveTo>
                        <a:pt x="303820" y="98933"/>
                      </a:moveTo>
                      <a:cubicBezTo>
                        <a:pt x="314479" y="98933"/>
                        <a:pt x="323120" y="107542"/>
                        <a:pt x="323120" y="118162"/>
                      </a:cubicBezTo>
                      <a:cubicBezTo>
                        <a:pt x="323120" y="128782"/>
                        <a:pt x="314479" y="137391"/>
                        <a:pt x="303820" y="137391"/>
                      </a:cubicBezTo>
                      <a:cubicBezTo>
                        <a:pt x="293161" y="137391"/>
                        <a:pt x="284520" y="128782"/>
                        <a:pt x="284520" y="118162"/>
                      </a:cubicBezTo>
                      <a:cubicBezTo>
                        <a:pt x="284520" y="107542"/>
                        <a:pt x="293161" y="98933"/>
                        <a:pt x="303820" y="98933"/>
                      </a:cubicBezTo>
                      <a:close/>
                      <a:moveTo>
                        <a:pt x="303749" y="62835"/>
                      </a:moveTo>
                      <a:cubicBezTo>
                        <a:pt x="273221" y="62835"/>
                        <a:pt x="248388" y="87631"/>
                        <a:pt x="248388" y="118116"/>
                      </a:cubicBezTo>
                      <a:cubicBezTo>
                        <a:pt x="248388" y="148600"/>
                        <a:pt x="273221" y="173397"/>
                        <a:pt x="303749" y="173397"/>
                      </a:cubicBezTo>
                      <a:cubicBezTo>
                        <a:pt x="334278" y="173397"/>
                        <a:pt x="359111" y="148600"/>
                        <a:pt x="359111" y="118116"/>
                      </a:cubicBezTo>
                      <a:cubicBezTo>
                        <a:pt x="359111" y="87631"/>
                        <a:pt x="334278" y="62835"/>
                        <a:pt x="303749" y="62835"/>
                      </a:cubicBezTo>
                      <a:close/>
                      <a:moveTo>
                        <a:pt x="303749" y="0"/>
                      </a:moveTo>
                      <a:lnTo>
                        <a:pt x="586964" y="141490"/>
                      </a:lnTo>
                      <a:lnTo>
                        <a:pt x="586964" y="206192"/>
                      </a:lnTo>
                      <a:lnTo>
                        <a:pt x="20535" y="206192"/>
                      </a:lnTo>
                      <a:lnTo>
                        <a:pt x="20535" y="14149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920DC772-5391-4A67-A7B7-12D0E11B12FF}"/>
                </a:ext>
              </a:extLst>
            </p:cNvPr>
            <p:cNvCxnSpPr/>
            <p:nvPr/>
          </p:nvCxnSpPr>
          <p:spPr>
            <a:xfrm>
              <a:off x="8526000" y="2664000"/>
              <a:ext cx="29929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6950D9A3-5B9A-4514-A08D-707856DB0C02}"/>
                </a:ext>
              </a:extLst>
            </p:cNvPr>
            <p:cNvCxnSpPr/>
            <p:nvPr/>
          </p:nvCxnSpPr>
          <p:spPr>
            <a:xfrm>
              <a:off x="8526000" y="4549950"/>
              <a:ext cx="29929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89537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grpSp>
        <p:nvGrpSpPr>
          <p:cNvPr id="5" name="d93c8c70-9aae-4d44-ac2c-b689a504a1b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5068D28-543C-436F-8F7D-AF377FC317A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0299" y="1237897"/>
            <a:ext cx="10856990" cy="4886328"/>
            <a:chOff x="670299" y="1237897"/>
            <a:chExt cx="10856990" cy="4886328"/>
          </a:xfrm>
        </p:grpSpPr>
        <p:sp>
          <p:nvSpPr>
            <p:cNvPr id="6" name="iṩļíḍé">
              <a:extLst>
                <a:ext uri="{FF2B5EF4-FFF2-40B4-BE49-F238E27FC236}">
                  <a16:creationId xmlns:a16="http://schemas.microsoft.com/office/drawing/2014/main" xmlns="" id="{E8FF9DE2-8E1D-4F2D-99C6-98ADFB9F8569}"/>
                </a:ext>
              </a:extLst>
            </p:cNvPr>
            <p:cNvSpPr/>
            <p:nvPr/>
          </p:nvSpPr>
          <p:spPr bwMode="auto">
            <a:xfrm>
              <a:off x="5335148" y="2342642"/>
              <a:ext cx="1576807" cy="1226771"/>
            </a:xfrm>
            <a:custGeom>
              <a:avLst/>
              <a:gdLst>
                <a:gd name="T0" fmla="*/ 0 w 955"/>
                <a:gd name="T1" fmla="*/ 215 h 743"/>
                <a:gd name="T2" fmla="*/ 215 w 955"/>
                <a:gd name="T3" fmla="*/ 0 h 743"/>
                <a:gd name="T4" fmla="*/ 955 w 955"/>
                <a:gd name="T5" fmla="*/ 743 h 743"/>
                <a:gd name="T6" fmla="*/ 526 w 955"/>
                <a:gd name="T7" fmla="*/ 743 h 743"/>
                <a:gd name="T8" fmla="*/ 0 w 955"/>
                <a:gd name="T9" fmla="*/ 215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5" h="743">
                  <a:moveTo>
                    <a:pt x="0" y="215"/>
                  </a:moveTo>
                  <a:lnTo>
                    <a:pt x="215" y="0"/>
                  </a:lnTo>
                  <a:lnTo>
                    <a:pt x="955" y="743"/>
                  </a:lnTo>
                  <a:lnTo>
                    <a:pt x="526" y="743"/>
                  </a:lnTo>
                  <a:lnTo>
                    <a:pt x="0" y="215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600"/>
            </a:p>
          </p:txBody>
        </p:sp>
        <p:sp>
          <p:nvSpPr>
            <p:cNvPr id="7" name="îṥḷíḍe">
              <a:extLst>
                <a:ext uri="{FF2B5EF4-FFF2-40B4-BE49-F238E27FC236}">
                  <a16:creationId xmlns:a16="http://schemas.microsoft.com/office/drawing/2014/main" xmlns="" id="{1BC60E2F-5994-4843-8A46-0A28B4A4E01F}"/>
                </a:ext>
              </a:extLst>
            </p:cNvPr>
            <p:cNvSpPr/>
            <p:nvPr/>
          </p:nvSpPr>
          <p:spPr bwMode="auto">
            <a:xfrm flipV="1">
              <a:off x="5335148" y="3569413"/>
              <a:ext cx="1576807" cy="1226771"/>
            </a:xfrm>
            <a:custGeom>
              <a:avLst/>
              <a:gdLst>
                <a:gd name="T0" fmla="*/ 0 w 955"/>
                <a:gd name="T1" fmla="*/ 215 h 743"/>
                <a:gd name="T2" fmla="*/ 215 w 955"/>
                <a:gd name="T3" fmla="*/ 0 h 743"/>
                <a:gd name="T4" fmla="*/ 955 w 955"/>
                <a:gd name="T5" fmla="*/ 743 h 743"/>
                <a:gd name="T6" fmla="*/ 526 w 955"/>
                <a:gd name="T7" fmla="*/ 743 h 743"/>
                <a:gd name="T8" fmla="*/ 0 w 955"/>
                <a:gd name="T9" fmla="*/ 215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5" h="743">
                  <a:moveTo>
                    <a:pt x="0" y="215"/>
                  </a:moveTo>
                  <a:lnTo>
                    <a:pt x="215" y="0"/>
                  </a:lnTo>
                  <a:lnTo>
                    <a:pt x="955" y="743"/>
                  </a:lnTo>
                  <a:lnTo>
                    <a:pt x="526" y="743"/>
                  </a:lnTo>
                  <a:lnTo>
                    <a:pt x="0" y="215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600"/>
            </a:p>
          </p:txBody>
        </p:sp>
        <p:sp>
          <p:nvSpPr>
            <p:cNvPr id="8" name="ïš1íḓe">
              <a:extLst>
                <a:ext uri="{FF2B5EF4-FFF2-40B4-BE49-F238E27FC236}">
                  <a16:creationId xmlns:a16="http://schemas.microsoft.com/office/drawing/2014/main" xmlns="" id="{24695C9D-9B59-4042-9253-F5A6C6C20167}"/>
                </a:ext>
              </a:extLst>
            </p:cNvPr>
            <p:cNvSpPr/>
            <p:nvPr/>
          </p:nvSpPr>
          <p:spPr>
            <a:xfrm>
              <a:off x="3651638" y="2342642"/>
              <a:ext cx="2446113" cy="2453542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600"/>
            </a:p>
          </p:txBody>
        </p:sp>
        <p:sp>
          <p:nvSpPr>
            <p:cNvPr id="9" name="îs1ïḍé">
              <a:extLst>
                <a:ext uri="{FF2B5EF4-FFF2-40B4-BE49-F238E27FC236}">
                  <a16:creationId xmlns:a16="http://schemas.microsoft.com/office/drawing/2014/main" xmlns="" id="{B575FAB6-963C-43AE-B914-23A0055FC9E5}"/>
                </a:ext>
              </a:extLst>
            </p:cNvPr>
            <p:cNvSpPr/>
            <p:nvPr/>
          </p:nvSpPr>
          <p:spPr bwMode="auto">
            <a:xfrm>
              <a:off x="6149352" y="2342642"/>
              <a:ext cx="1576807" cy="1226771"/>
            </a:xfrm>
            <a:custGeom>
              <a:avLst/>
              <a:gdLst>
                <a:gd name="T0" fmla="*/ 0 w 955"/>
                <a:gd name="T1" fmla="*/ 215 h 743"/>
                <a:gd name="T2" fmla="*/ 215 w 955"/>
                <a:gd name="T3" fmla="*/ 0 h 743"/>
                <a:gd name="T4" fmla="*/ 955 w 955"/>
                <a:gd name="T5" fmla="*/ 743 h 743"/>
                <a:gd name="T6" fmla="*/ 526 w 955"/>
                <a:gd name="T7" fmla="*/ 743 h 743"/>
                <a:gd name="T8" fmla="*/ 0 w 955"/>
                <a:gd name="T9" fmla="*/ 215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5" h="743">
                  <a:moveTo>
                    <a:pt x="0" y="215"/>
                  </a:moveTo>
                  <a:lnTo>
                    <a:pt x="215" y="0"/>
                  </a:lnTo>
                  <a:lnTo>
                    <a:pt x="955" y="743"/>
                  </a:lnTo>
                  <a:lnTo>
                    <a:pt x="526" y="743"/>
                  </a:lnTo>
                  <a:lnTo>
                    <a:pt x="0" y="215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600"/>
            </a:p>
          </p:txBody>
        </p:sp>
        <p:sp>
          <p:nvSpPr>
            <p:cNvPr id="10" name="îsľîdè">
              <a:extLst>
                <a:ext uri="{FF2B5EF4-FFF2-40B4-BE49-F238E27FC236}">
                  <a16:creationId xmlns:a16="http://schemas.microsoft.com/office/drawing/2014/main" xmlns="" id="{73F9E146-97E4-4D8D-B9F2-246D8748BF82}"/>
                </a:ext>
              </a:extLst>
            </p:cNvPr>
            <p:cNvSpPr/>
            <p:nvPr/>
          </p:nvSpPr>
          <p:spPr bwMode="auto">
            <a:xfrm flipV="1">
              <a:off x="6149352" y="3569413"/>
              <a:ext cx="1576807" cy="1226771"/>
            </a:xfrm>
            <a:custGeom>
              <a:avLst/>
              <a:gdLst>
                <a:gd name="T0" fmla="*/ 0 w 955"/>
                <a:gd name="T1" fmla="*/ 215 h 743"/>
                <a:gd name="T2" fmla="*/ 215 w 955"/>
                <a:gd name="T3" fmla="*/ 0 h 743"/>
                <a:gd name="T4" fmla="*/ 955 w 955"/>
                <a:gd name="T5" fmla="*/ 743 h 743"/>
                <a:gd name="T6" fmla="*/ 526 w 955"/>
                <a:gd name="T7" fmla="*/ 743 h 743"/>
                <a:gd name="T8" fmla="*/ 0 w 955"/>
                <a:gd name="T9" fmla="*/ 215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5" h="743">
                  <a:moveTo>
                    <a:pt x="0" y="215"/>
                  </a:moveTo>
                  <a:lnTo>
                    <a:pt x="215" y="0"/>
                  </a:lnTo>
                  <a:lnTo>
                    <a:pt x="955" y="743"/>
                  </a:lnTo>
                  <a:lnTo>
                    <a:pt x="526" y="743"/>
                  </a:lnTo>
                  <a:lnTo>
                    <a:pt x="0" y="215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600"/>
            </a:p>
          </p:txBody>
        </p:sp>
        <p:sp>
          <p:nvSpPr>
            <p:cNvPr id="11" name="iṣḻiḍè">
              <a:extLst>
                <a:ext uri="{FF2B5EF4-FFF2-40B4-BE49-F238E27FC236}">
                  <a16:creationId xmlns:a16="http://schemas.microsoft.com/office/drawing/2014/main" xmlns="" id="{7D38002D-C1E2-4168-9972-15D176A7C848}"/>
                </a:ext>
              </a:extLst>
            </p:cNvPr>
            <p:cNvSpPr/>
            <p:nvPr/>
          </p:nvSpPr>
          <p:spPr bwMode="auto">
            <a:xfrm>
              <a:off x="6963555" y="2342642"/>
              <a:ext cx="1576807" cy="1226771"/>
            </a:xfrm>
            <a:custGeom>
              <a:avLst/>
              <a:gdLst>
                <a:gd name="T0" fmla="*/ 0 w 955"/>
                <a:gd name="T1" fmla="*/ 215 h 743"/>
                <a:gd name="T2" fmla="*/ 215 w 955"/>
                <a:gd name="T3" fmla="*/ 0 h 743"/>
                <a:gd name="T4" fmla="*/ 955 w 955"/>
                <a:gd name="T5" fmla="*/ 743 h 743"/>
                <a:gd name="T6" fmla="*/ 526 w 955"/>
                <a:gd name="T7" fmla="*/ 743 h 743"/>
                <a:gd name="T8" fmla="*/ 0 w 955"/>
                <a:gd name="T9" fmla="*/ 215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5" h="743">
                  <a:moveTo>
                    <a:pt x="0" y="215"/>
                  </a:moveTo>
                  <a:lnTo>
                    <a:pt x="215" y="0"/>
                  </a:lnTo>
                  <a:lnTo>
                    <a:pt x="955" y="743"/>
                  </a:lnTo>
                  <a:lnTo>
                    <a:pt x="526" y="743"/>
                  </a:lnTo>
                  <a:lnTo>
                    <a:pt x="0" y="215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600"/>
            </a:p>
          </p:txBody>
        </p:sp>
        <p:sp>
          <p:nvSpPr>
            <p:cNvPr id="12" name="íşḻiḋê">
              <a:extLst>
                <a:ext uri="{FF2B5EF4-FFF2-40B4-BE49-F238E27FC236}">
                  <a16:creationId xmlns:a16="http://schemas.microsoft.com/office/drawing/2014/main" xmlns="" id="{05A7E9FE-15B6-43D5-8D21-F28F874A7408}"/>
                </a:ext>
              </a:extLst>
            </p:cNvPr>
            <p:cNvSpPr/>
            <p:nvPr/>
          </p:nvSpPr>
          <p:spPr bwMode="auto">
            <a:xfrm flipV="1">
              <a:off x="6963555" y="3569413"/>
              <a:ext cx="1576807" cy="1226771"/>
            </a:xfrm>
            <a:custGeom>
              <a:avLst/>
              <a:gdLst>
                <a:gd name="T0" fmla="*/ 0 w 955"/>
                <a:gd name="T1" fmla="*/ 215 h 743"/>
                <a:gd name="T2" fmla="*/ 215 w 955"/>
                <a:gd name="T3" fmla="*/ 0 h 743"/>
                <a:gd name="T4" fmla="*/ 955 w 955"/>
                <a:gd name="T5" fmla="*/ 743 h 743"/>
                <a:gd name="T6" fmla="*/ 526 w 955"/>
                <a:gd name="T7" fmla="*/ 743 h 743"/>
                <a:gd name="T8" fmla="*/ 0 w 955"/>
                <a:gd name="T9" fmla="*/ 215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5" h="743">
                  <a:moveTo>
                    <a:pt x="0" y="215"/>
                  </a:moveTo>
                  <a:lnTo>
                    <a:pt x="215" y="0"/>
                  </a:lnTo>
                  <a:lnTo>
                    <a:pt x="955" y="743"/>
                  </a:lnTo>
                  <a:lnTo>
                    <a:pt x="526" y="743"/>
                  </a:lnTo>
                  <a:lnTo>
                    <a:pt x="0" y="215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600"/>
            </a:p>
          </p:txBody>
        </p:sp>
        <p:grpSp>
          <p:nvGrpSpPr>
            <p:cNvPr id="13" name="ïṣlïdé">
              <a:extLst>
                <a:ext uri="{FF2B5EF4-FFF2-40B4-BE49-F238E27FC236}">
                  <a16:creationId xmlns:a16="http://schemas.microsoft.com/office/drawing/2014/main" xmlns="" id="{57E27AC1-EF4F-485C-8443-1422C56EA7C6}"/>
                </a:ext>
              </a:extLst>
            </p:cNvPr>
            <p:cNvGrpSpPr/>
            <p:nvPr/>
          </p:nvGrpSpPr>
          <p:grpSpPr>
            <a:xfrm>
              <a:off x="5308646" y="2285442"/>
              <a:ext cx="471648" cy="472390"/>
              <a:chOff x="4011823" y="1390650"/>
              <a:chExt cx="1064394" cy="1066068"/>
            </a:xfrm>
          </p:grpSpPr>
          <p:sp>
            <p:nvSpPr>
              <p:cNvPr id="34" name="íšliḋé">
                <a:extLst>
                  <a:ext uri="{FF2B5EF4-FFF2-40B4-BE49-F238E27FC236}">
                    <a16:creationId xmlns:a16="http://schemas.microsoft.com/office/drawing/2014/main" xmlns="" id="{456B5FCA-8D2F-4E46-8DC3-00713562EEC3}"/>
                  </a:ext>
                </a:extLst>
              </p:cNvPr>
              <p:cNvSpPr/>
              <p:nvPr/>
            </p:nvSpPr>
            <p:spPr bwMode="auto">
              <a:xfrm>
                <a:off x="4011823" y="1390650"/>
                <a:ext cx="1064394" cy="1066068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chemeClr val="bg2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5" name="ísḻïďê">
                <a:extLst>
                  <a:ext uri="{FF2B5EF4-FFF2-40B4-BE49-F238E27FC236}">
                    <a16:creationId xmlns:a16="http://schemas.microsoft.com/office/drawing/2014/main" xmlns="" id="{709E2788-0DAB-41A2-A2B8-8995F4F5ED1C}"/>
                  </a:ext>
                </a:extLst>
              </p:cNvPr>
              <p:cNvSpPr/>
              <p:nvPr/>
            </p:nvSpPr>
            <p:spPr>
              <a:xfrm>
                <a:off x="4306494" y="1679956"/>
                <a:ext cx="475056" cy="487456"/>
              </a:xfrm>
              <a:custGeom>
                <a:avLst/>
                <a:gdLst>
                  <a:gd name="T0" fmla="*/ 4313 w 5734"/>
                  <a:gd name="T1" fmla="*/ 3918 h 5892"/>
                  <a:gd name="T2" fmla="*/ 5734 w 5734"/>
                  <a:gd name="T3" fmla="*/ 2497 h 5892"/>
                  <a:gd name="T4" fmla="*/ 4313 w 5734"/>
                  <a:gd name="T5" fmla="*/ 1076 h 5892"/>
                  <a:gd name="T6" fmla="*/ 4149 w 5734"/>
                  <a:gd name="T7" fmla="*/ 1085 h 5892"/>
                  <a:gd name="T8" fmla="*/ 3733 w 5734"/>
                  <a:gd name="T9" fmla="*/ 378 h 5892"/>
                  <a:gd name="T10" fmla="*/ 2768 w 5734"/>
                  <a:gd name="T11" fmla="*/ 0 h 5892"/>
                  <a:gd name="T12" fmla="*/ 1389 w 5734"/>
                  <a:gd name="T13" fmla="*/ 1076 h 5892"/>
                  <a:gd name="T14" fmla="*/ 0 w 5734"/>
                  <a:gd name="T15" fmla="*/ 2497 h 5892"/>
                  <a:gd name="T16" fmla="*/ 1421 w 5734"/>
                  <a:gd name="T17" fmla="*/ 3918 h 5892"/>
                  <a:gd name="T18" fmla="*/ 2140 w 5734"/>
                  <a:gd name="T19" fmla="*/ 3918 h 5892"/>
                  <a:gd name="T20" fmla="*/ 2140 w 5734"/>
                  <a:gd name="T21" fmla="*/ 4472 h 5892"/>
                  <a:gd name="T22" fmla="*/ 1315 w 5734"/>
                  <a:gd name="T23" fmla="*/ 4472 h 5892"/>
                  <a:gd name="T24" fmla="*/ 954 w 5734"/>
                  <a:gd name="T25" fmla="*/ 4259 h 5892"/>
                  <a:gd name="T26" fmla="*/ 540 w 5734"/>
                  <a:gd name="T27" fmla="*/ 4672 h 5892"/>
                  <a:gd name="T28" fmla="*/ 954 w 5734"/>
                  <a:gd name="T29" fmla="*/ 5086 h 5892"/>
                  <a:gd name="T30" fmla="*/ 1315 w 5734"/>
                  <a:gd name="T31" fmla="*/ 4872 h 5892"/>
                  <a:gd name="T32" fmla="*/ 2340 w 5734"/>
                  <a:gd name="T33" fmla="*/ 4872 h 5892"/>
                  <a:gd name="T34" fmla="*/ 2540 w 5734"/>
                  <a:gd name="T35" fmla="*/ 4672 h 5892"/>
                  <a:gd name="T36" fmla="*/ 2540 w 5734"/>
                  <a:gd name="T37" fmla="*/ 3918 h 5892"/>
                  <a:gd name="T38" fmla="*/ 2667 w 5734"/>
                  <a:gd name="T39" fmla="*/ 3918 h 5892"/>
                  <a:gd name="T40" fmla="*/ 2667 w 5734"/>
                  <a:gd name="T41" fmla="*/ 5117 h 5892"/>
                  <a:gd name="T42" fmla="*/ 2454 w 5734"/>
                  <a:gd name="T43" fmla="*/ 5479 h 5892"/>
                  <a:gd name="T44" fmla="*/ 2867 w 5734"/>
                  <a:gd name="T45" fmla="*/ 5892 h 5892"/>
                  <a:gd name="T46" fmla="*/ 3280 w 5734"/>
                  <a:gd name="T47" fmla="*/ 5479 h 5892"/>
                  <a:gd name="T48" fmla="*/ 3067 w 5734"/>
                  <a:gd name="T49" fmla="*/ 5117 h 5892"/>
                  <a:gd name="T50" fmla="*/ 3067 w 5734"/>
                  <a:gd name="T51" fmla="*/ 3918 h 5892"/>
                  <a:gd name="T52" fmla="*/ 3194 w 5734"/>
                  <a:gd name="T53" fmla="*/ 3918 h 5892"/>
                  <a:gd name="T54" fmla="*/ 3194 w 5734"/>
                  <a:gd name="T55" fmla="*/ 4691 h 5892"/>
                  <a:gd name="T56" fmla="*/ 3394 w 5734"/>
                  <a:gd name="T57" fmla="*/ 4891 h 5892"/>
                  <a:gd name="T58" fmla="*/ 4430 w 5734"/>
                  <a:gd name="T59" fmla="*/ 4891 h 5892"/>
                  <a:gd name="T60" fmla="*/ 4780 w 5734"/>
                  <a:gd name="T61" fmla="*/ 5085 h 5892"/>
                  <a:gd name="T62" fmla="*/ 5194 w 5734"/>
                  <a:gd name="T63" fmla="*/ 4672 h 5892"/>
                  <a:gd name="T64" fmla="*/ 4780 w 5734"/>
                  <a:gd name="T65" fmla="*/ 4259 h 5892"/>
                  <a:gd name="T66" fmla="*/ 4409 w 5734"/>
                  <a:gd name="T67" fmla="*/ 4491 h 5892"/>
                  <a:gd name="T68" fmla="*/ 3594 w 5734"/>
                  <a:gd name="T69" fmla="*/ 4491 h 5892"/>
                  <a:gd name="T70" fmla="*/ 3594 w 5734"/>
                  <a:gd name="T71" fmla="*/ 3918 h 5892"/>
                  <a:gd name="T72" fmla="*/ 4313 w 5734"/>
                  <a:gd name="T73" fmla="*/ 3918 h 5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734" h="5892">
                    <a:moveTo>
                      <a:pt x="4313" y="3918"/>
                    </a:moveTo>
                    <a:cubicBezTo>
                      <a:pt x="5096" y="3918"/>
                      <a:pt x="5734" y="3280"/>
                      <a:pt x="5734" y="2497"/>
                    </a:cubicBezTo>
                    <a:cubicBezTo>
                      <a:pt x="5734" y="1713"/>
                      <a:pt x="5096" y="1076"/>
                      <a:pt x="4313" y="1076"/>
                    </a:cubicBezTo>
                    <a:cubicBezTo>
                      <a:pt x="4258" y="1076"/>
                      <a:pt x="4203" y="1079"/>
                      <a:pt x="4149" y="1085"/>
                    </a:cubicBezTo>
                    <a:cubicBezTo>
                      <a:pt x="4084" y="816"/>
                      <a:pt x="3940" y="570"/>
                      <a:pt x="3733" y="378"/>
                    </a:cubicBezTo>
                    <a:cubicBezTo>
                      <a:pt x="3470" y="134"/>
                      <a:pt x="3127" y="0"/>
                      <a:pt x="2768" y="0"/>
                    </a:cubicBezTo>
                    <a:cubicBezTo>
                      <a:pt x="2107" y="0"/>
                      <a:pt x="1544" y="451"/>
                      <a:pt x="1389" y="1076"/>
                    </a:cubicBezTo>
                    <a:cubicBezTo>
                      <a:pt x="620" y="1093"/>
                      <a:pt x="0" y="1724"/>
                      <a:pt x="0" y="2497"/>
                    </a:cubicBezTo>
                    <a:cubicBezTo>
                      <a:pt x="0" y="3281"/>
                      <a:pt x="638" y="3918"/>
                      <a:pt x="1421" y="3918"/>
                    </a:cubicBezTo>
                    <a:lnTo>
                      <a:pt x="2140" y="3918"/>
                    </a:lnTo>
                    <a:lnTo>
                      <a:pt x="2140" y="4472"/>
                    </a:lnTo>
                    <a:lnTo>
                      <a:pt x="1315" y="4472"/>
                    </a:lnTo>
                    <a:cubicBezTo>
                      <a:pt x="1245" y="4345"/>
                      <a:pt x="1109" y="4259"/>
                      <a:pt x="954" y="4259"/>
                    </a:cubicBezTo>
                    <a:cubicBezTo>
                      <a:pt x="726" y="4259"/>
                      <a:pt x="540" y="4444"/>
                      <a:pt x="540" y="4672"/>
                    </a:cubicBezTo>
                    <a:cubicBezTo>
                      <a:pt x="540" y="4900"/>
                      <a:pt x="726" y="5086"/>
                      <a:pt x="954" y="5086"/>
                    </a:cubicBezTo>
                    <a:cubicBezTo>
                      <a:pt x="1109" y="5086"/>
                      <a:pt x="1245" y="4999"/>
                      <a:pt x="1315" y="4872"/>
                    </a:cubicBezTo>
                    <a:lnTo>
                      <a:pt x="2340" y="4872"/>
                    </a:lnTo>
                    <a:cubicBezTo>
                      <a:pt x="2451" y="4872"/>
                      <a:pt x="2540" y="4783"/>
                      <a:pt x="2540" y="4672"/>
                    </a:cubicBezTo>
                    <a:lnTo>
                      <a:pt x="2540" y="3918"/>
                    </a:lnTo>
                    <a:lnTo>
                      <a:pt x="2667" y="3918"/>
                    </a:lnTo>
                    <a:lnTo>
                      <a:pt x="2667" y="5117"/>
                    </a:lnTo>
                    <a:cubicBezTo>
                      <a:pt x="2540" y="5188"/>
                      <a:pt x="2454" y="5323"/>
                      <a:pt x="2454" y="5479"/>
                    </a:cubicBezTo>
                    <a:cubicBezTo>
                      <a:pt x="2454" y="5707"/>
                      <a:pt x="2639" y="5892"/>
                      <a:pt x="2867" y="5892"/>
                    </a:cubicBezTo>
                    <a:cubicBezTo>
                      <a:pt x="3095" y="5892"/>
                      <a:pt x="3280" y="5707"/>
                      <a:pt x="3280" y="5479"/>
                    </a:cubicBezTo>
                    <a:cubicBezTo>
                      <a:pt x="3280" y="5323"/>
                      <a:pt x="3194" y="5188"/>
                      <a:pt x="3067" y="5117"/>
                    </a:cubicBezTo>
                    <a:lnTo>
                      <a:pt x="3067" y="3918"/>
                    </a:lnTo>
                    <a:lnTo>
                      <a:pt x="3194" y="3918"/>
                    </a:lnTo>
                    <a:lnTo>
                      <a:pt x="3194" y="4691"/>
                    </a:lnTo>
                    <a:cubicBezTo>
                      <a:pt x="3194" y="4802"/>
                      <a:pt x="3283" y="4891"/>
                      <a:pt x="3394" y="4891"/>
                    </a:cubicBezTo>
                    <a:lnTo>
                      <a:pt x="4430" y="4891"/>
                    </a:lnTo>
                    <a:cubicBezTo>
                      <a:pt x="4503" y="5008"/>
                      <a:pt x="4633" y="5085"/>
                      <a:pt x="4780" y="5085"/>
                    </a:cubicBezTo>
                    <a:cubicBezTo>
                      <a:pt x="5008" y="5085"/>
                      <a:pt x="5194" y="4900"/>
                      <a:pt x="5194" y="4672"/>
                    </a:cubicBezTo>
                    <a:cubicBezTo>
                      <a:pt x="5194" y="4444"/>
                      <a:pt x="5008" y="4259"/>
                      <a:pt x="4780" y="4259"/>
                    </a:cubicBezTo>
                    <a:cubicBezTo>
                      <a:pt x="4617" y="4259"/>
                      <a:pt x="4476" y="4354"/>
                      <a:pt x="4409" y="4491"/>
                    </a:cubicBezTo>
                    <a:lnTo>
                      <a:pt x="3594" y="4491"/>
                    </a:lnTo>
                    <a:lnTo>
                      <a:pt x="3594" y="3918"/>
                    </a:lnTo>
                    <a:lnTo>
                      <a:pt x="4313" y="3918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14" name="íş1ïdé">
              <a:extLst>
                <a:ext uri="{FF2B5EF4-FFF2-40B4-BE49-F238E27FC236}">
                  <a16:creationId xmlns:a16="http://schemas.microsoft.com/office/drawing/2014/main" xmlns="" id="{64C84795-E45A-40A0-B357-692873211301}"/>
                </a:ext>
              </a:extLst>
            </p:cNvPr>
            <p:cNvGrpSpPr/>
            <p:nvPr/>
          </p:nvGrpSpPr>
          <p:grpSpPr>
            <a:xfrm>
              <a:off x="6096000" y="4380994"/>
              <a:ext cx="471648" cy="472390"/>
              <a:chOff x="4011823" y="1390650"/>
              <a:chExt cx="1064394" cy="1066068"/>
            </a:xfrm>
          </p:grpSpPr>
          <p:sp>
            <p:nvSpPr>
              <p:cNvPr id="32" name="iṡ1ïďè">
                <a:extLst>
                  <a:ext uri="{FF2B5EF4-FFF2-40B4-BE49-F238E27FC236}">
                    <a16:creationId xmlns:a16="http://schemas.microsoft.com/office/drawing/2014/main" xmlns="" id="{D3F61159-FB96-4730-8906-DEE105ED0497}"/>
                  </a:ext>
                </a:extLst>
              </p:cNvPr>
              <p:cNvSpPr/>
              <p:nvPr/>
            </p:nvSpPr>
            <p:spPr bwMode="auto">
              <a:xfrm>
                <a:off x="4011823" y="1390650"/>
                <a:ext cx="1064394" cy="1066068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chemeClr val="bg2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3" name="iSľídê">
                <a:extLst>
                  <a:ext uri="{FF2B5EF4-FFF2-40B4-BE49-F238E27FC236}">
                    <a16:creationId xmlns:a16="http://schemas.microsoft.com/office/drawing/2014/main" xmlns="" id="{03CFDAC2-5DBB-4C5D-AC46-989BD0A56054}"/>
                  </a:ext>
                </a:extLst>
              </p:cNvPr>
              <p:cNvSpPr/>
              <p:nvPr/>
            </p:nvSpPr>
            <p:spPr>
              <a:xfrm>
                <a:off x="4306494" y="1679956"/>
                <a:ext cx="475056" cy="487456"/>
              </a:xfrm>
              <a:custGeom>
                <a:avLst/>
                <a:gdLst>
                  <a:gd name="T0" fmla="*/ 4313 w 5734"/>
                  <a:gd name="T1" fmla="*/ 3918 h 5892"/>
                  <a:gd name="T2" fmla="*/ 5734 w 5734"/>
                  <a:gd name="T3" fmla="*/ 2497 h 5892"/>
                  <a:gd name="T4" fmla="*/ 4313 w 5734"/>
                  <a:gd name="T5" fmla="*/ 1076 h 5892"/>
                  <a:gd name="T6" fmla="*/ 4149 w 5734"/>
                  <a:gd name="T7" fmla="*/ 1085 h 5892"/>
                  <a:gd name="T8" fmla="*/ 3733 w 5734"/>
                  <a:gd name="T9" fmla="*/ 378 h 5892"/>
                  <a:gd name="T10" fmla="*/ 2768 w 5734"/>
                  <a:gd name="T11" fmla="*/ 0 h 5892"/>
                  <a:gd name="T12" fmla="*/ 1389 w 5734"/>
                  <a:gd name="T13" fmla="*/ 1076 h 5892"/>
                  <a:gd name="T14" fmla="*/ 0 w 5734"/>
                  <a:gd name="T15" fmla="*/ 2497 h 5892"/>
                  <a:gd name="T16" fmla="*/ 1421 w 5734"/>
                  <a:gd name="T17" fmla="*/ 3918 h 5892"/>
                  <a:gd name="T18" fmla="*/ 2140 w 5734"/>
                  <a:gd name="T19" fmla="*/ 3918 h 5892"/>
                  <a:gd name="T20" fmla="*/ 2140 w 5734"/>
                  <a:gd name="T21" fmla="*/ 4472 h 5892"/>
                  <a:gd name="T22" fmla="*/ 1315 w 5734"/>
                  <a:gd name="T23" fmla="*/ 4472 h 5892"/>
                  <a:gd name="T24" fmla="*/ 954 w 5734"/>
                  <a:gd name="T25" fmla="*/ 4259 h 5892"/>
                  <a:gd name="T26" fmla="*/ 540 w 5734"/>
                  <a:gd name="T27" fmla="*/ 4672 h 5892"/>
                  <a:gd name="T28" fmla="*/ 954 w 5734"/>
                  <a:gd name="T29" fmla="*/ 5086 h 5892"/>
                  <a:gd name="T30" fmla="*/ 1315 w 5734"/>
                  <a:gd name="T31" fmla="*/ 4872 h 5892"/>
                  <a:gd name="T32" fmla="*/ 2340 w 5734"/>
                  <a:gd name="T33" fmla="*/ 4872 h 5892"/>
                  <a:gd name="T34" fmla="*/ 2540 w 5734"/>
                  <a:gd name="T35" fmla="*/ 4672 h 5892"/>
                  <a:gd name="T36" fmla="*/ 2540 w 5734"/>
                  <a:gd name="T37" fmla="*/ 3918 h 5892"/>
                  <a:gd name="T38" fmla="*/ 2667 w 5734"/>
                  <a:gd name="T39" fmla="*/ 3918 h 5892"/>
                  <a:gd name="T40" fmla="*/ 2667 w 5734"/>
                  <a:gd name="T41" fmla="*/ 5117 h 5892"/>
                  <a:gd name="T42" fmla="*/ 2454 w 5734"/>
                  <a:gd name="T43" fmla="*/ 5479 h 5892"/>
                  <a:gd name="T44" fmla="*/ 2867 w 5734"/>
                  <a:gd name="T45" fmla="*/ 5892 h 5892"/>
                  <a:gd name="T46" fmla="*/ 3280 w 5734"/>
                  <a:gd name="T47" fmla="*/ 5479 h 5892"/>
                  <a:gd name="T48" fmla="*/ 3067 w 5734"/>
                  <a:gd name="T49" fmla="*/ 5117 h 5892"/>
                  <a:gd name="T50" fmla="*/ 3067 w 5734"/>
                  <a:gd name="T51" fmla="*/ 3918 h 5892"/>
                  <a:gd name="T52" fmla="*/ 3194 w 5734"/>
                  <a:gd name="T53" fmla="*/ 3918 h 5892"/>
                  <a:gd name="T54" fmla="*/ 3194 w 5734"/>
                  <a:gd name="T55" fmla="*/ 4691 h 5892"/>
                  <a:gd name="T56" fmla="*/ 3394 w 5734"/>
                  <a:gd name="T57" fmla="*/ 4891 h 5892"/>
                  <a:gd name="T58" fmla="*/ 4430 w 5734"/>
                  <a:gd name="T59" fmla="*/ 4891 h 5892"/>
                  <a:gd name="T60" fmla="*/ 4780 w 5734"/>
                  <a:gd name="T61" fmla="*/ 5085 h 5892"/>
                  <a:gd name="T62" fmla="*/ 5194 w 5734"/>
                  <a:gd name="T63" fmla="*/ 4672 h 5892"/>
                  <a:gd name="T64" fmla="*/ 4780 w 5734"/>
                  <a:gd name="T65" fmla="*/ 4259 h 5892"/>
                  <a:gd name="T66" fmla="*/ 4409 w 5734"/>
                  <a:gd name="T67" fmla="*/ 4491 h 5892"/>
                  <a:gd name="T68" fmla="*/ 3594 w 5734"/>
                  <a:gd name="T69" fmla="*/ 4491 h 5892"/>
                  <a:gd name="T70" fmla="*/ 3594 w 5734"/>
                  <a:gd name="T71" fmla="*/ 3918 h 5892"/>
                  <a:gd name="T72" fmla="*/ 4313 w 5734"/>
                  <a:gd name="T73" fmla="*/ 3918 h 5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734" h="5892">
                    <a:moveTo>
                      <a:pt x="4313" y="3918"/>
                    </a:moveTo>
                    <a:cubicBezTo>
                      <a:pt x="5096" y="3918"/>
                      <a:pt x="5734" y="3280"/>
                      <a:pt x="5734" y="2497"/>
                    </a:cubicBezTo>
                    <a:cubicBezTo>
                      <a:pt x="5734" y="1713"/>
                      <a:pt x="5096" y="1076"/>
                      <a:pt x="4313" y="1076"/>
                    </a:cubicBezTo>
                    <a:cubicBezTo>
                      <a:pt x="4258" y="1076"/>
                      <a:pt x="4203" y="1079"/>
                      <a:pt x="4149" y="1085"/>
                    </a:cubicBezTo>
                    <a:cubicBezTo>
                      <a:pt x="4084" y="816"/>
                      <a:pt x="3940" y="570"/>
                      <a:pt x="3733" y="378"/>
                    </a:cubicBezTo>
                    <a:cubicBezTo>
                      <a:pt x="3470" y="134"/>
                      <a:pt x="3127" y="0"/>
                      <a:pt x="2768" y="0"/>
                    </a:cubicBezTo>
                    <a:cubicBezTo>
                      <a:pt x="2107" y="0"/>
                      <a:pt x="1544" y="451"/>
                      <a:pt x="1389" y="1076"/>
                    </a:cubicBezTo>
                    <a:cubicBezTo>
                      <a:pt x="620" y="1093"/>
                      <a:pt x="0" y="1724"/>
                      <a:pt x="0" y="2497"/>
                    </a:cubicBezTo>
                    <a:cubicBezTo>
                      <a:pt x="0" y="3281"/>
                      <a:pt x="638" y="3918"/>
                      <a:pt x="1421" y="3918"/>
                    </a:cubicBezTo>
                    <a:lnTo>
                      <a:pt x="2140" y="3918"/>
                    </a:lnTo>
                    <a:lnTo>
                      <a:pt x="2140" y="4472"/>
                    </a:lnTo>
                    <a:lnTo>
                      <a:pt x="1315" y="4472"/>
                    </a:lnTo>
                    <a:cubicBezTo>
                      <a:pt x="1245" y="4345"/>
                      <a:pt x="1109" y="4259"/>
                      <a:pt x="954" y="4259"/>
                    </a:cubicBezTo>
                    <a:cubicBezTo>
                      <a:pt x="726" y="4259"/>
                      <a:pt x="540" y="4444"/>
                      <a:pt x="540" y="4672"/>
                    </a:cubicBezTo>
                    <a:cubicBezTo>
                      <a:pt x="540" y="4900"/>
                      <a:pt x="726" y="5086"/>
                      <a:pt x="954" y="5086"/>
                    </a:cubicBezTo>
                    <a:cubicBezTo>
                      <a:pt x="1109" y="5086"/>
                      <a:pt x="1245" y="4999"/>
                      <a:pt x="1315" y="4872"/>
                    </a:cubicBezTo>
                    <a:lnTo>
                      <a:pt x="2340" y="4872"/>
                    </a:lnTo>
                    <a:cubicBezTo>
                      <a:pt x="2451" y="4872"/>
                      <a:pt x="2540" y="4783"/>
                      <a:pt x="2540" y="4672"/>
                    </a:cubicBezTo>
                    <a:lnTo>
                      <a:pt x="2540" y="3918"/>
                    </a:lnTo>
                    <a:lnTo>
                      <a:pt x="2667" y="3918"/>
                    </a:lnTo>
                    <a:lnTo>
                      <a:pt x="2667" y="5117"/>
                    </a:lnTo>
                    <a:cubicBezTo>
                      <a:pt x="2540" y="5188"/>
                      <a:pt x="2454" y="5323"/>
                      <a:pt x="2454" y="5479"/>
                    </a:cubicBezTo>
                    <a:cubicBezTo>
                      <a:pt x="2454" y="5707"/>
                      <a:pt x="2639" y="5892"/>
                      <a:pt x="2867" y="5892"/>
                    </a:cubicBezTo>
                    <a:cubicBezTo>
                      <a:pt x="3095" y="5892"/>
                      <a:pt x="3280" y="5707"/>
                      <a:pt x="3280" y="5479"/>
                    </a:cubicBezTo>
                    <a:cubicBezTo>
                      <a:pt x="3280" y="5323"/>
                      <a:pt x="3194" y="5188"/>
                      <a:pt x="3067" y="5117"/>
                    </a:cubicBezTo>
                    <a:lnTo>
                      <a:pt x="3067" y="3918"/>
                    </a:lnTo>
                    <a:lnTo>
                      <a:pt x="3194" y="3918"/>
                    </a:lnTo>
                    <a:lnTo>
                      <a:pt x="3194" y="4691"/>
                    </a:lnTo>
                    <a:cubicBezTo>
                      <a:pt x="3194" y="4802"/>
                      <a:pt x="3283" y="4891"/>
                      <a:pt x="3394" y="4891"/>
                    </a:cubicBezTo>
                    <a:lnTo>
                      <a:pt x="4430" y="4891"/>
                    </a:lnTo>
                    <a:cubicBezTo>
                      <a:pt x="4503" y="5008"/>
                      <a:pt x="4633" y="5085"/>
                      <a:pt x="4780" y="5085"/>
                    </a:cubicBezTo>
                    <a:cubicBezTo>
                      <a:pt x="5008" y="5085"/>
                      <a:pt x="5194" y="4900"/>
                      <a:pt x="5194" y="4672"/>
                    </a:cubicBezTo>
                    <a:cubicBezTo>
                      <a:pt x="5194" y="4444"/>
                      <a:pt x="5008" y="4259"/>
                      <a:pt x="4780" y="4259"/>
                    </a:cubicBezTo>
                    <a:cubicBezTo>
                      <a:pt x="4617" y="4259"/>
                      <a:pt x="4476" y="4354"/>
                      <a:pt x="4409" y="4491"/>
                    </a:cubicBezTo>
                    <a:lnTo>
                      <a:pt x="3594" y="4491"/>
                    </a:lnTo>
                    <a:lnTo>
                      <a:pt x="3594" y="3918"/>
                    </a:lnTo>
                    <a:lnTo>
                      <a:pt x="4313" y="3918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15" name="îŝ1îḑe">
              <a:extLst>
                <a:ext uri="{FF2B5EF4-FFF2-40B4-BE49-F238E27FC236}">
                  <a16:creationId xmlns:a16="http://schemas.microsoft.com/office/drawing/2014/main" xmlns="" id="{70A405D0-66A7-42F1-9307-684D44D7C2F0}"/>
                </a:ext>
              </a:extLst>
            </p:cNvPr>
            <p:cNvGrpSpPr/>
            <p:nvPr/>
          </p:nvGrpSpPr>
          <p:grpSpPr>
            <a:xfrm>
              <a:off x="6904955" y="2285442"/>
              <a:ext cx="471648" cy="472390"/>
              <a:chOff x="4011823" y="1390650"/>
              <a:chExt cx="1064394" cy="1066068"/>
            </a:xfrm>
          </p:grpSpPr>
          <p:sp>
            <p:nvSpPr>
              <p:cNvPr id="30" name="iṧľîďé">
                <a:extLst>
                  <a:ext uri="{FF2B5EF4-FFF2-40B4-BE49-F238E27FC236}">
                    <a16:creationId xmlns:a16="http://schemas.microsoft.com/office/drawing/2014/main" xmlns="" id="{7B9A1A86-A158-4EB5-B9A2-8E08D2430775}"/>
                  </a:ext>
                </a:extLst>
              </p:cNvPr>
              <p:cNvSpPr/>
              <p:nvPr/>
            </p:nvSpPr>
            <p:spPr bwMode="auto">
              <a:xfrm>
                <a:off x="4011823" y="1390650"/>
                <a:ext cx="1064394" cy="1066068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chemeClr val="bg2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1" name="iśḷíḍé">
                <a:extLst>
                  <a:ext uri="{FF2B5EF4-FFF2-40B4-BE49-F238E27FC236}">
                    <a16:creationId xmlns:a16="http://schemas.microsoft.com/office/drawing/2014/main" xmlns="" id="{A5C4BF2A-155F-46E8-8351-D3B0A7CC1363}"/>
                  </a:ext>
                </a:extLst>
              </p:cNvPr>
              <p:cNvSpPr/>
              <p:nvPr/>
            </p:nvSpPr>
            <p:spPr>
              <a:xfrm>
                <a:off x="4306494" y="1679956"/>
                <a:ext cx="475056" cy="487456"/>
              </a:xfrm>
              <a:custGeom>
                <a:avLst/>
                <a:gdLst>
                  <a:gd name="T0" fmla="*/ 4313 w 5734"/>
                  <a:gd name="T1" fmla="*/ 3918 h 5892"/>
                  <a:gd name="T2" fmla="*/ 5734 w 5734"/>
                  <a:gd name="T3" fmla="*/ 2497 h 5892"/>
                  <a:gd name="T4" fmla="*/ 4313 w 5734"/>
                  <a:gd name="T5" fmla="*/ 1076 h 5892"/>
                  <a:gd name="T6" fmla="*/ 4149 w 5734"/>
                  <a:gd name="T7" fmla="*/ 1085 h 5892"/>
                  <a:gd name="T8" fmla="*/ 3733 w 5734"/>
                  <a:gd name="T9" fmla="*/ 378 h 5892"/>
                  <a:gd name="T10" fmla="*/ 2768 w 5734"/>
                  <a:gd name="T11" fmla="*/ 0 h 5892"/>
                  <a:gd name="T12" fmla="*/ 1389 w 5734"/>
                  <a:gd name="T13" fmla="*/ 1076 h 5892"/>
                  <a:gd name="T14" fmla="*/ 0 w 5734"/>
                  <a:gd name="T15" fmla="*/ 2497 h 5892"/>
                  <a:gd name="T16" fmla="*/ 1421 w 5734"/>
                  <a:gd name="T17" fmla="*/ 3918 h 5892"/>
                  <a:gd name="T18" fmla="*/ 2140 w 5734"/>
                  <a:gd name="T19" fmla="*/ 3918 h 5892"/>
                  <a:gd name="T20" fmla="*/ 2140 w 5734"/>
                  <a:gd name="T21" fmla="*/ 4472 h 5892"/>
                  <a:gd name="T22" fmla="*/ 1315 w 5734"/>
                  <a:gd name="T23" fmla="*/ 4472 h 5892"/>
                  <a:gd name="T24" fmla="*/ 954 w 5734"/>
                  <a:gd name="T25" fmla="*/ 4259 h 5892"/>
                  <a:gd name="T26" fmla="*/ 540 w 5734"/>
                  <a:gd name="T27" fmla="*/ 4672 h 5892"/>
                  <a:gd name="T28" fmla="*/ 954 w 5734"/>
                  <a:gd name="T29" fmla="*/ 5086 h 5892"/>
                  <a:gd name="T30" fmla="*/ 1315 w 5734"/>
                  <a:gd name="T31" fmla="*/ 4872 h 5892"/>
                  <a:gd name="T32" fmla="*/ 2340 w 5734"/>
                  <a:gd name="T33" fmla="*/ 4872 h 5892"/>
                  <a:gd name="T34" fmla="*/ 2540 w 5734"/>
                  <a:gd name="T35" fmla="*/ 4672 h 5892"/>
                  <a:gd name="T36" fmla="*/ 2540 w 5734"/>
                  <a:gd name="T37" fmla="*/ 3918 h 5892"/>
                  <a:gd name="T38" fmla="*/ 2667 w 5734"/>
                  <a:gd name="T39" fmla="*/ 3918 h 5892"/>
                  <a:gd name="T40" fmla="*/ 2667 w 5734"/>
                  <a:gd name="T41" fmla="*/ 5117 h 5892"/>
                  <a:gd name="T42" fmla="*/ 2454 w 5734"/>
                  <a:gd name="T43" fmla="*/ 5479 h 5892"/>
                  <a:gd name="T44" fmla="*/ 2867 w 5734"/>
                  <a:gd name="T45" fmla="*/ 5892 h 5892"/>
                  <a:gd name="T46" fmla="*/ 3280 w 5734"/>
                  <a:gd name="T47" fmla="*/ 5479 h 5892"/>
                  <a:gd name="T48" fmla="*/ 3067 w 5734"/>
                  <a:gd name="T49" fmla="*/ 5117 h 5892"/>
                  <a:gd name="T50" fmla="*/ 3067 w 5734"/>
                  <a:gd name="T51" fmla="*/ 3918 h 5892"/>
                  <a:gd name="T52" fmla="*/ 3194 w 5734"/>
                  <a:gd name="T53" fmla="*/ 3918 h 5892"/>
                  <a:gd name="T54" fmla="*/ 3194 w 5734"/>
                  <a:gd name="T55" fmla="*/ 4691 h 5892"/>
                  <a:gd name="T56" fmla="*/ 3394 w 5734"/>
                  <a:gd name="T57" fmla="*/ 4891 h 5892"/>
                  <a:gd name="T58" fmla="*/ 4430 w 5734"/>
                  <a:gd name="T59" fmla="*/ 4891 h 5892"/>
                  <a:gd name="T60" fmla="*/ 4780 w 5734"/>
                  <a:gd name="T61" fmla="*/ 5085 h 5892"/>
                  <a:gd name="T62" fmla="*/ 5194 w 5734"/>
                  <a:gd name="T63" fmla="*/ 4672 h 5892"/>
                  <a:gd name="T64" fmla="*/ 4780 w 5734"/>
                  <a:gd name="T65" fmla="*/ 4259 h 5892"/>
                  <a:gd name="T66" fmla="*/ 4409 w 5734"/>
                  <a:gd name="T67" fmla="*/ 4491 h 5892"/>
                  <a:gd name="T68" fmla="*/ 3594 w 5734"/>
                  <a:gd name="T69" fmla="*/ 4491 h 5892"/>
                  <a:gd name="T70" fmla="*/ 3594 w 5734"/>
                  <a:gd name="T71" fmla="*/ 3918 h 5892"/>
                  <a:gd name="T72" fmla="*/ 4313 w 5734"/>
                  <a:gd name="T73" fmla="*/ 3918 h 5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734" h="5892">
                    <a:moveTo>
                      <a:pt x="4313" y="3918"/>
                    </a:moveTo>
                    <a:cubicBezTo>
                      <a:pt x="5096" y="3918"/>
                      <a:pt x="5734" y="3280"/>
                      <a:pt x="5734" y="2497"/>
                    </a:cubicBezTo>
                    <a:cubicBezTo>
                      <a:pt x="5734" y="1713"/>
                      <a:pt x="5096" y="1076"/>
                      <a:pt x="4313" y="1076"/>
                    </a:cubicBezTo>
                    <a:cubicBezTo>
                      <a:pt x="4258" y="1076"/>
                      <a:pt x="4203" y="1079"/>
                      <a:pt x="4149" y="1085"/>
                    </a:cubicBezTo>
                    <a:cubicBezTo>
                      <a:pt x="4084" y="816"/>
                      <a:pt x="3940" y="570"/>
                      <a:pt x="3733" y="378"/>
                    </a:cubicBezTo>
                    <a:cubicBezTo>
                      <a:pt x="3470" y="134"/>
                      <a:pt x="3127" y="0"/>
                      <a:pt x="2768" y="0"/>
                    </a:cubicBezTo>
                    <a:cubicBezTo>
                      <a:pt x="2107" y="0"/>
                      <a:pt x="1544" y="451"/>
                      <a:pt x="1389" y="1076"/>
                    </a:cubicBezTo>
                    <a:cubicBezTo>
                      <a:pt x="620" y="1093"/>
                      <a:pt x="0" y="1724"/>
                      <a:pt x="0" y="2497"/>
                    </a:cubicBezTo>
                    <a:cubicBezTo>
                      <a:pt x="0" y="3281"/>
                      <a:pt x="638" y="3918"/>
                      <a:pt x="1421" y="3918"/>
                    </a:cubicBezTo>
                    <a:lnTo>
                      <a:pt x="2140" y="3918"/>
                    </a:lnTo>
                    <a:lnTo>
                      <a:pt x="2140" y="4472"/>
                    </a:lnTo>
                    <a:lnTo>
                      <a:pt x="1315" y="4472"/>
                    </a:lnTo>
                    <a:cubicBezTo>
                      <a:pt x="1245" y="4345"/>
                      <a:pt x="1109" y="4259"/>
                      <a:pt x="954" y="4259"/>
                    </a:cubicBezTo>
                    <a:cubicBezTo>
                      <a:pt x="726" y="4259"/>
                      <a:pt x="540" y="4444"/>
                      <a:pt x="540" y="4672"/>
                    </a:cubicBezTo>
                    <a:cubicBezTo>
                      <a:pt x="540" y="4900"/>
                      <a:pt x="726" y="5086"/>
                      <a:pt x="954" y="5086"/>
                    </a:cubicBezTo>
                    <a:cubicBezTo>
                      <a:pt x="1109" y="5086"/>
                      <a:pt x="1245" y="4999"/>
                      <a:pt x="1315" y="4872"/>
                    </a:cubicBezTo>
                    <a:lnTo>
                      <a:pt x="2340" y="4872"/>
                    </a:lnTo>
                    <a:cubicBezTo>
                      <a:pt x="2451" y="4872"/>
                      <a:pt x="2540" y="4783"/>
                      <a:pt x="2540" y="4672"/>
                    </a:cubicBezTo>
                    <a:lnTo>
                      <a:pt x="2540" y="3918"/>
                    </a:lnTo>
                    <a:lnTo>
                      <a:pt x="2667" y="3918"/>
                    </a:lnTo>
                    <a:lnTo>
                      <a:pt x="2667" y="5117"/>
                    </a:lnTo>
                    <a:cubicBezTo>
                      <a:pt x="2540" y="5188"/>
                      <a:pt x="2454" y="5323"/>
                      <a:pt x="2454" y="5479"/>
                    </a:cubicBezTo>
                    <a:cubicBezTo>
                      <a:pt x="2454" y="5707"/>
                      <a:pt x="2639" y="5892"/>
                      <a:pt x="2867" y="5892"/>
                    </a:cubicBezTo>
                    <a:cubicBezTo>
                      <a:pt x="3095" y="5892"/>
                      <a:pt x="3280" y="5707"/>
                      <a:pt x="3280" y="5479"/>
                    </a:cubicBezTo>
                    <a:cubicBezTo>
                      <a:pt x="3280" y="5323"/>
                      <a:pt x="3194" y="5188"/>
                      <a:pt x="3067" y="5117"/>
                    </a:cubicBezTo>
                    <a:lnTo>
                      <a:pt x="3067" y="3918"/>
                    </a:lnTo>
                    <a:lnTo>
                      <a:pt x="3194" y="3918"/>
                    </a:lnTo>
                    <a:lnTo>
                      <a:pt x="3194" y="4691"/>
                    </a:lnTo>
                    <a:cubicBezTo>
                      <a:pt x="3194" y="4802"/>
                      <a:pt x="3283" y="4891"/>
                      <a:pt x="3394" y="4891"/>
                    </a:cubicBezTo>
                    <a:lnTo>
                      <a:pt x="4430" y="4891"/>
                    </a:lnTo>
                    <a:cubicBezTo>
                      <a:pt x="4503" y="5008"/>
                      <a:pt x="4633" y="5085"/>
                      <a:pt x="4780" y="5085"/>
                    </a:cubicBezTo>
                    <a:cubicBezTo>
                      <a:pt x="5008" y="5085"/>
                      <a:pt x="5194" y="4900"/>
                      <a:pt x="5194" y="4672"/>
                    </a:cubicBezTo>
                    <a:cubicBezTo>
                      <a:pt x="5194" y="4444"/>
                      <a:pt x="5008" y="4259"/>
                      <a:pt x="4780" y="4259"/>
                    </a:cubicBezTo>
                    <a:cubicBezTo>
                      <a:pt x="4617" y="4259"/>
                      <a:pt x="4476" y="4354"/>
                      <a:pt x="4409" y="4491"/>
                    </a:cubicBezTo>
                    <a:lnTo>
                      <a:pt x="3594" y="4491"/>
                    </a:lnTo>
                    <a:lnTo>
                      <a:pt x="3594" y="3918"/>
                    </a:lnTo>
                    <a:lnTo>
                      <a:pt x="4313" y="3918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16" name="îṥḷïḋe">
              <a:extLst>
                <a:ext uri="{FF2B5EF4-FFF2-40B4-BE49-F238E27FC236}">
                  <a16:creationId xmlns:a16="http://schemas.microsoft.com/office/drawing/2014/main" xmlns="" id="{2FA2DD4B-9B14-43D5-898C-2E2EED7DB357}"/>
                </a:ext>
              </a:extLst>
            </p:cNvPr>
            <p:cNvSpPr/>
            <p:nvPr/>
          </p:nvSpPr>
          <p:spPr bwMode="auto">
            <a:xfrm>
              <a:off x="4421522" y="3201487"/>
              <a:ext cx="906344" cy="735852"/>
            </a:xfrm>
            <a:custGeom>
              <a:avLst/>
              <a:gdLst>
                <a:gd name="T0" fmla="*/ 331 w 412"/>
                <a:gd name="T1" fmla="*/ 20 h 335"/>
                <a:gd name="T2" fmla="*/ 330 w 412"/>
                <a:gd name="T3" fmla="*/ 0 h 335"/>
                <a:gd name="T4" fmla="*/ 207 w 412"/>
                <a:gd name="T5" fmla="*/ 0 h 335"/>
                <a:gd name="T6" fmla="*/ 207 w 412"/>
                <a:gd name="T7" fmla="*/ 0 h 335"/>
                <a:gd name="T8" fmla="*/ 206 w 412"/>
                <a:gd name="T9" fmla="*/ 0 h 335"/>
                <a:gd name="T10" fmla="*/ 206 w 412"/>
                <a:gd name="T11" fmla="*/ 0 h 335"/>
                <a:gd name="T12" fmla="*/ 206 w 412"/>
                <a:gd name="T13" fmla="*/ 0 h 335"/>
                <a:gd name="T14" fmla="*/ 82 w 412"/>
                <a:gd name="T15" fmla="*/ 0 h 335"/>
                <a:gd name="T16" fmla="*/ 82 w 412"/>
                <a:gd name="T17" fmla="*/ 20 h 335"/>
                <a:gd name="T18" fmla="*/ 0 w 412"/>
                <a:gd name="T19" fmla="*/ 20 h 335"/>
                <a:gd name="T20" fmla="*/ 0 w 412"/>
                <a:gd name="T21" fmla="*/ 34 h 335"/>
                <a:gd name="T22" fmla="*/ 45 w 412"/>
                <a:gd name="T23" fmla="*/ 149 h 335"/>
                <a:gd name="T24" fmla="*/ 115 w 412"/>
                <a:gd name="T25" fmla="*/ 174 h 335"/>
                <a:gd name="T26" fmla="*/ 128 w 412"/>
                <a:gd name="T27" fmla="*/ 174 h 335"/>
                <a:gd name="T28" fmla="*/ 182 w 412"/>
                <a:gd name="T29" fmla="*/ 218 h 335"/>
                <a:gd name="T30" fmla="*/ 182 w 412"/>
                <a:gd name="T31" fmla="*/ 277 h 335"/>
                <a:gd name="T32" fmla="*/ 122 w 412"/>
                <a:gd name="T33" fmla="*/ 277 h 335"/>
                <a:gd name="T34" fmla="*/ 122 w 412"/>
                <a:gd name="T35" fmla="*/ 314 h 335"/>
                <a:gd name="T36" fmla="*/ 102 w 412"/>
                <a:gd name="T37" fmla="*/ 314 h 335"/>
                <a:gd name="T38" fmla="*/ 102 w 412"/>
                <a:gd name="T39" fmla="*/ 335 h 335"/>
                <a:gd name="T40" fmla="*/ 206 w 412"/>
                <a:gd name="T41" fmla="*/ 335 h 335"/>
                <a:gd name="T42" fmla="*/ 207 w 412"/>
                <a:gd name="T43" fmla="*/ 335 h 335"/>
                <a:gd name="T44" fmla="*/ 310 w 412"/>
                <a:gd name="T45" fmla="*/ 335 h 335"/>
                <a:gd name="T46" fmla="*/ 310 w 412"/>
                <a:gd name="T47" fmla="*/ 314 h 335"/>
                <a:gd name="T48" fmla="*/ 290 w 412"/>
                <a:gd name="T49" fmla="*/ 314 h 335"/>
                <a:gd name="T50" fmla="*/ 290 w 412"/>
                <a:gd name="T51" fmla="*/ 277 h 335"/>
                <a:gd name="T52" fmla="*/ 231 w 412"/>
                <a:gd name="T53" fmla="*/ 277 h 335"/>
                <a:gd name="T54" fmla="*/ 231 w 412"/>
                <a:gd name="T55" fmla="*/ 218 h 335"/>
                <a:gd name="T56" fmla="*/ 285 w 412"/>
                <a:gd name="T57" fmla="*/ 174 h 335"/>
                <a:gd name="T58" fmla="*/ 297 w 412"/>
                <a:gd name="T59" fmla="*/ 174 h 335"/>
                <a:gd name="T60" fmla="*/ 367 w 412"/>
                <a:gd name="T61" fmla="*/ 149 h 335"/>
                <a:gd name="T62" fmla="*/ 412 w 412"/>
                <a:gd name="T63" fmla="*/ 34 h 335"/>
                <a:gd name="T64" fmla="*/ 412 w 412"/>
                <a:gd name="T65" fmla="*/ 20 h 335"/>
                <a:gd name="T66" fmla="*/ 331 w 412"/>
                <a:gd name="T67" fmla="*/ 20 h 335"/>
                <a:gd name="T68" fmla="*/ 63 w 412"/>
                <a:gd name="T69" fmla="*/ 129 h 335"/>
                <a:gd name="T70" fmla="*/ 28 w 412"/>
                <a:gd name="T71" fmla="*/ 47 h 335"/>
                <a:gd name="T72" fmla="*/ 83 w 412"/>
                <a:gd name="T73" fmla="*/ 47 h 335"/>
                <a:gd name="T74" fmla="*/ 104 w 412"/>
                <a:gd name="T75" fmla="*/ 132 h 335"/>
                <a:gd name="T76" fmla="*/ 111 w 412"/>
                <a:gd name="T77" fmla="*/ 147 h 335"/>
                <a:gd name="T78" fmla="*/ 63 w 412"/>
                <a:gd name="T79" fmla="*/ 129 h 335"/>
                <a:gd name="T80" fmla="*/ 349 w 412"/>
                <a:gd name="T81" fmla="*/ 129 h 335"/>
                <a:gd name="T82" fmla="*/ 301 w 412"/>
                <a:gd name="T83" fmla="*/ 147 h 335"/>
                <a:gd name="T84" fmla="*/ 308 w 412"/>
                <a:gd name="T85" fmla="*/ 132 h 335"/>
                <a:gd name="T86" fmla="*/ 329 w 412"/>
                <a:gd name="T87" fmla="*/ 47 h 335"/>
                <a:gd name="T88" fmla="*/ 384 w 412"/>
                <a:gd name="T89" fmla="*/ 47 h 335"/>
                <a:gd name="T90" fmla="*/ 349 w 412"/>
                <a:gd name="T91" fmla="*/ 129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12" h="335">
                  <a:moveTo>
                    <a:pt x="331" y="20"/>
                  </a:moveTo>
                  <a:cubicBezTo>
                    <a:pt x="331" y="8"/>
                    <a:pt x="330" y="0"/>
                    <a:pt x="330" y="0"/>
                  </a:cubicBezTo>
                  <a:lnTo>
                    <a:pt x="207" y="0"/>
                  </a:lnTo>
                  <a:lnTo>
                    <a:pt x="207" y="0"/>
                  </a:lnTo>
                  <a:lnTo>
                    <a:pt x="206" y="0"/>
                  </a:lnTo>
                  <a:lnTo>
                    <a:pt x="206" y="0"/>
                  </a:lnTo>
                  <a:lnTo>
                    <a:pt x="206" y="0"/>
                  </a:lnTo>
                  <a:lnTo>
                    <a:pt x="82" y="0"/>
                  </a:lnTo>
                  <a:cubicBezTo>
                    <a:pt x="82" y="0"/>
                    <a:pt x="82" y="8"/>
                    <a:pt x="82" y="20"/>
                  </a:cubicBezTo>
                  <a:lnTo>
                    <a:pt x="0" y="20"/>
                  </a:lnTo>
                  <a:lnTo>
                    <a:pt x="0" y="34"/>
                  </a:lnTo>
                  <a:cubicBezTo>
                    <a:pt x="0" y="37"/>
                    <a:pt x="1" y="110"/>
                    <a:pt x="45" y="149"/>
                  </a:cubicBezTo>
                  <a:cubicBezTo>
                    <a:pt x="64" y="166"/>
                    <a:pt x="87" y="174"/>
                    <a:pt x="115" y="174"/>
                  </a:cubicBezTo>
                  <a:cubicBezTo>
                    <a:pt x="119" y="174"/>
                    <a:pt x="123" y="174"/>
                    <a:pt x="128" y="174"/>
                  </a:cubicBezTo>
                  <a:cubicBezTo>
                    <a:pt x="143" y="195"/>
                    <a:pt x="161" y="210"/>
                    <a:pt x="182" y="218"/>
                  </a:cubicBezTo>
                  <a:lnTo>
                    <a:pt x="182" y="277"/>
                  </a:lnTo>
                  <a:lnTo>
                    <a:pt x="122" y="277"/>
                  </a:lnTo>
                  <a:lnTo>
                    <a:pt x="122" y="314"/>
                  </a:lnTo>
                  <a:lnTo>
                    <a:pt x="102" y="314"/>
                  </a:lnTo>
                  <a:lnTo>
                    <a:pt x="102" y="335"/>
                  </a:lnTo>
                  <a:lnTo>
                    <a:pt x="206" y="335"/>
                  </a:lnTo>
                  <a:lnTo>
                    <a:pt x="207" y="335"/>
                  </a:lnTo>
                  <a:lnTo>
                    <a:pt x="310" y="335"/>
                  </a:lnTo>
                  <a:lnTo>
                    <a:pt x="310" y="314"/>
                  </a:lnTo>
                  <a:lnTo>
                    <a:pt x="290" y="314"/>
                  </a:lnTo>
                  <a:lnTo>
                    <a:pt x="290" y="277"/>
                  </a:lnTo>
                  <a:lnTo>
                    <a:pt x="231" y="277"/>
                  </a:lnTo>
                  <a:lnTo>
                    <a:pt x="231" y="218"/>
                  </a:lnTo>
                  <a:cubicBezTo>
                    <a:pt x="251" y="210"/>
                    <a:pt x="269" y="195"/>
                    <a:pt x="285" y="174"/>
                  </a:cubicBezTo>
                  <a:cubicBezTo>
                    <a:pt x="289" y="174"/>
                    <a:pt x="293" y="174"/>
                    <a:pt x="297" y="174"/>
                  </a:cubicBezTo>
                  <a:cubicBezTo>
                    <a:pt x="325" y="174"/>
                    <a:pt x="348" y="166"/>
                    <a:pt x="367" y="149"/>
                  </a:cubicBezTo>
                  <a:cubicBezTo>
                    <a:pt x="412" y="110"/>
                    <a:pt x="412" y="37"/>
                    <a:pt x="412" y="34"/>
                  </a:cubicBezTo>
                  <a:lnTo>
                    <a:pt x="412" y="20"/>
                  </a:lnTo>
                  <a:lnTo>
                    <a:pt x="331" y="20"/>
                  </a:lnTo>
                  <a:close/>
                  <a:moveTo>
                    <a:pt x="63" y="129"/>
                  </a:moveTo>
                  <a:cubicBezTo>
                    <a:pt x="38" y="107"/>
                    <a:pt x="30" y="68"/>
                    <a:pt x="28" y="47"/>
                  </a:cubicBezTo>
                  <a:lnTo>
                    <a:pt x="83" y="47"/>
                  </a:lnTo>
                  <a:cubicBezTo>
                    <a:pt x="86" y="73"/>
                    <a:pt x="91" y="105"/>
                    <a:pt x="104" y="132"/>
                  </a:cubicBezTo>
                  <a:cubicBezTo>
                    <a:pt x="106" y="138"/>
                    <a:pt x="109" y="142"/>
                    <a:pt x="111" y="147"/>
                  </a:cubicBezTo>
                  <a:cubicBezTo>
                    <a:pt x="92" y="146"/>
                    <a:pt x="76" y="140"/>
                    <a:pt x="63" y="129"/>
                  </a:cubicBezTo>
                  <a:close/>
                  <a:moveTo>
                    <a:pt x="349" y="129"/>
                  </a:moveTo>
                  <a:cubicBezTo>
                    <a:pt x="336" y="141"/>
                    <a:pt x="320" y="146"/>
                    <a:pt x="301" y="147"/>
                  </a:cubicBezTo>
                  <a:cubicBezTo>
                    <a:pt x="304" y="142"/>
                    <a:pt x="306" y="138"/>
                    <a:pt x="308" y="132"/>
                  </a:cubicBezTo>
                  <a:cubicBezTo>
                    <a:pt x="321" y="105"/>
                    <a:pt x="327" y="73"/>
                    <a:pt x="329" y="47"/>
                  </a:cubicBezTo>
                  <a:lnTo>
                    <a:pt x="384" y="47"/>
                  </a:lnTo>
                  <a:cubicBezTo>
                    <a:pt x="382" y="68"/>
                    <a:pt x="375" y="107"/>
                    <a:pt x="349" y="12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íṡļidê">
              <a:extLst>
                <a:ext uri="{FF2B5EF4-FFF2-40B4-BE49-F238E27FC236}">
                  <a16:creationId xmlns:a16="http://schemas.microsoft.com/office/drawing/2014/main" xmlns="" id="{94EB8BE0-6F07-4921-907F-273014F737CE}"/>
                </a:ext>
              </a:extLst>
            </p:cNvPr>
            <p:cNvSpPr txBox="1"/>
            <p:nvPr/>
          </p:nvSpPr>
          <p:spPr bwMode="auto">
            <a:xfrm>
              <a:off x="670299" y="2987194"/>
              <a:ext cx="2929738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8" name="iṥ1îde">
              <a:extLst>
                <a:ext uri="{FF2B5EF4-FFF2-40B4-BE49-F238E27FC236}">
                  <a16:creationId xmlns:a16="http://schemas.microsoft.com/office/drawing/2014/main" xmlns="" id="{6FFF29CC-C2CB-4C3D-B047-7942357CEC88}"/>
                </a:ext>
              </a:extLst>
            </p:cNvPr>
            <p:cNvSpPr/>
            <p:nvPr/>
          </p:nvSpPr>
          <p:spPr bwMode="auto">
            <a:xfrm>
              <a:off x="670299" y="3429000"/>
              <a:ext cx="2929738" cy="1061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9" name="íSḷíḓé">
              <a:extLst>
                <a:ext uri="{FF2B5EF4-FFF2-40B4-BE49-F238E27FC236}">
                  <a16:creationId xmlns:a16="http://schemas.microsoft.com/office/drawing/2014/main" xmlns="" id="{47D74C60-7D5C-42B9-8F98-CF2560C552DD}"/>
                </a:ext>
              </a:extLst>
            </p:cNvPr>
            <p:cNvSpPr txBox="1"/>
            <p:nvPr/>
          </p:nvSpPr>
          <p:spPr bwMode="auto">
            <a:xfrm>
              <a:off x="8540363" y="2987194"/>
              <a:ext cx="298692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0" name="iṥ1iḑé">
              <a:extLst>
                <a:ext uri="{FF2B5EF4-FFF2-40B4-BE49-F238E27FC236}">
                  <a16:creationId xmlns:a16="http://schemas.microsoft.com/office/drawing/2014/main" xmlns="" id="{2D0064D6-10DE-49C3-AFD4-6E79E0173ADB}"/>
                </a:ext>
              </a:extLst>
            </p:cNvPr>
            <p:cNvSpPr/>
            <p:nvPr/>
          </p:nvSpPr>
          <p:spPr bwMode="auto">
            <a:xfrm>
              <a:off x="8540363" y="3429000"/>
              <a:ext cx="2986926" cy="1061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grpSp>
          <p:nvGrpSpPr>
            <p:cNvPr id="21" name="íṥļîďe">
              <a:extLst>
                <a:ext uri="{FF2B5EF4-FFF2-40B4-BE49-F238E27FC236}">
                  <a16:creationId xmlns:a16="http://schemas.microsoft.com/office/drawing/2014/main" xmlns="" id="{8C588573-61CB-453F-A5F3-EE8949A63EF9}"/>
                </a:ext>
              </a:extLst>
            </p:cNvPr>
            <p:cNvGrpSpPr/>
            <p:nvPr/>
          </p:nvGrpSpPr>
          <p:grpSpPr>
            <a:xfrm>
              <a:off x="3302082" y="1237897"/>
              <a:ext cx="2191516" cy="1104745"/>
              <a:chOff x="666932" y="4425289"/>
              <a:chExt cx="1112098" cy="1104745"/>
            </a:xfrm>
          </p:grpSpPr>
          <p:sp>
            <p:nvSpPr>
              <p:cNvPr id="28" name="iṣ1îḋè">
                <a:extLst>
                  <a:ext uri="{FF2B5EF4-FFF2-40B4-BE49-F238E27FC236}">
                    <a16:creationId xmlns:a16="http://schemas.microsoft.com/office/drawing/2014/main" xmlns="" id="{8B163C47-8CB4-419B-ADAD-CB6AADAEF0F4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111209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9" name="íṡḷíďê">
                <a:extLst>
                  <a:ext uri="{FF2B5EF4-FFF2-40B4-BE49-F238E27FC236}">
                    <a16:creationId xmlns:a16="http://schemas.microsoft.com/office/drawing/2014/main" xmlns="" id="{9D60C3F9-3B19-40A5-9377-6D813BB0B23F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1112098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22" name="îsļiḍé">
              <a:extLst>
                <a:ext uri="{FF2B5EF4-FFF2-40B4-BE49-F238E27FC236}">
                  <a16:creationId xmlns:a16="http://schemas.microsoft.com/office/drawing/2014/main" xmlns="" id="{7490D694-17A8-45AB-8410-1058E06FA1E6}"/>
                </a:ext>
              </a:extLst>
            </p:cNvPr>
            <p:cNvGrpSpPr/>
            <p:nvPr/>
          </p:nvGrpSpPr>
          <p:grpSpPr>
            <a:xfrm>
              <a:off x="7322570" y="1237897"/>
              <a:ext cx="2191516" cy="1104745"/>
              <a:chOff x="666932" y="4425289"/>
              <a:chExt cx="1112098" cy="1104745"/>
            </a:xfrm>
          </p:grpSpPr>
          <p:sp>
            <p:nvSpPr>
              <p:cNvPr id="26" name="isḷíḍè">
                <a:extLst>
                  <a:ext uri="{FF2B5EF4-FFF2-40B4-BE49-F238E27FC236}">
                    <a16:creationId xmlns:a16="http://schemas.microsoft.com/office/drawing/2014/main" xmlns="" id="{C9B93CEF-8D30-4AA4-91DE-4B14D5E500BF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111209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7" name="îṥlîdè">
                <a:extLst>
                  <a:ext uri="{FF2B5EF4-FFF2-40B4-BE49-F238E27FC236}">
                    <a16:creationId xmlns:a16="http://schemas.microsoft.com/office/drawing/2014/main" xmlns="" id="{299F49EA-6C3F-40A5-9567-61A5B31E10ED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1112098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23" name="i$1íḍê">
              <a:extLst>
                <a:ext uri="{FF2B5EF4-FFF2-40B4-BE49-F238E27FC236}">
                  <a16:creationId xmlns:a16="http://schemas.microsoft.com/office/drawing/2014/main" xmlns="" id="{B285F332-1451-4AD1-B973-821EC1128B42}"/>
                </a:ext>
              </a:extLst>
            </p:cNvPr>
            <p:cNvGrpSpPr/>
            <p:nvPr/>
          </p:nvGrpSpPr>
          <p:grpSpPr>
            <a:xfrm>
              <a:off x="6206573" y="5019480"/>
              <a:ext cx="2191516" cy="1104745"/>
              <a:chOff x="666932" y="4425289"/>
              <a:chExt cx="1112098" cy="1104745"/>
            </a:xfrm>
          </p:grpSpPr>
          <p:sp>
            <p:nvSpPr>
              <p:cNvPr id="24" name="ï$ḷíḓé">
                <a:extLst>
                  <a:ext uri="{FF2B5EF4-FFF2-40B4-BE49-F238E27FC236}">
                    <a16:creationId xmlns:a16="http://schemas.microsoft.com/office/drawing/2014/main" xmlns="" id="{649E5741-FF66-42D6-BA6F-8BDF8FFEE67F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111209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5" name="ïśḷïdè">
                <a:extLst>
                  <a:ext uri="{FF2B5EF4-FFF2-40B4-BE49-F238E27FC236}">
                    <a16:creationId xmlns:a16="http://schemas.microsoft.com/office/drawing/2014/main" xmlns="" id="{BDE670A6-4763-40D8-91E1-94244A73F61E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1112098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43813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grpSp>
        <p:nvGrpSpPr>
          <p:cNvPr id="5" name="3d38886e-2382-4dbe-abe1-b9c3aaa0a329" descr="OQAAAB+LCAAAAAAABACrVlIpqSxIVbJSCs5NLCpxyUxML0rM9SxJzVXSUfJMUbLKK83J0VFyysxLycxLdy/KLy0oVrKKjq0FALpUkis5AAAA" title="iSlide™ 版权声明  COPYRIGHT NOTICE">
            <a:extLst>
              <a:ext uri="{FF2B5EF4-FFF2-40B4-BE49-F238E27FC236}">
                <a16:creationId xmlns:a16="http://schemas.microsoft.com/office/drawing/2014/main" xmlns="" id="{6A81948A-F7AF-4D79-9554-77B0CC36CC5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73532" y="1237871"/>
            <a:ext cx="10651906" cy="4702601"/>
            <a:chOff x="773531" y="1237871"/>
            <a:chExt cx="10651908" cy="4702602"/>
          </a:xfrm>
        </p:grpSpPr>
        <p:grpSp>
          <p:nvGrpSpPr>
            <p:cNvPr id="6" name="iṡľïḓê">
              <a:extLst>
                <a:ext uri="{FF2B5EF4-FFF2-40B4-BE49-F238E27FC236}">
                  <a16:creationId xmlns:a16="http://schemas.microsoft.com/office/drawing/2014/main" xmlns="" id="{8A398D32-0E5F-42A9-A734-BFB808D06163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3251589" y="1237871"/>
              <a:ext cx="5688821" cy="4702602"/>
              <a:chOff x="949" y="564"/>
              <a:chExt cx="3859" cy="3190"/>
            </a:xfrm>
            <a:solidFill>
              <a:srgbClr val="F2F2F2"/>
            </a:solidFill>
          </p:grpSpPr>
          <p:sp>
            <p:nvSpPr>
              <p:cNvPr id="42" name="iŝľîḓê">
                <a:extLst>
                  <a:ext uri="{FF2B5EF4-FFF2-40B4-BE49-F238E27FC236}">
                    <a16:creationId xmlns:a16="http://schemas.microsoft.com/office/drawing/2014/main" xmlns="" id="{AFA91605-4DBC-4139-A791-D5140E5B34FC}"/>
                  </a:ext>
                </a:extLst>
              </p:cNvPr>
              <p:cNvSpPr/>
              <p:nvPr/>
            </p:nvSpPr>
            <p:spPr bwMode="auto">
              <a:xfrm>
                <a:off x="2569" y="604"/>
                <a:ext cx="1690" cy="1441"/>
              </a:xfrm>
              <a:custGeom>
                <a:avLst/>
                <a:gdLst>
                  <a:gd name="T0" fmla="*/ 673 w 714"/>
                  <a:gd name="T1" fmla="*/ 51 h 609"/>
                  <a:gd name="T2" fmla="*/ 632 w 714"/>
                  <a:gd name="T3" fmla="*/ 59 h 609"/>
                  <a:gd name="T4" fmla="*/ 609 w 714"/>
                  <a:gd name="T5" fmla="*/ 28 h 609"/>
                  <a:gd name="T6" fmla="*/ 584 w 714"/>
                  <a:gd name="T7" fmla="*/ 30 h 609"/>
                  <a:gd name="T8" fmla="*/ 564 w 714"/>
                  <a:gd name="T9" fmla="*/ 11 h 609"/>
                  <a:gd name="T10" fmla="*/ 570 w 714"/>
                  <a:gd name="T11" fmla="*/ 22 h 609"/>
                  <a:gd name="T12" fmla="*/ 575 w 714"/>
                  <a:gd name="T13" fmla="*/ 42 h 609"/>
                  <a:gd name="T14" fmla="*/ 553 w 714"/>
                  <a:gd name="T15" fmla="*/ 122 h 609"/>
                  <a:gd name="T16" fmla="*/ 491 w 714"/>
                  <a:gd name="T17" fmla="*/ 157 h 609"/>
                  <a:gd name="T18" fmla="*/ 522 w 714"/>
                  <a:gd name="T19" fmla="*/ 214 h 609"/>
                  <a:gd name="T20" fmla="*/ 568 w 714"/>
                  <a:gd name="T21" fmla="*/ 214 h 609"/>
                  <a:gd name="T22" fmla="*/ 509 w 714"/>
                  <a:gd name="T23" fmla="*/ 270 h 609"/>
                  <a:gd name="T24" fmla="*/ 455 w 714"/>
                  <a:gd name="T25" fmla="*/ 332 h 609"/>
                  <a:gd name="T26" fmla="*/ 393 w 714"/>
                  <a:gd name="T27" fmla="*/ 364 h 609"/>
                  <a:gd name="T28" fmla="*/ 353 w 714"/>
                  <a:gd name="T29" fmla="*/ 422 h 609"/>
                  <a:gd name="T30" fmla="*/ 215 w 714"/>
                  <a:gd name="T31" fmla="*/ 465 h 609"/>
                  <a:gd name="T32" fmla="*/ 101 w 714"/>
                  <a:gd name="T33" fmla="*/ 427 h 609"/>
                  <a:gd name="T34" fmla="*/ 1 w 714"/>
                  <a:gd name="T35" fmla="*/ 422 h 609"/>
                  <a:gd name="T36" fmla="*/ 12 w 714"/>
                  <a:gd name="T37" fmla="*/ 454 h 609"/>
                  <a:gd name="T38" fmla="*/ 23 w 714"/>
                  <a:gd name="T39" fmla="*/ 494 h 609"/>
                  <a:gd name="T40" fmla="*/ 69 w 714"/>
                  <a:gd name="T41" fmla="*/ 483 h 609"/>
                  <a:gd name="T42" fmla="*/ 69 w 714"/>
                  <a:gd name="T43" fmla="*/ 522 h 609"/>
                  <a:gd name="T44" fmla="*/ 95 w 714"/>
                  <a:gd name="T45" fmla="*/ 541 h 609"/>
                  <a:gd name="T46" fmla="*/ 109 w 714"/>
                  <a:gd name="T47" fmla="*/ 559 h 609"/>
                  <a:gd name="T48" fmla="*/ 121 w 714"/>
                  <a:gd name="T49" fmla="*/ 556 h 609"/>
                  <a:gd name="T50" fmla="*/ 180 w 714"/>
                  <a:gd name="T51" fmla="*/ 535 h 609"/>
                  <a:gd name="T52" fmla="*/ 191 w 714"/>
                  <a:gd name="T53" fmla="*/ 562 h 609"/>
                  <a:gd name="T54" fmla="*/ 167 w 714"/>
                  <a:gd name="T55" fmla="*/ 581 h 609"/>
                  <a:gd name="T56" fmla="*/ 209 w 714"/>
                  <a:gd name="T57" fmla="*/ 605 h 609"/>
                  <a:gd name="T58" fmla="*/ 237 w 714"/>
                  <a:gd name="T59" fmla="*/ 553 h 609"/>
                  <a:gd name="T60" fmla="*/ 261 w 714"/>
                  <a:gd name="T61" fmla="*/ 546 h 609"/>
                  <a:gd name="T62" fmla="*/ 270 w 714"/>
                  <a:gd name="T63" fmla="*/ 590 h 609"/>
                  <a:gd name="T64" fmla="*/ 307 w 714"/>
                  <a:gd name="T65" fmla="*/ 608 h 609"/>
                  <a:gd name="T66" fmla="*/ 333 w 714"/>
                  <a:gd name="T67" fmla="*/ 564 h 609"/>
                  <a:gd name="T68" fmla="*/ 367 w 714"/>
                  <a:gd name="T69" fmla="*/ 538 h 609"/>
                  <a:gd name="T70" fmla="*/ 377 w 714"/>
                  <a:gd name="T71" fmla="*/ 533 h 609"/>
                  <a:gd name="T72" fmla="*/ 403 w 714"/>
                  <a:gd name="T73" fmla="*/ 526 h 609"/>
                  <a:gd name="T74" fmla="*/ 425 w 714"/>
                  <a:gd name="T75" fmla="*/ 503 h 609"/>
                  <a:gd name="T76" fmla="*/ 457 w 714"/>
                  <a:gd name="T77" fmla="*/ 492 h 609"/>
                  <a:gd name="T78" fmla="*/ 456 w 714"/>
                  <a:gd name="T79" fmla="*/ 462 h 609"/>
                  <a:gd name="T80" fmla="*/ 479 w 714"/>
                  <a:gd name="T81" fmla="*/ 420 h 609"/>
                  <a:gd name="T82" fmla="*/ 494 w 714"/>
                  <a:gd name="T83" fmla="*/ 448 h 609"/>
                  <a:gd name="T84" fmla="*/ 506 w 714"/>
                  <a:gd name="T85" fmla="*/ 432 h 609"/>
                  <a:gd name="T86" fmla="*/ 537 w 714"/>
                  <a:gd name="T87" fmla="*/ 403 h 609"/>
                  <a:gd name="T88" fmla="*/ 562 w 714"/>
                  <a:gd name="T89" fmla="*/ 398 h 609"/>
                  <a:gd name="T90" fmla="*/ 572 w 714"/>
                  <a:gd name="T91" fmla="*/ 417 h 609"/>
                  <a:gd name="T92" fmla="*/ 601 w 714"/>
                  <a:gd name="T93" fmla="*/ 444 h 609"/>
                  <a:gd name="T94" fmla="*/ 613 w 714"/>
                  <a:gd name="T95" fmla="*/ 436 h 609"/>
                  <a:gd name="T96" fmla="*/ 633 w 714"/>
                  <a:gd name="T97" fmla="*/ 416 h 609"/>
                  <a:gd name="T98" fmla="*/ 677 w 714"/>
                  <a:gd name="T99" fmla="*/ 385 h 609"/>
                  <a:gd name="T100" fmla="*/ 712 w 714"/>
                  <a:gd name="T101" fmla="*/ 354 h 609"/>
                  <a:gd name="T102" fmla="*/ 699 w 714"/>
                  <a:gd name="T103" fmla="*/ 324 h 609"/>
                  <a:gd name="T104" fmla="*/ 674 w 714"/>
                  <a:gd name="T105" fmla="*/ 322 h 609"/>
                  <a:gd name="T106" fmla="*/ 657 w 714"/>
                  <a:gd name="T107" fmla="*/ 295 h 609"/>
                  <a:gd name="T108" fmla="*/ 637 w 714"/>
                  <a:gd name="T109" fmla="*/ 263 h 609"/>
                  <a:gd name="T110" fmla="*/ 652 w 714"/>
                  <a:gd name="T111" fmla="*/ 254 h 609"/>
                  <a:gd name="T112" fmla="*/ 662 w 714"/>
                  <a:gd name="T113" fmla="*/ 226 h 609"/>
                  <a:gd name="T114" fmla="*/ 657 w 714"/>
                  <a:gd name="T115" fmla="*/ 190 h 609"/>
                  <a:gd name="T116" fmla="*/ 672 w 714"/>
                  <a:gd name="T117" fmla="*/ 168 h 609"/>
                  <a:gd name="T118" fmla="*/ 691 w 714"/>
                  <a:gd name="T119" fmla="*/ 163 h 609"/>
                  <a:gd name="T120" fmla="*/ 699 w 714"/>
                  <a:gd name="T121" fmla="*/ 125 h 609"/>
                  <a:gd name="T122" fmla="*/ 701 w 714"/>
                  <a:gd name="T123" fmla="*/ 84 h 6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14" h="609">
                    <a:moveTo>
                      <a:pt x="699" y="64"/>
                    </a:moveTo>
                    <a:cubicBezTo>
                      <a:pt x="697" y="56"/>
                      <a:pt x="697" y="56"/>
                      <a:pt x="697" y="56"/>
                    </a:cubicBezTo>
                    <a:cubicBezTo>
                      <a:pt x="689" y="43"/>
                      <a:pt x="689" y="43"/>
                      <a:pt x="689" y="43"/>
                    </a:cubicBezTo>
                    <a:cubicBezTo>
                      <a:pt x="683" y="40"/>
                      <a:pt x="683" y="40"/>
                      <a:pt x="683" y="40"/>
                    </a:cubicBezTo>
                    <a:cubicBezTo>
                      <a:pt x="677" y="43"/>
                      <a:pt x="677" y="43"/>
                      <a:pt x="677" y="43"/>
                    </a:cubicBezTo>
                    <a:cubicBezTo>
                      <a:pt x="674" y="50"/>
                      <a:pt x="674" y="50"/>
                      <a:pt x="674" y="50"/>
                    </a:cubicBezTo>
                    <a:cubicBezTo>
                      <a:pt x="673" y="51"/>
                      <a:pt x="673" y="51"/>
                      <a:pt x="673" y="51"/>
                    </a:cubicBezTo>
                    <a:cubicBezTo>
                      <a:pt x="673" y="51"/>
                      <a:pt x="673" y="51"/>
                      <a:pt x="673" y="51"/>
                    </a:cubicBezTo>
                    <a:cubicBezTo>
                      <a:pt x="672" y="51"/>
                      <a:pt x="672" y="51"/>
                      <a:pt x="672" y="51"/>
                    </a:cubicBezTo>
                    <a:cubicBezTo>
                      <a:pt x="661" y="53"/>
                      <a:pt x="661" y="53"/>
                      <a:pt x="661" y="53"/>
                    </a:cubicBezTo>
                    <a:cubicBezTo>
                      <a:pt x="660" y="54"/>
                      <a:pt x="659" y="54"/>
                      <a:pt x="658" y="56"/>
                    </a:cubicBezTo>
                    <a:cubicBezTo>
                      <a:pt x="655" y="58"/>
                      <a:pt x="655" y="58"/>
                      <a:pt x="655" y="58"/>
                    </a:cubicBezTo>
                    <a:cubicBezTo>
                      <a:pt x="649" y="63"/>
                      <a:pt x="649" y="63"/>
                      <a:pt x="649" y="63"/>
                    </a:cubicBezTo>
                    <a:cubicBezTo>
                      <a:pt x="648" y="64"/>
                      <a:pt x="648" y="64"/>
                      <a:pt x="648" y="64"/>
                    </a:cubicBezTo>
                    <a:cubicBezTo>
                      <a:pt x="643" y="65"/>
                      <a:pt x="643" y="65"/>
                      <a:pt x="643" y="65"/>
                    </a:cubicBezTo>
                    <a:cubicBezTo>
                      <a:pt x="640" y="64"/>
                      <a:pt x="637" y="62"/>
                      <a:pt x="632" y="59"/>
                    </a:cubicBezTo>
                    <a:cubicBezTo>
                      <a:pt x="631" y="58"/>
                      <a:pt x="631" y="58"/>
                      <a:pt x="631" y="58"/>
                    </a:cubicBezTo>
                    <a:cubicBezTo>
                      <a:pt x="623" y="50"/>
                      <a:pt x="619" y="45"/>
                      <a:pt x="619" y="42"/>
                    </a:cubicBezTo>
                    <a:cubicBezTo>
                      <a:pt x="619" y="31"/>
                      <a:pt x="619" y="31"/>
                      <a:pt x="619" y="31"/>
                    </a:cubicBezTo>
                    <a:cubicBezTo>
                      <a:pt x="619" y="31"/>
                      <a:pt x="619" y="31"/>
                      <a:pt x="619" y="31"/>
                    </a:cubicBezTo>
                    <a:cubicBezTo>
                      <a:pt x="619" y="30"/>
                      <a:pt x="619" y="30"/>
                      <a:pt x="619" y="30"/>
                    </a:cubicBezTo>
                    <a:cubicBezTo>
                      <a:pt x="621" y="28"/>
                      <a:pt x="621" y="28"/>
                      <a:pt x="621" y="28"/>
                    </a:cubicBezTo>
                    <a:cubicBezTo>
                      <a:pt x="609" y="24"/>
                      <a:pt x="609" y="24"/>
                      <a:pt x="609" y="24"/>
                    </a:cubicBezTo>
                    <a:cubicBezTo>
                      <a:pt x="609" y="28"/>
                      <a:pt x="609" y="28"/>
                      <a:pt x="609" y="28"/>
                    </a:cubicBezTo>
                    <a:cubicBezTo>
                      <a:pt x="609" y="30"/>
                      <a:pt x="607" y="31"/>
                      <a:pt x="605" y="32"/>
                    </a:cubicBezTo>
                    <a:cubicBezTo>
                      <a:pt x="601" y="34"/>
                      <a:pt x="601" y="34"/>
                      <a:pt x="601" y="34"/>
                    </a:cubicBezTo>
                    <a:cubicBezTo>
                      <a:pt x="600" y="34"/>
                      <a:pt x="600" y="34"/>
                      <a:pt x="600" y="34"/>
                    </a:cubicBezTo>
                    <a:cubicBezTo>
                      <a:pt x="600" y="33"/>
                      <a:pt x="600" y="33"/>
                      <a:pt x="600" y="33"/>
                    </a:cubicBezTo>
                    <a:cubicBezTo>
                      <a:pt x="594" y="32"/>
                      <a:pt x="594" y="32"/>
                      <a:pt x="594" y="32"/>
                    </a:cubicBezTo>
                    <a:cubicBezTo>
                      <a:pt x="595" y="36"/>
                      <a:pt x="595" y="36"/>
                      <a:pt x="595" y="36"/>
                    </a:cubicBezTo>
                    <a:cubicBezTo>
                      <a:pt x="585" y="30"/>
                      <a:pt x="585" y="30"/>
                      <a:pt x="585" y="30"/>
                    </a:cubicBezTo>
                    <a:cubicBezTo>
                      <a:pt x="584" y="30"/>
                      <a:pt x="584" y="30"/>
                      <a:pt x="584" y="30"/>
                    </a:cubicBezTo>
                    <a:cubicBezTo>
                      <a:pt x="584" y="29"/>
                      <a:pt x="584" y="29"/>
                      <a:pt x="584" y="29"/>
                    </a:cubicBezTo>
                    <a:cubicBezTo>
                      <a:pt x="584" y="29"/>
                      <a:pt x="584" y="29"/>
                      <a:pt x="584" y="29"/>
                    </a:cubicBezTo>
                    <a:cubicBezTo>
                      <a:pt x="582" y="25"/>
                      <a:pt x="581" y="20"/>
                      <a:pt x="581" y="16"/>
                    </a:cubicBezTo>
                    <a:cubicBezTo>
                      <a:pt x="581" y="12"/>
                      <a:pt x="582" y="9"/>
                      <a:pt x="583" y="8"/>
                    </a:cubicBezTo>
                    <a:cubicBezTo>
                      <a:pt x="586" y="3"/>
                      <a:pt x="586" y="3"/>
                      <a:pt x="586" y="3"/>
                    </a:cubicBezTo>
                    <a:cubicBezTo>
                      <a:pt x="585" y="0"/>
                      <a:pt x="585" y="0"/>
                      <a:pt x="585" y="0"/>
                    </a:cubicBezTo>
                    <a:cubicBezTo>
                      <a:pt x="575" y="1"/>
                      <a:pt x="575" y="1"/>
                      <a:pt x="575" y="1"/>
                    </a:cubicBezTo>
                    <a:cubicBezTo>
                      <a:pt x="569" y="2"/>
                      <a:pt x="566" y="5"/>
                      <a:pt x="564" y="11"/>
                    </a:cubicBezTo>
                    <a:cubicBezTo>
                      <a:pt x="564" y="11"/>
                      <a:pt x="564" y="11"/>
                      <a:pt x="564" y="11"/>
                    </a:cubicBezTo>
                    <a:cubicBezTo>
                      <a:pt x="564" y="11"/>
                      <a:pt x="564" y="11"/>
                      <a:pt x="564" y="11"/>
                    </a:cubicBezTo>
                    <a:cubicBezTo>
                      <a:pt x="558" y="20"/>
                      <a:pt x="558" y="20"/>
                      <a:pt x="558" y="20"/>
                    </a:cubicBezTo>
                    <a:cubicBezTo>
                      <a:pt x="564" y="20"/>
                      <a:pt x="564" y="20"/>
                      <a:pt x="564" y="20"/>
                    </a:cubicBezTo>
                    <a:cubicBezTo>
                      <a:pt x="564" y="20"/>
                      <a:pt x="564" y="20"/>
                      <a:pt x="564" y="20"/>
                    </a:cubicBezTo>
                    <a:cubicBezTo>
                      <a:pt x="565" y="20"/>
                      <a:pt x="565" y="20"/>
                      <a:pt x="565" y="20"/>
                    </a:cubicBezTo>
                    <a:cubicBezTo>
                      <a:pt x="565" y="20"/>
                      <a:pt x="565" y="20"/>
                      <a:pt x="565" y="20"/>
                    </a:cubicBezTo>
                    <a:cubicBezTo>
                      <a:pt x="570" y="22"/>
                      <a:pt x="570" y="22"/>
                      <a:pt x="570" y="22"/>
                    </a:cubicBezTo>
                    <a:cubicBezTo>
                      <a:pt x="571" y="22"/>
                      <a:pt x="571" y="22"/>
                      <a:pt x="571" y="22"/>
                    </a:cubicBezTo>
                    <a:cubicBezTo>
                      <a:pt x="571" y="23"/>
                      <a:pt x="571" y="23"/>
                      <a:pt x="571" y="23"/>
                    </a:cubicBezTo>
                    <a:cubicBezTo>
                      <a:pt x="571" y="24"/>
                      <a:pt x="571" y="24"/>
                      <a:pt x="571" y="24"/>
                    </a:cubicBezTo>
                    <a:cubicBezTo>
                      <a:pt x="572" y="32"/>
                      <a:pt x="572" y="32"/>
                      <a:pt x="572" y="32"/>
                    </a:cubicBezTo>
                    <a:cubicBezTo>
                      <a:pt x="575" y="40"/>
                      <a:pt x="575" y="40"/>
                      <a:pt x="575" y="40"/>
                    </a:cubicBezTo>
                    <a:cubicBezTo>
                      <a:pt x="575" y="41"/>
                      <a:pt x="575" y="41"/>
                      <a:pt x="575" y="41"/>
                    </a:cubicBezTo>
                    <a:cubicBezTo>
                      <a:pt x="575" y="41"/>
                      <a:pt x="575" y="41"/>
                      <a:pt x="575" y="41"/>
                    </a:cubicBezTo>
                    <a:cubicBezTo>
                      <a:pt x="575" y="42"/>
                      <a:pt x="575" y="42"/>
                      <a:pt x="575" y="42"/>
                    </a:cubicBezTo>
                    <a:cubicBezTo>
                      <a:pt x="561" y="68"/>
                      <a:pt x="561" y="68"/>
                      <a:pt x="561" y="68"/>
                    </a:cubicBezTo>
                    <a:cubicBezTo>
                      <a:pt x="559" y="71"/>
                      <a:pt x="558" y="81"/>
                      <a:pt x="557" y="95"/>
                    </a:cubicBezTo>
                    <a:cubicBezTo>
                      <a:pt x="557" y="96"/>
                      <a:pt x="557" y="96"/>
                      <a:pt x="557" y="96"/>
                    </a:cubicBezTo>
                    <a:cubicBezTo>
                      <a:pt x="552" y="106"/>
                      <a:pt x="552" y="106"/>
                      <a:pt x="552" y="106"/>
                    </a:cubicBezTo>
                    <a:cubicBezTo>
                      <a:pt x="555" y="110"/>
                      <a:pt x="555" y="110"/>
                      <a:pt x="555" y="110"/>
                    </a:cubicBezTo>
                    <a:cubicBezTo>
                      <a:pt x="555" y="111"/>
                      <a:pt x="555" y="111"/>
                      <a:pt x="555" y="111"/>
                    </a:cubicBezTo>
                    <a:cubicBezTo>
                      <a:pt x="556" y="117"/>
                      <a:pt x="555" y="121"/>
                      <a:pt x="554" y="122"/>
                    </a:cubicBezTo>
                    <a:cubicBezTo>
                      <a:pt x="553" y="122"/>
                      <a:pt x="553" y="122"/>
                      <a:pt x="553" y="122"/>
                    </a:cubicBezTo>
                    <a:cubicBezTo>
                      <a:pt x="550" y="124"/>
                      <a:pt x="541" y="133"/>
                      <a:pt x="526" y="151"/>
                    </a:cubicBezTo>
                    <a:cubicBezTo>
                      <a:pt x="525" y="152"/>
                      <a:pt x="525" y="152"/>
                      <a:pt x="525" y="152"/>
                    </a:cubicBezTo>
                    <a:cubicBezTo>
                      <a:pt x="524" y="152"/>
                      <a:pt x="524" y="152"/>
                      <a:pt x="524" y="152"/>
                    </a:cubicBezTo>
                    <a:cubicBezTo>
                      <a:pt x="523" y="151"/>
                      <a:pt x="523" y="151"/>
                      <a:pt x="523" y="151"/>
                    </a:cubicBezTo>
                    <a:cubicBezTo>
                      <a:pt x="517" y="148"/>
                      <a:pt x="513" y="144"/>
                      <a:pt x="510" y="141"/>
                    </a:cubicBezTo>
                    <a:cubicBezTo>
                      <a:pt x="507" y="140"/>
                      <a:pt x="501" y="138"/>
                      <a:pt x="491" y="138"/>
                    </a:cubicBezTo>
                    <a:cubicBezTo>
                      <a:pt x="491" y="157"/>
                      <a:pt x="491" y="157"/>
                      <a:pt x="491" y="157"/>
                    </a:cubicBezTo>
                    <a:cubicBezTo>
                      <a:pt x="491" y="157"/>
                      <a:pt x="491" y="157"/>
                      <a:pt x="491" y="157"/>
                    </a:cubicBezTo>
                    <a:cubicBezTo>
                      <a:pt x="483" y="192"/>
                      <a:pt x="483" y="192"/>
                      <a:pt x="483" y="192"/>
                    </a:cubicBezTo>
                    <a:cubicBezTo>
                      <a:pt x="482" y="196"/>
                      <a:pt x="481" y="204"/>
                      <a:pt x="481" y="216"/>
                    </a:cubicBezTo>
                    <a:cubicBezTo>
                      <a:pt x="484" y="220"/>
                      <a:pt x="484" y="220"/>
                      <a:pt x="484" y="220"/>
                    </a:cubicBezTo>
                    <a:cubicBezTo>
                      <a:pt x="487" y="215"/>
                      <a:pt x="487" y="215"/>
                      <a:pt x="487" y="215"/>
                    </a:cubicBezTo>
                    <a:cubicBezTo>
                      <a:pt x="487" y="215"/>
                      <a:pt x="487" y="215"/>
                      <a:pt x="487" y="215"/>
                    </a:cubicBezTo>
                    <a:cubicBezTo>
                      <a:pt x="487" y="214"/>
                      <a:pt x="487" y="214"/>
                      <a:pt x="487" y="214"/>
                    </a:cubicBezTo>
                    <a:cubicBezTo>
                      <a:pt x="497" y="210"/>
                      <a:pt x="497" y="210"/>
                      <a:pt x="497" y="210"/>
                    </a:cubicBezTo>
                    <a:cubicBezTo>
                      <a:pt x="522" y="214"/>
                      <a:pt x="522" y="214"/>
                      <a:pt x="522" y="214"/>
                    </a:cubicBezTo>
                    <a:cubicBezTo>
                      <a:pt x="525" y="210"/>
                      <a:pt x="525" y="210"/>
                      <a:pt x="525" y="210"/>
                    </a:cubicBezTo>
                    <a:cubicBezTo>
                      <a:pt x="529" y="204"/>
                      <a:pt x="529" y="204"/>
                      <a:pt x="529" y="204"/>
                    </a:cubicBezTo>
                    <a:cubicBezTo>
                      <a:pt x="529" y="204"/>
                      <a:pt x="529" y="204"/>
                      <a:pt x="529" y="204"/>
                    </a:cubicBezTo>
                    <a:cubicBezTo>
                      <a:pt x="529" y="204"/>
                      <a:pt x="529" y="204"/>
                      <a:pt x="529" y="204"/>
                    </a:cubicBezTo>
                    <a:cubicBezTo>
                      <a:pt x="530" y="203"/>
                      <a:pt x="530" y="203"/>
                      <a:pt x="530" y="203"/>
                    </a:cubicBezTo>
                    <a:cubicBezTo>
                      <a:pt x="540" y="201"/>
                      <a:pt x="540" y="201"/>
                      <a:pt x="540" y="201"/>
                    </a:cubicBezTo>
                    <a:cubicBezTo>
                      <a:pt x="553" y="200"/>
                      <a:pt x="553" y="200"/>
                      <a:pt x="553" y="200"/>
                    </a:cubicBezTo>
                    <a:cubicBezTo>
                      <a:pt x="557" y="201"/>
                      <a:pt x="562" y="206"/>
                      <a:pt x="568" y="214"/>
                    </a:cubicBezTo>
                    <a:cubicBezTo>
                      <a:pt x="584" y="222"/>
                      <a:pt x="593" y="230"/>
                      <a:pt x="595" y="236"/>
                    </a:cubicBezTo>
                    <a:cubicBezTo>
                      <a:pt x="596" y="239"/>
                      <a:pt x="596" y="242"/>
                      <a:pt x="595" y="244"/>
                    </a:cubicBezTo>
                    <a:cubicBezTo>
                      <a:pt x="593" y="247"/>
                      <a:pt x="591" y="249"/>
                      <a:pt x="587" y="249"/>
                    </a:cubicBezTo>
                    <a:cubicBezTo>
                      <a:pt x="586" y="249"/>
                      <a:pt x="586" y="249"/>
                      <a:pt x="586" y="249"/>
                    </a:cubicBezTo>
                    <a:cubicBezTo>
                      <a:pt x="567" y="248"/>
                      <a:pt x="555" y="248"/>
                      <a:pt x="551" y="250"/>
                    </a:cubicBezTo>
                    <a:cubicBezTo>
                      <a:pt x="542" y="256"/>
                      <a:pt x="542" y="256"/>
                      <a:pt x="542" y="256"/>
                    </a:cubicBezTo>
                    <a:cubicBezTo>
                      <a:pt x="530" y="265"/>
                      <a:pt x="522" y="269"/>
                      <a:pt x="517" y="269"/>
                    </a:cubicBezTo>
                    <a:cubicBezTo>
                      <a:pt x="509" y="270"/>
                      <a:pt x="509" y="270"/>
                      <a:pt x="509" y="270"/>
                    </a:cubicBezTo>
                    <a:cubicBezTo>
                      <a:pt x="505" y="290"/>
                      <a:pt x="505" y="290"/>
                      <a:pt x="505" y="290"/>
                    </a:cubicBezTo>
                    <a:cubicBezTo>
                      <a:pt x="503" y="296"/>
                      <a:pt x="501" y="300"/>
                      <a:pt x="498" y="303"/>
                    </a:cubicBezTo>
                    <a:cubicBezTo>
                      <a:pt x="495" y="306"/>
                      <a:pt x="490" y="308"/>
                      <a:pt x="483" y="310"/>
                    </a:cubicBezTo>
                    <a:cubicBezTo>
                      <a:pt x="476" y="311"/>
                      <a:pt x="469" y="314"/>
                      <a:pt x="463" y="317"/>
                    </a:cubicBezTo>
                    <a:cubicBezTo>
                      <a:pt x="457" y="332"/>
                      <a:pt x="457" y="332"/>
                      <a:pt x="457" y="332"/>
                    </a:cubicBezTo>
                    <a:cubicBezTo>
                      <a:pt x="456" y="332"/>
                      <a:pt x="456" y="332"/>
                      <a:pt x="456" y="332"/>
                    </a:cubicBezTo>
                    <a:cubicBezTo>
                      <a:pt x="456" y="332"/>
                      <a:pt x="456" y="332"/>
                      <a:pt x="456" y="332"/>
                    </a:cubicBezTo>
                    <a:cubicBezTo>
                      <a:pt x="455" y="332"/>
                      <a:pt x="455" y="332"/>
                      <a:pt x="455" y="332"/>
                    </a:cubicBezTo>
                    <a:cubicBezTo>
                      <a:pt x="437" y="340"/>
                      <a:pt x="437" y="340"/>
                      <a:pt x="437" y="340"/>
                    </a:cubicBezTo>
                    <a:cubicBezTo>
                      <a:pt x="436" y="340"/>
                      <a:pt x="436" y="340"/>
                      <a:pt x="436" y="340"/>
                    </a:cubicBezTo>
                    <a:cubicBezTo>
                      <a:pt x="427" y="338"/>
                      <a:pt x="427" y="338"/>
                      <a:pt x="427" y="338"/>
                    </a:cubicBezTo>
                    <a:cubicBezTo>
                      <a:pt x="419" y="336"/>
                      <a:pt x="414" y="334"/>
                      <a:pt x="410" y="332"/>
                    </a:cubicBezTo>
                    <a:cubicBezTo>
                      <a:pt x="405" y="330"/>
                      <a:pt x="400" y="329"/>
                      <a:pt x="395" y="331"/>
                    </a:cubicBezTo>
                    <a:cubicBezTo>
                      <a:pt x="390" y="338"/>
                      <a:pt x="387" y="346"/>
                      <a:pt x="388" y="355"/>
                    </a:cubicBezTo>
                    <a:cubicBezTo>
                      <a:pt x="388" y="360"/>
                      <a:pt x="389" y="363"/>
                      <a:pt x="391" y="364"/>
                    </a:cubicBezTo>
                    <a:cubicBezTo>
                      <a:pt x="393" y="364"/>
                      <a:pt x="393" y="364"/>
                      <a:pt x="393" y="364"/>
                    </a:cubicBezTo>
                    <a:cubicBezTo>
                      <a:pt x="397" y="362"/>
                      <a:pt x="397" y="362"/>
                      <a:pt x="397" y="362"/>
                    </a:cubicBezTo>
                    <a:cubicBezTo>
                      <a:pt x="397" y="374"/>
                      <a:pt x="397" y="374"/>
                      <a:pt x="397" y="374"/>
                    </a:cubicBezTo>
                    <a:cubicBezTo>
                      <a:pt x="397" y="379"/>
                      <a:pt x="396" y="382"/>
                      <a:pt x="393" y="384"/>
                    </a:cubicBezTo>
                    <a:cubicBezTo>
                      <a:pt x="391" y="386"/>
                      <a:pt x="387" y="388"/>
                      <a:pt x="382" y="389"/>
                    </a:cubicBezTo>
                    <a:cubicBezTo>
                      <a:pt x="379" y="390"/>
                      <a:pt x="379" y="390"/>
                      <a:pt x="379" y="390"/>
                    </a:cubicBezTo>
                    <a:cubicBezTo>
                      <a:pt x="375" y="392"/>
                      <a:pt x="366" y="402"/>
                      <a:pt x="354" y="422"/>
                    </a:cubicBezTo>
                    <a:cubicBezTo>
                      <a:pt x="354" y="422"/>
                      <a:pt x="354" y="422"/>
                      <a:pt x="354" y="422"/>
                    </a:cubicBezTo>
                    <a:cubicBezTo>
                      <a:pt x="353" y="422"/>
                      <a:pt x="353" y="422"/>
                      <a:pt x="353" y="422"/>
                    </a:cubicBezTo>
                    <a:cubicBezTo>
                      <a:pt x="341" y="430"/>
                      <a:pt x="341" y="430"/>
                      <a:pt x="341" y="430"/>
                    </a:cubicBezTo>
                    <a:cubicBezTo>
                      <a:pt x="343" y="430"/>
                      <a:pt x="345" y="430"/>
                      <a:pt x="344" y="432"/>
                    </a:cubicBezTo>
                    <a:cubicBezTo>
                      <a:pt x="344" y="434"/>
                      <a:pt x="343" y="434"/>
                      <a:pt x="339" y="434"/>
                    </a:cubicBezTo>
                    <a:cubicBezTo>
                      <a:pt x="305" y="434"/>
                      <a:pt x="305" y="434"/>
                      <a:pt x="305" y="434"/>
                    </a:cubicBezTo>
                    <a:cubicBezTo>
                      <a:pt x="267" y="432"/>
                      <a:pt x="238" y="443"/>
                      <a:pt x="217" y="464"/>
                    </a:cubicBezTo>
                    <a:cubicBezTo>
                      <a:pt x="216" y="465"/>
                      <a:pt x="216" y="465"/>
                      <a:pt x="216" y="465"/>
                    </a:cubicBezTo>
                    <a:cubicBezTo>
                      <a:pt x="215" y="465"/>
                      <a:pt x="215" y="465"/>
                      <a:pt x="215" y="465"/>
                    </a:cubicBezTo>
                    <a:cubicBezTo>
                      <a:pt x="215" y="465"/>
                      <a:pt x="215" y="465"/>
                      <a:pt x="215" y="465"/>
                    </a:cubicBezTo>
                    <a:cubicBezTo>
                      <a:pt x="201" y="467"/>
                      <a:pt x="201" y="467"/>
                      <a:pt x="201" y="467"/>
                    </a:cubicBezTo>
                    <a:cubicBezTo>
                      <a:pt x="200" y="467"/>
                      <a:pt x="200" y="467"/>
                      <a:pt x="200" y="467"/>
                    </a:cubicBezTo>
                    <a:cubicBezTo>
                      <a:pt x="199" y="467"/>
                      <a:pt x="199" y="467"/>
                      <a:pt x="199" y="467"/>
                    </a:cubicBezTo>
                    <a:cubicBezTo>
                      <a:pt x="195" y="458"/>
                      <a:pt x="195" y="458"/>
                      <a:pt x="195" y="458"/>
                    </a:cubicBezTo>
                    <a:cubicBezTo>
                      <a:pt x="181" y="461"/>
                      <a:pt x="181" y="461"/>
                      <a:pt x="181" y="461"/>
                    </a:cubicBezTo>
                    <a:cubicBezTo>
                      <a:pt x="173" y="462"/>
                      <a:pt x="163" y="460"/>
                      <a:pt x="152" y="454"/>
                    </a:cubicBezTo>
                    <a:cubicBezTo>
                      <a:pt x="142" y="450"/>
                      <a:pt x="133" y="444"/>
                      <a:pt x="123" y="436"/>
                    </a:cubicBezTo>
                    <a:cubicBezTo>
                      <a:pt x="117" y="432"/>
                      <a:pt x="110" y="428"/>
                      <a:pt x="101" y="427"/>
                    </a:cubicBezTo>
                    <a:cubicBezTo>
                      <a:pt x="88" y="426"/>
                      <a:pt x="88" y="426"/>
                      <a:pt x="88" y="426"/>
                    </a:cubicBezTo>
                    <a:cubicBezTo>
                      <a:pt x="74" y="428"/>
                      <a:pt x="74" y="428"/>
                      <a:pt x="74" y="428"/>
                    </a:cubicBezTo>
                    <a:cubicBezTo>
                      <a:pt x="63" y="429"/>
                      <a:pt x="53" y="429"/>
                      <a:pt x="43" y="428"/>
                    </a:cubicBezTo>
                    <a:cubicBezTo>
                      <a:pt x="32" y="428"/>
                      <a:pt x="18" y="424"/>
                      <a:pt x="1" y="419"/>
                    </a:cubicBezTo>
                    <a:cubicBezTo>
                      <a:pt x="0" y="422"/>
                      <a:pt x="0" y="422"/>
                      <a:pt x="0" y="422"/>
                    </a:cubicBezTo>
                    <a:cubicBezTo>
                      <a:pt x="0" y="422"/>
                      <a:pt x="0" y="422"/>
                      <a:pt x="0" y="422"/>
                    </a:cubicBezTo>
                    <a:cubicBezTo>
                      <a:pt x="1" y="422"/>
                      <a:pt x="1" y="422"/>
                      <a:pt x="1" y="422"/>
                    </a:cubicBezTo>
                    <a:cubicBezTo>
                      <a:pt x="1" y="422"/>
                      <a:pt x="1" y="422"/>
                      <a:pt x="1" y="422"/>
                    </a:cubicBezTo>
                    <a:cubicBezTo>
                      <a:pt x="1" y="422"/>
                      <a:pt x="1" y="422"/>
                      <a:pt x="1" y="422"/>
                    </a:cubicBezTo>
                    <a:cubicBezTo>
                      <a:pt x="1" y="426"/>
                      <a:pt x="1" y="426"/>
                      <a:pt x="1" y="426"/>
                    </a:cubicBezTo>
                    <a:cubicBezTo>
                      <a:pt x="5" y="434"/>
                      <a:pt x="5" y="434"/>
                      <a:pt x="5" y="434"/>
                    </a:cubicBezTo>
                    <a:cubicBezTo>
                      <a:pt x="13" y="444"/>
                      <a:pt x="13" y="444"/>
                      <a:pt x="13" y="444"/>
                    </a:cubicBezTo>
                    <a:cubicBezTo>
                      <a:pt x="14" y="446"/>
                      <a:pt x="14" y="446"/>
                      <a:pt x="14" y="446"/>
                    </a:cubicBezTo>
                    <a:cubicBezTo>
                      <a:pt x="12" y="453"/>
                      <a:pt x="12" y="453"/>
                      <a:pt x="12" y="453"/>
                    </a:cubicBezTo>
                    <a:cubicBezTo>
                      <a:pt x="12" y="454"/>
                      <a:pt x="12" y="454"/>
                      <a:pt x="12" y="454"/>
                    </a:cubicBezTo>
                    <a:cubicBezTo>
                      <a:pt x="12" y="454"/>
                      <a:pt x="12" y="454"/>
                      <a:pt x="12" y="454"/>
                    </a:cubicBezTo>
                    <a:cubicBezTo>
                      <a:pt x="7" y="460"/>
                      <a:pt x="7" y="460"/>
                      <a:pt x="7" y="460"/>
                    </a:cubicBezTo>
                    <a:cubicBezTo>
                      <a:pt x="12" y="465"/>
                      <a:pt x="12" y="465"/>
                      <a:pt x="12" y="465"/>
                    </a:cubicBezTo>
                    <a:cubicBezTo>
                      <a:pt x="14" y="467"/>
                      <a:pt x="15" y="469"/>
                      <a:pt x="15" y="470"/>
                    </a:cubicBezTo>
                    <a:cubicBezTo>
                      <a:pt x="17" y="478"/>
                      <a:pt x="17" y="478"/>
                      <a:pt x="17" y="478"/>
                    </a:cubicBezTo>
                    <a:cubicBezTo>
                      <a:pt x="23" y="484"/>
                      <a:pt x="23" y="484"/>
                      <a:pt x="23" y="484"/>
                    </a:cubicBezTo>
                    <a:cubicBezTo>
                      <a:pt x="23" y="485"/>
                      <a:pt x="23" y="485"/>
                      <a:pt x="23" y="485"/>
                    </a:cubicBezTo>
                    <a:cubicBezTo>
                      <a:pt x="23" y="490"/>
                      <a:pt x="23" y="490"/>
                      <a:pt x="23" y="490"/>
                    </a:cubicBezTo>
                    <a:cubicBezTo>
                      <a:pt x="23" y="494"/>
                      <a:pt x="23" y="494"/>
                      <a:pt x="23" y="494"/>
                    </a:cubicBezTo>
                    <a:cubicBezTo>
                      <a:pt x="27" y="497"/>
                      <a:pt x="27" y="497"/>
                      <a:pt x="27" y="497"/>
                    </a:cubicBezTo>
                    <a:cubicBezTo>
                      <a:pt x="29" y="496"/>
                      <a:pt x="29" y="496"/>
                      <a:pt x="29" y="496"/>
                    </a:cubicBezTo>
                    <a:cubicBezTo>
                      <a:pt x="30" y="495"/>
                      <a:pt x="30" y="495"/>
                      <a:pt x="30" y="495"/>
                    </a:cubicBezTo>
                    <a:cubicBezTo>
                      <a:pt x="31" y="492"/>
                      <a:pt x="33" y="490"/>
                      <a:pt x="36" y="490"/>
                    </a:cubicBezTo>
                    <a:cubicBezTo>
                      <a:pt x="39" y="488"/>
                      <a:pt x="39" y="488"/>
                      <a:pt x="39" y="488"/>
                    </a:cubicBezTo>
                    <a:cubicBezTo>
                      <a:pt x="60" y="486"/>
                      <a:pt x="60" y="486"/>
                      <a:pt x="60" y="486"/>
                    </a:cubicBezTo>
                    <a:cubicBezTo>
                      <a:pt x="69" y="483"/>
                      <a:pt x="69" y="483"/>
                      <a:pt x="69" y="483"/>
                    </a:cubicBezTo>
                    <a:cubicBezTo>
                      <a:pt x="69" y="483"/>
                      <a:pt x="69" y="483"/>
                      <a:pt x="69" y="483"/>
                    </a:cubicBezTo>
                    <a:cubicBezTo>
                      <a:pt x="71" y="482"/>
                      <a:pt x="71" y="482"/>
                      <a:pt x="71" y="482"/>
                    </a:cubicBezTo>
                    <a:cubicBezTo>
                      <a:pt x="75" y="492"/>
                      <a:pt x="75" y="492"/>
                      <a:pt x="75" y="492"/>
                    </a:cubicBezTo>
                    <a:cubicBezTo>
                      <a:pt x="75" y="492"/>
                      <a:pt x="75" y="492"/>
                      <a:pt x="75" y="492"/>
                    </a:cubicBezTo>
                    <a:cubicBezTo>
                      <a:pt x="75" y="492"/>
                      <a:pt x="75" y="492"/>
                      <a:pt x="75" y="492"/>
                    </a:cubicBezTo>
                    <a:cubicBezTo>
                      <a:pt x="76" y="494"/>
                      <a:pt x="75" y="496"/>
                      <a:pt x="74" y="498"/>
                    </a:cubicBezTo>
                    <a:cubicBezTo>
                      <a:pt x="63" y="514"/>
                      <a:pt x="63" y="514"/>
                      <a:pt x="63" y="514"/>
                    </a:cubicBezTo>
                    <a:cubicBezTo>
                      <a:pt x="63" y="517"/>
                      <a:pt x="63" y="517"/>
                      <a:pt x="63" y="517"/>
                    </a:cubicBezTo>
                    <a:cubicBezTo>
                      <a:pt x="69" y="522"/>
                      <a:pt x="69" y="522"/>
                      <a:pt x="69" y="522"/>
                    </a:cubicBezTo>
                    <a:cubicBezTo>
                      <a:pt x="74" y="526"/>
                      <a:pt x="74" y="526"/>
                      <a:pt x="74" y="526"/>
                    </a:cubicBezTo>
                    <a:cubicBezTo>
                      <a:pt x="74" y="526"/>
                      <a:pt x="74" y="526"/>
                      <a:pt x="74" y="526"/>
                    </a:cubicBezTo>
                    <a:cubicBezTo>
                      <a:pt x="77" y="529"/>
                      <a:pt x="79" y="531"/>
                      <a:pt x="81" y="532"/>
                    </a:cubicBezTo>
                    <a:cubicBezTo>
                      <a:pt x="84" y="532"/>
                      <a:pt x="87" y="535"/>
                      <a:pt x="89" y="538"/>
                    </a:cubicBezTo>
                    <a:cubicBezTo>
                      <a:pt x="89" y="539"/>
                      <a:pt x="89" y="539"/>
                      <a:pt x="89" y="539"/>
                    </a:cubicBezTo>
                    <a:cubicBezTo>
                      <a:pt x="93" y="541"/>
                      <a:pt x="93" y="541"/>
                      <a:pt x="93" y="541"/>
                    </a:cubicBezTo>
                    <a:cubicBezTo>
                      <a:pt x="95" y="541"/>
                      <a:pt x="95" y="541"/>
                      <a:pt x="95" y="541"/>
                    </a:cubicBezTo>
                    <a:cubicBezTo>
                      <a:pt x="95" y="541"/>
                      <a:pt x="95" y="541"/>
                      <a:pt x="95" y="541"/>
                    </a:cubicBezTo>
                    <a:cubicBezTo>
                      <a:pt x="96" y="546"/>
                      <a:pt x="96" y="546"/>
                      <a:pt x="96" y="546"/>
                    </a:cubicBezTo>
                    <a:cubicBezTo>
                      <a:pt x="96" y="546"/>
                      <a:pt x="96" y="546"/>
                      <a:pt x="96" y="546"/>
                    </a:cubicBezTo>
                    <a:cubicBezTo>
                      <a:pt x="97" y="550"/>
                      <a:pt x="97" y="550"/>
                      <a:pt x="97" y="550"/>
                    </a:cubicBezTo>
                    <a:cubicBezTo>
                      <a:pt x="98" y="556"/>
                      <a:pt x="98" y="556"/>
                      <a:pt x="98" y="556"/>
                    </a:cubicBezTo>
                    <a:cubicBezTo>
                      <a:pt x="108" y="558"/>
                      <a:pt x="108" y="558"/>
                      <a:pt x="108" y="558"/>
                    </a:cubicBezTo>
                    <a:cubicBezTo>
                      <a:pt x="109" y="558"/>
                      <a:pt x="109" y="558"/>
                      <a:pt x="109" y="558"/>
                    </a:cubicBezTo>
                    <a:cubicBezTo>
                      <a:pt x="109" y="558"/>
                      <a:pt x="109" y="558"/>
                      <a:pt x="109" y="558"/>
                    </a:cubicBezTo>
                    <a:cubicBezTo>
                      <a:pt x="109" y="559"/>
                      <a:pt x="109" y="559"/>
                      <a:pt x="109" y="559"/>
                    </a:cubicBezTo>
                    <a:cubicBezTo>
                      <a:pt x="110" y="560"/>
                      <a:pt x="110" y="560"/>
                      <a:pt x="110" y="560"/>
                    </a:cubicBezTo>
                    <a:cubicBezTo>
                      <a:pt x="113" y="565"/>
                      <a:pt x="113" y="565"/>
                      <a:pt x="113" y="565"/>
                    </a:cubicBezTo>
                    <a:cubicBezTo>
                      <a:pt x="121" y="568"/>
                      <a:pt x="121" y="568"/>
                      <a:pt x="121" y="568"/>
                    </a:cubicBezTo>
                    <a:cubicBezTo>
                      <a:pt x="126" y="565"/>
                      <a:pt x="126" y="565"/>
                      <a:pt x="126" y="565"/>
                    </a:cubicBezTo>
                    <a:cubicBezTo>
                      <a:pt x="125" y="562"/>
                      <a:pt x="125" y="562"/>
                      <a:pt x="125" y="562"/>
                    </a:cubicBezTo>
                    <a:cubicBezTo>
                      <a:pt x="120" y="557"/>
                      <a:pt x="120" y="557"/>
                      <a:pt x="120" y="557"/>
                    </a:cubicBezTo>
                    <a:cubicBezTo>
                      <a:pt x="121" y="556"/>
                      <a:pt x="121" y="556"/>
                      <a:pt x="121" y="556"/>
                    </a:cubicBezTo>
                    <a:cubicBezTo>
                      <a:pt x="121" y="556"/>
                      <a:pt x="121" y="556"/>
                      <a:pt x="121" y="556"/>
                    </a:cubicBezTo>
                    <a:cubicBezTo>
                      <a:pt x="125" y="547"/>
                      <a:pt x="125" y="547"/>
                      <a:pt x="125" y="547"/>
                    </a:cubicBezTo>
                    <a:cubicBezTo>
                      <a:pt x="135" y="547"/>
                      <a:pt x="135" y="547"/>
                      <a:pt x="135" y="547"/>
                    </a:cubicBezTo>
                    <a:cubicBezTo>
                      <a:pt x="135" y="548"/>
                      <a:pt x="135" y="548"/>
                      <a:pt x="135" y="548"/>
                    </a:cubicBezTo>
                    <a:cubicBezTo>
                      <a:pt x="149" y="552"/>
                      <a:pt x="149" y="552"/>
                      <a:pt x="149" y="552"/>
                    </a:cubicBezTo>
                    <a:cubicBezTo>
                      <a:pt x="157" y="551"/>
                      <a:pt x="157" y="551"/>
                      <a:pt x="157" y="551"/>
                    </a:cubicBezTo>
                    <a:cubicBezTo>
                      <a:pt x="163" y="546"/>
                      <a:pt x="163" y="546"/>
                      <a:pt x="163" y="546"/>
                    </a:cubicBezTo>
                    <a:cubicBezTo>
                      <a:pt x="169" y="537"/>
                      <a:pt x="174" y="534"/>
                      <a:pt x="177" y="536"/>
                    </a:cubicBezTo>
                    <a:cubicBezTo>
                      <a:pt x="180" y="535"/>
                      <a:pt x="180" y="535"/>
                      <a:pt x="180" y="535"/>
                    </a:cubicBezTo>
                    <a:cubicBezTo>
                      <a:pt x="183" y="535"/>
                      <a:pt x="185" y="536"/>
                      <a:pt x="187" y="536"/>
                    </a:cubicBezTo>
                    <a:cubicBezTo>
                      <a:pt x="187" y="537"/>
                      <a:pt x="187" y="538"/>
                      <a:pt x="187" y="538"/>
                    </a:cubicBezTo>
                    <a:cubicBezTo>
                      <a:pt x="187" y="540"/>
                      <a:pt x="189" y="543"/>
                      <a:pt x="191" y="548"/>
                    </a:cubicBezTo>
                    <a:cubicBezTo>
                      <a:pt x="191" y="548"/>
                      <a:pt x="191" y="548"/>
                      <a:pt x="191" y="548"/>
                    </a:cubicBezTo>
                    <a:cubicBezTo>
                      <a:pt x="191" y="548"/>
                      <a:pt x="191" y="548"/>
                      <a:pt x="191" y="548"/>
                    </a:cubicBezTo>
                    <a:cubicBezTo>
                      <a:pt x="193" y="554"/>
                      <a:pt x="193" y="554"/>
                      <a:pt x="193" y="554"/>
                    </a:cubicBezTo>
                    <a:cubicBezTo>
                      <a:pt x="193" y="555"/>
                      <a:pt x="193" y="555"/>
                      <a:pt x="193" y="555"/>
                    </a:cubicBezTo>
                    <a:cubicBezTo>
                      <a:pt x="191" y="562"/>
                      <a:pt x="191" y="562"/>
                      <a:pt x="191" y="562"/>
                    </a:cubicBezTo>
                    <a:cubicBezTo>
                      <a:pt x="191" y="562"/>
                      <a:pt x="191" y="562"/>
                      <a:pt x="191" y="562"/>
                    </a:cubicBezTo>
                    <a:cubicBezTo>
                      <a:pt x="191" y="562"/>
                      <a:pt x="191" y="562"/>
                      <a:pt x="191" y="562"/>
                    </a:cubicBezTo>
                    <a:cubicBezTo>
                      <a:pt x="191" y="562"/>
                      <a:pt x="191" y="562"/>
                      <a:pt x="191" y="562"/>
                    </a:cubicBezTo>
                    <a:cubicBezTo>
                      <a:pt x="184" y="570"/>
                      <a:pt x="184" y="570"/>
                      <a:pt x="184" y="570"/>
                    </a:cubicBezTo>
                    <a:cubicBezTo>
                      <a:pt x="183" y="571"/>
                      <a:pt x="183" y="571"/>
                      <a:pt x="183" y="571"/>
                    </a:cubicBezTo>
                    <a:cubicBezTo>
                      <a:pt x="183" y="571"/>
                      <a:pt x="183" y="571"/>
                      <a:pt x="183" y="571"/>
                    </a:cubicBezTo>
                    <a:cubicBezTo>
                      <a:pt x="169" y="577"/>
                      <a:pt x="169" y="577"/>
                      <a:pt x="169" y="577"/>
                    </a:cubicBezTo>
                    <a:cubicBezTo>
                      <a:pt x="167" y="581"/>
                      <a:pt x="167" y="581"/>
                      <a:pt x="167" y="581"/>
                    </a:cubicBezTo>
                    <a:cubicBezTo>
                      <a:pt x="165" y="593"/>
                      <a:pt x="165" y="593"/>
                      <a:pt x="165" y="593"/>
                    </a:cubicBezTo>
                    <a:cubicBezTo>
                      <a:pt x="166" y="598"/>
                      <a:pt x="166" y="598"/>
                      <a:pt x="166" y="598"/>
                    </a:cubicBezTo>
                    <a:cubicBezTo>
                      <a:pt x="170" y="604"/>
                      <a:pt x="170" y="604"/>
                      <a:pt x="170" y="604"/>
                    </a:cubicBezTo>
                    <a:cubicBezTo>
                      <a:pt x="171" y="606"/>
                      <a:pt x="171" y="606"/>
                      <a:pt x="171" y="606"/>
                    </a:cubicBezTo>
                    <a:cubicBezTo>
                      <a:pt x="176" y="609"/>
                      <a:pt x="176" y="609"/>
                      <a:pt x="176" y="609"/>
                    </a:cubicBezTo>
                    <a:cubicBezTo>
                      <a:pt x="193" y="609"/>
                      <a:pt x="193" y="609"/>
                      <a:pt x="193" y="609"/>
                    </a:cubicBezTo>
                    <a:cubicBezTo>
                      <a:pt x="207" y="607"/>
                      <a:pt x="207" y="607"/>
                      <a:pt x="207" y="607"/>
                    </a:cubicBezTo>
                    <a:cubicBezTo>
                      <a:pt x="209" y="605"/>
                      <a:pt x="209" y="605"/>
                      <a:pt x="209" y="605"/>
                    </a:cubicBezTo>
                    <a:cubicBezTo>
                      <a:pt x="211" y="602"/>
                      <a:pt x="213" y="602"/>
                      <a:pt x="214" y="602"/>
                    </a:cubicBezTo>
                    <a:cubicBezTo>
                      <a:pt x="224" y="603"/>
                      <a:pt x="224" y="603"/>
                      <a:pt x="224" y="603"/>
                    </a:cubicBezTo>
                    <a:cubicBezTo>
                      <a:pt x="225" y="602"/>
                      <a:pt x="225" y="602"/>
                      <a:pt x="225" y="602"/>
                    </a:cubicBezTo>
                    <a:cubicBezTo>
                      <a:pt x="224" y="599"/>
                      <a:pt x="224" y="596"/>
                      <a:pt x="225" y="594"/>
                    </a:cubicBezTo>
                    <a:cubicBezTo>
                      <a:pt x="229" y="587"/>
                      <a:pt x="229" y="587"/>
                      <a:pt x="229" y="587"/>
                    </a:cubicBezTo>
                    <a:cubicBezTo>
                      <a:pt x="229" y="574"/>
                      <a:pt x="229" y="574"/>
                      <a:pt x="229" y="574"/>
                    </a:cubicBezTo>
                    <a:cubicBezTo>
                      <a:pt x="229" y="574"/>
                      <a:pt x="229" y="574"/>
                      <a:pt x="229" y="574"/>
                    </a:cubicBezTo>
                    <a:cubicBezTo>
                      <a:pt x="237" y="553"/>
                      <a:pt x="237" y="553"/>
                      <a:pt x="237" y="553"/>
                    </a:cubicBezTo>
                    <a:cubicBezTo>
                      <a:pt x="237" y="553"/>
                      <a:pt x="237" y="553"/>
                      <a:pt x="237" y="553"/>
                    </a:cubicBezTo>
                    <a:cubicBezTo>
                      <a:pt x="237" y="552"/>
                      <a:pt x="237" y="552"/>
                      <a:pt x="237" y="552"/>
                    </a:cubicBezTo>
                    <a:cubicBezTo>
                      <a:pt x="237" y="552"/>
                      <a:pt x="237" y="552"/>
                      <a:pt x="237" y="552"/>
                    </a:cubicBezTo>
                    <a:cubicBezTo>
                      <a:pt x="237" y="552"/>
                      <a:pt x="237" y="552"/>
                      <a:pt x="237" y="552"/>
                    </a:cubicBezTo>
                    <a:cubicBezTo>
                      <a:pt x="250" y="542"/>
                      <a:pt x="250" y="542"/>
                      <a:pt x="250" y="542"/>
                    </a:cubicBezTo>
                    <a:cubicBezTo>
                      <a:pt x="251" y="541"/>
                      <a:pt x="251" y="541"/>
                      <a:pt x="251" y="541"/>
                    </a:cubicBezTo>
                    <a:cubicBezTo>
                      <a:pt x="261" y="546"/>
                      <a:pt x="261" y="546"/>
                      <a:pt x="261" y="546"/>
                    </a:cubicBezTo>
                    <a:cubicBezTo>
                      <a:pt x="261" y="546"/>
                      <a:pt x="261" y="546"/>
                      <a:pt x="261" y="546"/>
                    </a:cubicBezTo>
                    <a:cubicBezTo>
                      <a:pt x="267" y="550"/>
                      <a:pt x="270" y="553"/>
                      <a:pt x="270" y="555"/>
                    </a:cubicBezTo>
                    <a:cubicBezTo>
                      <a:pt x="269" y="564"/>
                      <a:pt x="269" y="564"/>
                      <a:pt x="269" y="564"/>
                    </a:cubicBezTo>
                    <a:cubicBezTo>
                      <a:pt x="265" y="570"/>
                      <a:pt x="265" y="570"/>
                      <a:pt x="265" y="570"/>
                    </a:cubicBezTo>
                    <a:cubicBezTo>
                      <a:pt x="263" y="578"/>
                      <a:pt x="263" y="578"/>
                      <a:pt x="263" y="578"/>
                    </a:cubicBezTo>
                    <a:cubicBezTo>
                      <a:pt x="263" y="586"/>
                      <a:pt x="263" y="586"/>
                      <a:pt x="263" y="586"/>
                    </a:cubicBezTo>
                    <a:cubicBezTo>
                      <a:pt x="265" y="590"/>
                      <a:pt x="265" y="590"/>
                      <a:pt x="265" y="590"/>
                    </a:cubicBezTo>
                    <a:cubicBezTo>
                      <a:pt x="269" y="590"/>
                      <a:pt x="269" y="590"/>
                      <a:pt x="269" y="590"/>
                    </a:cubicBezTo>
                    <a:cubicBezTo>
                      <a:pt x="270" y="590"/>
                      <a:pt x="270" y="590"/>
                      <a:pt x="270" y="590"/>
                    </a:cubicBezTo>
                    <a:cubicBezTo>
                      <a:pt x="276" y="590"/>
                      <a:pt x="276" y="590"/>
                      <a:pt x="276" y="590"/>
                    </a:cubicBezTo>
                    <a:cubicBezTo>
                      <a:pt x="279" y="592"/>
                      <a:pt x="281" y="594"/>
                      <a:pt x="283" y="598"/>
                    </a:cubicBezTo>
                    <a:cubicBezTo>
                      <a:pt x="286" y="600"/>
                      <a:pt x="286" y="600"/>
                      <a:pt x="286" y="600"/>
                    </a:cubicBezTo>
                    <a:cubicBezTo>
                      <a:pt x="287" y="600"/>
                      <a:pt x="287" y="600"/>
                      <a:pt x="287" y="600"/>
                    </a:cubicBezTo>
                    <a:cubicBezTo>
                      <a:pt x="287" y="600"/>
                      <a:pt x="287" y="600"/>
                      <a:pt x="287" y="600"/>
                    </a:cubicBezTo>
                    <a:cubicBezTo>
                      <a:pt x="287" y="600"/>
                      <a:pt x="287" y="600"/>
                      <a:pt x="287" y="600"/>
                    </a:cubicBezTo>
                    <a:cubicBezTo>
                      <a:pt x="301" y="606"/>
                      <a:pt x="301" y="606"/>
                      <a:pt x="301" y="606"/>
                    </a:cubicBezTo>
                    <a:cubicBezTo>
                      <a:pt x="307" y="608"/>
                      <a:pt x="307" y="608"/>
                      <a:pt x="307" y="608"/>
                    </a:cubicBezTo>
                    <a:cubicBezTo>
                      <a:pt x="315" y="607"/>
                      <a:pt x="315" y="607"/>
                      <a:pt x="315" y="607"/>
                    </a:cubicBezTo>
                    <a:cubicBezTo>
                      <a:pt x="319" y="602"/>
                      <a:pt x="319" y="602"/>
                      <a:pt x="319" y="602"/>
                    </a:cubicBezTo>
                    <a:cubicBezTo>
                      <a:pt x="323" y="582"/>
                      <a:pt x="323" y="582"/>
                      <a:pt x="323" y="582"/>
                    </a:cubicBezTo>
                    <a:cubicBezTo>
                      <a:pt x="324" y="572"/>
                      <a:pt x="324" y="572"/>
                      <a:pt x="324" y="572"/>
                    </a:cubicBezTo>
                    <a:cubicBezTo>
                      <a:pt x="324" y="571"/>
                      <a:pt x="324" y="571"/>
                      <a:pt x="324" y="571"/>
                    </a:cubicBezTo>
                    <a:cubicBezTo>
                      <a:pt x="325" y="570"/>
                      <a:pt x="325" y="570"/>
                      <a:pt x="325" y="570"/>
                    </a:cubicBezTo>
                    <a:cubicBezTo>
                      <a:pt x="325" y="570"/>
                      <a:pt x="325" y="570"/>
                      <a:pt x="325" y="570"/>
                    </a:cubicBezTo>
                    <a:cubicBezTo>
                      <a:pt x="333" y="564"/>
                      <a:pt x="333" y="564"/>
                      <a:pt x="333" y="564"/>
                    </a:cubicBezTo>
                    <a:cubicBezTo>
                      <a:pt x="337" y="558"/>
                      <a:pt x="337" y="558"/>
                      <a:pt x="337" y="558"/>
                    </a:cubicBezTo>
                    <a:cubicBezTo>
                      <a:pt x="337" y="558"/>
                      <a:pt x="337" y="558"/>
                      <a:pt x="337" y="558"/>
                    </a:cubicBezTo>
                    <a:cubicBezTo>
                      <a:pt x="345" y="554"/>
                      <a:pt x="345" y="554"/>
                      <a:pt x="345" y="554"/>
                    </a:cubicBezTo>
                    <a:cubicBezTo>
                      <a:pt x="350" y="551"/>
                      <a:pt x="350" y="551"/>
                      <a:pt x="350" y="551"/>
                    </a:cubicBezTo>
                    <a:cubicBezTo>
                      <a:pt x="356" y="549"/>
                      <a:pt x="356" y="549"/>
                      <a:pt x="356" y="549"/>
                    </a:cubicBezTo>
                    <a:cubicBezTo>
                      <a:pt x="353" y="537"/>
                      <a:pt x="353" y="537"/>
                      <a:pt x="353" y="537"/>
                    </a:cubicBezTo>
                    <a:cubicBezTo>
                      <a:pt x="367" y="538"/>
                      <a:pt x="367" y="538"/>
                      <a:pt x="367" y="538"/>
                    </a:cubicBezTo>
                    <a:cubicBezTo>
                      <a:pt x="367" y="538"/>
                      <a:pt x="367" y="538"/>
                      <a:pt x="367" y="538"/>
                    </a:cubicBezTo>
                    <a:cubicBezTo>
                      <a:pt x="367" y="539"/>
                      <a:pt x="367" y="539"/>
                      <a:pt x="367" y="539"/>
                    </a:cubicBezTo>
                    <a:cubicBezTo>
                      <a:pt x="367" y="539"/>
                      <a:pt x="367" y="539"/>
                      <a:pt x="367" y="539"/>
                    </a:cubicBezTo>
                    <a:cubicBezTo>
                      <a:pt x="374" y="542"/>
                      <a:pt x="374" y="542"/>
                      <a:pt x="374" y="542"/>
                    </a:cubicBezTo>
                    <a:cubicBezTo>
                      <a:pt x="374" y="542"/>
                      <a:pt x="374" y="542"/>
                      <a:pt x="374" y="542"/>
                    </a:cubicBezTo>
                    <a:cubicBezTo>
                      <a:pt x="374" y="541"/>
                      <a:pt x="374" y="541"/>
                      <a:pt x="374" y="541"/>
                    </a:cubicBezTo>
                    <a:cubicBezTo>
                      <a:pt x="376" y="534"/>
                      <a:pt x="376" y="534"/>
                      <a:pt x="376" y="534"/>
                    </a:cubicBezTo>
                    <a:cubicBezTo>
                      <a:pt x="376" y="532"/>
                      <a:pt x="376" y="532"/>
                      <a:pt x="376" y="532"/>
                    </a:cubicBezTo>
                    <a:cubicBezTo>
                      <a:pt x="377" y="533"/>
                      <a:pt x="377" y="533"/>
                      <a:pt x="377" y="533"/>
                    </a:cubicBezTo>
                    <a:cubicBezTo>
                      <a:pt x="378" y="533"/>
                      <a:pt x="378" y="533"/>
                      <a:pt x="378" y="533"/>
                    </a:cubicBezTo>
                    <a:cubicBezTo>
                      <a:pt x="384" y="534"/>
                      <a:pt x="384" y="534"/>
                      <a:pt x="384" y="534"/>
                    </a:cubicBezTo>
                    <a:cubicBezTo>
                      <a:pt x="387" y="534"/>
                      <a:pt x="387" y="534"/>
                      <a:pt x="387" y="534"/>
                    </a:cubicBezTo>
                    <a:cubicBezTo>
                      <a:pt x="393" y="528"/>
                      <a:pt x="393" y="528"/>
                      <a:pt x="393" y="528"/>
                    </a:cubicBezTo>
                    <a:cubicBezTo>
                      <a:pt x="394" y="528"/>
                      <a:pt x="394" y="528"/>
                      <a:pt x="394" y="528"/>
                    </a:cubicBezTo>
                    <a:cubicBezTo>
                      <a:pt x="394" y="527"/>
                      <a:pt x="394" y="527"/>
                      <a:pt x="394" y="527"/>
                    </a:cubicBezTo>
                    <a:cubicBezTo>
                      <a:pt x="395" y="527"/>
                      <a:pt x="395" y="527"/>
                      <a:pt x="395" y="527"/>
                    </a:cubicBezTo>
                    <a:cubicBezTo>
                      <a:pt x="403" y="526"/>
                      <a:pt x="403" y="526"/>
                      <a:pt x="403" y="526"/>
                    </a:cubicBezTo>
                    <a:cubicBezTo>
                      <a:pt x="409" y="519"/>
                      <a:pt x="409" y="519"/>
                      <a:pt x="409" y="519"/>
                    </a:cubicBezTo>
                    <a:cubicBezTo>
                      <a:pt x="413" y="514"/>
                      <a:pt x="413" y="514"/>
                      <a:pt x="413" y="514"/>
                    </a:cubicBezTo>
                    <a:cubicBezTo>
                      <a:pt x="413" y="508"/>
                      <a:pt x="413" y="508"/>
                      <a:pt x="413" y="508"/>
                    </a:cubicBezTo>
                    <a:cubicBezTo>
                      <a:pt x="413" y="505"/>
                      <a:pt x="414" y="504"/>
                      <a:pt x="417" y="502"/>
                    </a:cubicBezTo>
                    <a:cubicBezTo>
                      <a:pt x="417" y="502"/>
                      <a:pt x="417" y="502"/>
                      <a:pt x="417" y="502"/>
                    </a:cubicBezTo>
                    <a:cubicBezTo>
                      <a:pt x="417" y="502"/>
                      <a:pt x="417" y="502"/>
                      <a:pt x="417" y="502"/>
                    </a:cubicBezTo>
                    <a:cubicBezTo>
                      <a:pt x="418" y="502"/>
                      <a:pt x="418" y="502"/>
                      <a:pt x="418" y="502"/>
                    </a:cubicBezTo>
                    <a:cubicBezTo>
                      <a:pt x="425" y="503"/>
                      <a:pt x="425" y="503"/>
                      <a:pt x="425" y="503"/>
                    </a:cubicBezTo>
                    <a:cubicBezTo>
                      <a:pt x="429" y="501"/>
                      <a:pt x="429" y="501"/>
                      <a:pt x="429" y="501"/>
                    </a:cubicBezTo>
                    <a:cubicBezTo>
                      <a:pt x="430" y="496"/>
                      <a:pt x="430" y="496"/>
                      <a:pt x="430" y="496"/>
                    </a:cubicBezTo>
                    <a:cubicBezTo>
                      <a:pt x="438" y="493"/>
                      <a:pt x="438" y="493"/>
                      <a:pt x="438" y="493"/>
                    </a:cubicBezTo>
                    <a:cubicBezTo>
                      <a:pt x="438" y="493"/>
                      <a:pt x="438" y="493"/>
                      <a:pt x="438" y="493"/>
                    </a:cubicBezTo>
                    <a:cubicBezTo>
                      <a:pt x="439" y="493"/>
                      <a:pt x="439" y="493"/>
                      <a:pt x="439" y="493"/>
                    </a:cubicBezTo>
                    <a:cubicBezTo>
                      <a:pt x="439" y="493"/>
                      <a:pt x="439" y="493"/>
                      <a:pt x="439" y="493"/>
                    </a:cubicBezTo>
                    <a:cubicBezTo>
                      <a:pt x="449" y="494"/>
                      <a:pt x="449" y="494"/>
                      <a:pt x="449" y="494"/>
                    </a:cubicBezTo>
                    <a:cubicBezTo>
                      <a:pt x="457" y="492"/>
                      <a:pt x="457" y="492"/>
                      <a:pt x="457" y="492"/>
                    </a:cubicBezTo>
                    <a:cubicBezTo>
                      <a:pt x="461" y="488"/>
                      <a:pt x="461" y="488"/>
                      <a:pt x="461" y="488"/>
                    </a:cubicBezTo>
                    <a:cubicBezTo>
                      <a:pt x="465" y="481"/>
                      <a:pt x="465" y="481"/>
                      <a:pt x="465" y="481"/>
                    </a:cubicBezTo>
                    <a:cubicBezTo>
                      <a:pt x="459" y="475"/>
                      <a:pt x="459" y="475"/>
                      <a:pt x="459" y="475"/>
                    </a:cubicBezTo>
                    <a:cubicBezTo>
                      <a:pt x="459" y="474"/>
                      <a:pt x="459" y="474"/>
                      <a:pt x="459" y="474"/>
                    </a:cubicBezTo>
                    <a:cubicBezTo>
                      <a:pt x="459" y="474"/>
                      <a:pt x="459" y="474"/>
                      <a:pt x="459" y="474"/>
                    </a:cubicBezTo>
                    <a:cubicBezTo>
                      <a:pt x="457" y="470"/>
                      <a:pt x="457" y="470"/>
                      <a:pt x="457" y="470"/>
                    </a:cubicBezTo>
                    <a:cubicBezTo>
                      <a:pt x="457" y="470"/>
                      <a:pt x="457" y="470"/>
                      <a:pt x="457" y="470"/>
                    </a:cubicBezTo>
                    <a:cubicBezTo>
                      <a:pt x="456" y="462"/>
                      <a:pt x="456" y="462"/>
                      <a:pt x="456" y="462"/>
                    </a:cubicBezTo>
                    <a:cubicBezTo>
                      <a:pt x="456" y="462"/>
                      <a:pt x="456" y="462"/>
                      <a:pt x="456" y="462"/>
                    </a:cubicBezTo>
                    <a:cubicBezTo>
                      <a:pt x="459" y="456"/>
                      <a:pt x="459" y="456"/>
                      <a:pt x="459" y="456"/>
                    </a:cubicBezTo>
                    <a:cubicBezTo>
                      <a:pt x="459" y="454"/>
                      <a:pt x="461" y="451"/>
                      <a:pt x="464" y="448"/>
                    </a:cubicBezTo>
                    <a:cubicBezTo>
                      <a:pt x="468" y="439"/>
                      <a:pt x="468" y="439"/>
                      <a:pt x="468" y="439"/>
                    </a:cubicBezTo>
                    <a:cubicBezTo>
                      <a:pt x="468" y="438"/>
                      <a:pt x="468" y="438"/>
                      <a:pt x="468" y="438"/>
                    </a:cubicBezTo>
                    <a:cubicBezTo>
                      <a:pt x="469" y="438"/>
                      <a:pt x="469" y="438"/>
                      <a:pt x="469" y="438"/>
                    </a:cubicBezTo>
                    <a:cubicBezTo>
                      <a:pt x="473" y="432"/>
                      <a:pt x="473" y="432"/>
                      <a:pt x="473" y="432"/>
                    </a:cubicBezTo>
                    <a:cubicBezTo>
                      <a:pt x="479" y="420"/>
                      <a:pt x="479" y="420"/>
                      <a:pt x="479" y="420"/>
                    </a:cubicBezTo>
                    <a:cubicBezTo>
                      <a:pt x="484" y="428"/>
                      <a:pt x="484" y="428"/>
                      <a:pt x="484" y="428"/>
                    </a:cubicBezTo>
                    <a:cubicBezTo>
                      <a:pt x="485" y="428"/>
                      <a:pt x="485" y="428"/>
                      <a:pt x="485" y="428"/>
                    </a:cubicBezTo>
                    <a:cubicBezTo>
                      <a:pt x="485" y="429"/>
                      <a:pt x="485" y="429"/>
                      <a:pt x="485" y="429"/>
                    </a:cubicBezTo>
                    <a:cubicBezTo>
                      <a:pt x="487" y="437"/>
                      <a:pt x="487" y="437"/>
                      <a:pt x="487" y="437"/>
                    </a:cubicBezTo>
                    <a:cubicBezTo>
                      <a:pt x="487" y="437"/>
                      <a:pt x="487" y="437"/>
                      <a:pt x="487" y="437"/>
                    </a:cubicBezTo>
                    <a:cubicBezTo>
                      <a:pt x="488" y="445"/>
                      <a:pt x="488" y="445"/>
                      <a:pt x="488" y="445"/>
                    </a:cubicBezTo>
                    <a:cubicBezTo>
                      <a:pt x="493" y="448"/>
                      <a:pt x="493" y="448"/>
                      <a:pt x="493" y="448"/>
                    </a:cubicBezTo>
                    <a:cubicBezTo>
                      <a:pt x="494" y="448"/>
                      <a:pt x="494" y="448"/>
                      <a:pt x="494" y="448"/>
                    </a:cubicBezTo>
                    <a:cubicBezTo>
                      <a:pt x="494" y="448"/>
                      <a:pt x="494" y="448"/>
                      <a:pt x="494" y="448"/>
                    </a:cubicBezTo>
                    <a:cubicBezTo>
                      <a:pt x="494" y="448"/>
                      <a:pt x="494" y="448"/>
                      <a:pt x="494" y="448"/>
                    </a:cubicBezTo>
                    <a:cubicBezTo>
                      <a:pt x="495" y="448"/>
                      <a:pt x="495" y="448"/>
                      <a:pt x="495" y="448"/>
                    </a:cubicBezTo>
                    <a:cubicBezTo>
                      <a:pt x="496" y="448"/>
                      <a:pt x="496" y="448"/>
                      <a:pt x="496" y="448"/>
                    </a:cubicBezTo>
                    <a:cubicBezTo>
                      <a:pt x="501" y="440"/>
                      <a:pt x="501" y="440"/>
                      <a:pt x="501" y="440"/>
                    </a:cubicBezTo>
                    <a:cubicBezTo>
                      <a:pt x="503" y="432"/>
                      <a:pt x="503" y="432"/>
                      <a:pt x="503" y="432"/>
                    </a:cubicBezTo>
                    <a:cubicBezTo>
                      <a:pt x="505" y="432"/>
                      <a:pt x="505" y="432"/>
                      <a:pt x="505" y="432"/>
                    </a:cubicBezTo>
                    <a:cubicBezTo>
                      <a:pt x="506" y="432"/>
                      <a:pt x="506" y="432"/>
                      <a:pt x="506" y="432"/>
                    </a:cubicBezTo>
                    <a:cubicBezTo>
                      <a:pt x="517" y="436"/>
                      <a:pt x="517" y="436"/>
                      <a:pt x="517" y="436"/>
                    </a:cubicBezTo>
                    <a:cubicBezTo>
                      <a:pt x="523" y="432"/>
                      <a:pt x="523" y="432"/>
                      <a:pt x="523" y="432"/>
                    </a:cubicBezTo>
                    <a:cubicBezTo>
                      <a:pt x="523" y="432"/>
                      <a:pt x="523" y="432"/>
                      <a:pt x="523" y="432"/>
                    </a:cubicBezTo>
                    <a:cubicBezTo>
                      <a:pt x="524" y="432"/>
                      <a:pt x="524" y="432"/>
                      <a:pt x="524" y="432"/>
                    </a:cubicBezTo>
                    <a:cubicBezTo>
                      <a:pt x="530" y="431"/>
                      <a:pt x="530" y="431"/>
                      <a:pt x="530" y="431"/>
                    </a:cubicBezTo>
                    <a:cubicBezTo>
                      <a:pt x="534" y="424"/>
                      <a:pt x="534" y="424"/>
                      <a:pt x="534" y="424"/>
                    </a:cubicBezTo>
                    <a:cubicBezTo>
                      <a:pt x="534" y="416"/>
                      <a:pt x="534" y="416"/>
                      <a:pt x="534" y="416"/>
                    </a:cubicBezTo>
                    <a:cubicBezTo>
                      <a:pt x="537" y="403"/>
                      <a:pt x="537" y="403"/>
                      <a:pt x="537" y="403"/>
                    </a:cubicBezTo>
                    <a:cubicBezTo>
                      <a:pt x="537" y="404"/>
                      <a:pt x="537" y="404"/>
                      <a:pt x="537" y="404"/>
                    </a:cubicBezTo>
                    <a:cubicBezTo>
                      <a:pt x="539" y="404"/>
                      <a:pt x="539" y="404"/>
                      <a:pt x="539" y="404"/>
                    </a:cubicBezTo>
                    <a:cubicBezTo>
                      <a:pt x="547" y="406"/>
                      <a:pt x="547" y="406"/>
                      <a:pt x="547" y="406"/>
                    </a:cubicBezTo>
                    <a:cubicBezTo>
                      <a:pt x="551" y="398"/>
                      <a:pt x="551" y="398"/>
                      <a:pt x="551" y="398"/>
                    </a:cubicBezTo>
                    <a:cubicBezTo>
                      <a:pt x="552" y="398"/>
                      <a:pt x="552" y="398"/>
                      <a:pt x="552" y="398"/>
                    </a:cubicBezTo>
                    <a:cubicBezTo>
                      <a:pt x="553" y="398"/>
                      <a:pt x="553" y="398"/>
                      <a:pt x="553" y="398"/>
                    </a:cubicBezTo>
                    <a:cubicBezTo>
                      <a:pt x="561" y="398"/>
                      <a:pt x="561" y="398"/>
                      <a:pt x="561" y="398"/>
                    </a:cubicBezTo>
                    <a:cubicBezTo>
                      <a:pt x="562" y="398"/>
                      <a:pt x="562" y="398"/>
                      <a:pt x="562" y="398"/>
                    </a:cubicBezTo>
                    <a:cubicBezTo>
                      <a:pt x="562" y="398"/>
                      <a:pt x="562" y="398"/>
                      <a:pt x="562" y="398"/>
                    </a:cubicBezTo>
                    <a:cubicBezTo>
                      <a:pt x="563" y="398"/>
                      <a:pt x="563" y="398"/>
                      <a:pt x="563" y="398"/>
                    </a:cubicBezTo>
                    <a:cubicBezTo>
                      <a:pt x="567" y="404"/>
                      <a:pt x="567" y="404"/>
                      <a:pt x="567" y="404"/>
                    </a:cubicBezTo>
                    <a:cubicBezTo>
                      <a:pt x="567" y="404"/>
                      <a:pt x="567" y="404"/>
                      <a:pt x="567" y="404"/>
                    </a:cubicBezTo>
                    <a:cubicBezTo>
                      <a:pt x="567" y="405"/>
                      <a:pt x="567" y="405"/>
                      <a:pt x="567" y="405"/>
                    </a:cubicBezTo>
                    <a:cubicBezTo>
                      <a:pt x="567" y="406"/>
                      <a:pt x="567" y="406"/>
                      <a:pt x="567" y="406"/>
                    </a:cubicBezTo>
                    <a:cubicBezTo>
                      <a:pt x="568" y="414"/>
                      <a:pt x="568" y="414"/>
                      <a:pt x="568" y="414"/>
                    </a:cubicBezTo>
                    <a:cubicBezTo>
                      <a:pt x="572" y="417"/>
                      <a:pt x="572" y="417"/>
                      <a:pt x="572" y="417"/>
                    </a:cubicBezTo>
                    <a:cubicBezTo>
                      <a:pt x="577" y="412"/>
                      <a:pt x="577" y="412"/>
                      <a:pt x="577" y="412"/>
                    </a:cubicBezTo>
                    <a:cubicBezTo>
                      <a:pt x="579" y="414"/>
                      <a:pt x="579" y="414"/>
                      <a:pt x="579" y="414"/>
                    </a:cubicBezTo>
                    <a:cubicBezTo>
                      <a:pt x="581" y="416"/>
                      <a:pt x="581" y="418"/>
                      <a:pt x="581" y="420"/>
                    </a:cubicBezTo>
                    <a:cubicBezTo>
                      <a:pt x="581" y="427"/>
                      <a:pt x="581" y="427"/>
                      <a:pt x="581" y="427"/>
                    </a:cubicBezTo>
                    <a:cubicBezTo>
                      <a:pt x="579" y="434"/>
                      <a:pt x="579" y="434"/>
                      <a:pt x="579" y="434"/>
                    </a:cubicBezTo>
                    <a:cubicBezTo>
                      <a:pt x="581" y="438"/>
                      <a:pt x="581" y="438"/>
                      <a:pt x="581" y="438"/>
                    </a:cubicBezTo>
                    <a:cubicBezTo>
                      <a:pt x="585" y="442"/>
                      <a:pt x="585" y="442"/>
                      <a:pt x="585" y="442"/>
                    </a:cubicBezTo>
                    <a:cubicBezTo>
                      <a:pt x="601" y="444"/>
                      <a:pt x="601" y="444"/>
                      <a:pt x="601" y="444"/>
                    </a:cubicBezTo>
                    <a:cubicBezTo>
                      <a:pt x="602" y="445"/>
                      <a:pt x="602" y="445"/>
                      <a:pt x="602" y="445"/>
                    </a:cubicBezTo>
                    <a:cubicBezTo>
                      <a:pt x="602" y="445"/>
                      <a:pt x="602" y="445"/>
                      <a:pt x="602" y="445"/>
                    </a:cubicBezTo>
                    <a:cubicBezTo>
                      <a:pt x="603" y="445"/>
                      <a:pt x="603" y="445"/>
                      <a:pt x="603" y="445"/>
                    </a:cubicBezTo>
                    <a:cubicBezTo>
                      <a:pt x="603" y="445"/>
                      <a:pt x="603" y="445"/>
                      <a:pt x="603" y="445"/>
                    </a:cubicBezTo>
                    <a:cubicBezTo>
                      <a:pt x="604" y="446"/>
                      <a:pt x="604" y="446"/>
                      <a:pt x="604" y="446"/>
                    </a:cubicBezTo>
                    <a:cubicBezTo>
                      <a:pt x="609" y="440"/>
                      <a:pt x="609" y="440"/>
                      <a:pt x="609" y="440"/>
                    </a:cubicBezTo>
                    <a:cubicBezTo>
                      <a:pt x="609" y="440"/>
                      <a:pt x="609" y="440"/>
                      <a:pt x="609" y="440"/>
                    </a:cubicBezTo>
                    <a:cubicBezTo>
                      <a:pt x="613" y="436"/>
                      <a:pt x="613" y="436"/>
                      <a:pt x="613" y="436"/>
                    </a:cubicBezTo>
                    <a:cubicBezTo>
                      <a:pt x="611" y="430"/>
                      <a:pt x="611" y="430"/>
                      <a:pt x="611" y="430"/>
                    </a:cubicBezTo>
                    <a:cubicBezTo>
                      <a:pt x="607" y="404"/>
                      <a:pt x="607" y="404"/>
                      <a:pt x="607" y="404"/>
                    </a:cubicBezTo>
                    <a:cubicBezTo>
                      <a:pt x="619" y="410"/>
                      <a:pt x="619" y="410"/>
                      <a:pt x="619" y="410"/>
                    </a:cubicBezTo>
                    <a:cubicBezTo>
                      <a:pt x="619" y="410"/>
                      <a:pt x="619" y="410"/>
                      <a:pt x="619" y="410"/>
                    </a:cubicBezTo>
                    <a:cubicBezTo>
                      <a:pt x="619" y="410"/>
                      <a:pt x="619" y="410"/>
                      <a:pt x="619" y="410"/>
                    </a:cubicBezTo>
                    <a:cubicBezTo>
                      <a:pt x="625" y="416"/>
                      <a:pt x="625" y="416"/>
                      <a:pt x="625" y="416"/>
                    </a:cubicBezTo>
                    <a:cubicBezTo>
                      <a:pt x="628" y="419"/>
                      <a:pt x="628" y="419"/>
                      <a:pt x="628" y="419"/>
                    </a:cubicBezTo>
                    <a:cubicBezTo>
                      <a:pt x="633" y="416"/>
                      <a:pt x="633" y="416"/>
                      <a:pt x="633" y="416"/>
                    </a:cubicBezTo>
                    <a:cubicBezTo>
                      <a:pt x="649" y="398"/>
                      <a:pt x="649" y="398"/>
                      <a:pt x="649" y="398"/>
                    </a:cubicBezTo>
                    <a:cubicBezTo>
                      <a:pt x="649" y="398"/>
                      <a:pt x="649" y="398"/>
                      <a:pt x="649" y="398"/>
                    </a:cubicBezTo>
                    <a:cubicBezTo>
                      <a:pt x="650" y="398"/>
                      <a:pt x="650" y="398"/>
                      <a:pt x="650" y="398"/>
                    </a:cubicBezTo>
                    <a:cubicBezTo>
                      <a:pt x="656" y="393"/>
                      <a:pt x="656" y="393"/>
                      <a:pt x="656" y="393"/>
                    </a:cubicBezTo>
                    <a:cubicBezTo>
                      <a:pt x="663" y="384"/>
                      <a:pt x="663" y="384"/>
                      <a:pt x="663" y="384"/>
                    </a:cubicBezTo>
                    <a:cubicBezTo>
                      <a:pt x="663" y="383"/>
                      <a:pt x="663" y="383"/>
                      <a:pt x="663" y="383"/>
                    </a:cubicBezTo>
                    <a:cubicBezTo>
                      <a:pt x="672" y="385"/>
                      <a:pt x="672" y="385"/>
                      <a:pt x="672" y="385"/>
                    </a:cubicBezTo>
                    <a:cubicBezTo>
                      <a:pt x="677" y="385"/>
                      <a:pt x="677" y="385"/>
                      <a:pt x="677" y="385"/>
                    </a:cubicBezTo>
                    <a:cubicBezTo>
                      <a:pt x="677" y="382"/>
                      <a:pt x="677" y="379"/>
                      <a:pt x="678" y="378"/>
                    </a:cubicBezTo>
                    <a:cubicBezTo>
                      <a:pt x="685" y="370"/>
                      <a:pt x="685" y="370"/>
                      <a:pt x="685" y="370"/>
                    </a:cubicBezTo>
                    <a:cubicBezTo>
                      <a:pt x="687" y="368"/>
                      <a:pt x="687" y="368"/>
                      <a:pt x="687" y="368"/>
                    </a:cubicBezTo>
                    <a:cubicBezTo>
                      <a:pt x="695" y="371"/>
                      <a:pt x="695" y="371"/>
                      <a:pt x="695" y="371"/>
                    </a:cubicBezTo>
                    <a:cubicBezTo>
                      <a:pt x="704" y="370"/>
                      <a:pt x="704" y="370"/>
                      <a:pt x="704" y="370"/>
                    </a:cubicBezTo>
                    <a:cubicBezTo>
                      <a:pt x="711" y="363"/>
                      <a:pt x="711" y="363"/>
                      <a:pt x="711" y="363"/>
                    </a:cubicBezTo>
                    <a:cubicBezTo>
                      <a:pt x="714" y="357"/>
                      <a:pt x="714" y="357"/>
                      <a:pt x="714" y="357"/>
                    </a:cubicBezTo>
                    <a:cubicBezTo>
                      <a:pt x="712" y="354"/>
                      <a:pt x="712" y="354"/>
                      <a:pt x="712" y="354"/>
                    </a:cubicBezTo>
                    <a:cubicBezTo>
                      <a:pt x="706" y="357"/>
                      <a:pt x="706" y="357"/>
                      <a:pt x="706" y="357"/>
                    </a:cubicBezTo>
                    <a:cubicBezTo>
                      <a:pt x="706" y="356"/>
                      <a:pt x="706" y="356"/>
                      <a:pt x="706" y="356"/>
                    </a:cubicBezTo>
                    <a:cubicBezTo>
                      <a:pt x="705" y="356"/>
                      <a:pt x="705" y="356"/>
                      <a:pt x="705" y="356"/>
                    </a:cubicBezTo>
                    <a:cubicBezTo>
                      <a:pt x="698" y="350"/>
                      <a:pt x="698" y="350"/>
                      <a:pt x="698" y="350"/>
                    </a:cubicBezTo>
                    <a:cubicBezTo>
                      <a:pt x="698" y="349"/>
                      <a:pt x="698" y="349"/>
                      <a:pt x="698" y="349"/>
                    </a:cubicBezTo>
                    <a:cubicBezTo>
                      <a:pt x="701" y="338"/>
                      <a:pt x="701" y="338"/>
                      <a:pt x="701" y="338"/>
                    </a:cubicBezTo>
                    <a:cubicBezTo>
                      <a:pt x="701" y="330"/>
                      <a:pt x="701" y="330"/>
                      <a:pt x="701" y="330"/>
                    </a:cubicBezTo>
                    <a:cubicBezTo>
                      <a:pt x="699" y="324"/>
                      <a:pt x="699" y="324"/>
                      <a:pt x="699" y="324"/>
                    </a:cubicBezTo>
                    <a:cubicBezTo>
                      <a:pt x="694" y="322"/>
                      <a:pt x="694" y="322"/>
                      <a:pt x="694" y="322"/>
                    </a:cubicBezTo>
                    <a:cubicBezTo>
                      <a:pt x="694" y="321"/>
                      <a:pt x="694" y="321"/>
                      <a:pt x="694" y="321"/>
                    </a:cubicBezTo>
                    <a:cubicBezTo>
                      <a:pt x="693" y="321"/>
                      <a:pt x="693" y="321"/>
                      <a:pt x="693" y="321"/>
                    </a:cubicBezTo>
                    <a:cubicBezTo>
                      <a:pt x="693" y="320"/>
                      <a:pt x="693" y="320"/>
                      <a:pt x="693" y="320"/>
                    </a:cubicBezTo>
                    <a:cubicBezTo>
                      <a:pt x="688" y="311"/>
                      <a:pt x="688" y="311"/>
                      <a:pt x="688" y="311"/>
                    </a:cubicBezTo>
                    <a:cubicBezTo>
                      <a:pt x="687" y="310"/>
                      <a:pt x="687" y="310"/>
                      <a:pt x="687" y="310"/>
                    </a:cubicBezTo>
                    <a:cubicBezTo>
                      <a:pt x="681" y="318"/>
                      <a:pt x="681" y="318"/>
                      <a:pt x="681" y="318"/>
                    </a:cubicBezTo>
                    <a:cubicBezTo>
                      <a:pt x="674" y="322"/>
                      <a:pt x="674" y="322"/>
                      <a:pt x="674" y="322"/>
                    </a:cubicBezTo>
                    <a:cubicBezTo>
                      <a:pt x="672" y="323"/>
                      <a:pt x="672" y="323"/>
                      <a:pt x="672" y="323"/>
                    </a:cubicBezTo>
                    <a:cubicBezTo>
                      <a:pt x="672" y="322"/>
                      <a:pt x="672" y="322"/>
                      <a:pt x="672" y="322"/>
                    </a:cubicBezTo>
                    <a:cubicBezTo>
                      <a:pt x="671" y="322"/>
                      <a:pt x="671" y="322"/>
                      <a:pt x="671" y="322"/>
                    </a:cubicBezTo>
                    <a:cubicBezTo>
                      <a:pt x="664" y="315"/>
                      <a:pt x="664" y="315"/>
                      <a:pt x="664" y="315"/>
                    </a:cubicBezTo>
                    <a:cubicBezTo>
                      <a:pt x="664" y="314"/>
                      <a:pt x="664" y="314"/>
                      <a:pt x="664" y="314"/>
                    </a:cubicBezTo>
                    <a:cubicBezTo>
                      <a:pt x="659" y="303"/>
                      <a:pt x="659" y="303"/>
                      <a:pt x="659" y="303"/>
                    </a:cubicBezTo>
                    <a:cubicBezTo>
                      <a:pt x="659" y="303"/>
                      <a:pt x="659" y="303"/>
                      <a:pt x="659" y="303"/>
                    </a:cubicBezTo>
                    <a:cubicBezTo>
                      <a:pt x="657" y="295"/>
                      <a:pt x="657" y="295"/>
                      <a:pt x="657" y="295"/>
                    </a:cubicBezTo>
                    <a:cubicBezTo>
                      <a:pt x="657" y="294"/>
                      <a:pt x="657" y="294"/>
                      <a:pt x="657" y="294"/>
                    </a:cubicBezTo>
                    <a:cubicBezTo>
                      <a:pt x="657" y="294"/>
                      <a:pt x="657" y="294"/>
                      <a:pt x="657" y="294"/>
                    </a:cubicBezTo>
                    <a:cubicBezTo>
                      <a:pt x="657" y="282"/>
                      <a:pt x="657" y="282"/>
                      <a:pt x="657" y="282"/>
                    </a:cubicBezTo>
                    <a:cubicBezTo>
                      <a:pt x="656" y="275"/>
                      <a:pt x="656" y="275"/>
                      <a:pt x="656" y="275"/>
                    </a:cubicBezTo>
                    <a:cubicBezTo>
                      <a:pt x="650" y="273"/>
                      <a:pt x="650" y="273"/>
                      <a:pt x="650" y="273"/>
                    </a:cubicBezTo>
                    <a:cubicBezTo>
                      <a:pt x="650" y="273"/>
                      <a:pt x="650" y="273"/>
                      <a:pt x="650" y="273"/>
                    </a:cubicBezTo>
                    <a:cubicBezTo>
                      <a:pt x="650" y="273"/>
                      <a:pt x="650" y="273"/>
                      <a:pt x="650" y="273"/>
                    </a:cubicBezTo>
                    <a:cubicBezTo>
                      <a:pt x="637" y="263"/>
                      <a:pt x="637" y="263"/>
                      <a:pt x="637" y="263"/>
                    </a:cubicBezTo>
                    <a:cubicBezTo>
                      <a:pt x="638" y="262"/>
                      <a:pt x="638" y="262"/>
                      <a:pt x="638" y="262"/>
                    </a:cubicBezTo>
                    <a:cubicBezTo>
                      <a:pt x="644" y="255"/>
                      <a:pt x="644" y="255"/>
                      <a:pt x="644" y="255"/>
                    </a:cubicBezTo>
                    <a:cubicBezTo>
                      <a:pt x="644" y="255"/>
                      <a:pt x="644" y="255"/>
                      <a:pt x="644" y="255"/>
                    </a:cubicBezTo>
                    <a:cubicBezTo>
                      <a:pt x="644" y="254"/>
                      <a:pt x="644" y="254"/>
                      <a:pt x="644" y="254"/>
                    </a:cubicBezTo>
                    <a:cubicBezTo>
                      <a:pt x="645" y="254"/>
                      <a:pt x="645" y="254"/>
                      <a:pt x="645" y="254"/>
                    </a:cubicBezTo>
                    <a:cubicBezTo>
                      <a:pt x="645" y="254"/>
                      <a:pt x="645" y="254"/>
                      <a:pt x="645" y="254"/>
                    </a:cubicBezTo>
                    <a:cubicBezTo>
                      <a:pt x="651" y="254"/>
                      <a:pt x="651" y="254"/>
                      <a:pt x="651" y="254"/>
                    </a:cubicBezTo>
                    <a:cubicBezTo>
                      <a:pt x="652" y="254"/>
                      <a:pt x="652" y="254"/>
                      <a:pt x="652" y="254"/>
                    </a:cubicBezTo>
                    <a:cubicBezTo>
                      <a:pt x="654" y="254"/>
                      <a:pt x="656" y="255"/>
                      <a:pt x="657" y="257"/>
                    </a:cubicBezTo>
                    <a:cubicBezTo>
                      <a:pt x="663" y="261"/>
                      <a:pt x="663" y="261"/>
                      <a:pt x="663" y="261"/>
                    </a:cubicBezTo>
                    <a:cubicBezTo>
                      <a:pt x="669" y="256"/>
                      <a:pt x="669" y="256"/>
                      <a:pt x="669" y="256"/>
                    </a:cubicBezTo>
                    <a:cubicBezTo>
                      <a:pt x="673" y="250"/>
                      <a:pt x="673" y="250"/>
                      <a:pt x="673" y="250"/>
                    </a:cubicBezTo>
                    <a:cubicBezTo>
                      <a:pt x="673" y="245"/>
                      <a:pt x="673" y="245"/>
                      <a:pt x="673" y="245"/>
                    </a:cubicBezTo>
                    <a:cubicBezTo>
                      <a:pt x="672" y="232"/>
                      <a:pt x="672" y="232"/>
                      <a:pt x="672" y="232"/>
                    </a:cubicBezTo>
                    <a:cubicBezTo>
                      <a:pt x="671" y="227"/>
                      <a:pt x="671" y="227"/>
                      <a:pt x="671" y="227"/>
                    </a:cubicBezTo>
                    <a:cubicBezTo>
                      <a:pt x="662" y="226"/>
                      <a:pt x="662" y="226"/>
                      <a:pt x="662" y="226"/>
                    </a:cubicBezTo>
                    <a:cubicBezTo>
                      <a:pt x="662" y="220"/>
                      <a:pt x="662" y="220"/>
                      <a:pt x="662" y="220"/>
                    </a:cubicBezTo>
                    <a:cubicBezTo>
                      <a:pt x="654" y="210"/>
                      <a:pt x="654" y="210"/>
                      <a:pt x="654" y="210"/>
                    </a:cubicBezTo>
                    <a:cubicBezTo>
                      <a:pt x="653" y="210"/>
                      <a:pt x="653" y="210"/>
                      <a:pt x="653" y="210"/>
                    </a:cubicBezTo>
                    <a:cubicBezTo>
                      <a:pt x="649" y="203"/>
                      <a:pt x="649" y="203"/>
                      <a:pt x="649" y="203"/>
                    </a:cubicBezTo>
                    <a:cubicBezTo>
                      <a:pt x="649" y="202"/>
                      <a:pt x="649" y="202"/>
                      <a:pt x="649" y="202"/>
                    </a:cubicBezTo>
                    <a:cubicBezTo>
                      <a:pt x="649" y="201"/>
                      <a:pt x="649" y="201"/>
                      <a:pt x="649" y="201"/>
                    </a:cubicBezTo>
                    <a:cubicBezTo>
                      <a:pt x="649" y="201"/>
                      <a:pt x="649" y="201"/>
                      <a:pt x="649" y="201"/>
                    </a:cubicBezTo>
                    <a:cubicBezTo>
                      <a:pt x="657" y="190"/>
                      <a:pt x="657" y="190"/>
                      <a:pt x="657" y="190"/>
                    </a:cubicBezTo>
                    <a:cubicBezTo>
                      <a:pt x="657" y="189"/>
                      <a:pt x="657" y="189"/>
                      <a:pt x="657" y="189"/>
                    </a:cubicBezTo>
                    <a:cubicBezTo>
                      <a:pt x="658" y="189"/>
                      <a:pt x="658" y="189"/>
                      <a:pt x="658" y="189"/>
                    </a:cubicBezTo>
                    <a:cubicBezTo>
                      <a:pt x="658" y="188"/>
                      <a:pt x="658" y="188"/>
                      <a:pt x="658" y="188"/>
                    </a:cubicBezTo>
                    <a:cubicBezTo>
                      <a:pt x="659" y="188"/>
                      <a:pt x="659" y="188"/>
                      <a:pt x="659" y="188"/>
                    </a:cubicBezTo>
                    <a:cubicBezTo>
                      <a:pt x="662" y="188"/>
                      <a:pt x="662" y="188"/>
                      <a:pt x="662" y="188"/>
                    </a:cubicBezTo>
                    <a:cubicBezTo>
                      <a:pt x="667" y="184"/>
                      <a:pt x="667" y="184"/>
                      <a:pt x="667" y="184"/>
                    </a:cubicBezTo>
                    <a:cubicBezTo>
                      <a:pt x="672" y="168"/>
                      <a:pt x="672" y="168"/>
                      <a:pt x="672" y="168"/>
                    </a:cubicBezTo>
                    <a:cubicBezTo>
                      <a:pt x="672" y="168"/>
                      <a:pt x="672" y="168"/>
                      <a:pt x="672" y="168"/>
                    </a:cubicBezTo>
                    <a:cubicBezTo>
                      <a:pt x="672" y="168"/>
                      <a:pt x="672" y="168"/>
                      <a:pt x="672" y="168"/>
                    </a:cubicBezTo>
                    <a:cubicBezTo>
                      <a:pt x="679" y="161"/>
                      <a:pt x="679" y="161"/>
                      <a:pt x="679" y="161"/>
                    </a:cubicBezTo>
                    <a:cubicBezTo>
                      <a:pt x="679" y="160"/>
                      <a:pt x="679" y="160"/>
                      <a:pt x="679" y="160"/>
                    </a:cubicBezTo>
                    <a:cubicBezTo>
                      <a:pt x="679" y="160"/>
                      <a:pt x="679" y="160"/>
                      <a:pt x="679" y="160"/>
                    </a:cubicBezTo>
                    <a:cubicBezTo>
                      <a:pt x="679" y="160"/>
                      <a:pt x="679" y="160"/>
                      <a:pt x="679" y="160"/>
                    </a:cubicBezTo>
                    <a:cubicBezTo>
                      <a:pt x="687" y="158"/>
                      <a:pt x="687" y="158"/>
                      <a:pt x="687" y="158"/>
                    </a:cubicBezTo>
                    <a:cubicBezTo>
                      <a:pt x="687" y="159"/>
                      <a:pt x="687" y="159"/>
                      <a:pt x="687" y="159"/>
                    </a:cubicBezTo>
                    <a:cubicBezTo>
                      <a:pt x="691" y="163"/>
                      <a:pt x="691" y="163"/>
                      <a:pt x="691" y="163"/>
                    </a:cubicBezTo>
                    <a:cubicBezTo>
                      <a:pt x="693" y="164"/>
                      <a:pt x="693" y="164"/>
                      <a:pt x="693" y="164"/>
                    </a:cubicBezTo>
                    <a:cubicBezTo>
                      <a:pt x="696" y="151"/>
                      <a:pt x="696" y="151"/>
                      <a:pt x="696" y="151"/>
                    </a:cubicBezTo>
                    <a:cubicBezTo>
                      <a:pt x="693" y="142"/>
                      <a:pt x="693" y="142"/>
                      <a:pt x="693" y="142"/>
                    </a:cubicBezTo>
                    <a:cubicBezTo>
                      <a:pt x="693" y="142"/>
                      <a:pt x="693" y="142"/>
                      <a:pt x="693" y="142"/>
                    </a:cubicBezTo>
                    <a:cubicBezTo>
                      <a:pt x="693" y="141"/>
                      <a:pt x="693" y="141"/>
                      <a:pt x="693" y="141"/>
                    </a:cubicBezTo>
                    <a:cubicBezTo>
                      <a:pt x="694" y="131"/>
                      <a:pt x="694" y="131"/>
                      <a:pt x="694" y="131"/>
                    </a:cubicBezTo>
                    <a:cubicBezTo>
                      <a:pt x="694" y="130"/>
                      <a:pt x="694" y="130"/>
                      <a:pt x="694" y="130"/>
                    </a:cubicBezTo>
                    <a:cubicBezTo>
                      <a:pt x="699" y="125"/>
                      <a:pt x="699" y="125"/>
                      <a:pt x="699" y="125"/>
                    </a:cubicBezTo>
                    <a:cubicBezTo>
                      <a:pt x="702" y="120"/>
                      <a:pt x="702" y="120"/>
                      <a:pt x="702" y="120"/>
                    </a:cubicBezTo>
                    <a:cubicBezTo>
                      <a:pt x="702" y="115"/>
                      <a:pt x="702" y="115"/>
                      <a:pt x="702" y="115"/>
                    </a:cubicBezTo>
                    <a:cubicBezTo>
                      <a:pt x="702" y="112"/>
                      <a:pt x="701" y="108"/>
                      <a:pt x="699" y="102"/>
                    </a:cubicBezTo>
                    <a:cubicBezTo>
                      <a:pt x="699" y="102"/>
                      <a:pt x="699" y="102"/>
                      <a:pt x="699" y="102"/>
                    </a:cubicBezTo>
                    <a:cubicBezTo>
                      <a:pt x="699" y="102"/>
                      <a:pt x="699" y="102"/>
                      <a:pt x="699" y="102"/>
                    </a:cubicBezTo>
                    <a:cubicBezTo>
                      <a:pt x="699" y="93"/>
                      <a:pt x="699" y="93"/>
                      <a:pt x="699" y="93"/>
                    </a:cubicBezTo>
                    <a:cubicBezTo>
                      <a:pt x="699" y="92"/>
                      <a:pt x="699" y="92"/>
                      <a:pt x="699" y="92"/>
                    </a:cubicBezTo>
                    <a:cubicBezTo>
                      <a:pt x="701" y="84"/>
                      <a:pt x="701" y="84"/>
                      <a:pt x="701" y="84"/>
                    </a:cubicBezTo>
                    <a:cubicBezTo>
                      <a:pt x="699" y="80"/>
                      <a:pt x="698" y="78"/>
                      <a:pt x="698" y="76"/>
                    </a:cubicBezTo>
                    <a:lnTo>
                      <a:pt x="699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ïsliḍê">
                <a:extLst>
                  <a:ext uri="{FF2B5EF4-FFF2-40B4-BE49-F238E27FC236}">
                    <a16:creationId xmlns:a16="http://schemas.microsoft.com/office/drawing/2014/main" xmlns="" id="{2076B596-7B1E-4AD5-9B15-53136C0ADB07}"/>
                  </a:ext>
                </a:extLst>
              </p:cNvPr>
              <p:cNvSpPr/>
              <p:nvPr/>
            </p:nvSpPr>
            <p:spPr bwMode="auto">
              <a:xfrm>
                <a:off x="2244" y="1579"/>
                <a:ext cx="1080" cy="914"/>
              </a:xfrm>
              <a:custGeom>
                <a:avLst/>
                <a:gdLst>
                  <a:gd name="T0" fmla="*/ 268 w 456"/>
                  <a:gd name="T1" fmla="*/ 154 h 386"/>
                  <a:gd name="T2" fmla="*/ 258 w 456"/>
                  <a:gd name="T3" fmla="*/ 160 h 386"/>
                  <a:gd name="T4" fmla="*/ 222 w 456"/>
                  <a:gd name="T5" fmla="*/ 128 h 386"/>
                  <a:gd name="T6" fmla="*/ 196 w 456"/>
                  <a:gd name="T7" fmla="*/ 107 h 386"/>
                  <a:gd name="T8" fmla="*/ 199 w 456"/>
                  <a:gd name="T9" fmla="*/ 78 h 386"/>
                  <a:gd name="T10" fmla="*/ 170 w 456"/>
                  <a:gd name="T11" fmla="*/ 86 h 386"/>
                  <a:gd name="T12" fmla="*/ 148 w 456"/>
                  <a:gd name="T13" fmla="*/ 58 h 386"/>
                  <a:gd name="T14" fmla="*/ 138 w 456"/>
                  <a:gd name="T15" fmla="*/ 24 h 386"/>
                  <a:gd name="T16" fmla="*/ 128 w 456"/>
                  <a:gd name="T17" fmla="*/ 7 h 386"/>
                  <a:gd name="T18" fmla="*/ 105 w 456"/>
                  <a:gd name="T19" fmla="*/ 15 h 386"/>
                  <a:gd name="T20" fmla="*/ 89 w 456"/>
                  <a:gd name="T21" fmla="*/ 32 h 386"/>
                  <a:gd name="T22" fmla="*/ 49 w 456"/>
                  <a:gd name="T23" fmla="*/ 44 h 386"/>
                  <a:gd name="T24" fmla="*/ 25 w 456"/>
                  <a:gd name="T25" fmla="*/ 73 h 386"/>
                  <a:gd name="T26" fmla="*/ 2 w 456"/>
                  <a:gd name="T27" fmla="*/ 92 h 386"/>
                  <a:gd name="T28" fmla="*/ 33 w 456"/>
                  <a:gd name="T29" fmla="*/ 119 h 386"/>
                  <a:gd name="T30" fmla="*/ 56 w 456"/>
                  <a:gd name="T31" fmla="*/ 127 h 386"/>
                  <a:gd name="T32" fmla="*/ 112 w 456"/>
                  <a:gd name="T33" fmla="*/ 150 h 386"/>
                  <a:gd name="T34" fmla="*/ 152 w 456"/>
                  <a:gd name="T35" fmla="*/ 142 h 386"/>
                  <a:gd name="T36" fmla="*/ 186 w 456"/>
                  <a:gd name="T37" fmla="*/ 156 h 386"/>
                  <a:gd name="T38" fmla="*/ 216 w 456"/>
                  <a:gd name="T39" fmla="*/ 168 h 386"/>
                  <a:gd name="T40" fmla="*/ 262 w 456"/>
                  <a:gd name="T41" fmla="*/ 203 h 386"/>
                  <a:gd name="T42" fmla="*/ 274 w 456"/>
                  <a:gd name="T43" fmla="*/ 220 h 386"/>
                  <a:gd name="T44" fmla="*/ 271 w 456"/>
                  <a:gd name="T45" fmla="*/ 288 h 386"/>
                  <a:gd name="T46" fmla="*/ 252 w 456"/>
                  <a:gd name="T47" fmla="*/ 322 h 386"/>
                  <a:gd name="T48" fmla="*/ 224 w 456"/>
                  <a:gd name="T49" fmla="*/ 333 h 386"/>
                  <a:gd name="T50" fmla="*/ 250 w 456"/>
                  <a:gd name="T51" fmla="*/ 352 h 386"/>
                  <a:gd name="T52" fmla="*/ 262 w 456"/>
                  <a:gd name="T53" fmla="*/ 348 h 386"/>
                  <a:gd name="T54" fmla="*/ 263 w 456"/>
                  <a:gd name="T55" fmla="*/ 335 h 386"/>
                  <a:gd name="T56" fmla="*/ 276 w 456"/>
                  <a:gd name="T57" fmla="*/ 322 h 386"/>
                  <a:gd name="T58" fmla="*/ 288 w 456"/>
                  <a:gd name="T59" fmla="*/ 332 h 386"/>
                  <a:gd name="T60" fmla="*/ 322 w 456"/>
                  <a:gd name="T61" fmla="*/ 346 h 386"/>
                  <a:gd name="T62" fmla="*/ 334 w 456"/>
                  <a:gd name="T63" fmla="*/ 366 h 386"/>
                  <a:gd name="T64" fmla="*/ 364 w 456"/>
                  <a:gd name="T65" fmla="*/ 375 h 386"/>
                  <a:gd name="T66" fmla="*/ 364 w 456"/>
                  <a:gd name="T67" fmla="*/ 357 h 386"/>
                  <a:gd name="T68" fmla="*/ 368 w 456"/>
                  <a:gd name="T69" fmla="*/ 350 h 386"/>
                  <a:gd name="T70" fmla="*/ 383 w 456"/>
                  <a:gd name="T71" fmla="*/ 324 h 386"/>
                  <a:gd name="T72" fmla="*/ 385 w 456"/>
                  <a:gd name="T73" fmla="*/ 307 h 386"/>
                  <a:gd name="T74" fmla="*/ 400 w 456"/>
                  <a:gd name="T75" fmla="*/ 290 h 386"/>
                  <a:gd name="T76" fmla="*/ 423 w 456"/>
                  <a:gd name="T77" fmla="*/ 286 h 386"/>
                  <a:gd name="T78" fmla="*/ 446 w 456"/>
                  <a:gd name="T79" fmla="*/ 278 h 386"/>
                  <a:gd name="T80" fmla="*/ 453 w 456"/>
                  <a:gd name="T81" fmla="*/ 244 h 386"/>
                  <a:gd name="T82" fmla="*/ 412 w 456"/>
                  <a:gd name="T83" fmla="*/ 218 h 386"/>
                  <a:gd name="T84" fmla="*/ 396 w 456"/>
                  <a:gd name="T85" fmla="*/ 246 h 386"/>
                  <a:gd name="T86" fmla="*/ 408 w 456"/>
                  <a:gd name="T87" fmla="*/ 255 h 386"/>
                  <a:gd name="T88" fmla="*/ 406 w 456"/>
                  <a:gd name="T89" fmla="*/ 270 h 386"/>
                  <a:gd name="T90" fmla="*/ 389 w 456"/>
                  <a:gd name="T91" fmla="*/ 275 h 386"/>
                  <a:gd name="T92" fmla="*/ 374 w 456"/>
                  <a:gd name="T93" fmla="*/ 284 h 386"/>
                  <a:gd name="T94" fmla="*/ 363 w 456"/>
                  <a:gd name="T95" fmla="*/ 273 h 386"/>
                  <a:gd name="T96" fmla="*/ 356 w 456"/>
                  <a:gd name="T97" fmla="*/ 256 h 386"/>
                  <a:gd name="T98" fmla="*/ 350 w 456"/>
                  <a:gd name="T99" fmla="*/ 238 h 386"/>
                  <a:gd name="T100" fmla="*/ 326 w 456"/>
                  <a:gd name="T101" fmla="*/ 208 h 386"/>
                  <a:gd name="T102" fmla="*/ 299 w 456"/>
                  <a:gd name="T103" fmla="*/ 188 h 386"/>
                  <a:gd name="T104" fmla="*/ 300 w 456"/>
                  <a:gd name="T105" fmla="*/ 168 h 386"/>
                  <a:gd name="T106" fmla="*/ 325 w 456"/>
                  <a:gd name="T107" fmla="*/ 142 h 386"/>
                  <a:gd name="T108" fmla="*/ 296 w 456"/>
                  <a:gd name="T109" fmla="*/ 143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56" h="386">
                    <a:moveTo>
                      <a:pt x="271" y="140"/>
                    </a:moveTo>
                    <a:cubicBezTo>
                      <a:pt x="265" y="140"/>
                      <a:pt x="265" y="140"/>
                      <a:pt x="265" y="140"/>
                    </a:cubicBezTo>
                    <a:cubicBezTo>
                      <a:pt x="263" y="144"/>
                      <a:pt x="263" y="144"/>
                      <a:pt x="263" y="144"/>
                    </a:cubicBezTo>
                    <a:cubicBezTo>
                      <a:pt x="266" y="148"/>
                      <a:pt x="266" y="148"/>
                      <a:pt x="266" y="148"/>
                    </a:cubicBezTo>
                    <a:cubicBezTo>
                      <a:pt x="266" y="148"/>
                      <a:pt x="266" y="148"/>
                      <a:pt x="266" y="148"/>
                    </a:cubicBezTo>
                    <a:cubicBezTo>
                      <a:pt x="266" y="148"/>
                      <a:pt x="266" y="148"/>
                      <a:pt x="266" y="148"/>
                    </a:cubicBezTo>
                    <a:cubicBezTo>
                      <a:pt x="268" y="154"/>
                      <a:pt x="268" y="154"/>
                      <a:pt x="268" y="154"/>
                    </a:cubicBezTo>
                    <a:cubicBezTo>
                      <a:pt x="268" y="154"/>
                      <a:pt x="268" y="154"/>
                      <a:pt x="268" y="154"/>
                    </a:cubicBezTo>
                    <a:cubicBezTo>
                      <a:pt x="268" y="155"/>
                      <a:pt x="268" y="155"/>
                      <a:pt x="268" y="155"/>
                    </a:cubicBezTo>
                    <a:cubicBezTo>
                      <a:pt x="268" y="156"/>
                      <a:pt x="268" y="156"/>
                      <a:pt x="268" y="156"/>
                    </a:cubicBezTo>
                    <a:cubicBezTo>
                      <a:pt x="259" y="160"/>
                      <a:pt x="259" y="160"/>
                      <a:pt x="259" y="160"/>
                    </a:cubicBezTo>
                    <a:cubicBezTo>
                      <a:pt x="258" y="160"/>
                      <a:pt x="258" y="160"/>
                      <a:pt x="258" y="160"/>
                    </a:cubicBezTo>
                    <a:cubicBezTo>
                      <a:pt x="258" y="160"/>
                      <a:pt x="258" y="160"/>
                      <a:pt x="258" y="160"/>
                    </a:cubicBezTo>
                    <a:cubicBezTo>
                      <a:pt x="258" y="160"/>
                      <a:pt x="258" y="160"/>
                      <a:pt x="258" y="160"/>
                    </a:cubicBezTo>
                    <a:cubicBezTo>
                      <a:pt x="258" y="160"/>
                      <a:pt x="258" y="160"/>
                      <a:pt x="258" y="160"/>
                    </a:cubicBezTo>
                    <a:cubicBezTo>
                      <a:pt x="251" y="160"/>
                      <a:pt x="247" y="158"/>
                      <a:pt x="246" y="155"/>
                    </a:cubicBezTo>
                    <a:cubicBezTo>
                      <a:pt x="244" y="150"/>
                      <a:pt x="244" y="150"/>
                      <a:pt x="244" y="150"/>
                    </a:cubicBezTo>
                    <a:cubicBezTo>
                      <a:pt x="232" y="148"/>
                      <a:pt x="232" y="148"/>
                      <a:pt x="232" y="148"/>
                    </a:cubicBezTo>
                    <a:cubicBezTo>
                      <a:pt x="228" y="132"/>
                      <a:pt x="228" y="132"/>
                      <a:pt x="228" y="132"/>
                    </a:cubicBezTo>
                    <a:cubicBezTo>
                      <a:pt x="226" y="132"/>
                      <a:pt x="224" y="131"/>
                      <a:pt x="223" y="129"/>
                    </a:cubicBezTo>
                    <a:cubicBezTo>
                      <a:pt x="222" y="128"/>
                      <a:pt x="222" y="128"/>
                      <a:pt x="222" y="128"/>
                    </a:cubicBezTo>
                    <a:cubicBezTo>
                      <a:pt x="220" y="126"/>
                      <a:pt x="219" y="124"/>
                      <a:pt x="216" y="124"/>
                    </a:cubicBezTo>
                    <a:cubicBezTo>
                      <a:pt x="213" y="122"/>
                      <a:pt x="210" y="120"/>
                      <a:pt x="208" y="116"/>
                    </a:cubicBezTo>
                    <a:cubicBezTo>
                      <a:pt x="203" y="114"/>
                      <a:pt x="203" y="114"/>
                      <a:pt x="203" y="114"/>
                    </a:cubicBezTo>
                    <a:cubicBezTo>
                      <a:pt x="203" y="114"/>
                      <a:pt x="203" y="114"/>
                      <a:pt x="203" y="114"/>
                    </a:cubicBezTo>
                    <a:cubicBezTo>
                      <a:pt x="203" y="114"/>
                      <a:pt x="203" y="114"/>
                      <a:pt x="203" y="114"/>
                    </a:cubicBezTo>
                    <a:cubicBezTo>
                      <a:pt x="203" y="114"/>
                      <a:pt x="203" y="114"/>
                      <a:pt x="203" y="114"/>
                    </a:cubicBezTo>
                    <a:cubicBezTo>
                      <a:pt x="196" y="107"/>
                      <a:pt x="196" y="107"/>
                      <a:pt x="196" y="107"/>
                    </a:cubicBezTo>
                    <a:cubicBezTo>
                      <a:pt x="196" y="107"/>
                      <a:pt x="196" y="107"/>
                      <a:pt x="196" y="107"/>
                    </a:cubicBezTo>
                    <a:cubicBezTo>
                      <a:pt x="195" y="102"/>
                      <a:pt x="195" y="102"/>
                      <a:pt x="195" y="102"/>
                    </a:cubicBezTo>
                    <a:cubicBezTo>
                      <a:pt x="195" y="101"/>
                      <a:pt x="195" y="101"/>
                      <a:pt x="195" y="101"/>
                    </a:cubicBezTo>
                    <a:cubicBezTo>
                      <a:pt x="208" y="84"/>
                      <a:pt x="208" y="84"/>
                      <a:pt x="208" y="84"/>
                    </a:cubicBezTo>
                    <a:cubicBezTo>
                      <a:pt x="208" y="82"/>
                      <a:pt x="208" y="82"/>
                      <a:pt x="208" y="81"/>
                    </a:cubicBezTo>
                    <a:cubicBezTo>
                      <a:pt x="206" y="76"/>
                      <a:pt x="206" y="76"/>
                      <a:pt x="206" y="76"/>
                    </a:cubicBezTo>
                    <a:cubicBezTo>
                      <a:pt x="199" y="78"/>
                      <a:pt x="199" y="78"/>
                      <a:pt x="199" y="78"/>
                    </a:cubicBezTo>
                    <a:cubicBezTo>
                      <a:pt x="198" y="78"/>
                      <a:pt x="198" y="78"/>
                      <a:pt x="198" y="78"/>
                    </a:cubicBezTo>
                    <a:cubicBezTo>
                      <a:pt x="198" y="79"/>
                      <a:pt x="198" y="79"/>
                      <a:pt x="198" y="79"/>
                    </a:cubicBezTo>
                    <a:cubicBezTo>
                      <a:pt x="198" y="79"/>
                      <a:pt x="198" y="79"/>
                      <a:pt x="198" y="79"/>
                    </a:cubicBezTo>
                    <a:cubicBezTo>
                      <a:pt x="180" y="80"/>
                      <a:pt x="180" y="80"/>
                      <a:pt x="180" y="80"/>
                    </a:cubicBezTo>
                    <a:cubicBezTo>
                      <a:pt x="174" y="82"/>
                      <a:pt x="174" y="82"/>
                      <a:pt x="174" y="82"/>
                    </a:cubicBezTo>
                    <a:cubicBezTo>
                      <a:pt x="171" y="84"/>
                      <a:pt x="171" y="84"/>
                      <a:pt x="171" y="84"/>
                    </a:cubicBezTo>
                    <a:cubicBezTo>
                      <a:pt x="170" y="86"/>
                      <a:pt x="170" y="86"/>
                      <a:pt x="170" y="86"/>
                    </a:cubicBezTo>
                    <a:cubicBezTo>
                      <a:pt x="168" y="88"/>
                      <a:pt x="166" y="90"/>
                      <a:pt x="162" y="89"/>
                    </a:cubicBezTo>
                    <a:cubicBezTo>
                      <a:pt x="162" y="89"/>
                      <a:pt x="162" y="89"/>
                      <a:pt x="162" y="89"/>
                    </a:cubicBezTo>
                    <a:cubicBezTo>
                      <a:pt x="162" y="88"/>
                      <a:pt x="162" y="88"/>
                      <a:pt x="162" y="88"/>
                    </a:cubicBezTo>
                    <a:cubicBezTo>
                      <a:pt x="156" y="84"/>
                      <a:pt x="156" y="84"/>
                      <a:pt x="156" y="84"/>
                    </a:cubicBezTo>
                    <a:cubicBezTo>
                      <a:pt x="156" y="74"/>
                      <a:pt x="156" y="74"/>
                      <a:pt x="156" y="74"/>
                    </a:cubicBezTo>
                    <a:cubicBezTo>
                      <a:pt x="152" y="72"/>
                      <a:pt x="150" y="69"/>
                      <a:pt x="150" y="67"/>
                    </a:cubicBezTo>
                    <a:cubicBezTo>
                      <a:pt x="148" y="58"/>
                      <a:pt x="148" y="58"/>
                      <a:pt x="148" y="58"/>
                    </a:cubicBezTo>
                    <a:cubicBezTo>
                      <a:pt x="144" y="54"/>
                      <a:pt x="144" y="54"/>
                      <a:pt x="144" y="54"/>
                    </a:cubicBezTo>
                    <a:cubicBezTo>
                      <a:pt x="140" y="50"/>
                      <a:pt x="140" y="50"/>
                      <a:pt x="140" y="50"/>
                    </a:cubicBezTo>
                    <a:cubicBezTo>
                      <a:pt x="138" y="49"/>
                      <a:pt x="138" y="49"/>
                      <a:pt x="138" y="49"/>
                    </a:cubicBezTo>
                    <a:cubicBezTo>
                      <a:pt x="145" y="40"/>
                      <a:pt x="145" y="40"/>
                      <a:pt x="145" y="40"/>
                    </a:cubicBezTo>
                    <a:cubicBezTo>
                      <a:pt x="146" y="34"/>
                      <a:pt x="146" y="34"/>
                      <a:pt x="146" y="34"/>
                    </a:cubicBezTo>
                    <a:cubicBezTo>
                      <a:pt x="138" y="24"/>
                      <a:pt x="138" y="24"/>
                      <a:pt x="138" y="24"/>
                    </a:cubicBezTo>
                    <a:cubicBezTo>
                      <a:pt x="138" y="24"/>
                      <a:pt x="138" y="24"/>
                      <a:pt x="138" y="24"/>
                    </a:cubicBezTo>
                    <a:cubicBezTo>
                      <a:pt x="138" y="24"/>
                      <a:pt x="138" y="24"/>
                      <a:pt x="138" y="24"/>
                    </a:cubicBezTo>
                    <a:cubicBezTo>
                      <a:pt x="134" y="16"/>
                      <a:pt x="134" y="16"/>
                      <a:pt x="134" y="16"/>
                    </a:cubicBezTo>
                    <a:cubicBezTo>
                      <a:pt x="134" y="16"/>
                      <a:pt x="134" y="16"/>
                      <a:pt x="134" y="16"/>
                    </a:cubicBezTo>
                    <a:cubicBezTo>
                      <a:pt x="134" y="16"/>
                      <a:pt x="134" y="16"/>
                      <a:pt x="134" y="16"/>
                    </a:cubicBezTo>
                    <a:cubicBezTo>
                      <a:pt x="134" y="12"/>
                      <a:pt x="134" y="12"/>
                      <a:pt x="134" y="12"/>
                    </a:cubicBezTo>
                    <a:cubicBezTo>
                      <a:pt x="128" y="8"/>
                      <a:pt x="128" y="8"/>
                      <a:pt x="128" y="8"/>
                    </a:cubicBezTo>
                    <a:cubicBezTo>
                      <a:pt x="128" y="7"/>
                      <a:pt x="128" y="7"/>
                      <a:pt x="128" y="7"/>
                    </a:cubicBezTo>
                    <a:cubicBezTo>
                      <a:pt x="128" y="7"/>
                      <a:pt x="128" y="7"/>
                      <a:pt x="128" y="7"/>
                    </a:cubicBezTo>
                    <a:cubicBezTo>
                      <a:pt x="128" y="7"/>
                      <a:pt x="128" y="7"/>
                      <a:pt x="128" y="7"/>
                    </a:cubicBezTo>
                    <a:cubicBezTo>
                      <a:pt x="123" y="1"/>
                      <a:pt x="123" y="1"/>
                      <a:pt x="123" y="1"/>
                    </a:cubicBezTo>
                    <a:cubicBezTo>
                      <a:pt x="116" y="0"/>
                      <a:pt x="116" y="0"/>
                      <a:pt x="116" y="0"/>
                    </a:cubicBezTo>
                    <a:cubicBezTo>
                      <a:pt x="108" y="2"/>
                      <a:pt x="108" y="2"/>
                      <a:pt x="108" y="2"/>
                    </a:cubicBezTo>
                    <a:cubicBezTo>
                      <a:pt x="106" y="4"/>
                      <a:pt x="106" y="4"/>
                      <a:pt x="106" y="4"/>
                    </a:cubicBezTo>
                    <a:cubicBezTo>
                      <a:pt x="105" y="15"/>
                      <a:pt x="105" y="15"/>
                      <a:pt x="105" y="15"/>
                    </a:cubicBezTo>
                    <a:cubicBezTo>
                      <a:pt x="105" y="28"/>
                      <a:pt x="105" y="28"/>
                      <a:pt x="105" y="28"/>
                    </a:cubicBezTo>
                    <a:cubicBezTo>
                      <a:pt x="104" y="28"/>
                      <a:pt x="104" y="28"/>
                      <a:pt x="104" y="28"/>
                    </a:cubicBezTo>
                    <a:cubicBezTo>
                      <a:pt x="96" y="31"/>
                      <a:pt x="96" y="31"/>
                      <a:pt x="96" y="31"/>
                    </a:cubicBezTo>
                    <a:cubicBezTo>
                      <a:pt x="96" y="31"/>
                      <a:pt x="96" y="31"/>
                      <a:pt x="96" y="31"/>
                    </a:cubicBezTo>
                    <a:cubicBezTo>
                      <a:pt x="96" y="31"/>
                      <a:pt x="96" y="31"/>
                      <a:pt x="96" y="31"/>
                    </a:cubicBezTo>
                    <a:cubicBezTo>
                      <a:pt x="96" y="31"/>
                      <a:pt x="96" y="31"/>
                      <a:pt x="96" y="31"/>
                    </a:cubicBezTo>
                    <a:cubicBezTo>
                      <a:pt x="89" y="32"/>
                      <a:pt x="89" y="32"/>
                      <a:pt x="89" y="32"/>
                    </a:cubicBezTo>
                    <a:cubicBezTo>
                      <a:pt x="86" y="34"/>
                      <a:pt x="82" y="36"/>
                      <a:pt x="77" y="37"/>
                    </a:cubicBezTo>
                    <a:cubicBezTo>
                      <a:pt x="76" y="38"/>
                      <a:pt x="76" y="38"/>
                      <a:pt x="76" y="38"/>
                    </a:cubicBezTo>
                    <a:cubicBezTo>
                      <a:pt x="76" y="38"/>
                      <a:pt x="76" y="38"/>
                      <a:pt x="76" y="38"/>
                    </a:cubicBezTo>
                    <a:cubicBezTo>
                      <a:pt x="76" y="38"/>
                      <a:pt x="76" y="38"/>
                      <a:pt x="76" y="38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57" y="40"/>
                      <a:pt x="57" y="40"/>
                      <a:pt x="57" y="40"/>
                    </a:cubicBezTo>
                    <a:cubicBezTo>
                      <a:pt x="56" y="42"/>
                      <a:pt x="53" y="44"/>
                      <a:pt x="49" y="44"/>
                    </a:cubicBezTo>
                    <a:cubicBezTo>
                      <a:pt x="41" y="51"/>
                      <a:pt x="41" y="51"/>
                      <a:pt x="41" y="51"/>
                    </a:cubicBezTo>
                    <a:cubicBezTo>
                      <a:pt x="36" y="58"/>
                      <a:pt x="36" y="58"/>
                      <a:pt x="36" y="58"/>
                    </a:cubicBezTo>
                    <a:cubicBezTo>
                      <a:pt x="36" y="58"/>
                      <a:pt x="36" y="58"/>
                      <a:pt x="36" y="58"/>
                    </a:cubicBezTo>
                    <a:cubicBezTo>
                      <a:pt x="36" y="59"/>
                      <a:pt x="36" y="59"/>
                      <a:pt x="36" y="59"/>
                    </a:cubicBezTo>
                    <a:cubicBezTo>
                      <a:pt x="34" y="62"/>
                      <a:pt x="32" y="65"/>
                      <a:pt x="30" y="66"/>
                    </a:cubicBezTo>
                    <a:cubicBezTo>
                      <a:pt x="25" y="72"/>
                      <a:pt x="25" y="72"/>
                      <a:pt x="25" y="72"/>
                    </a:cubicBezTo>
                    <a:cubicBezTo>
                      <a:pt x="25" y="73"/>
                      <a:pt x="25" y="73"/>
                      <a:pt x="25" y="73"/>
                    </a:cubicBezTo>
                    <a:cubicBezTo>
                      <a:pt x="25" y="73"/>
                      <a:pt x="25" y="73"/>
                      <a:pt x="25" y="73"/>
                    </a:cubicBezTo>
                    <a:cubicBezTo>
                      <a:pt x="22" y="75"/>
                      <a:pt x="22" y="75"/>
                      <a:pt x="22" y="75"/>
                    </a:cubicBezTo>
                    <a:cubicBezTo>
                      <a:pt x="20" y="76"/>
                      <a:pt x="18" y="76"/>
                      <a:pt x="16" y="76"/>
                    </a:cubicBezTo>
                    <a:cubicBezTo>
                      <a:pt x="6" y="76"/>
                      <a:pt x="6" y="76"/>
                      <a:pt x="6" y="76"/>
                    </a:cubicBezTo>
                    <a:cubicBezTo>
                      <a:pt x="4" y="79"/>
                      <a:pt x="4" y="79"/>
                      <a:pt x="4" y="79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2" y="92"/>
                      <a:pt x="2" y="92"/>
                      <a:pt x="2" y="92"/>
                    </a:cubicBezTo>
                    <a:cubicBezTo>
                      <a:pt x="1" y="108"/>
                      <a:pt x="1" y="108"/>
                      <a:pt x="1" y="108"/>
                    </a:cubicBezTo>
                    <a:cubicBezTo>
                      <a:pt x="4" y="112"/>
                      <a:pt x="4" y="112"/>
                      <a:pt x="4" y="112"/>
                    </a:cubicBezTo>
                    <a:cubicBezTo>
                      <a:pt x="4" y="113"/>
                      <a:pt x="4" y="113"/>
                      <a:pt x="4" y="113"/>
                    </a:cubicBezTo>
                    <a:cubicBezTo>
                      <a:pt x="5" y="116"/>
                      <a:pt x="5" y="116"/>
                      <a:pt x="5" y="116"/>
                    </a:cubicBezTo>
                    <a:cubicBezTo>
                      <a:pt x="11" y="116"/>
                      <a:pt x="11" y="116"/>
                      <a:pt x="11" y="116"/>
                    </a:cubicBezTo>
                    <a:cubicBezTo>
                      <a:pt x="20" y="118"/>
                      <a:pt x="20" y="118"/>
                      <a:pt x="20" y="118"/>
                    </a:cubicBezTo>
                    <a:cubicBezTo>
                      <a:pt x="33" y="119"/>
                      <a:pt x="33" y="119"/>
                      <a:pt x="33" y="119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39" y="118"/>
                      <a:pt x="39" y="118"/>
                      <a:pt x="39" y="118"/>
                    </a:cubicBezTo>
                    <a:cubicBezTo>
                      <a:pt x="40" y="118"/>
                      <a:pt x="40" y="118"/>
                      <a:pt x="40" y="118"/>
                    </a:cubicBezTo>
                    <a:cubicBezTo>
                      <a:pt x="50" y="122"/>
                      <a:pt x="50" y="122"/>
                      <a:pt x="50" y="122"/>
                    </a:cubicBezTo>
                    <a:cubicBezTo>
                      <a:pt x="50" y="122"/>
                      <a:pt x="50" y="122"/>
                      <a:pt x="50" y="122"/>
                    </a:cubicBezTo>
                    <a:cubicBezTo>
                      <a:pt x="51" y="122"/>
                      <a:pt x="51" y="122"/>
                      <a:pt x="51" y="122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68" y="131"/>
                      <a:pt x="68" y="131"/>
                      <a:pt x="68" y="131"/>
                    </a:cubicBezTo>
                    <a:cubicBezTo>
                      <a:pt x="69" y="131"/>
                      <a:pt x="69" y="131"/>
                      <a:pt x="69" y="131"/>
                    </a:cubicBezTo>
                    <a:cubicBezTo>
                      <a:pt x="77" y="136"/>
                      <a:pt x="77" y="136"/>
                      <a:pt x="77" y="136"/>
                    </a:cubicBezTo>
                    <a:cubicBezTo>
                      <a:pt x="96" y="154"/>
                      <a:pt x="96" y="154"/>
                      <a:pt x="96" y="154"/>
                    </a:cubicBezTo>
                    <a:cubicBezTo>
                      <a:pt x="105" y="158"/>
                      <a:pt x="105" y="158"/>
                      <a:pt x="105" y="158"/>
                    </a:cubicBezTo>
                    <a:cubicBezTo>
                      <a:pt x="109" y="156"/>
                      <a:pt x="109" y="156"/>
                      <a:pt x="109" y="156"/>
                    </a:cubicBezTo>
                    <a:cubicBezTo>
                      <a:pt x="112" y="150"/>
                      <a:pt x="112" y="150"/>
                      <a:pt x="112" y="150"/>
                    </a:cubicBezTo>
                    <a:cubicBezTo>
                      <a:pt x="110" y="139"/>
                      <a:pt x="110" y="139"/>
                      <a:pt x="110" y="139"/>
                    </a:cubicBezTo>
                    <a:cubicBezTo>
                      <a:pt x="110" y="136"/>
                      <a:pt x="113" y="134"/>
                      <a:pt x="118" y="132"/>
                    </a:cubicBezTo>
                    <a:cubicBezTo>
                      <a:pt x="118" y="131"/>
                      <a:pt x="118" y="131"/>
                      <a:pt x="118" y="131"/>
                    </a:cubicBezTo>
                    <a:cubicBezTo>
                      <a:pt x="143" y="146"/>
                      <a:pt x="143" y="146"/>
                      <a:pt x="143" y="146"/>
                    </a:cubicBezTo>
                    <a:cubicBezTo>
                      <a:pt x="146" y="145"/>
                      <a:pt x="146" y="145"/>
                      <a:pt x="146" y="145"/>
                    </a:cubicBezTo>
                    <a:cubicBezTo>
                      <a:pt x="151" y="142"/>
                      <a:pt x="151" y="142"/>
                      <a:pt x="151" y="142"/>
                    </a:cubicBezTo>
                    <a:cubicBezTo>
                      <a:pt x="152" y="142"/>
                      <a:pt x="152" y="142"/>
                      <a:pt x="152" y="142"/>
                    </a:cubicBezTo>
                    <a:cubicBezTo>
                      <a:pt x="155" y="142"/>
                      <a:pt x="155" y="142"/>
                      <a:pt x="155" y="142"/>
                    </a:cubicBezTo>
                    <a:cubicBezTo>
                      <a:pt x="160" y="138"/>
                      <a:pt x="160" y="138"/>
                      <a:pt x="160" y="138"/>
                    </a:cubicBezTo>
                    <a:cubicBezTo>
                      <a:pt x="161" y="138"/>
                      <a:pt x="161" y="138"/>
                      <a:pt x="161" y="138"/>
                    </a:cubicBezTo>
                    <a:cubicBezTo>
                      <a:pt x="162" y="138"/>
                      <a:pt x="162" y="138"/>
                      <a:pt x="162" y="138"/>
                    </a:cubicBezTo>
                    <a:cubicBezTo>
                      <a:pt x="176" y="148"/>
                      <a:pt x="176" y="148"/>
                      <a:pt x="176" y="148"/>
                    </a:cubicBezTo>
                    <a:cubicBezTo>
                      <a:pt x="177" y="149"/>
                      <a:pt x="177" y="149"/>
                      <a:pt x="177" y="149"/>
                    </a:cubicBezTo>
                    <a:cubicBezTo>
                      <a:pt x="186" y="156"/>
                      <a:pt x="186" y="156"/>
                      <a:pt x="186" y="156"/>
                    </a:cubicBezTo>
                    <a:cubicBezTo>
                      <a:pt x="188" y="158"/>
                      <a:pt x="192" y="161"/>
                      <a:pt x="194" y="165"/>
                    </a:cubicBezTo>
                    <a:cubicBezTo>
                      <a:pt x="199" y="170"/>
                      <a:pt x="199" y="170"/>
                      <a:pt x="199" y="170"/>
                    </a:cubicBezTo>
                    <a:cubicBezTo>
                      <a:pt x="202" y="169"/>
                      <a:pt x="202" y="169"/>
                      <a:pt x="202" y="169"/>
                    </a:cubicBezTo>
                    <a:cubicBezTo>
                      <a:pt x="206" y="162"/>
                      <a:pt x="206" y="162"/>
                      <a:pt x="206" y="162"/>
                    </a:cubicBezTo>
                    <a:cubicBezTo>
                      <a:pt x="215" y="168"/>
                      <a:pt x="215" y="168"/>
                      <a:pt x="215" y="168"/>
                    </a:cubicBezTo>
                    <a:cubicBezTo>
                      <a:pt x="215" y="168"/>
                      <a:pt x="215" y="168"/>
                      <a:pt x="215" y="168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22" y="176"/>
                      <a:pt x="222" y="176"/>
                      <a:pt x="222" y="176"/>
                    </a:cubicBezTo>
                    <a:cubicBezTo>
                      <a:pt x="240" y="190"/>
                      <a:pt x="240" y="190"/>
                      <a:pt x="240" y="190"/>
                    </a:cubicBezTo>
                    <a:cubicBezTo>
                      <a:pt x="240" y="190"/>
                      <a:pt x="240" y="190"/>
                      <a:pt x="240" y="190"/>
                    </a:cubicBezTo>
                    <a:cubicBezTo>
                      <a:pt x="246" y="196"/>
                      <a:pt x="246" y="196"/>
                      <a:pt x="246" y="196"/>
                    </a:cubicBezTo>
                    <a:cubicBezTo>
                      <a:pt x="261" y="191"/>
                      <a:pt x="261" y="191"/>
                      <a:pt x="261" y="191"/>
                    </a:cubicBezTo>
                    <a:cubicBezTo>
                      <a:pt x="262" y="203"/>
                      <a:pt x="262" y="203"/>
                      <a:pt x="262" y="203"/>
                    </a:cubicBezTo>
                    <a:cubicBezTo>
                      <a:pt x="269" y="210"/>
                      <a:pt x="269" y="210"/>
                      <a:pt x="269" y="210"/>
                    </a:cubicBezTo>
                    <a:cubicBezTo>
                      <a:pt x="269" y="210"/>
                      <a:pt x="269" y="210"/>
                      <a:pt x="269" y="210"/>
                    </a:cubicBezTo>
                    <a:cubicBezTo>
                      <a:pt x="269" y="210"/>
                      <a:pt x="269" y="210"/>
                      <a:pt x="269" y="210"/>
                    </a:cubicBezTo>
                    <a:cubicBezTo>
                      <a:pt x="274" y="218"/>
                      <a:pt x="274" y="218"/>
                      <a:pt x="274" y="218"/>
                    </a:cubicBezTo>
                    <a:cubicBezTo>
                      <a:pt x="274" y="219"/>
                      <a:pt x="274" y="219"/>
                      <a:pt x="274" y="219"/>
                    </a:cubicBezTo>
                    <a:cubicBezTo>
                      <a:pt x="274" y="219"/>
                      <a:pt x="274" y="219"/>
                      <a:pt x="274" y="219"/>
                    </a:cubicBezTo>
                    <a:cubicBezTo>
                      <a:pt x="274" y="220"/>
                      <a:pt x="274" y="220"/>
                      <a:pt x="274" y="220"/>
                    </a:cubicBezTo>
                    <a:cubicBezTo>
                      <a:pt x="280" y="247"/>
                      <a:pt x="280" y="247"/>
                      <a:pt x="280" y="247"/>
                    </a:cubicBezTo>
                    <a:cubicBezTo>
                      <a:pt x="286" y="258"/>
                      <a:pt x="286" y="258"/>
                      <a:pt x="286" y="258"/>
                    </a:cubicBezTo>
                    <a:cubicBezTo>
                      <a:pt x="278" y="279"/>
                      <a:pt x="278" y="279"/>
                      <a:pt x="278" y="279"/>
                    </a:cubicBezTo>
                    <a:cubicBezTo>
                      <a:pt x="278" y="280"/>
                      <a:pt x="278" y="280"/>
                      <a:pt x="278" y="280"/>
                    </a:cubicBezTo>
                    <a:cubicBezTo>
                      <a:pt x="272" y="282"/>
                      <a:pt x="272" y="282"/>
                      <a:pt x="272" y="282"/>
                    </a:cubicBezTo>
                    <a:cubicBezTo>
                      <a:pt x="272" y="288"/>
                      <a:pt x="272" y="288"/>
                      <a:pt x="272" y="288"/>
                    </a:cubicBezTo>
                    <a:cubicBezTo>
                      <a:pt x="271" y="288"/>
                      <a:pt x="271" y="288"/>
                      <a:pt x="271" y="288"/>
                    </a:cubicBezTo>
                    <a:cubicBezTo>
                      <a:pt x="264" y="299"/>
                      <a:pt x="264" y="299"/>
                      <a:pt x="264" y="299"/>
                    </a:cubicBezTo>
                    <a:cubicBezTo>
                      <a:pt x="264" y="299"/>
                      <a:pt x="264" y="299"/>
                      <a:pt x="264" y="299"/>
                    </a:cubicBezTo>
                    <a:cubicBezTo>
                      <a:pt x="254" y="300"/>
                      <a:pt x="254" y="300"/>
                      <a:pt x="254" y="300"/>
                    </a:cubicBezTo>
                    <a:cubicBezTo>
                      <a:pt x="244" y="308"/>
                      <a:pt x="244" y="308"/>
                      <a:pt x="244" y="308"/>
                    </a:cubicBezTo>
                    <a:cubicBezTo>
                      <a:pt x="246" y="309"/>
                      <a:pt x="247" y="310"/>
                      <a:pt x="250" y="311"/>
                    </a:cubicBezTo>
                    <a:cubicBezTo>
                      <a:pt x="254" y="312"/>
                      <a:pt x="254" y="316"/>
                      <a:pt x="252" y="321"/>
                    </a:cubicBezTo>
                    <a:cubicBezTo>
                      <a:pt x="252" y="322"/>
                      <a:pt x="252" y="322"/>
                      <a:pt x="252" y="322"/>
                    </a:cubicBezTo>
                    <a:cubicBezTo>
                      <a:pt x="246" y="328"/>
                      <a:pt x="246" y="328"/>
                      <a:pt x="246" y="328"/>
                    </a:cubicBezTo>
                    <a:cubicBezTo>
                      <a:pt x="245" y="328"/>
                      <a:pt x="245" y="328"/>
                      <a:pt x="245" y="328"/>
                    </a:cubicBezTo>
                    <a:cubicBezTo>
                      <a:pt x="245" y="329"/>
                      <a:pt x="245" y="329"/>
                      <a:pt x="245" y="329"/>
                    </a:cubicBezTo>
                    <a:cubicBezTo>
                      <a:pt x="244" y="329"/>
                      <a:pt x="244" y="329"/>
                      <a:pt x="244" y="329"/>
                    </a:cubicBezTo>
                    <a:cubicBezTo>
                      <a:pt x="244" y="329"/>
                      <a:pt x="244" y="329"/>
                      <a:pt x="244" y="329"/>
                    </a:cubicBezTo>
                    <a:cubicBezTo>
                      <a:pt x="225" y="326"/>
                      <a:pt x="225" y="326"/>
                      <a:pt x="225" y="326"/>
                    </a:cubicBezTo>
                    <a:cubicBezTo>
                      <a:pt x="224" y="333"/>
                      <a:pt x="224" y="333"/>
                      <a:pt x="224" y="333"/>
                    </a:cubicBezTo>
                    <a:cubicBezTo>
                      <a:pt x="226" y="348"/>
                      <a:pt x="226" y="348"/>
                      <a:pt x="226" y="348"/>
                    </a:cubicBezTo>
                    <a:cubicBezTo>
                      <a:pt x="242" y="354"/>
                      <a:pt x="242" y="354"/>
                      <a:pt x="242" y="354"/>
                    </a:cubicBezTo>
                    <a:cubicBezTo>
                      <a:pt x="242" y="355"/>
                      <a:pt x="242" y="355"/>
                      <a:pt x="242" y="355"/>
                    </a:cubicBezTo>
                    <a:cubicBezTo>
                      <a:pt x="242" y="355"/>
                      <a:pt x="242" y="355"/>
                      <a:pt x="242" y="355"/>
                    </a:cubicBezTo>
                    <a:cubicBezTo>
                      <a:pt x="248" y="353"/>
                      <a:pt x="248" y="353"/>
                      <a:pt x="248" y="353"/>
                    </a:cubicBezTo>
                    <a:cubicBezTo>
                      <a:pt x="249" y="353"/>
                      <a:pt x="249" y="353"/>
                      <a:pt x="249" y="353"/>
                    </a:cubicBezTo>
                    <a:cubicBezTo>
                      <a:pt x="250" y="352"/>
                      <a:pt x="250" y="352"/>
                      <a:pt x="250" y="352"/>
                    </a:cubicBezTo>
                    <a:cubicBezTo>
                      <a:pt x="250" y="353"/>
                      <a:pt x="250" y="353"/>
                      <a:pt x="250" y="353"/>
                    </a:cubicBezTo>
                    <a:cubicBezTo>
                      <a:pt x="250" y="353"/>
                      <a:pt x="250" y="353"/>
                      <a:pt x="250" y="353"/>
                    </a:cubicBezTo>
                    <a:cubicBezTo>
                      <a:pt x="255" y="356"/>
                      <a:pt x="255" y="356"/>
                      <a:pt x="255" y="356"/>
                    </a:cubicBezTo>
                    <a:cubicBezTo>
                      <a:pt x="262" y="356"/>
                      <a:pt x="262" y="356"/>
                      <a:pt x="262" y="356"/>
                    </a:cubicBezTo>
                    <a:cubicBezTo>
                      <a:pt x="264" y="355"/>
                      <a:pt x="264" y="355"/>
                      <a:pt x="264" y="355"/>
                    </a:cubicBezTo>
                    <a:cubicBezTo>
                      <a:pt x="262" y="348"/>
                      <a:pt x="262" y="348"/>
                      <a:pt x="262" y="348"/>
                    </a:cubicBezTo>
                    <a:cubicBezTo>
                      <a:pt x="262" y="348"/>
                      <a:pt x="262" y="348"/>
                      <a:pt x="262" y="348"/>
                    </a:cubicBezTo>
                    <a:cubicBezTo>
                      <a:pt x="262" y="348"/>
                      <a:pt x="262" y="348"/>
                      <a:pt x="262" y="348"/>
                    </a:cubicBezTo>
                    <a:cubicBezTo>
                      <a:pt x="260" y="340"/>
                      <a:pt x="260" y="340"/>
                      <a:pt x="260" y="340"/>
                    </a:cubicBezTo>
                    <a:cubicBezTo>
                      <a:pt x="260" y="339"/>
                      <a:pt x="260" y="339"/>
                      <a:pt x="260" y="339"/>
                    </a:cubicBezTo>
                    <a:cubicBezTo>
                      <a:pt x="260" y="338"/>
                      <a:pt x="260" y="338"/>
                      <a:pt x="260" y="338"/>
                    </a:cubicBezTo>
                    <a:cubicBezTo>
                      <a:pt x="260" y="338"/>
                      <a:pt x="260" y="338"/>
                      <a:pt x="260" y="338"/>
                    </a:cubicBezTo>
                    <a:cubicBezTo>
                      <a:pt x="260" y="338"/>
                      <a:pt x="260" y="338"/>
                      <a:pt x="260" y="338"/>
                    </a:cubicBezTo>
                    <a:cubicBezTo>
                      <a:pt x="263" y="335"/>
                      <a:pt x="263" y="335"/>
                      <a:pt x="263" y="335"/>
                    </a:cubicBezTo>
                    <a:cubicBezTo>
                      <a:pt x="264" y="334"/>
                      <a:pt x="264" y="334"/>
                      <a:pt x="264" y="334"/>
                    </a:cubicBezTo>
                    <a:cubicBezTo>
                      <a:pt x="264" y="334"/>
                      <a:pt x="264" y="334"/>
                      <a:pt x="264" y="334"/>
                    </a:cubicBezTo>
                    <a:cubicBezTo>
                      <a:pt x="264" y="334"/>
                      <a:pt x="264" y="334"/>
                      <a:pt x="264" y="334"/>
                    </a:cubicBezTo>
                    <a:cubicBezTo>
                      <a:pt x="268" y="328"/>
                      <a:pt x="268" y="328"/>
                      <a:pt x="268" y="328"/>
                    </a:cubicBezTo>
                    <a:cubicBezTo>
                      <a:pt x="269" y="327"/>
                      <a:pt x="269" y="327"/>
                      <a:pt x="269" y="327"/>
                    </a:cubicBezTo>
                    <a:cubicBezTo>
                      <a:pt x="276" y="322"/>
                      <a:pt x="276" y="322"/>
                      <a:pt x="276" y="322"/>
                    </a:cubicBezTo>
                    <a:cubicBezTo>
                      <a:pt x="276" y="322"/>
                      <a:pt x="276" y="322"/>
                      <a:pt x="276" y="322"/>
                    </a:cubicBezTo>
                    <a:cubicBezTo>
                      <a:pt x="276" y="321"/>
                      <a:pt x="276" y="321"/>
                      <a:pt x="276" y="321"/>
                    </a:cubicBezTo>
                    <a:cubicBezTo>
                      <a:pt x="277" y="321"/>
                      <a:pt x="277" y="321"/>
                      <a:pt x="277" y="321"/>
                    </a:cubicBezTo>
                    <a:cubicBezTo>
                      <a:pt x="277" y="321"/>
                      <a:pt x="277" y="321"/>
                      <a:pt x="277" y="321"/>
                    </a:cubicBezTo>
                    <a:cubicBezTo>
                      <a:pt x="286" y="320"/>
                      <a:pt x="286" y="320"/>
                      <a:pt x="286" y="320"/>
                    </a:cubicBezTo>
                    <a:cubicBezTo>
                      <a:pt x="286" y="322"/>
                      <a:pt x="286" y="322"/>
                      <a:pt x="286" y="322"/>
                    </a:cubicBezTo>
                    <a:cubicBezTo>
                      <a:pt x="286" y="325"/>
                      <a:pt x="286" y="327"/>
                      <a:pt x="286" y="328"/>
                    </a:cubicBezTo>
                    <a:cubicBezTo>
                      <a:pt x="288" y="332"/>
                      <a:pt x="288" y="332"/>
                      <a:pt x="288" y="332"/>
                    </a:cubicBezTo>
                    <a:cubicBezTo>
                      <a:pt x="290" y="337"/>
                      <a:pt x="290" y="337"/>
                      <a:pt x="290" y="337"/>
                    </a:cubicBezTo>
                    <a:cubicBezTo>
                      <a:pt x="298" y="342"/>
                      <a:pt x="298" y="342"/>
                      <a:pt x="298" y="342"/>
                    </a:cubicBezTo>
                    <a:cubicBezTo>
                      <a:pt x="320" y="344"/>
                      <a:pt x="320" y="344"/>
                      <a:pt x="320" y="344"/>
                    </a:cubicBezTo>
                    <a:cubicBezTo>
                      <a:pt x="321" y="344"/>
                      <a:pt x="321" y="344"/>
                      <a:pt x="321" y="344"/>
                    </a:cubicBezTo>
                    <a:cubicBezTo>
                      <a:pt x="322" y="344"/>
                      <a:pt x="322" y="344"/>
                      <a:pt x="322" y="344"/>
                    </a:cubicBezTo>
                    <a:cubicBezTo>
                      <a:pt x="322" y="345"/>
                      <a:pt x="322" y="345"/>
                      <a:pt x="322" y="345"/>
                    </a:cubicBezTo>
                    <a:cubicBezTo>
                      <a:pt x="322" y="346"/>
                      <a:pt x="322" y="346"/>
                      <a:pt x="322" y="346"/>
                    </a:cubicBezTo>
                    <a:cubicBezTo>
                      <a:pt x="322" y="353"/>
                      <a:pt x="322" y="353"/>
                      <a:pt x="322" y="353"/>
                    </a:cubicBezTo>
                    <a:cubicBezTo>
                      <a:pt x="328" y="360"/>
                      <a:pt x="328" y="360"/>
                      <a:pt x="328" y="360"/>
                    </a:cubicBezTo>
                    <a:cubicBezTo>
                      <a:pt x="333" y="362"/>
                      <a:pt x="333" y="362"/>
                      <a:pt x="333" y="362"/>
                    </a:cubicBezTo>
                    <a:cubicBezTo>
                      <a:pt x="334" y="362"/>
                      <a:pt x="334" y="362"/>
                      <a:pt x="334" y="362"/>
                    </a:cubicBezTo>
                    <a:cubicBezTo>
                      <a:pt x="334" y="362"/>
                      <a:pt x="334" y="362"/>
                      <a:pt x="334" y="362"/>
                    </a:cubicBezTo>
                    <a:cubicBezTo>
                      <a:pt x="334" y="363"/>
                      <a:pt x="334" y="363"/>
                      <a:pt x="334" y="363"/>
                    </a:cubicBezTo>
                    <a:cubicBezTo>
                      <a:pt x="334" y="366"/>
                      <a:pt x="334" y="366"/>
                      <a:pt x="334" y="366"/>
                    </a:cubicBezTo>
                    <a:cubicBezTo>
                      <a:pt x="334" y="370"/>
                      <a:pt x="334" y="370"/>
                      <a:pt x="334" y="370"/>
                    </a:cubicBezTo>
                    <a:cubicBezTo>
                      <a:pt x="332" y="378"/>
                      <a:pt x="332" y="378"/>
                      <a:pt x="332" y="378"/>
                    </a:cubicBezTo>
                    <a:cubicBezTo>
                      <a:pt x="335" y="380"/>
                      <a:pt x="335" y="380"/>
                      <a:pt x="335" y="380"/>
                    </a:cubicBezTo>
                    <a:cubicBezTo>
                      <a:pt x="338" y="380"/>
                      <a:pt x="341" y="380"/>
                      <a:pt x="344" y="382"/>
                    </a:cubicBezTo>
                    <a:cubicBezTo>
                      <a:pt x="353" y="386"/>
                      <a:pt x="353" y="386"/>
                      <a:pt x="353" y="386"/>
                    </a:cubicBezTo>
                    <a:cubicBezTo>
                      <a:pt x="358" y="382"/>
                      <a:pt x="358" y="382"/>
                      <a:pt x="358" y="382"/>
                    </a:cubicBezTo>
                    <a:cubicBezTo>
                      <a:pt x="364" y="375"/>
                      <a:pt x="364" y="375"/>
                      <a:pt x="364" y="375"/>
                    </a:cubicBezTo>
                    <a:cubicBezTo>
                      <a:pt x="365" y="372"/>
                      <a:pt x="365" y="372"/>
                      <a:pt x="365" y="372"/>
                    </a:cubicBezTo>
                    <a:cubicBezTo>
                      <a:pt x="365" y="372"/>
                      <a:pt x="365" y="372"/>
                      <a:pt x="365" y="372"/>
                    </a:cubicBezTo>
                    <a:cubicBezTo>
                      <a:pt x="366" y="371"/>
                      <a:pt x="366" y="371"/>
                      <a:pt x="366" y="371"/>
                    </a:cubicBezTo>
                    <a:cubicBezTo>
                      <a:pt x="367" y="370"/>
                      <a:pt x="367" y="370"/>
                      <a:pt x="367" y="370"/>
                    </a:cubicBezTo>
                    <a:cubicBezTo>
                      <a:pt x="367" y="370"/>
                      <a:pt x="367" y="370"/>
                      <a:pt x="367" y="370"/>
                    </a:cubicBezTo>
                    <a:cubicBezTo>
                      <a:pt x="365" y="361"/>
                      <a:pt x="365" y="361"/>
                      <a:pt x="365" y="361"/>
                    </a:cubicBezTo>
                    <a:cubicBezTo>
                      <a:pt x="364" y="357"/>
                      <a:pt x="364" y="357"/>
                      <a:pt x="364" y="357"/>
                    </a:cubicBezTo>
                    <a:cubicBezTo>
                      <a:pt x="364" y="356"/>
                      <a:pt x="364" y="356"/>
                      <a:pt x="364" y="356"/>
                    </a:cubicBezTo>
                    <a:cubicBezTo>
                      <a:pt x="364" y="356"/>
                      <a:pt x="364" y="356"/>
                      <a:pt x="364" y="356"/>
                    </a:cubicBezTo>
                    <a:cubicBezTo>
                      <a:pt x="364" y="356"/>
                      <a:pt x="364" y="356"/>
                      <a:pt x="364" y="356"/>
                    </a:cubicBezTo>
                    <a:cubicBezTo>
                      <a:pt x="364" y="355"/>
                      <a:pt x="364" y="355"/>
                      <a:pt x="364" y="355"/>
                    </a:cubicBezTo>
                    <a:cubicBezTo>
                      <a:pt x="368" y="350"/>
                      <a:pt x="368" y="350"/>
                      <a:pt x="368" y="350"/>
                    </a:cubicBezTo>
                    <a:cubicBezTo>
                      <a:pt x="368" y="350"/>
                      <a:pt x="368" y="350"/>
                      <a:pt x="368" y="350"/>
                    </a:cubicBezTo>
                    <a:cubicBezTo>
                      <a:pt x="368" y="350"/>
                      <a:pt x="368" y="350"/>
                      <a:pt x="368" y="350"/>
                    </a:cubicBezTo>
                    <a:cubicBezTo>
                      <a:pt x="374" y="345"/>
                      <a:pt x="374" y="345"/>
                      <a:pt x="374" y="345"/>
                    </a:cubicBezTo>
                    <a:cubicBezTo>
                      <a:pt x="375" y="345"/>
                      <a:pt x="375" y="345"/>
                      <a:pt x="375" y="345"/>
                    </a:cubicBezTo>
                    <a:cubicBezTo>
                      <a:pt x="388" y="345"/>
                      <a:pt x="388" y="345"/>
                      <a:pt x="388" y="345"/>
                    </a:cubicBezTo>
                    <a:cubicBezTo>
                      <a:pt x="390" y="344"/>
                      <a:pt x="390" y="344"/>
                      <a:pt x="390" y="344"/>
                    </a:cubicBezTo>
                    <a:cubicBezTo>
                      <a:pt x="390" y="338"/>
                      <a:pt x="390" y="338"/>
                      <a:pt x="390" y="338"/>
                    </a:cubicBezTo>
                    <a:cubicBezTo>
                      <a:pt x="388" y="332"/>
                      <a:pt x="388" y="332"/>
                      <a:pt x="388" y="332"/>
                    </a:cubicBezTo>
                    <a:cubicBezTo>
                      <a:pt x="383" y="324"/>
                      <a:pt x="383" y="324"/>
                      <a:pt x="383" y="324"/>
                    </a:cubicBezTo>
                    <a:cubicBezTo>
                      <a:pt x="383" y="324"/>
                      <a:pt x="383" y="324"/>
                      <a:pt x="383" y="324"/>
                    </a:cubicBezTo>
                    <a:cubicBezTo>
                      <a:pt x="383" y="324"/>
                      <a:pt x="383" y="324"/>
                      <a:pt x="383" y="324"/>
                    </a:cubicBezTo>
                    <a:cubicBezTo>
                      <a:pt x="383" y="314"/>
                      <a:pt x="383" y="314"/>
                      <a:pt x="383" y="314"/>
                    </a:cubicBezTo>
                    <a:cubicBezTo>
                      <a:pt x="383" y="313"/>
                      <a:pt x="383" y="313"/>
                      <a:pt x="383" y="313"/>
                    </a:cubicBezTo>
                    <a:cubicBezTo>
                      <a:pt x="383" y="313"/>
                      <a:pt x="383" y="313"/>
                      <a:pt x="383" y="313"/>
                    </a:cubicBezTo>
                    <a:cubicBezTo>
                      <a:pt x="385" y="307"/>
                      <a:pt x="385" y="307"/>
                      <a:pt x="385" y="307"/>
                    </a:cubicBezTo>
                    <a:cubicBezTo>
                      <a:pt x="385" y="307"/>
                      <a:pt x="385" y="307"/>
                      <a:pt x="385" y="307"/>
                    </a:cubicBezTo>
                    <a:cubicBezTo>
                      <a:pt x="386" y="307"/>
                      <a:pt x="386" y="307"/>
                      <a:pt x="386" y="307"/>
                    </a:cubicBezTo>
                    <a:cubicBezTo>
                      <a:pt x="386" y="307"/>
                      <a:pt x="386" y="307"/>
                      <a:pt x="386" y="307"/>
                    </a:cubicBezTo>
                    <a:cubicBezTo>
                      <a:pt x="396" y="291"/>
                      <a:pt x="396" y="291"/>
                      <a:pt x="396" y="291"/>
                    </a:cubicBezTo>
                    <a:cubicBezTo>
                      <a:pt x="397" y="291"/>
                      <a:pt x="397" y="291"/>
                      <a:pt x="397" y="291"/>
                    </a:cubicBezTo>
                    <a:cubicBezTo>
                      <a:pt x="397" y="291"/>
                      <a:pt x="397" y="291"/>
                      <a:pt x="397" y="291"/>
                    </a:cubicBezTo>
                    <a:cubicBezTo>
                      <a:pt x="398" y="290"/>
                      <a:pt x="398" y="290"/>
                      <a:pt x="398" y="290"/>
                    </a:cubicBezTo>
                    <a:cubicBezTo>
                      <a:pt x="400" y="290"/>
                      <a:pt x="400" y="290"/>
                      <a:pt x="400" y="290"/>
                    </a:cubicBezTo>
                    <a:cubicBezTo>
                      <a:pt x="404" y="291"/>
                      <a:pt x="404" y="291"/>
                      <a:pt x="404" y="291"/>
                    </a:cubicBezTo>
                    <a:cubicBezTo>
                      <a:pt x="414" y="296"/>
                      <a:pt x="414" y="296"/>
                      <a:pt x="414" y="296"/>
                    </a:cubicBezTo>
                    <a:cubicBezTo>
                      <a:pt x="420" y="298"/>
                      <a:pt x="420" y="298"/>
                      <a:pt x="420" y="298"/>
                    </a:cubicBezTo>
                    <a:cubicBezTo>
                      <a:pt x="420" y="295"/>
                      <a:pt x="420" y="295"/>
                      <a:pt x="420" y="295"/>
                    </a:cubicBezTo>
                    <a:cubicBezTo>
                      <a:pt x="419" y="294"/>
                      <a:pt x="419" y="294"/>
                      <a:pt x="419" y="294"/>
                    </a:cubicBezTo>
                    <a:cubicBezTo>
                      <a:pt x="419" y="293"/>
                      <a:pt x="419" y="293"/>
                      <a:pt x="419" y="293"/>
                    </a:cubicBezTo>
                    <a:cubicBezTo>
                      <a:pt x="419" y="290"/>
                      <a:pt x="420" y="288"/>
                      <a:pt x="423" y="286"/>
                    </a:cubicBezTo>
                    <a:cubicBezTo>
                      <a:pt x="430" y="281"/>
                      <a:pt x="430" y="281"/>
                      <a:pt x="430" y="281"/>
                    </a:cubicBezTo>
                    <a:cubicBezTo>
                      <a:pt x="430" y="281"/>
                      <a:pt x="430" y="281"/>
                      <a:pt x="430" y="281"/>
                    </a:cubicBezTo>
                    <a:cubicBezTo>
                      <a:pt x="430" y="281"/>
                      <a:pt x="430" y="281"/>
                      <a:pt x="430" y="281"/>
                    </a:cubicBezTo>
                    <a:cubicBezTo>
                      <a:pt x="430" y="280"/>
                      <a:pt x="430" y="280"/>
                      <a:pt x="430" y="280"/>
                    </a:cubicBezTo>
                    <a:cubicBezTo>
                      <a:pt x="434" y="279"/>
                      <a:pt x="437" y="278"/>
                      <a:pt x="438" y="278"/>
                    </a:cubicBezTo>
                    <a:cubicBezTo>
                      <a:pt x="445" y="278"/>
                      <a:pt x="445" y="278"/>
                      <a:pt x="445" y="278"/>
                    </a:cubicBezTo>
                    <a:cubicBezTo>
                      <a:pt x="446" y="278"/>
                      <a:pt x="446" y="278"/>
                      <a:pt x="446" y="278"/>
                    </a:cubicBezTo>
                    <a:cubicBezTo>
                      <a:pt x="446" y="278"/>
                      <a:pt x="446" y="278"/>
                      <a:pt x="446" y="278"/>
                    </a:cubicBezTo>
                    <a:cubicBezTo>
                      <a:pt x="450" y="278"/>
                      <a:pt x="450" y="278"/>
                      <a:pt x="450" y="278"/>
                    </a:cubicBezTo>
                    <a:cubicBezTo>
                      <a:pt x="452" y="268"/>
                      <a:pt x="452" y="268"/>
                      <a:pt x="452" y="268"/>
                    </a:cubicBezTo>
                    <a:cubicBezTo>
                      <a:pt x="452" y="262"/>
                      <a:pt x="452" y="262"/>
                      <a:pt x="452" y="262"/>
                    </a:cubicBezTo>
                    <a:cubicBezTo>
                      <a:pt x="452" y="257"/>
                      <a:pt x="452" y="254"/>
                      <a:pt x="454" y="254"/>
                    </a:cubicBezTo>
                    <a:cubicBezTo>
                      <a:pt x="456" y="248"/>
                      <a:pt x="456" y="248"/>
                      <a:pt x="456" y="248"/>
                    </a:cubicBezTo>
                    <a:cubicBezTo>
                      <a:pt x="453" y="244"/>
                      <a:pt x="453" y="244"/>
                      <a:pt x="453" y="244"/>
                    </a:cubicBezTo>
                    <a:cubicBezTo>
                      <a:pt x="448" y="240"/>
                      <a:pt x="448" y="240"/>
                      <a:pt x="448" y="240"/>
                    </a:cubicBezTo>
                    <a:cubicBezTo>
                      <a:pt x="438" y="238"/>
                      <a:pt x="438" y="238"/>
                      <a:pt x="438" y="238"/>
                    </a:cubicBezTo>
                    <a:cubicBezTo>
                      <a:pt x="436" y="238"/>
                      <a:pt x="432" y="236"/>
                      <a:pt x="426" y="230"/>
                    </a:cubicBezTo>
                    <a:cubicBezTo>
                      <a:pt x="420" y="228"/>
                      <a:pt x="420" y="228"/>
                      <a:pt x="420" y="228"/>
                    </a:cubicBezTo>
                    <a:cubicBezTo>
                      <a:pt x="420" y="228"/>
                      <a:pt x="420" y="228"/>
                      <a:pt x="420" y="228"/>
                    </a:cubicBezTo>
                    <a:cubicBezTo>
                      <a:pt x="420" y="227"/>
                      <a:pt x="420" y="227"/>
                      <a:pt x="420" y="227"/>
                    </a:cubicBezTo>
                    <a:cubicBezTo>
                      <a:pt x="412" y="218"/>
                      <a:pt x="412" y="218"/>
                      <a:pt x="412" y="218"/>
                    </a:cubicBezTo>
                    <a:cubicBezTo>
                      <a:pt x="406" y="218"/>
                      <a:pt x="406" y="218"/>
                      <a:pt x="406" y="218"/>
                    </a:cubicBezTo>
                    <a:cubicBezTo>
                      <a:pt x="405" y="218"/>
                      <a:pt x="405" y="218"/>
                      <a:pt x="405" y="218"/>
                    </a:cubicBezTo>
                    <a:cubicBezTo>
                      <a:pt x="405" y="218"/>
                      <a:pt x="405" y="218"/>
                      <a:pt x="405" y="218"/>
                    </a:cubicBezTo>
                    <a:cubicBezTo>
                      <a:pt x="399" y="215"/>
                      <a:pt x="399" y="215"/>
                      <a:pt x="399" y="215"/>
                    </a:cubicBezTo>
                    <a:cubicBezTo>
                      <a:pt x="395" y="220"/>
                      <a:pt x="395" y="220"/>
                      <a:pt x="395" y="220"/>
                    </a:cubicBezTo>
                    <a:cubicBezTo>
                      <a:pt x="394" y="238"/>
                      <a:pt x="394" y="238"/>
                      <a:pt x="394" y="238"/>
                    </a:cubicBezTo>
                    <a:cubicBezTo>
                      <a:pt x="396" y="246"/>
                      <a:pt x="396" y="246"/>
                      <a:pt x="396" y="246"/>
                    </a:cubicBezTo>
                    <a:cubicBezTo>
                      <a:pt x="398" y="246"/>
                      <a:pt x="398" y="246"/>
                      <a:pt x="398" y="246"/>
                    </a:cubicBezTo>
                    <a:cubicBezTo>
                      <a:pt x="399" y="246"/>
                      <a:pt x="399" y="246"/>
                      <a:pt x="399" y="246"/>
                    </a:cubicBezTo>
                    <a:cubicBezTo>
                      <a:pt x="404" y="248"/>
                      <a:pt x="404" y="248"/>
                      <a:pt x="404" y="248"/>
                    </a:cubicBezTo>
                    <a:cubicBezTo>
                      <a:pt x="404" y="248"/>
                      <a:pt x="404" y="248"/>
                      <a:pt x="404" y="248"/>
                    </a:cubicBezTo>
                    <a:cubicBezTo>
                      <a:pt x="404" y="248"/>
                      <a:pt x="404" y="248"/>
                      <a:pt x="404" y="248"/>
                    </a:cubicBezTo>
                    <a:cubicBezTo>
                      <a:pt x="407" y="255"/>
                      <a:pt x="407" y="255"/>
                      <a:pt x="407" y="255"/>
                    </a:cubicBezTo>
                    <a:cubicBezTo>
                      <a:pt x="408" y="255"/>
                      <a:pt x="408" y="255"/>
                      <a:pt x="408" y="255"/>
                    </a:cubicBezTo>
                    <a:cubicBezTo>
                      <a:pt x="408" y="256"/>
                      <a:pt x="408" y="256"/>
                      <a:pt x="408" y="256"/>
                    </a:cubicBezTo>
                    <a:cubicBezTo>
                      <a:pt x="408" y="256"/>
                      <a:pt x="408" y="256"/>
                      <a:pt x="408" y="256"/>
                    </a:cubicBezTo>
                    <a:cubicBezTo>
                      <a:pt x="408" y="256"/>
                      <a:pt x="408" y="256"/>
                      <a:pt x="408" y="256"/>
                    </a:cubicBezTo>
                    <a:cubicBezTo>
                      <a:pt x="406" y="268"/>
                      <a:pt x="406" y="268"/>
                      <a:pt x="406" y="268"/>
                    </a:cubicBezTo>
                    <a:cubicBezTo>
                      <a:pt x="406" y="269"/>
                      <a:pt x="406" y="269"/>
                      <a:pt x="406" y="269"/>
                    </a:cubicBezTo>
                    <a:cubicBezTo>
                      <a:pt x="406" y="270"/>
                      <a:pt x="406" y="270"/>
                      <a:pt x="406" y="270"/>
                    </a:cubicBezTo>
                    <a:cubicBezTo>
                      <a:pt x="406" y="270"/>
                      <a:pt x="406" y="270"/>
                      <a:pt x="406" y="270"/>
                    </a:cubicBezTo>
                    <a:cubicBezTo>
                      <a:pt x="404" y="271"/>
                      <a:pt x="402" y="272"/>
                      <a:pt x="400" y="273"/>
                    </a:cubicBezTo>
                    <a:cubicBezTo>
                      <a:pt x="399" y="274"/>
                      <a:pt x="399" y="274"/>
                      <a:pt x="399" y="274"/>
                    </a:cubicBezTo>
                    <a:cubicBezTo>
                      <a:pt x="399" y="273"/>
                      <a:pt x="399" y="273"/>
                      <a:pt x="399" y="273"/>
                    </a:cubicBezTo>
                    <a:cubicBezTo>
                      <a:pt x="398" y="273"/>
                      <a:pt x="398" y="273"/>
                      <a:pt x="398" y="273"/>
                    </a:cubicBezTo>
                    <a:cubicBezTo>
                      <a:pt x="396" y="272"/>
                      <a:pt x="396" y="272"/>
                      <a:pt x="396" y="272"/>
                    </a:cubicBezTo>
                    <a:cubicBezTo>
                      <a:pt x="389" y="275"/>
                      <a:pt x="389" y="275"/>
                      <a:pt x="389" y="275"/>
                    </a:cubicBezTo>
                    <a:cubicBezTo>
                      <a:pt x="389" y="275"/>
                      <a:pt x="389" y="275"/>
                      <a:pt x="389" y="275"/>
                    </a:cubicBezTo>
                    <a:cubicBezTo>
                      <a:pt x="389" y="276"/>
                      <a:pt x="389" y="276"/>
                      <a:pt x="389" y="276"/>
                    </a:cubicBezTo>
                    <a:cubicBezTo>
                      <a:pt x="390" y="276"/>
                      <a:pt x="390" y="276"/>
                      <a:pt x="390" y="276"/>
                    </a:cubicBezTo>
                    <a:cubicBezTo>
                      <a:pt x="391" y="287"/>
                      <a:pt x="391" y="287"/>
                      <a:pt x="391" y="287"/>
                    </a:cubicBezTo>
                    <a:cubicBezTo>
                      <a:pt x="391" y="289"/>
                      <a:pt x="390" y="290"/>
                      <a:pt x="388" y="290"/>
                    </a:cubicBezTo>
                    <a:cubicBezTo>
                      <a:pt x="384" y="290"/>
                      <a:pt x="384" y="290"/>
                      <a:pt x="384" y="290"/>
                    </a:cubicBezTo>
                    <a:cubicBezTo>
                      <a:pt x="381" y="290"/>
                      <a:pt x="380" y="289"/>
                      <a:pt x="379" y="288"/>
                    </a:cubicBezTo>
                    <a:cubicBezTo>
                      <a:pt x="374" y="284"/>
                      <a:pt x="374" y="284"/>
                      <a:pt x="374" y="284"/>
                    </a:cubicBezTo>
                    <a:cubicBezTo>
                      <a:pt x="374" y="284"/>
                      <a:pt x="374" y="284"/>
                      <a:pt x="374" y="284"/>
                    </a:cubicBezTo>
                    <a:cubicBezTo>
                      <a:pt x="373" y="284"/>
                      <a:pt x="373" y="284"/>
                      <a:pt x="373" y="284"/>
                    </a:cubicBezTo>
                    <a:cubicBezTo>
                      <a:pt x="373" y="283"/>
                      <a:pt x="373" y="283"/>
                      <a:pt x="373" y="283"/>
                    </a:cubicBezTo>
                    <a:cubicBezTo>
                      <a:pt x="370" y="276"/>
                      <a:pt x="370" y="276"/>
                      <a:pt x="370" y="276"/>
                    </a:cubicBezTo>
                    <a:cubicBezTo>
                      <a:pt x="370" y="276"/>
                      <a:pt x="368" y="274"/>
                      <a:pt x="364" y="273"/>
                    </a:cubicBezTo>
                    <a:cubicBezTo>
                      <a:pt x="363" y="273"/>
                      <a:pt x="363" y="273"/>
                      <a:pt x="363" y="273"/>
                    </a:cubicBezTo>
                    <a:cubicBezTo>
                      <a:pt x="363" y="273"/>
                      <a:pt x="363" y="273"/>
                      <a:pt x="363" y="273"/>
                    </a:cubicBezTo>
                    <a:cubicBezTo>
                      <a:pt x="357" y="269"/>
                      <a:pt x="357" y="269"/>
                      <a:pt x="357" y="269"/>
                    </a:cubicBezTo>
                    <a:cubicBezTo>
                      <a:pt x="356" y="269"/>
                      <a:pt x="356" y="269"/>
                      <a:pt x="356" y="269"/>
                    </a:cubicBezTo>
                    <a:cubicBezTo>
                      <a:pt x="356" y="268"/>
                      <a:pt x="356" y="268"/>
                      <a:pt x="356" y="268"/>
                    </a:cubicBezTo>
                    <a:cubicBezTo>
                      <a:pt x="356" y="268"/>
                      <a:pt x="356" y="268"/>
                      <a:pt x="356" y="268"/>
                    </a:cubicBezTo>
                    <a:cubicBezTo>
                      <a:pt x="355" y="262"/>
                      <a:pt x="355" y="262"/>
                      <a:pt x="355" y="262"/>
                    </a:cubicBezTo>
                    <a:cubicBezTo>
                      <a:pt x="356" y="256"/>
                      <a:pt x="356" y="256"/>
                      <a:pt x="356" y="256"/>
                    </a:cubicBezTo>
                    <a:cubicBezTo>
                      <a:pt x="356" y="256"/>
                      <a:pt x="356" y="256"/>
                      <a:pt x="356" y="256"/>
                    </a:cubicBezTo>
                    <a:cubicBezTo>
                      <a:pt x="356" y="256"/>
                      <a:pt x="356" y="256"/>
                      <a:pt x="356" y="256"/>
                    </a:cubicBezTo>
                    <a:cubicBezTo>
                      <a:pt x="356" y="256"/>
                      <a:pt x="356" y="256"/>
                      <a:pt x="356" y="256"/>
                    </a:cubicBezTo>
                    <a:cubicBezTo>
                      <a:pt x="358" y="253"/>
                      <a:pt x="358" y="253"/>
                      <a:pt x="358" y="253"/>
                    </a:cubicBezTo>
                    <a:cubicBezTo>
                      <a:pt x="358" y="251"/>
                      <a:pt x="358" y="251"/>
                      <a:pt x="358" y="251"/>
                    </a:cubicBezTo>
                    <a:cubicBezTo>
                      <a:pt x="356" y="244"/>
                      <a:pt x="356" y="244"/>
                      <a:pt x="356" y="244"/>
                    </a:cubicBezTo>
                    <a:cubicBezTo>
                      <a:pt x="350" y="239"/>
                      <a:pt x="350" y="239"/>
                      <a:pt x="350" y="239"/>
                    </a:cubicBezTo>
                    <a:cubicBezTo>
                      <a:pt x="350" y="238"/>
                      <a:pt x="350" y="238"/>
                      <a:pt x="350" y="238"/>
                    </a:cubicBezTo>
                    <a:cubicBezTo>
                      <a:pt x="349" y="222"/>
                      <a:pt x="349" y="222"/>
                      <a:pt x="349" y="222"/>
                    </a:cubicBezTo>
                    <a:cubicBezTo>
                      <a:pt x="345" y="218"/>
                      <a:pt x="345" y="218"/>
                      <a:pt x="345" y="218"/>
                    </a:cubicBezTo>
                    <a:cubicBezTo>
                      <a:pt x="344" y="218"/>
                      <a:pt x="344" y="218"/>
                      <a:pt x="344" y="218"/>
                    </a:cubicBezTo>
                    <a:cubicBezTo>
                      <a:pt x="344" y="217"/>
                      <a:pt x="344" y="217"/>
                      <a:pt x="344" y="217"/>
                    </a:cubicBezTo>
                    <a:cubicBezTo>
                      <a:pt x="344" y="217"/>
                      <a:pt x="344" y="217"/>
                      <a:pt x="344" y="217"/>
                    </a:cubicBezTo>
                    <a:cubicBezTo>
                      <a:pt x="341" y="210"/>
                      <a:pt x="341" y="210"/>
                      <a:pt x="341" y="210"/>
                    </a:cubicBezTo>
                    <a:cubicBezTo>
                      <a:pt x="326" y="208"/>
                      <a:pt x="326" y="208"/>
                      <a:pt x="326" y="208"/>
                    </a:cubicBezTo>
                    <a:cubicBezTo>
                      <a:pt x="323" y="207"/>
                      <a:pt x="320" y="204"/>
                      <a:pt x="319" y="201"/>
                    </a:cubicBezTo>
                    <a:cubicBezTo>
                      <a:pt x="312" y="201"/>
                      <a:pt x="312" y="201"/>
                      <a:pt x="312" y="201"/>
                    </a:cubicBezTo>
                    <a:cubicBezTo>
                      <a:pt x="310" y="200"/>
                      <a:pt x="308" y="199"/>
                      <a:pt x="305" y="196"/>
                    </a:cubicBezTo>
                    <a:cubicBezTo>
                      <a:pt x="304" y="195"/>
                      <a:pt x="304" y="195"/>
                      <a:pt x="304" y="195"/>
                    </a:cubicBezTo>
                    <a:cubicBezTo>
                      <a:pt x="302" y="194"/>
                      <a:pt x="301" y="191"/>
                      <a:pt x="299" y="188"/>
                    </a:cubicBezTo>
                    <a:cubicBezTo>
                      <a:pt x="299" y="188"/>
                      <a:pt x="299" y="188"/>
                      <a:pt x="299" y="188"/>
                    </a:cubicBezTo>
                    <a:cubicBezTo>
                      <a:pt x="299" y="188"/>
                      <a:pt x="299" y="188"/>
                      <a:pt x="299" y="188"/>
                    </a:cubicBezTo>
                    <a:cubicBezTo>
                      <a:pt x="298" y="181"/>
                      <a:pt x="298" y="181"/>
                      <a:pt x="298" y="181"/>
                    </a:cubicBezTo>
                    <a:cubicBezTo>
                      <a:pt x="298" y="181"/>
                      <a:pt x="298" y="181"/>
                      <a:pt x="298" y="181"/>
                    </a:cubicBezTo>
                    <a:cubicBezTo>
                      <a:pt x="298" y="181"/>
                      <a:pt x="298" y="181"/>
                      <a:pt x="298" y="181"/>
                    </a:cubicBezTo>
                    <a:cubicBezTo>
                      <a:pt x="298" y="180"/>
                      <a:pt x="298" y="180"/>
                      <a:pt x="298" y="180"/>
                    </a:cubicBezTo>
                    <a:cubicBezTo>
                      <a:pt x="298" y="180"/>
                      <a:pt x="298" y="180"/>
                      <a:pt x="298" y="180"/>
                    </a:cubicBezTo>
                    <a:cubicBezTo>
                      <a:pt x="300" y="168"/>
                      <a:pt x="300" y="168"/>
                      <a:pt x="300" y="168"/>
                    </a:cubicBezTo>
                    <a:cubicBezTo>
                      <a:pt x="300" y="168"/>
                      <a:pt x="300" y="168"/>
                      <a:pt x="300" y="168"/>
                    </a:cubicBezTo>
                    <a:cubicBezTo>
                      <a:pt x="302" y="162"/>
                      <a:pt x="302" y="162"/>
                      <a:pt x="302" y="162"/>
                    </a:cubicBezTo>
                    <a:cubicBezTo>
                      <a:pt x="302" y="162"/>
                      <a:pt x="302" y="162"/>
                      <a:pt x="302" y="162"/>
                    </a:cubicBezTo>
                    <a:cubicBezTo>
                      <a:pt x="302" y="162"/>
                      <a:pt x="302" y="162"/>
                      <a:pt x="302" y="162"/>
                    </a:cubicBezTo>
                    <a:cubicBezTo>
                      <a:pt x="303" y="162"/>
                      <a:pt x="303" y="162"/>
                      <a:pt x="303" y="162"/>
                    </a:cubicBezTo>
                    <a:cubicBezTo>
                      <a:pt x="318" y="155"/>
                      <a:pt x="318" y="155"/>
                      <a:pt x="318" y="155"/>
                    </a:cubicBezTo>
                    <a:cubicBezTo>
                      <a:pt x="324" y="148"/>
                      <a:pt x="324" y="148"/>
                      <a:pt x="324" y="148"/>
                    </a:cubicBezTo>
                    <a:cubicBezTo>
                      <a:pt x="325" y="142"/>
                      <a:pt x="325" y="142"/>
                      <a:pt x="325" y="142"/>
                    </a:cubicBezTo>
                    <a:cubicBezTo>
                      <a:pt x="324" y="138"/>
                      <a:pt x="324" y="138"/>
                      <a:pt x="324" y="138"/>
                    </a:cubicBezTo>
                    <a:cubicBezTo>
                      <a:pt x="322" y="132"/>
                      <a:pt x="320" y="129"/>
                      <a:pt x="320" y="127"/>
                    </a:cubicBezTo>
                    <a:cubicBezTo>
                      <a:pt x="317" y="128"/>
                      <a:pt x="317" y="128"/>
                      <a:pt x="317" y="128"/>
                    </a:cubicBezTo>
                    <a:cubicBezTo>
                      <a:pt x="312" y="127"/>
                      <a:pt x="312" y="127"/>
                      <a:pt x="312" y="127"/>
                    </a:cubicBezTo>
                    <a:cubicBezTo>
                      <a:pt x="310" y="128"/>
                      <a:pt x="307" y="131"/>
                      <a:pt x="303" y="136"/>
                    </a:cubicBezTo>
                    <a:cubicBezTo>
                      <a:pt x="296" y="143"/>
                      <a:pt x="296" y="143"/>
                      <a:pt x="296" y="143"/>
                    </a:cubicBezTo>
                    <a:cubicBezTo>
                      <a:pt x="296" y="143"/>
                      <a:pt x="296" y="143"/>
                      <a:pt x="296" y="143"/>
                    </a:cubicBezTo>
                    <a:cubicBezTo>
                      <a:pt x="295" y="143"/>
                      <a:pt x="295" y="143"/>
                      <a:pt x="295" y="143"/>
                    </a:cubicBezTo>
                    <a:cubicBezTo>
                      <a:pt x="290" y="144"/>
                      <a:pt x="286" y="145"/>
                      <a:pt x="284" y="144"/>
                    </a:cubicBezTo>
                    <a:lnTo>
                      <a:pt x="271" y="1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îşḻide">
                <a:extLst>
                  <a:ext uri="{FF2B5EF4-FFF2-40B4-BE49-F238E27FC236}">
                    <a16:creationId xmlns:a16="http://schemas.microsoft.com/office/drawing/2014/main" xmlns="" id="{E797EA5D-A9DD-47E2-B856-1E357D56E7F1}"/>
                  </a:ext>
                </a:extLst>
              </p:cNvPr>
              <p:cNvSpPr/>
              <p:nvPr/>
            </p:nvSpPr>
            <p:spPr bwMode="auto">
              <a:xfrm>
                <a:off x="3011" y="1896"/>
                <a:ext cx="218" cy="360"/>
              </a:xfrm>
              <a:custGeom>
                <a:avLst/>
                <a:gdLst>
                  <a:gd name="T0" fmla="*/ 46 w 92"/>
                  <a:gd name="T1" fmla="*/ 29 h 152"/>
                  <a:gd name="T2" fmla="*/ 46 w 92"/>
                  <a:gd name="T3" fmla="*/ 43 h 152"/>
                  <a:gd name="T4" fmla="*/ 42 w 92"/>
                  <a:gd name="T5" fmla="*/ 54 h 152"/>
                  <a:gd name="T6" fmla="*/ 38 w 92"/>
                  <a:gd name="T7" fmla="*/ 62 h 152"/>
                  <a:gd name="T8" fmla="*/ 37 w 92"/>
                  <a:gd name="T9" fmla="*/ 61 h 152"/>
                  <a:gd name="T10" fmla="*/ 22 w 92"/>
                  <a:gd name="T11" fmla="*/ 65 h 152"/>
                  <a:gd name="T12" fmla="*/ 6 w 92"/>
                  <a:gd name="T13" fmla="*/ 67 h 152"/>
                  <a:gd name="T14" fmla="*/ 4 w 92"/>
                  <a:gd name="T15" fmla="*/ 70 h 152"/>
                  <a:gd name="T16" fmla="*/ 19 w 92"/>
                  <a:gd name="T17" fmla="*/ 72 h 152"/>
                  <a:gd name="T18" fmla="*/ 20 w 92"/>
                  <a:gd name="T19" fmla="*/ 72 h 152"/>
                  <a:gd name="T20" fmla="*/ 24 w 92"/>
                  <a:gd name="T21" fmla="*/ 81 h 152"/>
                  <a:gd name="T22" fmla="*/ 30 w 92"/>
                  <a:gd name="T23" fmla="*/ 92 h 152"/>
                  <a:gd name="T24" fmla="*/ 35 w 92"/>
                  <a:gd name="T25" fmla="*/ 108 h 152"/>
                  <a:gd name="T26" fmla="*/ 36 w 92"/>
                  <a:gd name="T27" fmla="*/ 108 h 152"/>
                  <a:gd name="T28" fmla="*/ 38 w 92"/>
                  <a:gd name="T29" fmla="*/ 116 h 152"/>
                  <a:gd name="T30" fmla="*/ 36 w 92"/>
                  <a:gd name="T31" fmla="*/ 124 h 152"/>
                  <a:gd name="T32" fmla="*/ 36 w 92"/>
                  <a:gd name="T33" fmla="*/ 132 h 152"/>
                  <a:gd name="T34" fmla="*/ 50 w 92"/>
                  <a:gd name="T35" fmla="*/ 140 h 152"/>
                  <a:gd name="T36" fmla="*/ 58 w 92"/>
                  <a:gd name="T37" fmla="*/ 151 h 152"/>
                  <a:gd name="T38" fmla="*/ 62 w 92"/>
                  <a:gd name="T39" fmla="*/ 152 h 152"/>
                  <a:gd name="T40" fmla="*/ 61 w 92"/>
                  <a:gd name="T41" fmla="*/ 139 h 152"/>
                  <a:gd name="T42" fmla="*/ 70 w 92"/>
                  <a:gd name="T43" fmla="*/ 134 h 152"/>
                  <a:gd name="T44" fmla="*/ 71 w 92"/>
                  <a:gd name="T45" fmla="*/ 134 h 152"/>
                  <a:gd name="T46" fmla="*/ 72 w 92"/>
                  <a:gd name="T47" fmla="*/ 134 h 152"/>
                  <a:gd name="T48" fmla="*/ 78 w 92"/>
                  <a:gd name="T49" fmla="*/ 133 h 152"/>
                  <a:gd name="T50" fmla="*/ 79 w 92"/>
                  <a:gd name="T51" fmla="*/ 122 h 152"/>
                  <a:gd name="T52" fmla="*/ 74 w 92"/>
                  <a:gd name="T53" fmla="*/ 116 h 152"/>
                  <a:gd name="T54" fmla="*/ 69 w 92"/>
                  <a:gd name="T55" fmla="*/ 116 h 152"/>
                  <a:gd name="T56" fmla="*/ 66 w 92"/>
                  <a:gd name="T57" fmla="*/ 105 h 152"/>
                  <a:gd name="T58" fmla="*/ 68 w 92"/>
                  <a:gd name="T59" fmla="*/ 84 h 152"/>
                  <a:gd name="T60" fmla="*/ 82 w 92"/>
                  <a:gd name="T61" fmla="*/ 80 h 152"/>
                  <a:gd name="T62" fmla="*/ 92 w 92"/>
                  <a:gd name="T63" fmla="*/ 54 h 152"/>
                  <a:gd name="T64" fmla="*/ 84 w 92"/>
                  <a:gd name="T65" fmla="*/ 48 h 152"/>
                  <a:gd name="T66" fmla="*/ 83 w 92"/>
                  <a:gd name="T67" fmla="*/ 48 h 152"/>
                  <a:gd name="T68" fmla="*/ 76 w 92"/>
                  <a:gd name="T69" fmla="*/ 48 h 152"/>
                  <a:gd name="T70" fmla="*/ 72 w 92"/>
                  <a:gd name="T71" fmla="*/ 42 h 152"/>
                  <a:gd name="T72" fmla="*/ 71 w 92"/>
                  <a:gd name="T73" fmla="*/ 42 h 152"/>
                  <a:gd name="T74" fmla="*/ 73 w 92"/>
                  <a:gd name="T75" fmla="*/ 26 h 152"/>
                  <a:gd name="T76" fmla="*/ 76 w 92"/>
                  <a:gd name="T77" fmla="*/ 18 h 152"/>
                  <a:gd name="T78" fmla="*/ 78 w 92"/>
                  <a:gd name="T79" fmla="*/ 10 h 152"/>
                  <a:gd name="T80" fmla="*/ 64 w 92"/>
                  <a:gd name="T81" fmla="*/ 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92" h="152">
                    <a:moveTo>
                      <a:pt x="54" y="9"/>
                    </a:moveTo>
                    <a:cubicBezTo>
                      <a:pt x="46" y="29"/>
                      <a:pt x="46" y="29"/>
                      <a:pt x="46" y="29"/>
                    </a:cubicBezTo>
                    <a:cubicBezTo>
                      <a:pt x="46" y="42"/>
                      <a:pt x="46" y="42"/>
                      <a:pt x="46" y="42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2" y="50"/>
                      <a:pt x="42" y="50"/>
                      <a:pt x="42" y="50"/>
                    </a:cubicBezTo>
                    <a:cubicBezTo>
                      <a:pt x="42" y="54"/>
                      <a:pt x="42" y="54"/>
                      <a:pt x="42" y="54"/>
                    </a:cubicBezTo>
                    <a:cubicBezTo>
                      <a:pt x="42" y="57"/>
                      <a:pt x="41" y="60"/>
                      <a:pt x="38" y="61"/>
                    </a:cubicBezTo>
                    <a:cubicBezTo>
                      <a:pt x="38" y="62"/>
                      <a:pt x="38" y="62"/>
                      <a:pt x="38" y="62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7" y="61"/>
                      <a:pt x="37" y="61"/>
                      <a:pt x="37" y="61"/>
                    </a:cubicBezTo>
                    <a:cubicBezTo>
                      <a:pt x="27" y="60"/>
                      <a:pt x="27" y="60"/>
                      <a:pt x="27" y="60"/>
                    </a:cubicBezTo>
                    <a:cubicBezTo>
                      <a:pt x="22" y="65"/>
                      <a:pt x="22" y="65"/>
                      <a:pt x="22" y="65"/>
                    </a:cubicBezTo>
                    <a:cubicBezTo>
                      <a:pt x="6" y="67"/>
                      <a:pt x="6" y="67"/>
                      <a:pt x="6" y="67"/>
                    </a:cubicBezTo>
                    <a:cubicBezTo>
                      <a:pt x="6" y="67"/>
                      <a:pt x="6" y="67"/>
                      <a:pt x="6" y="67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4" y="70"/>
                      <a:pt x="4" y="70"/>
                      <a:pt x="4" y="70"/>
                    </a:cubicBezTo>
                    <a:cubicBezTo>
                      <a:pt x="18" y="72"/>
                      <a:pt x="18" y="72"/>
                      <a:pt x="18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20" y="72"/>
                      <a:pt x="20" y="72"/>
                      <a:pt x="20" y="72"/>
                    </a:cubicBezTo>
                    <a:cubicBezTo>
                      <a:pt x="20" y="72"/>
                      <a:pt x="20" y="72"/>
                      <a:pt x="20" y="72"/>
                    </a:cubicBezTo>
                    <a:cubicBezTo>
                      <a:pt x="20" y="72"/>
                      <a:pt x="20" y="72"/>
                      <a:pt x="20" y="72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8" y="84"/>
                      <a:pt x="28" y="84"/>
                      <a:pt x="28" y="84"/>
                    </a:cubicBezTo>
                    <a:cubicBezTo>
                      <a:pt x="29" y="86"/>
                      <a:pt x="30" y="88"/>
                      <a:pt x="30" y="92"/>
                    </a:cubicBezTo>
                    <a:cubicBezTo>
                      <a:pt x="30" y="103"/>
                      <a:pt x="30" y="103"/>
                      <a:pt x="30" y="103"/>
                    </a:cubicBezTo>
                    <a:cubicBezTo>
                      <a:pt x="35" y="108"/>
                      <a:pt x="35" y="108"/>
                      <a:pt x="35" y="108"/>
                    </a:cubicBezTo>
                    <a:cubicBezTo>
                      <a:pt x="36" y="108"/>
                      <a:pt x="36" y="108"/>
                      <a:pt x="36" y="108"/>
                    </a:cubicBezTo>
                    <a:cubicBezTo>
                      <a:pt x="36" y="108"/>
                      <a:pt x="36" y="108"/>
                      <a:pt x="36" y="108"/>
                    </a:cubicBezTo>
                    <a:cubicBezTo>
                      <a:pt x="36" y="108"/>
                      <a:pt x="36" y="108"/>
                      <a:pt x="36" y="108"/>
                    </a:cubicBezTo>
                    <a:cubicBezTo>
                      <a:pt x="38" y="116"/>
                      <a:pt x="38" y="116"/>
                      <a:pt x="38" y="116"/>
                    </a:cubicBezTo>
                    <a:cubicBezTo>
                      <a:pt x="38" y="120"/>
                      <a:pt x="38" y="120"/>
                      <a:pt x="38" y="120"/>
                    </a:cubicBezTo>
                    <a:cubicBezTo>
                      <a:pt x="36" y="124"/>
                      <a:pt x="36" y="124"/>
                      <a:pt x="36" y="124"/>
                    </a:cubicBezTo>
                    <a:cubicBezTo>
                      <a:pt x="35" y="128"/>
                      <a:pt x="35" y="128"/>
                      <a:pt x="35" y="128"/>
                    </a:cubicBezTo>
                    <a:cubicBezTo>
                      <a:pt x="36" y="132"/>
                      <a:pt x="36" y="132"/>
                      <a:pt x="36" y="132"/>
                    </a:cubicBezTo>
                    <a:cubicBezTo>
                      <a:pt x="41" y="135"/>
                      <a:pt x="41" y="135"/>
                      <a:pt x="41" y="135"/>
                    </a:cubicBezTo>
                    <a:cubicBezTo>
                      <a:pt x="46" y="137"/>
                      <a:pt x="49" y="138"/>
                      <a:pt x="50" y="140"/>
                    </a:cubicBezTo>
                    <a:cubicBezTo>
                      <a:pt x="53" y="146"/>
                      <a:pt x="53" y="146"/>
                      <a:pt x="53" y="146"/>
                    </a:cubicBezTo>
                    <a:cubicBezTo>
                      <a:pt x="56" y="148"/>
                      <a:pt x="58" y="150"/>
                      <a:pt x="58" y="151"/>
                    </a:cubicBezTo>
                    <a:cubicBezTo>
                      <a:pt x="62" y="152"/>
                      <a:pt x="62" y="152"/>
                      <a:pt x="62" y="152"/>
                    </a:cubicBezTo>
                    <a:cubicBezTo>
                      <a:pt x="62" y="152"/>
                      <a:pt x="62" y="152"/>
                      <a:pt x="62" y="152"/>
                    </a:cubicBezTo>
                    <a:cubicBezTo>
                      <a:pt x="61" y="144"/>
                      <a:pt x="61" y="144"/>
                      <a:pt x="61" y="144"/>
                    </a:cubicBezTo>
                    <a:cubicBezTo>
                      <a:pt x="60" y="142"/>
                      <a:pt x="60" y="140"/>
                      <a:pt x="61" y="139"/>
                    </a:cubicBezTo>
                    <a:cubicBezTo>
                      <a:pt x="62" y="138"/>
                      <a:pt x="63" y="137"/>
                      <a:pt x="64" y="136"/>
                    </a:cubicBezTo>
                    <a:cubicBezTo>
                      <a:pt x="70" y="134"/>
                      <a:pt x="70" y="134"/>
                      <a:pt x="70" y="134"/>
                    </a:cubicBezTo>
                    <a:cubicBezTo>
                      <a:pt x="70" y="134"/>
                      <a:pt x="70" y="134"/>
                      <a:pt x="70" y="134"/>
                    </a:cubicBezTo>
                    <a:cubicBezTo>
                      <a:pt x="71" y="134"/>
                      <a:pt x="71" y="134"/>
                      <a:pt x="71" y="134"/>
                    </a:cubicBezTo>
                    <a:cubicBezTo>
                      <a:pt x="71" y="134"/>
                      <a:pt x="71" y="134"/>
                      <a:pt x="71" y="134"/>
                    </a:cubicBezTo>
                    <a:cubicBezTo>
                      <a:pt x="72" y="134"/>
                      <a:pt x="72" y="134"/>
                      <a:pt x="72" y="134"/>
                    </a:cubicBezTo>
                    <a:cubicBezTo>
                      <a:pt x="74" y="135"/>
                      <a:pt x="74" y="135"/>
                      <a:pt x="74" y="135"/>
                    </a:cubicBezTo>
                    <a:cubicBezTo>
                      <a:pt x="78" y="133"/>
                      <a:pt x="78" y="133"/>
                      <a:pt x="78" y="133"/>
                    </a:cubicBezTo>
                    <a:cubicBezTo>
                      <a:pt x="78" y="132"/>
                      <a:pt x="78" y="132"/>
                      <a:pt x="78" y="132"/>
                    </a:cubicBezTo>
                    <a:cubicBezTo>
                      <a:pt x="79" y="122"/>
                      <a:pt x="79" y="122"/>
                      <a:pt x="79" y="122"/>
                    </a:cubicBezTo>
                    <a:cubicBezTo>
                      <a:pt x="77" y="118"/>
                      <a:pt x="77" y="118"/>
                      <a:pt x="77" y="118"/>
                    </a:cubicBezTo>
                    <a:cubicBezTo>
                      <a:pt x="74" y="116"/>
                      <a:pt x="74" y="116"/>
                      <a:pt x="74" y="116"/>
                    </a:cubicBezTo>
                    <a:cubicBezTo>
                      <a:pt x="70" y="116"/>
                      <a:pt x="70" y="116"/>
                      <a:pt x="70" y="116"/>
                    </a:cubicBezTo>
                    <a:cubicBezTo>
                      <a:pt x="69" y="116"/>
                      <a:pt x="69" y="116"/>
                      <a:pt x="69" y="116"/>
                    </a:cubicBezTo>
                    <a:cubicBezTo>
                      <a:pt x="68" y="115"/>
                      <a:pt x="68" y="115"/>
                      <a:pt x="68" y="115"/>
                    </a:cubicBezTo>
                    <a:cubicBezTo>
                      <a:pt x="66" y="105"/>
                      <a:pt x="66" y="105"/>
                      <a:pt x="66" y="105"/>
                    </a:cubicBezTo>
                    <a:cubicBezTo>
                      <a:pt x="67" y="84"/>
                      <a:pt x="67" y="84"/>
                      <a:pt x="67" y="84"/>
                    </a:cubicBezTo>
                    <a:cubicBezTo>
                      <a:pt x="68" y="84"/>
                      <a:pt x="68" y="84"/>
                      <a:pt x="68" y="84"/>
                    </a:cubicBezTo>
                    <a:cubicBezTo>
                      <a:pt x="74" y="75"/>
                      <a:pt x="74" y="75"/>
                      <a:pt x="74" y="75"/>
                    </a:cubicBezTo>
                    <a:cubicBezTo>
                      <a:pt x="82" y="80"/>
                      <a:pt x="82" y="80"/>
                      <a:pt x="82" y="80"/>
                    </a:cubicBezTo>
                    <a:cubicBezTo>
                      <a:pt x="88" y="80"/>
                      <a:pt x="88" y="80"/>
                      <a:pt x="88" y="80"/>
                    </a:cubicBezTo>
                    <a:cubicBezTo>
                      <a:pt x="92" y="54"/>
                      <a:pt x="92" y="54"/>
                      <a:pt x="92" y="54"/>
                    </a:cubicBezTo>
                    <a:cubicBezTo>
                      <a:pt x="90" y="51"/>
                      <a:pt x="89" y="49"/>
                      <a:pt x="87" y="48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3" y="48"/>
                      <a:pt x="83" y="48"/>
                      <a:pt x="83" y="48"/>
                    </a:cubicBezTo>
                    <a:cubicBezTo>
                      <a:pt x="77" y="49"/>
                      <a:pt x="77" y="49"/>
                      <a:pt x="77" y="49"/>
                    </a:cubicBezTo>
                    <a:cubicBezTo>
                      <a:pt x="76" y="48"/>
                      <a:pt x="76" y="48"/>
                      <a:pt x="76" y="48"/>
                    </a:cubicBezTo>
                    <a:cubicBezTo>
                      <a:pt x="76" y="48"/>
                      <a:pt x="76" y="48"/>
                      <a:pt x="76" y="48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1" y="42"/>
                      <a:pt x="71" y="42"/>
                      <a:pt x="71" y="42"/>
                    </a:cubicBezTo>
                    <a:cubicBezTo>
                      <a:pt x="71" y="32"/>
                      <a:pt x="71" y="32"/>
                      <a:pt x="71" y="32"/>
                    </a:cubicBezTo>
                    <a:cubicBezTo>
                      <a:pt x="73" y="26"/>
                      <a:pt x="73" y="26"/>
                      <a:pt x="73" y="26"/>
                    </a:cubicBezTo>
                    <a:cubicBezTo>
                      <a:pt x="74" y="24"/>
                      <a:pt x="74" y="24"/>
                      <a:pt x="74" y="24"/>
                    </a:cubicBezTo>
                    <a:cubicBezTo>
                      <a:pt x="74" y="22"/>
                      <a:pt x="75" y="20"/>
                      <a:pt x="76" y="18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0"/>
                      <a:pt x="78" y="10"/>
                      <a:pt x="78" y="10"/>
                    </a:cubicBezTo>
                    <a:cubicBezTo>
                      <a:pt x="72" y="4"/>
                      <a:pt x="72" y="4"/>
                      <a:pt x="72" y="4"/>
                    </a:cubicBezTo>
                    <a:cubicBezTo>
                      <a:pt x="64" y="0"/>
                      <a:pt x="64" y="0"/>
                      <a:pt x="64" y="0"/>
                    </a:cubicBezTo>
                    <a:lnTo>
                      <a:pt x="54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ïSľiḍé">
                <a:extLst>
                  <a:ext uri="{FF2B5EF4-FFF2-40B4-BE49-F238E27FC236}">
                    <a16:creationId xmlns:a16="http://schemas.microsoft.com/office/drawing/2014/main" xmlns="" id="{49D16953-39B8-4601-87BE-109CCFD090BC}"/>
                  </a:ext>
                </a:extLst>
              </p:cNvPr>
              <p:cNvSpPr/>
              <p:nvPr/>
            </p:nvSpPr>
            <p:spPr bwMode="auto">
              <a:xfrm>
                <a:off x="949" y="950"/>
                <a:ext cx="1544" cy="1166"/>
              </a:xfrm>
              <a:custGeom>
                <a:avLst/>
                <a:gdLst>
                  <a:gd name="T0" fmla="*/ 639 w 652"/>
                  <a:gd name="T1" fmla="*/ 228 h 493"/>
                  <a:gd name="T2" fmla="*/ 612 w 652"/>
                  <a:gd name="T3" fmla="*/ 204 h 493"/>
                  <a:gd name="T4" fmla="*/ 596 w 652"/>
                  <a:gd name="T5" fmla="*/ 184 h 493"/>
                  <a:gd name="T6" fmla="*/ 520 w 652"/>
                  <a:gd name="T7" fmla="*/ 166 h 493"/>
                  <a:gd name="T8" fmla="*/ 524 w 652"/>
                  <a:gd name="T9" fmla="*/ 90 h 493"/>
                  <a:gd name="T10" fmla="*/ 470 w 652"/>
                  <a:gd name="T11" fmla="*/ 25 h 493"/>
                  <a:gd name="T12" fmla="*/ 443 w 652"/>
                  <a:gd name="T13" fmla="*/ 7 h 493"/>
                  <a:gd name="T14" fmla="*/ 401 w 652"/>
                  <a:gd name="T15" fmla="*/ 61 h 493"/>
                  <a:gd name="T16" fmla="*/ 309 w 652"/>
                  <a:gd name="T17" fmla="*/ 112 h 493"/>
                  <a:gd name="T18" fmla="*/ 291 w 652"/>
                  <a:gd name="T19" fmla="*/ 115 h 493"/>
                  <a:gd name="T20" fmla="*/ 237 w 652"/>
                  <a:gd name="T21" fmla="*/ 110 h 493"/>
                  <a:gd name="T22" fmla="*/ 245 w 652"/>
                  <a:gd name="T23" fmla="*/ 168 h 493"/>
                  <a:gd name="T24" fmla="*/ 234 w 652"/>
                  <a:gd name="T25" fmla="*/ 198 h 493"/>
                  <a:gd name="T26" fmla="*/ 226 w 652"/>
                  <a:gd name="T27" fmla="*/ 196 h 493"/>
                  <a:gd name="T28" fmla="*/ 202 w 652"/>
                  <a:gd name="T29" fmla="*/ 224 h 493"/>
                  <a:gd name="T30" fmla="*/ 165 w 652"/>
                  <a:gd name="T31" fmla="*/ 234 h 493"/>
                  <a:gd name="T32" fmla="*/ 92 w 652"/>
                  <a:gd name="T33" fmla="*/ 253 h 493"/>
                  <a:gd name="T34" fmla="*/ 53 w 652"/>
                  <a:gd name="T35" fmla="*/ 247 h 493"/>
                  <a:gd name="T36" fmla="*/ 33 w 652"/>
                  <a:gd name="T37" fmla="*/ 240 h 493"/>
                  <a:gd name="T38" fmla="*/ 5 w 652"/>
                  <a:gd name="T39" fmla="*/ 284 h 493"/>
                  <a:gd name="T40" fmla="*/ 27 w 652"/>
                  <a:gd name="T41" fmla="*/ 303 h 493"/>
                  <a:gd name="T42" fmla="*/ 21 w 652"/>
                  <a:gd name="T43" fmla="*/ 356 h 493"/>
                  <a:gd name="T44" fmla="*/ 21 w 652"/>
                  <a:gd name="T45" fmla="*/ 367 h 493"/>
                  <a:gd name="T46" fmla="*/ 60 w 652"/>
                  <a:gd name="T47" fmla="*/ 417 h 493"/>
                  <a:gd name="T48" fmla="*/ 85 w 652"/>
                  <a:gd name="T49" fmla="*/ 443 h 493"/>
                  <a:gd name="T50" fmla="*/ 105 w 652"/>
                  <a:gd name="T51" fmla="*/ 490 h 493"/>
                  <a:gd name="T52" fmla="*/ 130 w 652"/>
                  <a:gd name="T53" fmla="*/ 493 h 493"/>
                  <a:gd name="T54" fmla="*/ 145 w 652"/>
                  <a:gd name="T55" fmla="*/ 466 h 493"/>
                  <a:gd name="T56" fmla="*/ 165 w 652"/>
                  <a:gd name="T57" fmla="*/ 468 h 493"/>
                  <a:gd name="T58" fmla="*/ 230 w 652"/>
                  <a:gd name="T59" fmla="*/ 465 h 493"/>
                  <a:gd name="T60" fmla="*/ 251 w 652"/>
                  <a:gd name="T61" fmla="*/ 480 h 493"/>
                  <a:gd name="T62" fmla="*/ 285 w 652"/>
                  <a:gd name="T63" fmla="*/ 480 h 493"/>
                  <a:gd name="T64" fmla="*/ 360 w 652"/>
                  <a:gd name="T65" fmla="*/ 470 h 493"/>
                  <a:gd name="T66" fmla="*/ 413 w 652"/>
                  <a:gd name="T67" fmla="*/ 472 h 493"/>
                  <a:gd name="T68" fmla="*/ 446 w 652"/>
                  <a:gd name="T69" fmla="*/ 484 h 493"/>
                  <a:gd name="T70" fmla="*/ 473 w 652"/>
                  <a:gd name="T71" fmla="*/ 491 h 493"/>
                  <a:gd name="T72" fmla="*/ 469 w 652"/>
                  <a:gd name="T73" fmla="*/ 470 h 493"/>
                  <a:gd name="T74" fmla="*/ 477 w 652"/>
                  <a:gd name="T75" fmla="*/ 460 h 493"/>
                  <a:gd name="T76" fmla="*/ 479 w 652"/>
                  <a:gd name="T77" fmla="*/ 446 h 493"/>
                  <a:gd name="T78" fmla="*/ 461 w 652"/>
                  <a:gd name="T79" fmla="*/ 428 h 493"/>
                  <a:gd name="T80" fmla="*/ 462 w 652"/>
                  <a:gd name="T81" fmla="*/ 414 h 493"/>
                  <a:gd name="T82" fmla="*/ 494 w 652"/>
                  <a:gd name="T83" fmla="*/ 396 h 493"/>
                  <a:gd name="T84" fmla="*/ 527 w 652"/>
                  <a:gd name="T85" fmla="*/ 390 h 493"/>
                  <a:gd name="T86" fmla="*/ 544 w 652"/>
                  <a:gd name="T87" fmla="*/ 375 h 493"/>
                  <a:gd name="T88" fmla="*/ 545 w 652"/>
                  <a:gd name="T89" fmla="*/ 367 h 493"/>
                  <a:gd name="T90" fmla="*/ 547 w 652"/>
                  <a:gd name="T91" fmla="*/ 343 h 493"/>
                  <a:gd name="T92" fmla="*/ 585 w 652"/>
                  <a:gd name="T93" fmla="*/ 314 h 493"/>
                  <a:gd name="T94" fmla="*/ 603 w 652"/>
                  <a:gd name="T95" fmla="*/ 302 h 493"/>
                  <a:gd name="T96" fmla="*/ 635 w 652"/>
                  <a:gd name="T97" fmla="*/ 294 h 493"/>
                  <a:gd name="T98" fmla="*/ 648 w 652"/>
                  <a:gd name="T99" fmla="*/ 281 h 493"/>
                  <a:gd name="T100" fmla="*/ 651 w 652"/>
                  <a:gd name="T101" fmla="*/ 266 h 4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52" h="493">
                    <a:moveTo>
                      <a:pt x="651" y="265"/>
                    </a:moveTo>
                    <a:cubicBezTo>
                      <a:pt x="652" y="265"/>
                      <a:pt x="652" y="265"/>
                      <a:pt x="652" y="265"/>
                    </a:cubicBezTo>
                    <a:cubicBezTo>
                      <a:pt x="652" y="265"/>
                      <a:pt x="652" y="265"/>
                      <a:pt x="652" y="265"/>
                    </a:cubicBezTo>
                    <a:cubicBezTo>
                      <a:pt x="652" y="264"/>
                      <a:pt x="652" y="264"/>
                      <a:pt x="652" y="264"/>
                    </a:cubicBezTo>
                    <a:cubicBezTo>
                      <a:pt x="639" y="228"/>
                      <a:pt x="639" y="228"/>
                      <a:pt x="639" y="228"/>
                    </a:cubicBezTo>
                    <a:cubicBezTo>
                      <a:pt x="631" y="222"/>
                      <a:pt x="631" y="222"/>
                      <a:pt x="631" y="222"/>
                    </a:cubicBezTo>
                    <a:cubicBezTo>
                      <a:pt x="631" y="221"/>
                      <a:pt x="631" y="221"/>
                      <a:pt x="631" y="221"/>
                    </a:cubicBezTo>
                    <a:cubicBezTo>
                      <a:pt x="629" y="206"/>
                      <a:pt x="629" y="206"/>
                      <a:pt x="629" y="206"/>
                    </a:cubicBezTo>
                    <a:cubicBezTo>
                      <a:pt x="613" y="204"/>
                      <a:pt x="613" y="204"/>
                      <a:pt x="613" y="204"/>
                    </a:cubicBezTo>
                    <a:cubicBezTo>
                      <a:pt x="612" y="204"/>
                      <a:pt x="612" y="204"/>
                      <a:pt x="612" y="204"/>
                    </a:cubicBezTo>
                    <a:cubicBezTo>
                      <a:pt x="611" y="204"/>
                      <a:pt x="611" y="204"/>
                      <a:pt x="611" y="204"/>
                    </a:cubicBezTo>
                    <a:cubicBezTo>
                      <a:pt x="611" y="203"/>
                      <a:pt x="611" y="203"/>
                      <a:pt x="611" y="203"/>
                    </a:cubicBezTo>
                    <a:cubicBezTo>
                      <a:pt x="611" y="202"/>
                      <a:pt x="611" y="202"/>
                      <a:pt x="611" y="202"/>
                    </a:cubicBezTo>
                    <a:cubicBezTo>
                      <a:pt x="611" y="202"/>
                      <a:pt x="611" y="202"/>
                      <a:pt x="611" y="202"/>
                    </a:cubicBezTo>
                    <a:cubicBezTo>
                      <a:pt x="609" y="196"/>
                      <a:pt x="604" y="190"/>
                      <a:pt x="596" y="184"/>
                    </a:cubicBezTo>
                    <a:cubicBezTo>
                      <a:pt x="591" y="180"/>
                      <a:pt x="587" y="178"/>
                      <a:pt x="583" y="177"/>
                    </a:cubicBezTo>
                    <a:cubicBezTo>
                      <a:pt x="581" y="176"/>
                      <a:pt x="578" y="174"/>
                      <a:pt x="576" y="173"/>
                    </a:cubicBezTo>
                    <a:cubicBezTo>
                      <a:pt x="571" y="169"/>
                      <a:pt x="553" y="166"/>
                      <a:pt x="521" y="166"/>
                    </a:cubicBezTo>
                    <a:cubicBezTo>
                      <a:pt x="520" y="166"/>
                      <a:pt x="520" y="166"/>
                      <a:pt x="520" y="166"/>
                    </a:cubicBezTo>
                    <a:cubicBezTo>
                      <a:pt x="520" y="166"/>
                      <a:pt x="520" y="166"/>
                      <a:pt x="520" y="166"/>
                    </a:cubicBezTo>
                    <a:cubicBezTo>
                      <a:pt x="516" y="160"/>
                      <a:pt x="516" y="160"/>
                      <a:pt x="516" y="160"/>
                    </a:cubicBezTo>
                    <a:cubicBezTo>
                      <a:pt x="515" y="156"/>
                      <a:pt x="513" y="153"/>
                      <a:pt x="513" y="150"/>
                    </a:cubicBezTo>
                    <a:cubicBezTo>
                      <a:pt x="513" y="145"/>
                      <a:pt x="518" y="131"/>
                      <a:pt x="529" y="107"/>
                    </a:cubicBezTo>
                    <a:cubicBezTo>
                      <a:pt x="524" y="90"/>
                      <a:pt x="524" y="90"/>
                      <a:pt x="524" y="90"/>
                    </a:cubicBezTo>
                    <a:cubicBezTo>
                      <a:pt x="524" y="90"/>
                      <a:pt x="524" y="90"/>
                      <a:pt x="524" y="90"/>
                    </a:cubicBezTo>
                    <a:cubicBezTo>
                      <a:pt x="518" y="62"/>
                      <a:pt x="518" y="62"/>
                      <a:pt x="518" y="62"/>
                    </a:cubicBezTo>
                    <a:cubicBezTo>
                      <a:pt x="517" y="58"/>
                      <a:pt x="510" y="54"/>
                      <a:pt x="498" y="50"/>
                    </a:cubicBezTo>
                    <a:cubicBezTo>
                      <a:pt x="496" y="50"/>
                      <a:pt x="493" y="49"/>
                      <a:pt x="491" y="47"/>
                    </a:cubicBezTo>
                    <a:cubicBezTo>
                      <a:pt x="487" y="45"/>
                      <a:pt x="483" y="42"/>
                      <a:pt x="482" y="37"/>
                    </a:cubicBezTo>
                    <a:cubicBezTo>
                      <a:pt x="479" y="32"/>
                      <a:pt x="475" y="28"/>
                      <a:pt x="470" y="25"/>
                    </a:cubicBezTo>
                    <a:cubicBezTo>
                      <a:pt x="469" y="25"/>
                      <a:pt x="469" y="25"/>
                      <a:pt x="469" y="25"/>
                    </a:cubicBezTo>
                    <a:cubicBezTo>
                      <a:pt x="469" y="24"/>
                      <a:pt x="469" y="24"/>
                      <a:pt x="469" y="24"/>
                    </a:cubicBezTo>
                    <a:cubicBezTo>
                      <a:pt x="464" y="0"/>
                      <a:pt x="464" y="0"/>
                      <a:pt x="464" y="0"/>
                    </a:cubicBezTo>
                    <a:cubicBezTo>
                      <a:pt x="445" y="2"/>
                      <a:pt x="445" y="2"/>
                      <a:pt x="445" y="2"/>
                    </a:cubicBezTo>
                    <a:cubicBezTo>
                      <a:pt x="443" y="7"/>
                      <a:pt x="443" y="7"/>
                      <a:pt x="443" y="7"/>
                    </a:cubicBezTo>
                    <a:cubicBezTo>
                      <a:pt x="441" y="15"/>
                      <a:pt x="438" y="19"/>
                      <a:pt x="435" y="19"/>
                    </a:cubicBezTo>
                    <a:cubicBezTo>
                      <a:pt x="423" y="23"/>
                      <a:pt x="423" y="23"/>
                      <a:pt x="423" y="23"/>
                    </a:cubicBezTo>
                    <a:cubicBezTo>
                      <a:pt x="415" y="26"/>
                      <a:pt x="411" y="29"/>
                      <a:pt x="408" y="33"/>
                    </a:cubicBezTo>
                    <a:cubicBezTo>
                      <a:pt x="407" y="34"/>
                      <a:pt x="406" y="39"/>
                      <a:pt x="405" y="46"/>
                    </a:cubicBezTo>
                    <a:cubicBezTo>
                      <a:pt x="404" y="53"/>
                      <a:pt x="403" y="58"/>
                      <a:pt x="401" y="61"/>
                    </a:cubicBezTo>
                    <a:cubicBezTo>
                      <a:pt x="399" y="66"/>
                      <a:pt x="395" y="70"/>
                      <a:pt x="389" y="72"/>
                    </a:cubicBezTo>
                    <a:cubicBezTo>
                      <a:pt x="379" y="76"/>
                      <a:pt x="361" y="70"/>
                      <a:pt x="337" y="52"/>
                    </a:cubicBezTo>
                    <a:cubicBezTo>
                      <a:pt x="304" y="94"/>
                      <a:pt x="304" y="94"/>
                      <a:pt x="304" y="94"/>
                    </a:cubicBezTo>
                    <a:cubicBezTo>
                      <a:pt x="308" y="112"/>
                      <a:pt x="308" y="112"/>
                      <a:pt x="308" y="112"/>
                    </a:cubicBezTo>
                    <a:cubicBezTo>
                      <a:pt x="309" y="112"/>
                      <a:pt x="309" y="112"/>
                      <a:pt x="309" y="112"/>
                    </a:cubicBezTo>
                    <a:cubicBezTo>
                      <a:pt x="309" y="112"/>
                      <a:pt x="309" y="112"/>
                      <a:pt x="309" y="112"/>
                    </a:cubicBezTo>
                    <a:cubicBezTo>
                      <a:pt x="308" y="113"/>
                      <a:pt x="308" y="113"/>
                      <a:pt x="308" y="113"/>
                    </a:cubicBezTo>
                    <a:cubicBezTo>
                      <a:pt x="308" y="113"/>
                      <a:pt x="308" y="113"/>
                      <a:pt x="308" y="113"/>
                    </a:cubicBezTo>
                    <a:cubicBezTo>
                      <a:pt x="307" y="116"/>
                      <a:pt x="304" y="117"/>
                      <a:pt x="301" y="118"/>
                    </a:cubicBezTo>
                    <a:cubicBezTo>
                      <a:pt x="298" y="118"/>
                      <a:pt x="295" y="117"/>
                      <a:pt x="291" y="115"/>
                    </a:cubicBezTo>
                    <a:cubicBezTo>
                      <a:pt x="288" y="112"/>
                      <a:pt x="279" y="110"/>
                      <a:pt x="264" y="110"/>
                    </a:cubicBezTo>
                    <a:cubicBezTo>
                      <a:pt x="257" y="109"/>
                      <a:pt x="257" y="109"/>
                      <a:pt x="257" y="109"/>
                    </a:cubicBezTo>
                    <a:cubicBezTo>
                      <a:pt x="257" y="109"/>
                      <a:pt x="257" y="109"/>
                      <a:pt x="257" y="109"/>
                    </a:cubicBezTo>
                    <a:cubicBezTo>
                      <a:pt x="247" y="108"/>
                      <a:pt x="247" y="108"/>
                      <a:pt x="247" y="108"/>
                    </a:cubicBezTo>
                    <a:cubicBezTo>
                      <a:pt x="237" y="110"/>
                      <a:pt x="237" y="110"/>
                      <a:pt x="237" y="110"/>
                    </a:cubicBezTo>
                    <a:cubicBezTo>
                      <a:pt x="241" y="117"/>
                      <a:pt x="241" y="117"/>
                      <a:pt x="241" y="117"/>
                    </a:cubicBezTo>
                    <a:cubicBezTo>
                      <a:pt x="245" y="122"/>
                      <a:pt x="247" y="126"/>
                      <a:pt x="247" y="128"/>
                    </a:cubicBezTo>
                    <a:cubicBezTo>
                      <a:pt x="242" y="154"/>
                      <a:pt x="242" y="154"/>
                      <a:pt x="242" y="154"/>
                    </a:cubicBezTo>
                    <a:cubicBezTo>
                      <a:pt x="244" y="168"/>
                      <a:pt x="244" y="168"/>
                      <a:pt x="244" y="168"/>
                    </a:cubicBezTo>
                    <a:cubicBezTo>
                      <a:pt x="245" y="168"/>
                      <a:pt x="245" y="168"/>
                      <a:pt x="245" y="168"/>
                    </a:cubicBezTo>
                    <a:cubicBezTo>
                      <a:pt x="245" y="168"/>
                      <a:pt x="245" y="168"/>
                      <a:pt x="245" y="168"/>
                    </a:cubicBezTo>
                    <a:cubicBezTo>
                      <a:pt x="244" y="168"/>
                      <a:pt x="244" y="168"/>
                      <a:pt x="244" y="168"/>
                    </a:cubicBezTo>
                    <a:cubicBezTo>
                      <a:pt x="244" y="168"/>
                      <a:pt x="244" y="168"/>
                      <a:pt x="244" y="168"/>
                    </a:cubicBezTo>
                    <a:cubicBezTo>
                      <a:pt x="236" y="194"/>
                      <a:pt x="236" y="194"/>
                      <a:pt x="236" y="194"/>
                    </a:cubicBezTo>
                    <a:cubicBezTo>
                      <a:pt x="236" y="197"/>
                      <a:pt x="235" y="198"/>
                      <a:pt x="234" y="198"/>
                    </a:cubicBezTo>
                    <a:cubicBezTo>
                      <a:pt x="233" y="198"/>
                      <a:pt x="233" y="198"/>
                      <a:pt x="233" y="198"/>
                    </a:cubicBezTo>
                    <a:cubicBezTo>
                      <a:pt x="233" y="197"/>
                      <a:pt x="233" y="197"/>
                      <a:pt x="233" y="197"/>
                    </a:cubicBezTo>
                    <a:cubicBezTo>
                      <a:pt x="232" y="195"/>
                      <a:pt x="232" y="195"/>
                      <a:pt x="232" y="195"/>
                    </a:cubicBezTo>
                    <a:cubicBezTo>
                      <a:pt x="231" y="192"/>
                      <a:pt x="230" y="190"/>
                      <a:pt x="229" y="191"/>
                    </a:cubicBezTo>
                    <a:cubicBezTo>
                      <a:pt x="228" y="191"/>
                      <a:pt x="227" y="193"/>
                      <a:pt x="226" y="196"/>
                    </a:cubicBezTo>
                    <a:cubicBezTo>
                      <a:pt x="225" y="204"/>
                      <a:pt x="220" y="210"/>
                      <a:pt x="213" y="216"/>
                    </a:cubicBez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3" y="224"/>
                      <a:pt x="203" y="224"/>
                      <a:pt x="203" y="224"/>
                    </a:cubicBezTo>
                    <a:cubicBezTo>
                      <a:pt x="203" y="224"/>
                      <a:pt x="203" y="224"/>
                      <a:pt x="203" y="224"/>
                    </a:cubicBezTo>
                    <a:cubicBezTo>
                      <a:pt x="202" y="224"/>
                      <a:pt x="202" y="224"/>
                      <a:pt x="202" y="224"/>
                    </a:cubicBezTo>
                    <a:cubicBezTo>
                      <a:pt x="176" y="224"/>
                      <a:pt x="176" y="224"/>
                      <a:pt x="176" y="224"/>
                    </a:cubicBezTo>
                    <a:cubicBezTo>
                      <a:pt x="166" y="234"/>
                      <a:pt x="166" y="234"/>
                      <a:pt x="166" y="234"/>
                    </a:cubicBezTo>
                    <a:cubicBezTo>
                      <a:pt x="166" y="234"/>
                      <a:pt x="166" y="234"/>
                      <a:pt x="166" y="234"/>
                    </a:cubicBezTo>
                    <a:cubicBezTo>
                      <a:pt x="165" y="234"/>
                      <a:pt x="165" y="234"/>
                      <a:pt x="165" y="234"/>
                    </a:cubicBezTo>
                    <a:cubicBezTo>
                      <a:pt x="165" y="234"/>
                      <a:pt x="165" y="234"/>
                      <a:pt x="165" y="234"/>
                    </a:cubicBezTo>
                    <a:cubicBezTo>
                      <a:pt x="137" y="230"/>
                      <a:pt x="137" y="230"/>
                      <a:pt x="137" y="230"/>
                    </a:cubicBezTo>
                    <a:cubicBezTo>
                      <a:pt x="133" y="234"/>
                      <a:pt x="128" y="236"/>
                      <a:pt x="124" y="235"/>
                    </a:cubicBezTo>
                    <a:cubicBezTo>
                      <a:pt x="120" y="234"/>
                      <a:pt x="113" y="236"/>
                      <a:pt x="103" y="239"/>
                    </a:cubicBezTo>
                    <a:cubicBezTo>
                      <a:pt x="92" y="252"/>
                      <a:pt x="92" y="252"/>
                      <a:pt x="92" y="252"/>
                    </a:cubicBezTo>
                    <a:cubicBezTo>
                      <a:pt x="92" y="253"/>
                      <a:pt x="92" y="253"/>
                      <a:pt x="92" y="253"/>
                    </a:cubicBezTo>
                    <a:cubicBezTo>
                      <a:pt x="74" y="254"/>
                      <a:pt x="74" y="254"/>
                      <a:pt x="74" y="254"/>
                    </a:cubicBezTo>
                    <a:cubicBezTo>
                      <a:pt x="74" y="239"/>
                      <a:pt x="74" y="239"/>
                      <a:pt x="74" y="239"/>
                    </a:cubicBezTo>
                    <a:cubicBezTo>
                      <a:pt x="63" y="239"/>
                      <a:pt x="63" y="239"/>
                      <a:pt x="63" y="239"/>
                    </a:cubicBezTo>
                    <a:cubicBezTo>
                      <a:pt x="61" y="245"/>
                      <a:pt x="61" y="245"/>
                      <a:pt x="61" y="245"/>
                    </a:cubicBezTo>
                    <a:cubicBezTo>
                      <a:pt x="53" y="247"/>
                      <a:pt x="53" y="247"/>
                      <a:pt x="53" y="247"/>
                    </a:cubicBezTo>
                    <a:cubicBezTo>
                      <a:pt x="52" y="247"/>
                      <a:pt x="52" y="247"/>
                      <a:pt x="52" y="247"/>
                    </a:cubicBezTo>
                    <a:cubicBezTo>
                      <a:pt x="52" y="247"/>
                      <a:pt x="52" y="247"/>
                      <a:pt x="52" y="247"/>
                    </a:cubicBezTo>
                    <a:cubicBezTo>
                      <a:pt x="51" y="247"/>
                      <a:pt x="51" y="247"/>
                      <a:pt x="51" y="247"/>
                    </a:cubicBezTo>
                    <a:cubicBezTo>
                      <a:pt x="51" y="247"/>
                      <a:pt x="51" y="247"/>
                      <a:pt x="51" y="247"/>
                    </a:cubicBezTo>
                    <a:cubicBezTo>
                      <a:pt x="46" y="244"/>
                      <a:pt x="39" y="241"/>
                      <a:pt x="33" y="240"/>
                    </a:cubicBezTo>
                    <a:cubicBezTo>
                      <a:pt x="29" y="240"/>
                      <a:pt x="25" y="242"/>
                      <a:pt x="19" y="248"/>
                    </a:cubicBezTo>
                    <a:cubicBezTo>
                      <a:pt x="12" y="254"/>
                      <a:pt x="7" y="259"/>
                      <a:pt x="5" y="264"/>
                    </a:cubicBezTo>
                    <a:cubicBezTo>
                      <a:pt x="6" y="264"/>
                      <a:pt x="7" y="266"/>
                      <a:pt x="7" y="268"/>
                    </a:cubicBezTo>
                    <a:cubicBezTo>
                      <a:pt x="7" y="271"/>
                      <a:pt x="8" y="274"/>
                      <a:pt x="8" y="277"/>
                    </a:cubicBezTo>
                    <a:cubicBezTo>
                      <a:pt x="7" y="280"/>
                      <a:pt x="6" y="282"/>
                      <a:pt x="5" y="284"/>
                    </a:cubicBezTo>
                    <a:cubicBezTo>
                      <a:pt x="3" y="285"/>
                      <a:pt x="1" y="288"/>
                      <a:pt x="0" y="295"/>
                    </a:cubicBezTo>
                    <a:cubicBezTo>
                      <a:pt x="7" y="299"/>
                      <a:pt x="7" y="299"/>
                      <a:pt x="7" y="299"/>
                    </a:cubicBezTo>
                    <a:cubicBezTo>
                      <a:pt x="15" y="290"/>
                      <a:pt x="15" y="290"/>
                      <a:pt x="15" y="290"/>
                    </a:cubicBezTo>
                    <a:cubicBezTo>
                      <a:pt x="27" y="302"/>
                      <a:pt x="27" y="302"/>
                      <a:pt x="27" y="302"/>
                    </a:cubicBezTo>
                    <a:cubicBezTo>
                      <a:pt x="27" y="303"/>
                      <a:pt x="27" y="303"/>
                      <a:pt x="27" y="303"/>
                    </a:cubicBezTo>
                    <a:cubicBezTo>
                      <a:pt x="29" y="325"/>
                      <a:pt x="29" y="325"/>
                      <a:pt x="29" y="325"/>
                    </a:cubicBezTo>
                    <a:cubicBezTo>
                      <a:pt x="29" y="326"/>
                      <a:pt x="29" y="326"/>
                      <a:pt x="29" y="326"/>
                    </a:cubicBezTo>
                    <a:cubicBezTo>
                      <a:pt x="29" y="326"/>
                      <a:pt x="29" y="326"/>
                      <a:pt x="29" y="326"/>
                    </a:cubicBezTo>
                    <a:cubicBezTo>
                      <a:pt x="22" y="356"/>
                      <a:pt x="22" y="356"/>
                      <a:pt x="22" y="356"/>
                    </a:cubicBezTo>
                    <a:cubicBezTo>
                      <a:pt x="21" y="356"/>
                      <a:pt x="21" y="356"/>
                      <a:pt x="21" y="356"/>
                    </a:cubicBezTo>
                    <a:cubicBezTo>
                      <a:pt x="11" y="356"/>
                      <a:pt x="5" y="356"/>
                      <a:pt x="3" y="358"/>
                    </a:cubicBezTo>
                    <a:cubicBezTo>
                      <a:pt x="3" y="360"/>
                      <a:pt x="7" y="363"/>
                      <a:pt x="14" y="368"/>
                    </a:cubicBezTo>
                    <a:cubicBezTo>
                      <a:pt x="20" y="367"/>
                      <a:pt x="20" y="367"/>
                      <a:pt x="20" y="367"/>
                    </a:cubicBezTo>
                    <a:cubicBezTo>
                      <a:pt x="21" y="367"/>
                      <a:pt x="21" y="367"/>
                      <a:pt x="21" y="367"/>
                    </a:cubicBezTo>
                    <a:cubicBezTo>
                      <a:pt x="21" y="367"/>
                      <a:pt x="21" y="367"/>
                      <a:pt x="21" y="367"/>
                    </a:cubicBezTo>
                    <a:cubicBezTo>
                      <a:pt x="35" y="380"/>
                      <a:pt x="35" y="380"/>
                      <a:pt x="35" y="380"/>
                    </a:cubicBezTo>
                    <a:cubicBezTo>
                      <a:pt x="40" y="384"/>
                      <a:pt x="39" y="392"/>
                      <a:pt x="33" y="403"/>
                    </a:cubicBezTo>
                    <a:cubicBezTo>
                      <a:pt x="35" y="416"/>
                      <a:pt x="35" y="416"/>
                      <a:pt x="35" y="416"/>
                    </a:cubicBezTo>
                    <a:cubicBezTo>
                      <a:pt x="40" y="417"/>
                      <a:pt x="40" y="417"/>
                      <a:pt x="40" y="417"/>
                    </a:cubicBezTo>
                    <a:cubicBezTo>
                      <a:pt x="60" y="417"/>
                      <a:pt x="60" y="417"/>
                      <a:pt x="60" y="417"/>
                    </a:cubicBezTo>
                    <a:cubicBezTo>
                      <a:pt x="50" y="426"/>
                      <a:pt x="50" y="426"/>
                      <a:pt x="50" y="426"/>
                    </a:cubicBezTo>
                    <a:cubicBezTo>
                      <a:pt x="56" y="430"/>
                      <a:pt x="56" y="430"/>
                      <a:pt x="56" y="430"/>
                    </a:cubicBezTo>
                    <a:cubicBezTo>
                      <a:pt x="56" y="430"/>
                      <a:pt x="56" y="430"/>
                      <a:pt x="56" y="430"/>
                    </a:cubicBezTo>
                    <a:cubicBezTo>
                      <a:pt x="64" y="434"/>
                      <a:pt x="64" y="434"/>
                      <a:pt x="64" y="434"/>
                    </a:cubicBezTo>
                    <a:cubicBezTo>
                      <a:pt x="85" y="443"/>
                      <a:pt x="85" y="443"/>
                      <a:pt x="85" y="443"/>
                    </a:cubicBezTo>
                    <a:cubicBezTo>
                      <a:pt x="86" y="444"/>
                      <a:pt x="86" y="444"/>
                      <a:pt x="86" y="444"/>
                    </a:cubicBezTo>
                    <a:cubicBezTo>
                      <a:pt x="87" y="444"/>
                      <a:pt x="87" y="444"/>
                      <a:pt x="87" y="444"/>
                    </a:cubicBezTo>
                    <a:cubicBezTo>
                      <a:pt x="89" y="476"/>
                      <a:pt x="89" y="476"/>
                      <a:pt x="89" y="476"/>
                    </a:cubicBezTo>
                    <a:cubicBezTo>
                      <a:pt x="89" y="483"/>
                      <a:pt x="94" y="488"/>
                      <a:pt x="103" y="491"/>
                    </a:cubicBezTo>
                    <a:cubicBezTo>
                      <a:pt x="105" y="490"/>
                      <a:pt x="105" y="490"/>
                      <a:pt x="105" y="490"/>
                    </a:cubicBezTo>
                    <a:cubicBezTo>
                      <a:pt x="105" y="490"/>
                      <a:pt x="105" y="490"/>
                      <a:pt x="105" y="490"/>
                    </a:cubicBezTo>
                    <a:cubicBezTo>
                      <a:pt x="106" y="490"/>
                      <a:pt x="106" y="490"/>
                      <a:pt x="106" y="490"/>
                    </a:cubicBezTo>
                    <a:cubicBezTo>
                      <a:pt x="128" y="493"/>
                      <a:pt x="128" y="493"/>
                      <a:pt x="128" y="493"/>
                    </a:cubicBezTo>
                    <a:cubicBezTo>
                      <a:pt x="130" y="493"/>
                      <a:pt x="130" y="493"/>
                      <a:pt x="130" y="493"/>
                    </a:cubicBezTo>
                    <a:cubicBezTo>
                      <a:pt x="130" y="493"/>
                      <a:pt x="130" y="493"/>
                      <a:pt x="130" y="493"/>
                    </a:cubicBezTo>
                    <a:cubicBezTo>
                      <a:pt x="130" y="492"/>
                      <a:pt x="130" y="492"/>
                      <a:pt x="130" y="492"/>
                    </a:cubicBezTo>
                    <a:cubicBezTo>
                      <a:pt x="133" y="488"/>
                      <a:pt x="134" y="484"/>
                      <a:pt x="134" y="484"/>
                    </a:cubicBezTo>
                    <a:cubicBezTo>
                      <a:pt x="134" y="483"/>
                      <a:pt x="134" y="483"/>
                      <a:pt x="134" y="483"/>
                    </a:cubicBezTo>
                    <a:cubicBezTo>
                      <a:pt x="134" y="479"/>
                      <a:pt x="135" y="476"/>
                      <a:pt x="139" y="474"/>
                    </a:cubicBezTo>
                    <a:cubicBezTo>
                      <a:pt x="142" y="471"/>
                      <a:pt x="144" y="469"/>
                      <a:pt x="145" y="466"/>
                    </a:cubicBezTo>
                    <a:cubicBezTo>
                      <a:pt x="145" y="466"/>
                      <a:pt x="145" y="466"/>
                      <a:pt x="145" y="466"/>
                    </a:cubicBezTo>
                    <a:cubicBezTo>
                      <a:pt x="147" y="462"/>
                      <a:pt x="151" y="462"/>
                      <a:pt x="157" y="464"/>
                    </a:cubicBezTo>
                    <a:cubicBezTo>
                      <a:pt x="158" y="464"/>
                      <a:pt x="158" y="464"/>
                      <a:pt x="158" y="464"/>
                    </a:cubicBezTo>
                    <a:cubicBezTo>
                      <a:pt x="158" y="464"/>
                      <a:pt x="158" y="464"/>
                      <a:pt x="158" y="464"/>
                    </a:cubicBezTo>
                    <a:cubicBezTo>
                      <a:pt x="165" y="468"/>
                      <a:pt x="165" y="468"/>
                      <a:pt x="165" y="468"/>
                    </a:cubicBezTo>
                    <a:cubicBezTo>
                      <a:pt x="191" y="473"/>
                      <a:pt x="191" y="473"/>
                      <a:pt x="191" y="473"/>
                    </a:cubicBezTo>
                    <a:cubicBezTo>
                      <a:pt x="206" y="472"/>
                      <a:pt x="206" y="472"/>
                      <a:pt x="206" y="472"/>
                    </a:cubicBezTo>
                    <a:cubicBezTo>
                      <a:pt x="217" y="467"/>
                      <a:pt x="217" y="467"/>
                      <a:pt x="217" y="467"/>
                    </a:cubicBezTo>
                    <a:cubicBezTo>
                      <a:pt x="219" y="464"/>
                      <a:pt x="221" y="463"/>
                      <a:pt x="222" y="462"/>
                    </a:cubicBezTo>
                    <a:cubicBezTo>
                      <a:pt x="224" y="462"/>
                      <a:pt x="227" y="462"/>
                      <a:pt x="230" y="465"/>
                    </a:cubicBezTo>
                    <a:cubicBezTo>
                      <a:pt x="232" y="466"/>
                      <a:pt x="232" y="466"/>
                      <a:pt x="232" y="466"/>
                    </a:cubicBezTo>
                    <a:cubicBezTo>
                      <a:pt x="233" y="467"/>
                      <a:pt x="235" y="470"/>
                      <a:pt x="236" y="474"/>
                    </a:cubicBezTo>
                    <a:cubicBezTo>
                      <a:pt x="244" y="480"/>
                      <a:pt x="244" y="480"/>
                      <a:pt x="244" y="480"/>
                    </a:cubicBezTo>
                    <a:cubicBezTo>
                      <a:pt x="250" y="480"/>
                      <a:pt x="250" y="480"/>
                      <a:pt x="250" y="480"/>
                    </a:cubicBezTo>
                    <a:cubicBezTo>
                      <a:pt x="251" y="480"/>
                      <a:pt x="251" y="480"/>
                      <a:pt x="251" y="480"/>
                    </a:cubicBezTo>
                    <a:cubicBezTo>
                      <a:pt x="251" y="480"/>
                      <a:pt x="251" y="480"/>
                      <a:pt x="251" y="480"/>
                    </a:cubicBezTo>
                    <a:cubicBezTo>
                      <a:pt x="252" y="480"/>
                      <a:pt x="252" y="480"/>
                      <a:pt x="252" y="480"/>
                    </a:cubicBezTo>
                    <a:cubicBezTo>
                      <a:pt x="260" y="484"/>
                      <a:pt x="260" y="484"/>
                      <a:pt x="260" y="484"/>
                    </a:cubicBezTo>
                    <a:cubicBezTo>
                      <a:pt x="276" y="482"/>
                      <a:pt x="276" y="482"/>
                      <a:pt x="276" y="482"/>
                    </a:cubicBezTo>
                    <a:cubicBezTo>
                      <a:pt x="285" y="480"/>
                      <a:pt x="285" y="480"/>
                      <a:pt x="285" y="480"/>
                    </a:cubicBezTo>
                    <a:cubicBezTo>
                      <a:pt x="307" y="482"/>
                      <a:pt x="307" y="482"/>
                      <a:pt x="307" y="482"/>
                    </a:cubicBezTo>
                    <a:cubicBezTo>
                      <a:pt x="317" y="479"/>
                      <a:pt x="317" y="479"/>
                      <a:pt x="317" y="479"/>
                    </a:cubicBezTo>
                    <a:cubicBezTo>
                      <a:pt x="329" y="474"/>
                      <a:pt x="329" y="474"/>
                      <a:pt x="329" y="474"/>
                    </a:cubicBezTo>
                    <a:cubicBezTo>
                      <a:pt x="331" y="472"/>
                      <a:pt x="334" y="471"/>
                      <a:pt x="338" y="470"/>
                    </a:cubicBezTo>
                    <a:cubicBezTo>
                      <a:pt x="360" y="470"/>
                      <a:pt x="360" y="470"/>
                      <a:pt x="360" y="470"/>
                    </a:cubicBezTo>
                    <a:cubicBezTo>
                      <a:pt x="368" y="467"/>
                      <a:pt x="368" y="467"/>
                      <a:pt x="368" y="467"/>
                    </a:cubicBezTo>
                    <a:cubicBezTo>
                      <a:pt x="371" y="465"/>
                      <a:pt x="374" y="464"/>
                      <a:pt x="377" y="464"/>
                    </a:cubicBezTo>
                    <a:cubicBezTo>
                      <a:pt x="389" y="464"/>
                      <a:pt x="389" y="464"/>
                      <a:pt x="389" y="464"/>
                    </a:cubicBezTo>
                    <a:cubicBezTo>
                      <a:pt x="395" y="468"/>
                      <a:pt x="395" y="468"/>
                      <a:pt x="395" y="468"/>
                    </a:cubicBezTo>
                    <a:cubicBezTo>
                      <a:pt x="413" y="472"/>
                      <a:pt x="413" y="472"/>
                      <a:pt x="413" y="472"/>
                    </a:cubicBezTo>
                    <a:cubicBezTo>
                      <a:pt x="415" y="472"/>
                      <a:pt x="417" y="474"/>
                      <a:pt x="421" y="478"/>
                    </a:cubicBezTo>
                    <a:cubicBezTo>
                      <a:pt x="429" y="482"/>
                      <a:pt x="429" y="482"/>
                      <a:pt x="429" y="482"/>
                    </a:cubicBezTo>
                    <a:cubicBezTo>
                      <a:pt x="429" y="483"/>
                      <a:pt x="429" y="483"/>
                      <a:pt x="429" y="483"/>
                    </a:cubicBezTo>
                    <a:cubicBezTo>
                      <a:pt x="446" y="484"/>
                      <a:pt x="446" y="484"/>
                      <a:pt x="446" y="484"/>
                    </a:cubicBezTo>
                    <a:cubicBezTo>
                      <a:pt x="446" y="484"/>
                      <a:pt x="446" y="484"/>
                      <a:pt x="446" y="484"/>
                    </a:cubicBezTo>
                    <a:cubicBezTo>
                      <a:pt x="446" y="484"/>
                      <a:pt x="446" y="484"/>
                      <a:pt x="446" y="484"/>
                    </a:cubicBezTo>
                    <a:cubicBezTo>
                      <a:pt x="454" y="488"/>
                      <a:pt x="454" y="488"/>
                      <a:pt x="454" y="488"/>
                    </a:cubicBezTo>
                    <a:cubicBezTo>
                      <a:pt x="464" y="490"/>
                      <a:pt x="464" y="490"/>
                      <a:pt x="464" y="490"/>
                    </a:cubicBezTo>
                    <a:cubicBezTo>
                      <a:pt x="464" y="490"/>
                      <a:pt x="464" y="490"/>
                      <a:pt x="464" y="490"/>
                    </a:cubicBezTo>
                    <a:cubicBezTo>
                      <a:pt x="473" y="491"/>
                      <a:pt x="473" y="491"/>
                      <a:pt x="473" y="491"/>
                    </a:cubicBezTo>
                    <a:cubicBezTo>
                      <a:pt x="475" y="486"/>
                      <a:pt x="475" y="486"/>
                      <a:pt x="475" y="486"/>
                    </a:cubicBezTo>
                    <a:cubicBezTo>
                      <a:pt x="471" y="478"/>
                      <a:pt x="471" y="478"/>
                      <a:pt x="471" y="478"/>
                    </a:cubicBezTo>
                    <a:cubicBezTo>
                      <a:pt x="470" y="470"/>
                      <a:pt x="470" y="470"/>
                      <a:pt x="470" y="470"/>
                    </a:cubicBezTo>
                    <a:cubicBezTo>
                      <a:pt x="470" y="470"/>
                      <a:pt x="470" y="470"/>
                      <a:pt x="470" y="470"/>
                    </a:cubicBezTo>
                    <a:cubicBezTo>
                      <a:pt x="469" y="470"/>
                      <a:pt x="469" y="470"/>
                      <a:pt x="469" y="470"/>
                    </a:cubicBezTo>
                    <a:cubicBezTo>
                      <a:pt x="471" y="468"/>
                      <a:pt x="471" y="468"/>
                      <a:pt x="471" y="468"/>
                    </a:cubicBezTo>
                    <a:cubicBezTo>
                      <a:pt x="476" y="461"/>
                      <a:pt x="476" y="461"/>
                      <a:pt x="476" y="461"/>
                    </a:cubicBezTo>
                    <a:cubicBezTo>
                      <a:pt x="476" y="460"/>
                      <a:pt x="476" y="460"/>
                      <a:pt x="476" y="460"/>
                    </a:cubicBezTo>
                    <a:cubicBezTo>
                      <a:pt x="476" y="460"/>
                      <a:pt x="476" y="460"/>
                      <a:pt x="476" y="460"/>
                    </a:cubicBezTo>
                    <a:cubicBezTo>
                      <a:pt x="477" y="460"/>
                      <a:pt x="477" y="460"/>
                      <a:pt x="477" y="460"/>
                    </a:cubicBezTo>
                    <a:cubicBezTo>
                      <a:pt x="477" y="460"/>
                      <a:pt x="477" y="460"/>
                      <a:pt x="477" y="460"/>
                    </a:cubicBezTo>
                    <a:cubicBezTo>
                      <a:pt x="482" y="456"/>
                      <a:pt x="482" y="456"/>
                      <a:pt x="482" y="456"/>
                    </a:cubicBezTo>
                    <a:cubicBezTo>
                      <a:pt x="482" y="456"/>
                      <a:pt x="482" y="456"/>
                      <a:pt x="482" y="456"/>
                    </a:cubicBezTo>
                    <a:cubicBezTo>
                      <a:pt x="481" y="454"/>
                      <a:pt x="481" y="454"/>
                      <a:pt x="481" y="454"/>
                    </a:cubicBezTo>
                    <a:cubicBezTo>
                      <a:pt x="479" y="446"/>
                      <a:pt x="479" y="446"/>
                      <a:pt x="479" y="446"/>
                    </a:cubicBezTo>
                    <a:cubicBezTo>
                      <a:pt x="479" y="444"/>
                      <a:pt x="477" y="444"/>
                      <a:pt x="475" y="442"/>
                    </a:cubicBezTo>
                    <a:cubicBezTo>
                      <a:pt x="475" y="442"/>
                      <a:pt x="475" y="442"/>
                      <a:pt x="475" y="442"/>
                    </a:cubicBezTo>
                    <a:cubicBezTo>
                      <a:pt x="469" y="436"/>
                      <a:pt x="469" y="436"/>
                      <a:pt x="469" y="436"/>
                    </a:cubicBezTo>
                    <a:cubicBezTo>
                      <a:pt x="461" y="429"/>
                      <a:pt x="461" y="429"/>
                      <a:pt x="461" y="429"/>
                    </a:cubicBezTo>
                    <a:cubicBezTo>
                      <a:pt x="461" y="428"/>
                      <a:pt x="461" y="428"/>
                      <a:pt x="461" y="428"/>
                    </a:cubicBezTo>
                    <a:cubicBezTo>
                      <a:pt x="460" y="428"/>
                      <a:pt x="460" y="428"/>
                      <a:pt x="460" y="428"/>
                    </a:cubicBezTo>
                    <a:cubicBezTo>
                      <a:pt x="461" y="428"/>
                      <a:pt x="461" y="428"/>
                      <a:pt x="461" y="428"/>
                    </a:cubicBezTo>
                    <a:cubicBezTo>
                      <a:pt x="461" y="427"/>
                      <a:pt x="461" y="427"/>
                      <a:pt x="461" y="427"/>
                    </a:cubicBezTo>
                    <a:cubicBezTo>
                      <a:pt x="462" y="419"/>
                      <a:pt x="462" y="419"/>
                      <a:pt x="462" y="419"/>
                    </a:cubicBezTo>
                    <a:cubicBezTo>
                      <a:pt x="462" y="414"/>
                      <a:pt x="462" y="414"/>
                      <a:pt x="462" y="414"/>
                    </a:cubicBezTo>
                    <a:cubicBezTo>
                      <a:pt x="458" y="404"/>
                      <a:pt x="458" y="404"/>
                      <a:pt x="458" y="404"/>
                    </a:cubicBezTo>
                    <a:cubicBezTo>
                      <a:pt x="467" y="402"/>
                      <a:pt x="467" y="402"/>
                      <a:pt x="467" y="402"/>
                    </a:cubicBezTo>
                    <a:cubicBezTo>
                      <a:pt x="472" y="398"/>
                      <a:pt x="472" y="398"/>
                      <a:pt x="472" y="398"/>
                    </a:cubicBezTo>
                    <a:cubicBezTo>
                      <a:pt x="483" y="398"/>
                      <a:pt x="483" y="398"/>
                      <a:pt x="483" y="398"/>
                    </a:cubicBezTo>
                    <a:cubicBezTo>
                      <a:pt x="494" y="396"/>
                      <a:pt x="494" y="396"/>
                      <a:pt x="494" y="396"/>
                    </a:cubicBezTo>
                    <a:cubicBezTo>
                      <a:pt x="495" y="396"/>
                      <a:pt x="495" y="396"/>
                      <a:pt x="495" y="396"/>
                    </a:cubicBezTo>
                    <a:cubicBezTo>
                      <a:pt x="502" y="397"/>
                      <a:pt x="502" y="397"/>
                      <a:pt x="502" y="397"/>
                    </a:cubicBezTo>
                    <a:cubicBezTo>
                      <a:pt x="511" y="394"/>
                      <a:pt x="511" y="394"/>
                      <a:pt x="511" y="394"/>
                    </a:cubicBezTo>
                    <a:cubicBezTo>
                      <a:pt x="521" y="392"/>
                      <a:pt x="521" y="392"/>
                      <a:pt x="521" y="392"/>
                    </a:cubicBezTo>
                    <a:cubicBezTo>
                      <a:pt x="527" y="390"/>
                      <a:pt x="527" y="390"/>
                      <a:pt x="527" y="390"/>
                    </a:cubicBezTo>
                    <a:cubicBezTo>
                      <a:pt x="528" y="390"/>
                      <a:pt x="528" y="390"/>
                      <a:pt x="528" y="390"/>
                    </a:cubicBezTo>
                    <a:cubicBezTo>
                      <a:pt x="545" y="386"/>
                      <a:pt x="545" y="386"/>
                      <a:pt x="545" y="386"/>
                    </a:cubicBezTo>
                    <a:cubicBezTo>
                      <a:pt x="548" y="384"/>
                      <a:pt x="548" y="384"/>
                      <a:pt x="548" y="384"/>
                    </a:cubicBezTo>
                    <a:cubicBezTo>
                      <a:pt x="547" y="380"/>
                      <a:pt x="547" y="380"/>
                      <a:pt x="547" y="380"/>
                    </a:cubicBezTo>
                    <a:cubicBezTo>
                      <a:pt x="544" y="375"/>
                      <a:pt x="544" y="375"/>
                      <a:pt x="544" y="375"/>
                    </a:cubicBezTo>
                    <a:cubicBezTo>
                      <a:pt x="544" y="374"/>
                      <a:pt x="544" y="374"/>
                      <a:pt x="544" y="374"/>
                    </a:cubicBezTo>
                    <a:cubicBezTo>
                      <a:pt x="543" y="374"/>
                      <a:pt x="543" y="374"/>
                      <a:pt x="543" y="374"/>
                    </a:cubicBezTo>
                    <a:cubicBezTo>
                      <a:pt x="543" y="374"/>
                      <a:pt x="543" y="374"/>
                      <a:pt x="543" y="374"/>
                    </a:cubicBezTo>
                    <a:cubicBezTo>
                      <a:pt x="544" y="368"/>
                      <a:pt x="544" y="368"/>
                      <a:pt x="544" y="368"/>
                    </a:cubicBezTo>
                    <a:cubicBezTo>
                      <a:pt x="545" y="367"/>
                      <a:pt x="545" y="367"/>
                      <a:pt x="545" y="367"/>
                    </a:cubicBezTo>
                    <a:cubicBezTo>
                      <a:pt x="545" y="359"/>
                      <a:pt x="545" y="359"/>
                      <a:pt x="545" y="359"/>
                    </a:cubicBezTo>
                    <a:cubicBezTo>
                      <a:pt x="543" y="352"/>
                      <a:pt x="543" y="352"/>
                      <a:pt x="543" y="352"/>
                    </a:cubicBezTo>
                    <a:cubicBezTo>
                      <a:pt x="543" y="352"/>
                      <a:pt x="543" y="352"/>
                      <a:pt x="543" y="352"/>
                    </a:cubicBezTo>
                    <a:cubicBezTo>
                      <a:pt x="543" y="351"/>
                      <a:pt x="543" y="351"/>
                      <a:pt x="543" y="351"/>
                    </a:cubicBezTo>
                    <a:cubicBezTo>
                      <a:pt x="547" y="343"/>
                      <a:pt x="547" y="343"/>
                      <a:pt x="547" y="343"/>
                    </a:cubicBezTo>
                    <a:cubicBezTo>
                      <a:pt x="549" y="340"/>
                      <a:pt x="551" y="338"/>
                      <a:pt x="553" y="338"/>
                    </a:cubicBezTo>
                    <a:cubicBezTo>
                      <a:pt x="563" y="338"/>
                      <a:pt x="563" y="338"/>
                      <a:pt x="563" y="338"/>
                    </a:cubicBezTo>
                    <a:cubicBezTo>
                      <a:pt x="565" y="338"/>
                      <a:pt x="567" y="338"/>
                      <a:pt x="569" y="336"/>
                    </a:cubicBezTo>
                    <a:cubicBezTo>
                      <a:pt x="585" y="315"/>
                      <a:pt x="585" y="315"/>
                      <a:pt x="585" y="315"/>
                    </a:cubicBezTo>
                    <a:cubicBezTo>
                      <a:pt x="585" y="314"/>
                      <a:pt x="585" y="314"/>
                      <a:pt x="585" y="314"/>
                    </a:cubicBezTo>
                    <a:cubicBezTo>
                      <a:pt x="585" y="314"/>
                      <a:pt x="585" y="314"/>
                      <a:pt x="585" y="314"/>
                    </a:cubicBezTo>
                    <a:cubicBezTo>
                      <a:pt x="593" y="307"/>
                      <a:pt x="593" y="307"/>
                      <a:pt x="593" y="307"/>
                    </a:cubicBezTo>
                    <a:cubicBezTo>
                      <a:pt x="594" y="306"/>
                      <a:pt x="594" y="306"/>
                      <a:pt x="594" y="306"/>
                    </a:cubicBezTo>
                    <a:cubicBezTo>
                      <a:pt x="597" y="306"/>
                      <a:pt x="599" y="304"/>
                      <a:pt x="601" y="304"/>
                    </a:cubicBezTo>
                    <a:cubicBezTo>
                      <a:pt x="603" y="302"/>
                      <a:pt x="603" y="302"/>
                      <a:pt x="603" y="302"/>
                    </a:cubicBezTo>
                    <a:cubicBezTo>
                      <a:pt x="605" y="298"/>
                      <a:pt x="608" y="296"/>
                      <a:pt x="609" y="296"/>
                    </a:cubicBezTo>
                    <a:cubicBezTo>
                      <a:pt x="623" y="299"/>
                      <a:pt x="623" y="299"/>
                      <a:pt x="623" y="299"/>
                    </a:cubicBezTo>
                    <a:cubicBezTo>
                      <a:pt x="635" y="294"/>
                      <a:pt x="635" y="294"/>
                      <a:pt x="635" y="294"/>
                    </a:cubicBezTo>
                    <a:cubicBezTo>
                      <a:pt x="635" y="294"/>
                      <a:pt x="635" y="294"/>
                      <a:pt x="635" y="294"/>
                    </a:cubicBezTo>
                    <a:cubicBezTo>
                      <a:pt x="635" y="294"/>
                      <a:pt x="635" y="294"/>
                      <a:pt x="635" y="294"/>
                    </a:cubicBezTo>
                    <a:cubicBezTo>
                      <a:pt x="635" y="294"/>
                      <a:pt x="635" y="294"/>
                      <a:pt x="635" y="294"/>
                    </a:cubicBezTo>
                    <a:cubicBezTo>
                      <a:pt x="635" y="294"/>
                      <a:pt x="635" y="294"/>
                      <a:pt x="635" y="294"/>
                    </a:cubicBezTo>
                    <a:cubicBezTo>
                      <a:pt x="642" y="293"/>
                      <a:pt x="642" y="293"/>
                      <a:pt x="642" y="293"/>
                    </a:cubicBezTo>
                    <a:cubicBezTo>
                      <a:pt x="648" y="290"/>
                      <a:pt x="648" y="290"/>
                      <a:pt x="648" y="290"/>
                    </a:cubicBezTo>
                    <a:cubicBezTo>
                      <a:pt x="648" y="281"/>
                      <a:pt x="648" y="281"/>
                      <a:pt x="648" y="281"/>
                    </a:cubicBezTo>
                    <a:cubicBezTo>
                      <a:pt x="649" y="270"/>
                      <a:pt x="649" y="270"/>
                      <a:pt x="649" y="270"/>
                    </a:cubicBezTo>
                    <a:cubicBezTo>
                      <a:pt x="649" y="269"/>
                      <a:pt x="649" y="269"/>
                      <a:pt x="649" y="269"/>
                    </a:cubicBezTo>
                    <a:cubicBezTo>
                      <a:pt x="649" y="269"/>
                      <a:pt x="649" y="269"/>
                      <a:pt x="649" y="269"/>
                    </a:cubicBezTo>
                    <a:cubicBezTo>
                      <a:pt x="649" y="269"/>
                      <a:pt x="649" y="269"/>
                      <a:pt x="649" y="269"/>
                    </a:cubicBezTo>
                    <a:cubicBezTo>
                      <a:pt x="651" y="266"/>
                      <a:pt x="651" y="266"/>
                      <a:pt x="651" y="266"/>
                    </a:cubicBezTo>
                    <a:lnTo>
                      <a:pt x="651" y="26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îṣḻiḑe">
                <a:extLst>
                  <a:ext uri="{FF2B5EF4-FFF2-40B4-BE49-F238E27FC236}">
                    <a16:creationId xmlns:a16="http://schemas.microsoft.com/office/drawing/2014/main" xmlns="" id="{862CC76C-6A8C-4C50-AED5-B2CDC971046A}"/>
                  </a:ext>
                </a:extLst>
              </p:cNvPr>
              <p:cNvSpPr/>
              <p:nvPr/>
            </p:nvSpPr>
            <p:spPr bwMode="auto">
              <a:xfrm>
                <a:off x="1951" y="1865"/>
                <a:ext cx="961" cy="689"/>
              </a:xfrm>
              <a:custGeom>
                <a:avLst/>
                <a:gdLst>
                  <a:gd name="T0" fmla="*/ 241 w 406"/>
                  <a:gd name="T1" fmla="*/ 29 h 291"/>
                  <a:gd name="T2" fmla="*/ 228 w 406"/>
                  <a:gd name="T3" fmla="*/ 42 h 291"/>
                  <a:gd name="T4" fmla="*/ 190 w 406"/>
                  <a:gd name="T5" fmla="*/ 14 h 291"/>
                  <a:gd name="T6" fmla="*/ 178 w 406"/>
                  <a:gd name="T7" fmla="*/ 9 h 291"/>
                  <a:gd name="T8" fmla="*/ 144 w 406"/>
                  <a:gd name="T9" fmla="*/ 2 h 291"/>
                  <a:gd name="T10" fmla="*/ 114 w 406"/>
                  <a:gd name="T11" fmla="*/ 5 h 291"/>
                  <a:gd name="T12" fmla="*/ 98 w 406"/>
                  <a:gd name="T13" fmla="*/ 10 h 291"/>
                  <a:gd name="T14" fmla="*/ 72 w 406"/>
                  <a:gd name="T15" fmla="*/ 13 h 291"/>
                  <a:gd name="T16" fmla="*/ 41 w 406"/>
                  <a:gd name="T17" fmla="*/ 20 h 291"/>
                  <a:gd name="T18" fmla="*/ 49 w 406"/>
                  <a:gd name="T19" fmla="*/ 45 h 291"/>
                  <a:gd name="T20" fmla="*/ 62 w 406"/>
                  <a:gd name="T21" fmla="*/ 65 h 291"/>
                  <a:gd name="T22" fmla="*/ 52 w 406"/>
                  <a:gd name="T23" fmla="*/ 89 h 291"/>
                  <a:gd name="T24" fmla="*/ 56 w 406"/>
                  <a:gd name="T25" fmla="*/ 102 h 291"/>
                  <a:gd name="T26" fmla="*/ 30 w 406"/>
                  <a:gd name="T27" fmla="*/ 105 h 291"/>
                  <a:gd name="T28" fmla="*/ 10 w 406"/>
                  <a:gd name="T29" fmla="*/ 121 h 291"/>
                  <a:gd name="T30" fmla="*/ 2 w 406"/>
                  <a:gd name="T31" fmla="*/ 136 h 291"/>
                  <a:gd name="T32" fmla="*/ 5 w 406"/>
                  <a:gd name="T33" fmla="*/ 169 h 291"/>
                  <a:gd name="T34" fmla="*/ 8 w 406"/>
                  <a:gd name="T35" fmla="*/ 197 h 291"/>
                  <a:gd name="T36" fmla="*/ 38 w 406"/>
                  <a:gd name="T37" fmla="*/ 209 h 291"/>
                  <a:gd name="T38" fmla="*/ 50 w 406"/>
                  <a:gd name="T39" fmla="*/ 217 h 291"/>
                  <a:gd name="T40" fmla="*/ 63 w 406"/>
                  <a:gd name="T41" fmla="*/ 229 h 291"/>
                  <a:gd name="T42" fmla="*/ 93 w 406"/>
                  <a:gd name="T43" fmla="*/ 241 h 291"/>
                  <a:gd name="T44" fmla="*/ 136 w 406"/>
                  <a:gd name="T45" fmla="*/ 250 h 291"/>
                  <a:gd name="T46" fmla="*/ 158 w 406"/>
                  <a:gd name="T47" fmla="*/ 256 h 291"/>
                  <a:gd name="T48" fmla="*/ 170 w 406"/>
                  <a:gd name="T49" fmla="*/ 268 h 291"/>
                  <a:gd name="T50" fmla="*/ 174 w 406"/>
                  <a:gd name="T51" fmla="*/ 277 h 291"/>
                  <a:gd name="T52" fmla="*/ 183 w 406"/>
                  <a:gd name="T53" fmla="*/ 289 h 291"/>
                  <a:gd name="T54" fmla="*/ 195 w 406"/>
                  <a:gd name="T55" fmla="*/ 284 h 291"/>
                  <a:gd name="T56" fmla="*/ 210 w 406"/>
                  <a:gd name="T57" fmla="*/ 279 h 291"/>
                  <a:gd name="T58" fmla="*/ 222 w 406"/>
                  <a:gd name="T59" fmla="*/ 276 h 291"/>
                  <a:gd name="T60" fmla="*/ 226 w 406"/>
                  <a:gd name="T61" fmla="*/ 261 h 291"/>
                  <a:gd name="T62" fmla="*/ 242 w 406"/>
                  <a:gd name="T63" fmla="*/ 235 h 291"/>
                  <a:gd name="T64" fmla="*/ 239 w 406"/>
                  <a:gd name="T65" fmla="*/ 210 h 291"/>
                  <a:gd name="T66" fmla="*/ 246 w 406"/>
                  <a:gd name="T67" fmla="*/ 203 h 291"/>
                  <a:gd name="T68" fmla="*/ 278 w 406"/>
                  <a:gd name="T69" fmla="*/ 213 h 291"/>
                  <a:gd name="T70" fmla="*/ 284 w 406"/>
                  <a:gd name="T71" fmla="*/ 231 h 291"/>
                  <a:gd name="T72" fmla="*/ 299 w 406"/>
                  <a:gd name="T73" fmla="*/ 249 h 291"/>
                  <a:gd name="T74" fmla="*/ 325 w 406"/>
                  <a:gd name="T75" fmla="*/ 259 h 291"/>
                  <a:gd name="T76" fmla="*/ 332 w 406"/>
                  <a:gd name="T77" fmla="*/ 261 h 291"/>
                  <a:gd name="T78" fmla="*/ 350 w 406"/>
                  <a:gd name="T79" fmla="*/ 254 h 291"/>
                  <a:gd name="T80" fmla="*/ 361 w 406"/>
                  <a:gd name="T81" fmla="*/ 236 h 291"/>
                  <a:gd name="T82" fmla="*/ 346 w 406"/>
                  <a:gd name="T83" fmla="*/ 229 h 291"/>
                  <a:gd name="T84" fmla="*/ 367 w 406"/>
                  <a:gd name="T85" fmla="*/ 203 h 291"/>
                  <a:gd name="T86" fmla="*/ 376 w 406"/>
                  <a:gd name="T87" fmla="*/ 175 h 291"/>
                  <a:gd name="T88" fmla="*/ 402 w 406"/>
                  <a:gd name="T89" fmla="*/ 145 h 291"/>
                  <a:gd name="T90" fmla="*/ 400 w 406"/>
                  <a:gd name="T91" fmla="*/ 127 h 291"/>
                  <a:gd name="T92" fmla="*/ 382 w 406"/>
                  <a:gd name="T93" fmla="*/ 84 h 291"/>
                  <a:gd name="T94" fmla="*/ 368 w 406"/>
                  <a:gd name="T95" fmla="*/ 79 h 291"/>
                  <a:gd name="T96" fmla="*/ 336 w 406"/>
                  <a:gd name="T97" fmla="*/ 50 h 291"/>
                  <a:gd name="T98" fmla="*/ 328 w 406"/>
                  <a:gd name="T99" fmla="*/ 53 h 291"/>
                  <a:gd name="T100" fmla="*/ 308 w 406"/>
                  <a:gd name="T101" fmla="*/ 39 h 291"/>
                  <a:gd name="T102" fmla="*/ 281 w 406"/>
                  <a:gd name="T103" fmla="*/ 25 h 291"/>
                  <a:gd name="T104" fmla="*/ 272 w 406"/>
                  <a:gd name="T105" fmla="*/ 27 h 291"/>
                  <a:gd name="T106" fmla="*/ 242 w 406"/>
                  <a:gd name="T107" fmla="*/ 15 h 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06" h="291">
                    <a:moveTo>
                      <a:pt x="242" y="15"/>
                    </a:moveTo>
                    <a:cubicBezTo>
                      <a:pt x="238" y="18"/>
                      <a:pt x="238" y="18"/>
                      <a:pt x="238" y="18"/>
                    </a:cubicBezTo>
                    <a:cubicBezTo>
                      <a:pt x="238" y="19"/>
                      <a:pt x="239" y="23"/>
                      <a:pt x="240" y="28"/>
                    </a:cubicBezTo>
                    <a:cubicBezTo>
                      <a:pt x="240" y="29"/>
                      <a:pt x="240" y="29"/>
                      <a:pt x="240" y="29"/>
                    </a:cubicBezTo>
                    <a:cubicBezTo>
                      <a:pt x="241" y="29"/>
                      <a:pt x="241" y="29"/>
                      <a:pt x="241" y="29"/>
                    </a:cubicBezTo>
                    <a:cubicBezTo>
                      <a:pt x="240" y="29"/>
                      <a:pt x="240" y="29"/>
                      <a:pt x="240" y="29"/>
                    </a:cubicBezTo>
                    <a:cubicBezTo>
                      <a:pt x="236" y="39"/>
                      <a:pt x="236" y="39"/>
                      <a:pt x="236" y="39"/>
                    </a:cubicBezTo>
                    <a:cubicBezTo>
                      <a:pt x="230" y="41"/>
                      <a:pt x="230" y="41"/>
                      <a:pt x="230" y="41"/>
                    </a:cubicBezTo>
                    <a:cubicBezTo>
                      <a:pt x="229" y="42"/>
                      <a:pt x="229" y="42"/>
                      <a:pt x="229" y="42"/>
                    </a:cubicBezTo>
                    <a:cubicBezTo>
                      <a:pt x="228" y="42"/>
                      <a:pt x="228" y="42"/>
                      <a:pt x="228" y="42"/>
                    </a:cubicBezTo>
                    <a:cubicBezTo>
                      <a:pt x="218" y="37"/>
                      <a:pt x="218" y="37"/>
                      <a:pt x="218" y="37"/>
                    </a:cubicBezTo>
                    <a:cubicBezTo>
                      <a:pt x="218" y="37"/>
                      <a:pt x="218" y="37"/>
                      <a:pt x="218" y="37"/>
                    </a:cubicBezTo>
                    <a:cubicBezTo>
                      <a:pt x="218" y="37"/>
                      <a:pt x="218" y="37"/>
                      <a:pt x="218" y="37"/>
                    </a:cubicBezTo>
                    <a:cubicBezTo>
                      <a:pt x="198" y="19"/>
                      <a:pt x="198" y="19"/>
                      <a:pt x="198" y="19"/>
                    </a:cubicBezTo>
                    <a:cubicBezTo>
                      <a:pt x="190" y="14"/>
                      <a:pt x="190" y="14"/>
                      <a:pt x="190" y="14"/>
                    </a:cubicBezTo>
                    <a:cubicBezTo>
                      <a:pt x="178" y="10"/>
                      <a:pt x="178" y="10"/>
                      <a:pt x="178" y="10"/>
                    </a:cubicBezTo>
                    <a:cubicBezTo>
                      <a:pt x="178" y="9"/>
                      <a:pt x="178" y="9"/>
                      <a:pt x="178" y="9"/>
                    </a:cubicBezTo>
                    <a:cubicBezTo>
                      <a:pt x="178" y="9"/>
                      <a:pt x="178" y="9"/>
                      <a:pt x="178" y="9"/>
                    </a:cubicBezTo>
                    <a:cubicBezTo>
                      <a:pt x="178" y="9"/>
                      <a:pt x="178" y="9"/>
                      <a:pt x="178" y="9"/>
                    </a:cubicBezTo>
                    <a:cubicBezTo>
                      <a:pt x="178" y="9"/>
                      <a:pt x="178" y="9"/>
                      <a:pt x="178" y="9"/>
                    </a:cubicBezTo>
                    <a:cubicBezTo>
                      <a:pt x="172" y="5"/>
                      <a:pt x="172" y="5"/>
                      <a:pt x="172" y="5"/>
                    </a:cubicBezTo>
                    <a:cubicBezTo>
                      <a:pt x="162" y="2"/>
                      <a:pt x="162" y="2"/>
                      <a:pt x="162" y="2"/>
                    </a:cubicBezTo>
                    <a:cubicBezTo>
                      <a:pt x="157" y="3"/>
                      <a:pt x="157" y="3"/>
                      <a:pt x="157" y="3"/>
                    </a:cubicBezTo>
                    <a:cubicBezTo>
                      <a:pt x="156" y="3"/>
                      <a:pt x="156" y="3"/>
                      <a:pt x="156" y="3"/>
                    </a:cubicBezTo>
                    <a:cubicBezTo>
                      <a:pt x="144" y="2"/>
                      <a:pt x="144" y="2"/>
                      <a:pt x="144" y="2"/>
                    </a:cubicBezTo>
                    <a:cubicBezTo>
                      <a:pt x="143" y="2"/>
                      <a:pt x="143" y="2"/>
                      <a:pt x="143" y="2"/>
                    </a:cubicBezTo>
                    <a:cubicBezTo>
                      <a:pt x="134" y="0"/>
                      <a:pt x="134" y="0"/>
                      <a:pt x="134" y="0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124" y="3"/>
                      <a:pt x="124" y="3"/>
                      <a:pt x="124" y="3"/>
                    </a:cubicBezTo>
                    <a:cubicBezTo>
                      <a:pt x="122" y="4"/>
                      <a:pt x="118" y="5"/>
                      <a:pt x="114" y="5"/>
                    </a:cubicBezTo>
                    <a:cubicBezTo>
                      <a:pt x="106" y="7"/>
                      <a:pt x="106" y="7"/>
                      <a:pt x="106" y="7"/>
                    </a:cubicBezTo>
                    <a:cubicBezTo>
                      <a:pt x="99" y="9"/>
                      <a:pt x="99" y="9"/>
                      <a:pt x="99" y="9"/>
                    </a:cubicBezTo>
                    <a:cubicBezTo>
                      <a:pt x="98" y="10"/>
                      <a:pt x="98" y="10"/>
                      <a:pt x="98" y="10"/>
                    </a:cubicBezTo>
                    <a:cubicBezTo>
                      <a:pt x="98" y="10"/>
                      <a:pt x="98" y="10"/>
                      <a:pt x="98" y="10"/>
                    </a:cubicBezTo>
                    <a:cubicBezTo>
                      <a:pt x="98" y="10"/>
                      <a:pt x="98" y="10"/>
                      <a:pt x="98" y="10"/>
                    </a:cubicBezTo>
                    <a:cubicBezTo>
                      <a:pt x="90" y="11"/>
                      <a:pt x="90" y="11"/>
                      <a:pt x="90" y="11"/>
                    </a:cubicBezTo>
                    <a:cubicBezTo>
                      <a:pt x="80" y="14"/>
                      <a:pt x="80" y="14"/>
                      <a:pt x="80" y="14"/>
                    </a:cubicBezTo>
                    <a:cubicBezTo>
                      <a:pt x="80" y="14"/>
                      <a:pt x="80" y="14"/>
                      <a:pt x="80" y="14"/>
                    </a:cubicBezTo>
                    <a:cubicBezTo>
                      <a:pt x="79" y="14"/>
                      <a:pt x="79" y="14"/>
                      <a:pt x="79" y="14"/>
                    </a:cubicBezTo>
                    <a:cubicBezTo>
                      <a:pt x="72" y="13"/>
                      <a:pt x="72" y="13"/>
                      <a:pt x="72" y="13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50" y="15"/>
                      <a:pt x="50" y="15"/>
                      <a:pt x="50" y="15"/>
                    </a:cubicBezTo>
                    <a:cubicBezTo>
                      <a:pt x="46" y="19"/>
                      <a:pt x="46" y="19"/>
                      <a:pt x="46" y="19"/>
                    </a:cubicBezTo>
                    <a:cubicBezTo>
                      <a:pt x="46" y="19"/>
                      <a:pt x="46" y="19"/>
                      <a:pt x="46" y="19"/>
                    </a:cubicBezTo>
                    <a:cubicBezTo>
                      <a:pt x="41" y="20"/>
                      <a:pt x="41" y="20"/>
                      <a:pt x="41" y="20"/>
                    </a:cubicBezTo>
                    <a:cubicBezTo>
                      <a:pt x="43" y="25"/>
                      <a:pt x="43" y="25"/>
                      <a:pt x="43" y="25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49" y="45"/>
                      <a:pt x="49" y="45"/>
                      <a:pt x="49" y="45"/>
                    </a:cubicBezTo>
                    <a:cubicBezTo>
                      <a:pt x="49" y="45"/>
                      <a:pt x="49" y="45"/>
                      <a:pt x="49" y="45"/>
                    </a:cubicBezTo>
                    <a:cubicBezTo>
                      <a:pt x="49" y="45"/>
                      <a:pt x="49" y="45"/>
                      <a:pt x="49" y="45"/>
                    </a:cubicBezTo>
                    <a:cubicBezTo>
                      <a:pt x="49" y="45"/>
                      <a:pt x="49" y="45"/>
                      <a:pt x="49" y="45"/>
                    </a:cubicBezTo>
                    <a:cubicBezTo>
                      <a:pt x="55" y="51"/>
                      <a:pt x="55" y="51"/>
                      <a:pt x="55" y="51"/>
                    </a:cubicBezTo>
                    <a:cubicBezTo>
                      <a:pt x="58" y="54"/>
                      <a:pt x="60" y="56"/>
                      <a:pt x="60" y="59"/>
                    </a:cubicBezTo>
                    <a:cubicBezTo>
                      <a:pt x="62" y="65"/>
                      <a:pt x="62" y="65"/>
                      <a:pt x="62" y="65"/>
                    </a:cubicBezTo>
                    <a:cubicBezTo>
                      <a:pt x="65" y="71"/>
                      <a:pt x="65" y="71"/>
                      <a:pt x="65" y="71"/>
                    </a:cubicBezTo>
                    <a:cubicBezTo>
                      <a:pt x="64" y="71"/>
                      <a:pt x="64" y="71"/>
                      <a:pt x="64" y="71"/>
                    </a:cubicBezTo>
                    <a:cubicBezTo>
                      <a:pt x="56" y="77"/>
                      <a:pt x="56" y="77"/>
                      <a:pt x="56" y="77"/>
                    </a:cubicBezTo>
                    <a:cubicBezTo>
                      <a:pt x="51" y="83"/>
                      <a:pt x="51" y="83"/>
                      <a:pt x="51" y="83"/>
                    </a:cubicBezTo>
                    <a:cubicBezTo>
                      <a:pt x="52" y="89"/>
                      <a:pt x="52" y="89"/>
                      <a:pt x="52" y="89"/>
                    </a:cubicBezTo>
                    <a:cubicBezTo>
                      <a:pt x="56" y="98"/>
                      <a:pt x="56" y="98"/>
                      <a:pt x="56" y="98"/>
                    </a:cubicBezTo>
                    <a:cubicBezTo>
                      <a:pt x="56" y="99"/>
                      <a:pt x="56" y="99"/>
                      <a:pt x="56" y="99"/>
                    </a:cubicBezTo>
                    <a:cubicBezTo>
                      <a:pt x="56" y="99"/>
                      <a:pt x="56" y="99"/>
                      <a:pt x="56" y="99"/>
                    </a:cubicBezTo>
                    <a:cubicBezTo>
                      <a:pt x="56" y="99"/>
                      <a:pt x="56" y="99"/>
                      <a:pt x="56" y="99"/>
                    </a:cubicBezTo>
                    <a:cubicBezTo>
                      <a:pt x="56" y="102"/>
                      <a:pt x="56" y="102"/>
                      <a:pt x="56" y="102"/>
                    </a:cubicBezTo>
                    <a:cubicBezTo>
                      <a:pt x="55" y="104"/>
                      <a:pt x="54" y="106"/>
                      <a:pt x="53" y="107"/>
                    </a:cubicBezTo>
                    <a:cubicBezTo>
                      <a:pt x="50" y="109"/>
                      <a:pt x="46" y="109"/>
                      <a:pt x="40" y="107"/>
                    </a:cubicBezTo>
                    <a:cubicBezTo>
                      <a:pt x="30" y="105"/>
                      <a:pt x="30" y="105"/>
                      <a:pt x="30" y="105"/>
                    </a:cubicBezTo>
                    <a:cubicBezTo>
                      <a:pt x="30" y="105"/>
                      <a:pt x="30" y="105"/>
                      <a:pt x="30" y="105"/>
                    </a:cubicBezTo>
                    <a:cubicBezTo>
                      <a:pt x="30" y="105"/>
                      <a:pt x="30" y="105"/>
                      <a:pt x="30" y="105"/>
                    </a:cubicBezTo>
                    <a:cubicBezTo>
                      <a:pt x="29" y="105"/>
                      <a:pt x="29" y="105"/>
                      <a:pt x="29" y="105"/>
                    </a:cubicBezTo>
                    <a:cubicBezTo>
                      <a:pt x="22" y="101"/>
                      <a:pt x="22" y="101"/>
                      <a:pt x="22" y="101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1" y="101"/>
                      <a:pt x="11" y="101"/>
                      <a:pt x="11" y="101"/>
                    </a:cubicBezTo>
                    <a:cubicBezTo>
                      <a:pt x="10" y="121"/>
                      <a:pt x="10" y="121"/>
                      <a:pt x="10" y="121"/>
                    </a:cubicBezTo>
                    <a:cubicBezTo>
                      <a:pt x="9" y="124"/>
                      <a:pt x="7" y="125"/>
                      <a:pt x="4" y="125"/>
                    </a:cubicBezTo>
                    <a:cubicBezTo>
                      <a:pt x="3" y="126"/>
                      <a:pt x="2" y="127"/>
                      <a:pt x="3" y="131"/>
                    </a:cubicBezTo>
                    <a:cubicBezTo>
                      <a:pt x="3" y="131"/>
                      <a:pt x="3" y="131"/>
                      <a:pt x="3" y="131"/>
                    </a:cubicBezTo>
                    <a:cubicBezTo>
                      <a:pt x="2" y="131"/>
                      <a:pt x="2" y="131"/>
                      <a:pt x="2" y="131"/>
                    </a:cubicBezTo>
                    <a:cubicBezTo>
                      <a:pt x="2" y="136"/>
                      <a:pt x="2" y="136"/>
                      <a:pt x="2" y="136"/>
                    </a:cubicBezTo>
                    <a:cubicBezTo>
                      <a:pt x="4" y="139"/>
                      <a:pt x="6" y="141"/>
                      <a:pt x="7" y="142"/>
                    </a:cubicBezTo>
                    <a:cubicBezTo>
                      <a:pt x="9" y="152"/>
                      <a:pt x="9" y="152"/>
                      <a:pt x="9" y="152"/>
                    </a:cubicBezTo>
                    <a:cubicBezTo>
                      <a:pt x="9" y="155"/>
                      <a:pt x="9" y="155"/>
                      <a:pt x="9" y="155"/>
                    </a:cubicBezTo>
                    <a:cubicBezTo>
                      <a:pt x="9" y="157"/>
                      <a:pt x="8" y="159"/>
                      <a:pt x="8" y="161"/>
                    </a:cubicBezTo>
                    <a:cubicBezTo>
                      <a:pt x="5" y="169"/>
                      <a:pt x="5" y="169"/>
                      <a:pt x="5" y="169"/>
                    </a:cubicBezTo>
                    <a:cubicBezTo>
                      <a:pt x="0" y="179"/>
                      <a:pt x="0" y="179"/>
                      <a:pt x="0" y="179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0" y="185"/>
                      <a:pt x="0" y="185"/>
                      <a:pt x="0" y="185"/>
                    </a:cubicBezTo>
                    <a:cubicBezTo>
                      <a:pt x="6" y="192"/>
                      <a:pt x="6" y="192"/>
                      <a:pt x="6" y="192"/>
                    </a:cubicBezTo>
                    <a:cubicBezTo>
                      <a:pt x="7" y="194"/>
                      <a:pt x="8" y="195"/>
                      <a:pt x="8" y="197"/>
                    </a:cubicBezTo>
                    <a:cubicBezTo>
                      <a:pt x="13" y="203"/>
                      <a:pt x="13" y="203"/>
                      <a:pt x="13" y="203"/>
                    </a:cubicBezTo>
                    <a:cubicBezTo>
                      <a:pt x="20" y="211"/>
                      <a:pt x="20" y="211"/>
                      <a:pt x="20" y="211"/>
                    </a:cubicBezTo>
                    <a:cubicBezTo>
                      <a:pt x="23" y="214"/>
                      <a:pt x="25" y="215"/>
                      <a:pt x="26" y="215"/>
                    </a:cubicBezTo>
                    <a:cubicBezTo>
                      <a:pt x="34" y="211"/>
                      <a:pt x="34" y="211"/>
                      <a:pt x="34" y="211"/>
                    </a:cubicBezTo>
                    <a:cubicBezTo>
                      <a:pt x="35" y="209"/>
                      <a:pt x="36" y="209"/>
                      <a:pt x="38" y="209"/>
                    </a:cubicBezTo>
                    <a:cubicBezTo>
                      <a:pt x="40" y="209"/>
                      <a:pt x="42" y="210"/>
                      <a:pt x="46" y="212"/>
                    </a:cubicBezTo>
                    <a:cubicBezTo>
                      <a:pt x="46" y="212"/>
                      <a:pt x="46" y="212"/>
                      <a:pt x="46" y="212"/>
                    </a:cubicBezTo>
                    <a:cubicBezTo>
                      <a:pt x="46" y="212"/>
                      <a:pt x="46" y="212"/>
                      <a:pt x="46" y="212"/>
                    </a:cubicBezTo>
                    <a:cubicBezTo>
                      <a:pt x="46" y="213"/>
                      <a:pt x="46" y="213"/>
                      <a:pt x="46" y="213"/>
                    </a:cubicBezTo>
                    <a:cubicBezTo>
                      <a:pt x="50" y="217"/>
                      <a:pt x="50" y="217"/>
                      <a:pt x="50" y="217"/>
                    </a:cubicBezTo>
                    <a:cubicBezTo>
                      <a:pt x="52" y="222"/>
                      <a:pt x="52" y="222"/>
                      <a:pt x="52" y="222"/>
                    </a:cubicBezTo>
                    <a:cubicBezTo>
                      <a:pt x="54" y="224"/>
                      <a:pt x="54" y="224"/>
                      <a:pt x="54" y="224"/>
                    </a:cubicBezTo>
                    <a:cubicBezTo>
                      <a:pt x="55" y="225"/>
                      <a:pt x="55" y="225"/>
                      <a:pt x="55" y="225"/>
                    </a:cubicBezTo>
                    <a:cubicBezTo>
                      <a:pt x="60" y="229"/>
                      <a:pt x="60" y="229"/>
                      <a:pt x="60" y="229"/>
                    </a:cubicBezTo>
                    <a:cubicBezTo>
                      <a:pt x="63" y="229"/>
                      <a:pt x="63" y="229"/>
                      <a:pt x="63" y="229"/>
                    </a:cubicBezTo>
                    <a:cubicBezTo>
                      <a:pt x="65" y="229"/>
                      <a:pt x="66" y="231"/>
                      <a:pt x="68" y="232"/>
                    </a:cubicBezTo>
                    <a:cubicBezTo>
                      <a:pt x="68" y="233"/>
                      <a:pt x="73" y="235"/>
                      <a:pt x="80" y="237"/>
                    </a:cubicBezTo>
                    <a:cubicBezTo>
                      <a:pt x="81" y="237"/>
                      <a:pt x="81" y="237"/>
                      <a:pt x="81" y="237"/>
                    </a:cubicBezTo>
                    <a:cubicBezTo>
                      <a:pt x="93" y="241"/>
                      <a:pt x="93" y="241"/>
                      <a:pt x="93" y="241"/>
                    </a:cubicBezTo>
                    <a:cubicBezTo>
                      <a:pt x="93" y="241"/>
                      <a:pt x="93" y="241"/>
                      <a:pt x="93" y="241"/>
                    </a:cubicBezTo>
                    <a:cubicBezTo>
                      <a:pt x="94" y="241"/>
                      <a:pt x="94" y="241"/>
                      <a:pt x="94" y="241"/>
                    </a:cubicBezTo>
                    <a:cubicBezTo>
                      <a:pt x="102" y="245"/>
                      <a:pt x="102" y="245"/>
                      <a:pt x="102" y="245"/>
                    </a:cubicBezTo>
                    <a:cubicBezTo>
                      <a:pt x="116" y="249"/>
                      <a:pt x="116" y="249"/>
                      <a:pt x="116" y="249"/>
                    </a:cubicBezTo>
                    <a:cubicBezTo>
                      <a:pt x="117" y="249"/>
                      <a:pt x="117" y="249"/>
                      <a:pt x="117" y="249"/>
                    </a:cubicBezTo>
                    <a:cubicBezTo>
                      <a:pt x="136" y="250"/>
                      <a:pt x="136" y="250"/>
                      <a:pt x="136" y="250"/>
                    </a:cubicBezTo>
                    <a:cubicBezTo>
                      <a:pt x="144" y="247"/>
                      <a:pt x="144" y="247"/>
                      <a:pt x="144" y="247"/>
                    </a:cubicBezTo>
                    <a:cubicBezTo>
                      <a:pt x="152" y="247"/>
                      <a:pt x="152" y="247"/>
                      <a:pt x="152" y="247"/>
                    </a:cubicBezTo>
                    <a:cubicBezTo>
                      <a:pt x="152" y="247"/>
                      <a:pt x="152" y="247"/>
                      <a:pt x="152" y="247"/>
                    </a:cubicBezTo>
                    <a:cubicBezTo>
                      <a:pt x="152" y="248"/>
                      <a:pt x="152" y="248"/>
                      <a:pt x="152" y="248"/>
                    </a:cubicBezTo>
                    <a:cubicBezTo>
                      <a:pt x="158" y="256"/>
                      <a:pt x="158" y="256"/>
                      <a:pt x="158" y="256"/>
                    </a:cubicBezTo>
                    <a:cubicBezTo>
                      <a:pt x="158" y="256"/>
                      <a:pt x="158" y="256"/>
                      <a:pt x="158" y="256"/>
                    </a:cubicBezTo>
                    <a:cubicBezTo>
                      <a:pt x="158" y="256"/>
                      <a:pt x="158" y="256"/>
                      <a:pt x="158" y="256"/>
                    </a:cubicBezTo>
                    <a:cubicBezTo>
                      <a:pt x="162" y="263"/>
                      <a:pt x="162" y="263"/>
                      <a:pt x="162" y="263"/>
                    </a:cubicBezTo>
                    <a:cubicBezTo>
                      <a:pt x="166" y="266"/>
                      <a:pt x="166" y="266"/>
                      <a:pt x="166" y="266"/>
                    </a:cubicBezTo>
                    <a:cubicBezTo>
                      <a:pt x="170" y="268"/>
                      <a:pt x="170" y="268"/>
                      <a:pt x="170" y="268"/>
                    </a:cubicBezTo>
                    <a:cubicBezTo>
                      <a:pt x="170" y="269"/>
                      <a:pt x="170" y="269"/>
                      <a:pt x="170" y="269"/>
                    </a:cubicBezTo>
                    <a:cubicBezTo>
                      <a:pt x="170" y="269"/>
                      <a:pt x="170" y="269"/>
                      <a:pt x="170" y="269"/>
                    </a:cubicBezTo>
                    <a:cubicBezTo>
                      <a:pt x="171" y="269"/>
                      <a:pt x="171" y="269"/>
                      <a:pt x="171" y="269"/>
                    </a:cubicBezTo>
                    <a:cubicBezTo>
                      <a:pt x="174" y="277"/>
                      <a:pt x="174" y="277"/>
                      <a:pt x="174" y="277"/>
                    </a:cubicBezTo>
                    <a:cubicBezTo>
                      <a:pt x="174" y="277"/>
                      <a:pt x="174" y="277"/>
                      <a:pt x="174" y="277"/>
                    </a:cubicBezTo>
                    <a:cubicBezTo>
                      <a:pt x="175" y="277"/>
                      <a:pt x="175" y="277"/>
                      <a:pt x="175" y="277"/>
                    </a:cubicBezTo>
                    <a:cubicBezTo>
                      <a:pt x="175" y="278"/>
                      <a:pt x="175" y="278"/>
                      <a:pt x="175" y="278"/>
                    </a:cubicBezTo>
                    <a:cubicBezTo>
                      <a:pt x="177" y="287"/>
                      <a:pt x="177" y="287"/>
                      <a:pt x="177" y="287"/>
                    </a:cubicBezTo>
                    <a:cubicBezTo>
                      <a:pt x="182" y="289"/>
                      <a:pt x="182" y="289"/>
                      <a:pt x="182" y="289"/>
                    </a:cubicBezTo>
                    <a:cubicBezTo>
                      <a:pt x="183" y="289"/>
                      <a:pt x="183" y="289"/>
                      <a:pt x="183" y="289"/>
                    </a:cubicBezTo>
                    <a:cubicBezTo>
                      <a:pt x="183" y="289"/>
                      <a:pt x="183" y="289"/>
                      <a:pt x="183" y="289"/>
                    </a:cubicBezTo>
                    <a:cubicBezTo>
                      <a:pt x="183" y="289"/>
                      <a:pt x="183" y="289"/>
                      <a:pt x="183" y="289"/>
                    </a:cubicBezTo>
                    <a:cubicBezTo>
                      <a:pt x="188" y="291"/>
                      <a:pt x="188" y="291"/>
                      <a:pt x="188" y="291"/>
                    </a:cubicBezTo>
                    <a:cubicBezTo>
                      <a:pt x="194" y="290"/>
                      <a:pt x="194" y="290"/>
                      <a:pt x="194" y="290"/>
                    </a:cubicBezTo>
                    <a:cubicBezTo>
                      <a:pt x="195" y="284"/>
                      <a:pt x="195" y="284"/>
                      <a:pt x="195" y="284"/>
                    </a:cubicBezTo>
                    <a:cubicBezTo>
                      <a:pt x="195" y="284"/>
                      <a:pt x="195" y="284"/>
                      <a:pt x="195" y="284"/>
                    </a:cubicBezTo>
                    <a:cubicBezTo>
                      <a:pt x="196" y="283"/>
                      <a:pt x="196" y="283"/>
                      <a:pt x="196" y="283"/>
                    </a:cubicBezTo>
                    <a:cubicBezTo>
                      <a:pt x="202" y="277"/>
                      <a:pt x="202" y="277"/>
                      <a:pt x="202" y="277"/>
                    </a:cubicBezTo>
                    <a:cubicBezTo>
                      <a:pt x="210" y="279"/>
                      <a:pt x="210" y="279"/>
                      <a:pt x="210" y="279"/>
                    </a:cubicBezTo>
                    <a:cubicBezTo>
                      <a:pt x="210" y="279"/>
                      <a:pt x="210" y="279"/>
                      <a:pt x="210" y="279"/>
                    </a:cubicBezTo>
                    <a:cubicBezTo>
                      <a:pt x="214" y="287"/>
                      <a:pt x="214" y="287"/>
                      <a:pt x="214" y="287"/>
                    </a:cubicBezTo>
                    <a:cubicBezTo>
                      <a:pt x="221" y="285"/>
                      <a:pt x="221" y="285"/>
                      <a:pt x="221" y="285"/>
                    </a:cubicBezTo>
                    <a:cubicBezTo>
                      <a:pt x="222" y="277"/>
                      <a:pt x="222" y="277"/>
                      <a:pt x="222" y="277"/>
                    </a:cubicBezTo>
                    <a:cubicBezTo>
                      <a:pt x="222" y="277"/>
                      <a:pt x="222" y="277"/>
                      <a:pt x="222" y="277"/>
                    </a:cubicBezTo>
                    <a:cubicBezTo>
                      <a:pt x="222" y="276"/>
                      <a:pt x="222" y="276"/>
                      <a:pt x="222" y="276"/>
                    </a:cubicBezTo>
                    <a:cubicBezTo>
                      <a:pt x="222" y="276"/>
                      <a:pt x="222" y="276"/>
                      <a:pt x="222" y="276"/>
                    </a:cubicBezTo>
                    <a:cubicBezTo>
                      <a:pt x="228" y="273"/>
                      <a:pt x="228" y="273"/>
                      <a:pt x="228" y="273"/>
                    </a:cubicBezTo>
                    <a:cubicBezTo>
                      <a:pt x="226" y="262"/>
                      <a:pt x="226" y="262"/>
                      <a:pt x="226" y="262"/>
                    </a:cubicBezTo>
                    <a:cubicBezTo>
                      <a:pt x="226" y="261"/>
                      <a:pt x="226" y="261"/>
                      <a:pt x="226" y="261"/>
                    </a:cubicBezTo>
                    <a:cubicBezTo>
                      <a:pt x="226" y="261"/>
                      <a:pt x="226" y="261"/>
                      <a:pt x="226" y="261"/>
                    </a:cubicBezTo>
                    <a:cubicBezTo>
                      <a:pt x="226" y="261"/>
                      <a:pt x="226" y="261"/>
                      <a:pt x="226" y="261"/>
                    </a:cubicBezTo>
                    <a:cubicBezTo>
                      <a:pt x="232" y="248"/>
                      <a:pt x="232" y="248"/>
                      <a:pt x="232" y="248"/>
                    </a:cubicBezTo>
                    <a:cubicBezTo>
                      <a:pt x="238" y="246"/>
                      <a:pt x="238" y="246"/>
                      <a:pt x="238" y="246"/>
                    </a:cubicBezTo>
                    <a:cubicBezTo>
                      <a:pt x="236" y="235"/>
                      <a:pt x="236" y="235"/>
                      <a:pt x="236" y="235"/>
                    </a:cubicBezTo>
                    <a:cubicBezTo>
                      <a:pt x="242" y="235"/>
                      <a:pt x="242" y="235"/>
                      <a:pt x="242" y="235"/>
                    </a:cubicBezTo>
                    <a:cubicBezTo>
                      <a:pt x="242" y="229"/>
                      <a:pt x="242" y="229"/>
                      <a:pt x="242" y="229"/>
                    </a:cubicBezTo>
                    <a:cubicBezTo>
                      <a:pt x="238" y="219"/>
                      <a:pt x="238" y="219"/>
                      <a:pt x="238" y="219"/>
                    </a:cubicBezTo>
                    <a:cubicBezTo>
                      <a:pt x="238" y="219"/>
                      <a:pt x="238" y="219"/>
                      <a:pt x="238" y="219"/>
                    </a:cubicBezTo>
                    <a:cubicBezTo>
                      <a:pt x="238" y="218"/>
                      <a:pt x="238" y="218"/>
                      <a:pt x="238" y="218"/>
                    </a:cubicBezTo>
                    <a:cubicBezTo>
                      <a:pt x="239" y="210"/>
                      <a:pt x="239" y="210"/>
                      <a:pt x="239" y="210"/>
                    </a:cubicBezTo>
                    <a:cubicBezTo>
                      <a:pt x="239" y="209"/>
                      <a:pt x="239" y="209"/>
                      <a:pt x="239" y="209"/>
                    </a:cubicBezTo>
                    <a:cubicBezTo>
                      <a:pt x="240" y="209"/>
                      <a:pt x="240" y="209"/>
                      <a:pt x="240" y="209"/>
                    </a:cubicBezTo>
                    <a:cubicBezTo>
                      <a:pt x="244" y="203"/>
                      <a:pt x="244" y="203"/>
                      <a:pt x="244" y="203"/>
                    </a:cubicBezTo>
                    <a:cubicBezTo>
                      <a:pt x="245" y="203"/>
                      <a:pt x="245" y="203"/>
                      <a:pt x="245" y="203"/>
                    </a:cubicBezTo>
                    <a:cubicBezTo>
                      <a:pt x="246" y="203"/>
                      <a:pt x="246" y="203"/>
                      <a:pt x="246" y="203"/>
                    </a:cubicBezTo>
                    <a:cubicBezTo>
                      <a:pt x="257" y="205"/>
                      <a:pt x="257" y="205"/>
                      <a:pt x="257" y="205"/>
                    </a:cubicBezTo>
                    <a:cubicBezTo>
                      <a:pt x="257" y="205"/>
                      <a:pt x="257" y="205"/>
                      <a:pt x="257" y="205"/>
                    </a:cubicBezTo>
                    <a:cubicBezTo>
                      <a:pt x="266" y="207"/>
                      <a:pt x="266" y="207"/>
                      <a:pt x="266" y="207"/>
                    </a:cubicBezTo>
                    <a:cubicBezTo>
                      <a:pt x="274" y="205"/>
                      <a:pt x="274" y="205"/>
                      <a:pt x="274" y="205"/>
                    </a:cubicBezTo>
                    <a:cubicBezTo>
                      <a:pt x="278" y="213"/>
                      <a:pt x="278" y="213"/>
                      <a:pt x="278" y="213"/>
                    </a:cubicBezTo>
                    <a:cubicBezTo>
                      <a:pt x="278" y="214"/>
                      <a:pt x="278" y="214"/>
                      <a:pt x="278" y="214"/>
                    </a:cubicBezTo>
                    <a:cubicBezTo>
                      <a:pt x="278" y="220"/>
                      <a:pt x="278" y="220"/>
                      <a:pt x="278" y="220"/>
                    </a:cubicBezTo>
                    <a:cubicBezTo>
                      <a:pt x="280" y="226"/>
                      <a:pt x="280" y="226"/>
                      <a:pt x="280" y="226"/>
                    </a:cubicBezTo>
                    <a:cubicBezTo>
                      <a:pt x="280" y="229"/>
                      <a:pt x="282" y="230"/>
                      <a:pt x="284" y="231"/>
                    </a:cubicBezTo>
                    <a:cubicBezTo>
                      <a:pt x="284" y="231"/>
                      <a:pt x="284" y="231"/>
                      <a:pt x="284" y="231"/>
                    </a:cubicBezTo>
                    <a:cubicBezTo>
                      <a:pt x="288" y="231"/>
                      <a:pt x="290" y="233"/>
                      <a:pt x="290" y="235"/>
                    </a:cubicBezTo>
                    <a:cubicBezTo>
                      <a:pt x="291" y="237"/>
                      <a:pt x="292" y="240"/>
                      <a:pt x="295" y="243"/>
                    </a:cubicBezTo>
                    <a:cubicBezTo>
                      <a:pt x="299" y="249"/>
                      <a:pt x="299" y="249"/>
                      <a:pt x="299" y="249"/>
                    </a:cubicBezTo>
                    <a:cubicBezTo>
                      <a:pt x="299" y="249"/>
                      <a:pt x="299" y="249"/>
                      <a:pt x="299" y="249"/>
                    </a:cubicBezTo>
                    <a:cubicBezTo>
                      <a:pt x="299" y="249"/>
                      <a:pt x="299" y="249"/>
                      <a:pt x="299" y="249"/>
                    </a:cubicBezTo>
                    <a:cubicBezTo>
                      <a:pt x="301" y="253"/>
                      <a:pt x="301" y="253"/>
                      <a:pt x="301" y="253"/>
                    </a:cubicBezTo>
                    <a:cubicBezTo>
                      <a:pt x="305" y="253"/>
                      <a:pt x="305" y="253"/>
                      <a:pt x="305" y="253"/>
                    </a:cubicBezTo>
                    <a:cubicBezTo>
                      <a:pt x="312" y="247"/>
                      <a:pt x="312" y="247"/>
                      <a:pt x="312" y="247"/>
                    </a:cubicBezTo>
                    <a:cubicBezTo>
                      <a:pt x="316" y="256"/>
                      <a:pt x="316" y="256"/>
                      <a:pt x="316" y="256"/>
                    </a:cubicBezTo>
                    <a:cubicBezTo>
                      <a:pt x="325" y="259"/>
                      <a:pt x="325" y="259"/>
                      <a:pt x="325" y="259"/>
                    </a:cubicBezTo>
                    <a:cubicBezTo>
                      <a:pt x="325" y="259"/>
                      <a:pt x="325" y="259"/>
                      <a:pt x="325" y="259"/>
                    </a:cubicBezTo>
                    <a:cubicBezTo>
                      <a:pt x="326" y="259"/>
                      <a:pt x="326" y="259"/>
                      <a:pt x="326" y="259"/>
                    </a:cubicBezTo>
                    <a:cubicBezTo>
                      <a:pt x="330" y="267"/>
                      <a:pt x="330" y="267"/>
                      <a:pt x="330" y="267"/>
                    </a:cubicBezTo>
                    <a:cubicBezTo>
                      <a:pt x="332" y="269"/>
                      <a:pt x="332" y="269"/>
                      <a:pt x="332" y="269"/>
                    </a:cubicBezTo>
                    <a:cubicBezTo>
                      <a:pt x="332" y="261"/>
                      <a:pt x="332" y="261"/>
                      <a:pt x="332" y="261"/>
                    </a:cubicBezTo>
                    <a:cubicBezTo>
                      <a:pt x="332" y="261"/>
                      <a:pt x="332" y="261"/>
                      <a:pt x="332" y="261"/>
                    </a:cubicBezTo>
                    <a:cubicBezTo>
                      <a:pt x="332" y="259"/>
                      <a:pt x="332" y="259"/>
                      <a:pt x="332" y="259"/>
                    </a:cubicBezTo>
                    <a:cubicBezTo>
                      <a:pt x="350" y="259"/>
                      <a:pt x="350" y="259"/>
                      <a:pt x="350" y="259"/>
                    </a:cubicBezTo>
                    <a:cubicBezTo>
                      <a:pt x="350" y="257"/>
                      <a:pt x="350" y="257"/>
                      <a:pt x="350" y="257"/>
                    </a:cubicBezTo>
                    <a:cubicBezTo>
                      <a:pt x="351" y="257"/>
                      <a:pt x="351" y="255"/>
                      <a:pt x="350" y="254"/>
                    </a:cubicBezTo>
                    <a:cubicBezTo>
                      <a:pt x="349" y="251"/>
                      <a:pt x="348" y="249"/>
                      <a:pt x="348" y="247"/>
                    </a:cubicBezTo>
                    <a:cubicBezTo>
                      <a:pt x="348" y="243"/>
                      <a:pt x="348" y="241"/>
                      <a:pt x="349" y="240"/>
                    </a:cubicBezTo>
                    <a:cubicBezTo>
                      <a:pt x="350" y="239"/>
                      <a:pt x="351" y="239"/>
                      <a:pt x="353" y="239"/>
                    </a:cubicBezTo>
                    <a:cubicBezTo>
                      <a:pt x="360" y="241"/>
                      <a:pt x="360" y="241"/>
                      <a:pt x="360" y="241"/>
                    </a:cubicBezTo>
                    <a:cubicBezTo>
                      <a:pt x="361" y="236"/>
                      <a:pt x="361" y="236"/>
                      <a:pt x="361" y="236"/>
                    </a:cubicBezTo>
                    <a:cubicBezTo>
                      <a:pt x="348" y="230"/>
                      <a:pt x="348" y="230"/>
                      <a:pt x="348" y="230"/>
                    </a:cubicBezTo>
                    <a:cubicBezTo>
                      <a:pt x="347" y="230"/>
                      <a:pt x="347" y="230"/>
                      <a:pt x="347" y="230"/>
                    </a:cubicBezTo>
                    <a:cubicBezTo>
                      <a:pt x="346" y="229"/>
                      <a:pt x="346" y="229"/>
                      <a:pt x="346" y="229"/>
                    </a:cubicBezTo>
                    <a:cubicBezTo>
                      <a:pt x="346" y="229"/>
                      <a:pt x="346" y="229"/>
                      <a:pt x="346" y="229"/>
                    </a:cubicBezTo>
                    <a:cubicBezTo>
                      <a:pt x="346" y="229"/>
                      <a:pt x="346" y="229"/>
                      <a:pt x="346" y="229"/>
                    </a:cubicBezTo>
                    <a:cubicBezTo>
                      <a:pt x="344" y="213"/>
                      <a:pt x="344" y="213"/>
                      <a:pt x="344" y="213"/>
                    </a:cubicBezTo>
                    <a:cubicBezTo>
                      <a:pt x="345" y="203"/>
                      <a:pt x="345" y="203"/>
                      <a:pt x="345" y="203"/>
                    </a:cubicBezTo>
                    <a:cubicBezTo>
                      <a:pt x="345" y="201"/>
                      <a:pt x="345" y="201"/>
                      <a:pt x="345" y="201"/>
                    </a:cubicBezTo>
                    <a:cubicBezTo>
                      <a:pt x="345" y="201"/>
                      <a:pt x="345" y="201"/>
                      <a:pt x="345" y="201"/>
                    </a:cubicBezTo>
                    <a:cubicBezTo>
                      <a:pt x="367" y="203"/>
                      <a:pt x="367" y="203"/>
                      <a:pt x="367" y="203"/>
                    </a:cubicBezTo>
                    <a:cubicBezTo>
                      <a:pt x="372" y="198"/>
                      <a:pt x="372" y="198"/>
                      <a:pt x="372" y="198"/>
                    </a:cubicBezTo>
                    <a:cubicBezTo>
                      <a:pt x="374" y="196"/>
                      <a:pt x="373" y="195"/>
                      <a:pt x="372" y="194"/>
                    </a:cubicBezTo>
                    <a:cubicBezTo>
                      <a:pt x="367" y="192"/>
                      <a:pt x="364" y="190"/>
                      <a:pt x="364" y="187"/>
                    </a:cubicBezTo>
                    <a:cubicBezTo>
                      <a:pt x="364" y="186"/>
                      <a:pt x="364" y="185"/>
                      <a:pt x="366" y="184"/>
                    </a:cubicBezTo>
                    <a:cubicBezTo>
                      <a:pt x="376" y="175"/>
                      <a:pt x="376" y="175"/>
                      <a:pt x="376" y="175"/>
                    </a:cubicBezTo>
                    <a:cubicBezTo>
                      <a:pt x="386" y="174"/>
                      <a:pt x="386" y="174"/>
                      <a:pt x="386" y="174"/>
                    </a:cubicBezTo>
                    <a:cubicBezTo>
                      <a:pt x="391" y="165"/>
                      <a:pt x="391" y="165"/>
                      <a:pt x="391" y="165"/>
                    </a:cubicBezTo>
                    <a:cubicBezTo>
                      <a:pt x="391" y="157"/>
                      <a:pt x="391" y="157"/>
                      <a:pt x="391" y="157"/>
                    </a:cubicBezTo>
                    <a:cubicBezTo>
                      <a:pt x="398" y="155"/>
                      <a:pt x="398" y="155"/>
                      <a:pt x="398" y="155"/>
                    </a:cubicBezTo>
                    <a:cubicBezTo>
                      <a:pt x="400" y="149"/>
                      <a:pt x="402" y="146"/>
                      <a:pt x="402" y="145"/>
                    </a:cubicBezTo>
                    <a:cubicBezTo>
                      <a:pt x="406" y="138"/>
                      <a:pt x="406" y="138"/>
                      <a:pt x="406" y="138"/>
                    </a:cubicBezTo>
                    <a:cubicBezTo>
                      <a:pt x="400" y="128"/>
                      <a:pt x="400" y="128"/>
                      <a:pt x="400" y="128"/>
                    </a:cubicBezTo>
                    <a:cubicBezTo>
                      <a:pt x="400" y="128"/>
                      <a:pt x="400" y="128"/>
                      <a:pt x="400" y="128"/>
                    </a:cubicBezTo>
                    <a:cubicBezTo>
                      <a:pt x="400" y="128"/>
                      <a:pt x="400" y="128"/>
                      <a:pt x="400" y="128"/>
                    </a:cubicBezTo>
                    <a:cubicBezTo>
                      <a:pt x="400" y="127"/>
                      <a:pt x="400" y="127"/>
                      <a:pt x="400" y="127"/>
                    </a:cubicBezTo>
                    <a:cubicBezTo>
                      <a:pt x="396" y="114"/>
                      <a:pt x="396" y="114"/>
                      <a:pt x="396" y="114"/>
                    </a:cubicBezTo>
                    <a:cubicBezTo>
                      <a:pt x="396" y="113"/>
                      <a:pt x="396" y="113"/>
                      <a:pt x="396" y="113"/>
                    </a:cubicBezTo>
                    <a:cubicBezTo>
                      <a:pt x="394" y="99"/>
                      <a:pt x="394" y="99"/>
                      <a:pt x="394" y="99"/>
                    </a:cubicBezTo>
                    <a:cubicBezTo>
                      <a:pt x="389" y="91"/>
                      <a:pt x="389" y="91"/>
                      <a:pt x="389" y="91"/>
                    </a:cubicBezTo>
                    <a:cubicBezTo>
                      <a:pt x="382" y="84"/>
                      <a:pt x="382" y="84"/>
                      <a:pt x="382" y="84"/>
                    </a:cubicBezTo>
                    <a:cubicBezTo>
                      <a:pt x="382" y="84"/>
                      <a:pt x="382" y="84"/>
                      <a:pt x="382" y="84"/>
                    </a:cubicBezTo>
                    <a:cubicBezTo>
                      <a:pt x="382" y="83"/>
                      <a:pt x="382" y="83"/>
                      <a:pt x="382" y="83"/>
                    </a:cubicBezTo>
                    <a:cubicBezTo>
                      <a:pt x="382" y="83"/>
                      <a:pt x="382" y="83"/>
                      <a:pt x="382" y="83"/>
                    </a:cubicBezTo>
                    <a:cubicBezTo>
                      <a:pt x="381" y="75"/>
                      <a:pt x="381" y="75"/>
                      <a:pt x="381" y="75"/>
                    </a:cubicBezTo>
                    <a:cubicBezTo>
                      <a:pt x="368" y="79"/>
                      <a:pt x="368" y="79"/>
                      <a:pt x="368" y="79"/>
                    </a:cubicBezTo>
                    <a:cubicBezTo>
                      <a:pt x="368" y="79"/>
                      <a:pt x="368" y="79"/>
                      <a:pt x="368" y="79"/>
                    </a:cubicBezTo>
                    <a:cubicBezTo>
                      <a:pt x="362" y="72"/>
                      <a:pt x="362" y="72"/>
                      <a:pt x="362" y="72"/>
                    </a:cubicBezTo>
                    <a:cubicBezTo>
                      <a:pt x="344" y="59"/>
                      <a:pt x="344" y="59"/>
                      <a:pt x="344" y="59"/>
                    </a:cubicBezTo>
                    <a:cubicBezTo>
                      <a:pt x="343" y="59"/>
                      <a:pt x="343" y="59"/>
                      <a:pt x="343" y="59"/>
                    </a:cubicBezTo>
                    <a:cubicBezTo>
                      <a:pt x="336" y="50"/>
                      <a:pt x="336" y="50"/>
                      <a:pt x="336" y="50"/>
                    </a:cubicBezTo>
                    <a:cubicBezTo>
                      <a:pt x="332" y="47"/>
                      <a:pt x="332" y="47"/>
                      <a:pt x="332" y="47"/>
                    </a:cubicBezTo>
                    <a:cubicBezTo>
                      <a:pt x="329" y="51"/>
                      <a:pt x="329" y="51"/>
                      <a:pt x="329" y="51"/>
                    </a:cubicBezTo>
                    <a:cubicBezTo>
                      <a:pt x="329" y="52"/>
                      <a:pt x="329" y="52"/>
                      <a:pt x="329" y="52"/>
                    </a:cubicBezTo>
                    <a:cubicBezTo>
                      <a:pt x="329" y="53"/>
                      <a:pt x="329" y="53"/>
                      <a:pt x="329" y="53"/>
                    </a:cubicBezTo>
                    <a:cubicBezTo>
                      <a:pt x="328" y="53"/>
                      <a:pt x="328" y="53"/>
                      <a:pt x="328" y="53"/>
                    </a:cubicBezTo>
                    <a:cubicBezTo>
                      <a:pt x="328" y="53"/>
                      <a:pt x="328" y="53"/>
                      <a:pt x="328" y="53"/>
                    </a:cubicBezTo>
                    <a:cubicBezTo>
                      <a:pt x="322" y="53"/>
                      <a:pt x="322" y="53"/>
                      <a:pt x="322" y="53"/>
                    </a:cubicBezTo>
                    <a:cubicBezTo>
                      <a:pt x="321" y="53"/>
                      <a:pt x="321" y="53"/>
                      <a:pt x="321" y="53"/>
                    </a:cubicBezTo>
                    <a:cubicBezTo>
                      <a:pt x="321" y="53"/>
                      <a:pt x="321" y="53"/>
                      <a:pt x="321" y="53"/>
                    </a:cubicBezTo>
                    <a:cubicBezTo>
                      <a:pt x="308" y="39"/>
                      <a:pt x="308" y="39"/>
                      <a:pt x="308" y="39"/>
                    </a:cubicBezTo>
                    <a:cubicBezTo>
                      <a:pt x="305" y="38"/>
                      <a:pt x="302" y="35"/>
                      <a:pt x="298" y="31"/>
                    </a:cubicBezTo>
                    <a:cubicBezTo>
                      <a:pt x="292" y="27"/>
                      <a:pt x="292" y="27"/>
                      <a:pt x="292" y="27"/>
                    </a:cubicBezTo>
                    <a:cubicBezTo>
                      <a:pt x="292" y="26"/>
                      <a:pt x="292" y="26"/>
                      <a:pt x="292" y="26"/>
                    </a:cubicBezTo>
                    <a:cubicBezTo>
                      <a:pt x="285" y="22"/>
                      <a:pt x="285" y="22"/>
                      <a:pt x="285" y="22"/>
                    </a:cubicBezTo>
                    <a:cubicBezTo>
                      <a:pt x="281" y="25"/>
                      <a:pt x="281" y="25"/>
                      <a:pt x="281" y="25"/>
                    </a:cubicBezTo>
                    <a:cubicBezTo>
                      <a:pt x="280" y="26"/>
                      <a:pt x="280" y="26"/>
                      <a:pt x="280" y="26"/>
                    </a:cubicBezTo>
                    <a:cubicBezTo>
                      <a:pt x="280" y="26"/>
                      <a:pt x="280" y="26"/>
                      <a:pt x="280" y="26"/>
                    </a:cubicBezTo>
                    <a:cubicBezTo>
                      <a:pt x="280" y="26"/>
                      <a:pt x="280" y="26"/>
                      <a:pt x="280" y="26"/>
                    </a:cubicBezTo>
                    <a:cubicBezTo>
                      <a:pt x="276" y="25"/>
                      <a:pt x="276" y="25"/>
                      <a:pt x="276" y="25"/>
                    </a:cubicBezTo>
                    <a:cubicBezTo>
                      <a:pt x="272" y="27"/>
                      <a:pt x="272" y="27"/>
                      <a:pt x="272" y="27"/>
                    </a:cubicBezTo>
                    <a:cubicBezTo>
                      <a:pt x="272" y="27"/>
                      <a:pt x="272" y="27"/>
                      <a:pt x="272" y="27"/>
                    </a:cubicBezTo>
                    <a:cubicBezTo>
                      <a:pt x="271" y="28"/>
                      <a:pt x="271" y="28"/>
                      <a:pt x="271" y="28"/>
                    </a:cubicBezTo>
                    <a:cubicBezTo>
                      <a:pt x="271" y="28"/>
                      <a:pt x="271" y="28"/>
                      <a:pt x="271" y="28"/>
                    </a:cubicBezTo>
                    <a:cubicBezTo>
                      <a:pt x="265" y="29"/>
                      <a:pt x="265" y="29"/>
                      <a:pt x="265" y="29"/>
                    </a:cubicBezTo>
                    <a:cubicBezTo>
                      <a:pt x="258" y="24"/>
                      <a:pt x="250" y="20"/>
                      <a:pt x="242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íśľiḑé">
                <a:extLst>
                  <a:ext uri="{FF2B5EF4-FFF2-40B4-BE49-F238E27FC236}">
                    <a16:creationId xmlns:a16="http://schemas.microsoft.com/office/drawing/2014/main" xmlns="" id="{90BC0CD8-29E4-4FA0-837F-E86B7521833B}"/>
                  </a:ext>
                </a:extLst>
              </p:cNvPr>
              <p:cNvSpPr/>
              <p:nvPr/>
            </p:nvSpPr>
            <p:spPr bwMode="auto">
              <a:xfrm>
                <a:off x="2502" y="2348"/>
                <a:ext cx="831" cy="729"/>
              </a:xfrm>
              <a:custGeom>
                <a:avLst/>
                <a:gdLst>
                  <a:gd name="T0" fmla="*/ 10 w 351"/>
                  <a:gd name="T1" fmla="*/ 14 h 308"/>
                  <a:gd name="T2" fmla="*/ 9 w 351"/>
                  <a:gd name="T3" fmla="*/ 35 h 308"/>
                  <a:gd name="T4" fmla="*/ 5 w 351"/>
                  <a:gd name="T5" fmla="*/ 57 h 308"/>
                  <a:gd name="T6" fmla="*/ 19 w 351"/>
                  <a:gd name="T7" fmla="*/ 69 h 308"/>
                  <a:gd name="T8" fmla="*/ 35 w 351"/>
                  <a:gd name="T9" fmla="*/ 97 h 308"/>
                  <a:gd name="T10" fmla="*/ 37 w 351"/>
                  <a:gd name="T11" fmla="*/ 122 h 308"/>
                  <a:gd name="T12" fmla="*/ 45 w 351"/>
                  <a:gd name="T13" fmla="*/ 143 h 308"/>
                  <a:gd name="T14" fmla="*/ 50 w 351"/>
                  <a:gd name="T15" fmla="*/ 175 h 308"/>
                  <a:gd name="T16" fmla="*/ 47 w 351"/>
                  <a:gd name="T17" fmla="*/ 218 h 308"/>
                  <a:gd name="T18" fmla="*/ 55 w 351"/>
                  <a:gd name="T19" fmla="*/ 231 h 308"/>
                  <a:gd name="T20" fmla="*/ 62 w 351"/>
                  <a:gd name="T21" fmla="*/ 213 h 308"/>
                  <a:gd name="T22" fmla="*/ 78 w 351"/>
                  <a:gd name="T23" fmla="*/ 220 h 308"/>
                  <a:gd name="T24" fmla="*/ 85 w 351"/>
                  <a:gd name="T25" fmla="*/ 237 h 308"/>
                  <a:gd name="T26" fmla="*/ 102 w 351"/>
                  <a:gd name="T27" fmla="*/ 239 h 308"/>
                  <a:gd name="T28" fmla="*/ 119 w 351"/>
                  <a:gd name="T29" fmla="*/ 279 h 308"/>
                  <a:gd name="T30" fmla="*/ 123 w 351"/>
                  <a:gd name="T31" fmla="*/ 299 h 308"/>
                  <a:gd name="T32" fmla="*/ 131 w 351"/>
                  <a:gd name="T33" fmla="*/ 308 h 308"/>
                  <a:gd name="T34" fmla="*/ 153 w 351"/>
                  <a:gd name="T35" fmla="*/ 293 h 308"/>
                  <a:gd name="T36" fmla="*/ 164 w 351"/>
                  <a:gd name="T37" fmla="*/ 268 h 308"/>
                  <a:gd name="T38" fmla="*/ 173 w 351"/>
                  <a:gd name="T39" fmla="*/ 255 h 308"/>
                  <a:gd name="T40" fmla="*/ 187 w 351"/>
                  <a:gd name="T41" fmla="*/ 235 h 308"/>
                  <a:gd name="T42" fmla="*/ 195 w 351"/>
                  <a:gd name="T43" fmla="*/ 218 h 308"/>
                  <a:gd name="T44" fmla="*/ 221 w 351"/>
                  <a:gd name="T45" fmla="*/ 225 h 308"/>
                  <a:gd name="T46" fmla="*/ 229 w 351"/>
                  <a:gd name="T47" fmla="*/ 236 h 308"/>
                  <a:gd name="T48" fmla="*/ 240 w 351"/>
                  <a:gd name="T49" fmla="*/ 233 h 308"/>
                  <a:gd name="T50" fmla="*/ 255 w 351"/>
                  <a:gd name="T51" fmla="*/ 249 h 308"/>
                  <a:gd name="T52" fmla="*/ 275 w 351"/>
                  <a:gd name="T53" fmla="*/ 233 h 308"/>
                  <a:gd name="T54" fmla="*/ 264 w 351"/>
                  <a:gd name="T55" fmla="*/ 229 h 308"/>
                  <a:gd name="T56" fmla="*/ 259 w 351"/>
                  <a:gd name="T57" fmla="*/ 210 h 308"/>
                  <a:gd name="T58" fmla="*/ 275 w 351"/>
                  <a:gd name="T59" fmla="*/ 209 h 308"/>
                  <a:gd name="T60" fmla="*/ 259 w 351"/>
                  <a:gd name="T61" fmla="*/ 187 h 308"/>
                  <a:gd name="T62" fmla="*/ 255 w 351"/>
                  <a:gd name="T63" fmla="*/ 163 h 308"/>
                  <a:gd name="T64" fmla="*/ 303 w 351"/>
                  <a:gd name="T65" fmla="*/ 143 h 308"/>
                  <a:gd name="T66" fmla="*/ 327 w 351"/>
                  <a:gd name="T67" fmla="*/ 121 h 308"/>
                  <a:gd name="T68" fmla="*/ 333 w 351"/>
                  <a:gd name="T69" fmla="*/ 111 h 308"/>
                  <a:gd name="T70" fmla="*/ 343 w 351"/>
                  <a:gd name="T71" fmla="*/ 85 h 308"/>
                  <a:gd name="T72" fmla="*/ 325 w 351"/>
                  <a:gd name="T73" fmla="*/ 78 h 308"/>
                  <a:gd name="T74" fmla="*/ 315 w 351"/>
                  <a:gd name="T75" fmla="*/ 68 h 308"/>
                  <a:gd name="T76" fmla="*/ 304 w 351"/>
                  <a:gd name="T77" fmla="*/ 73 h 308"/>
                  <a:gd name="T78" fmla="*/ 298 w 351"/>
                  <a:gd name="T79" fmla="*/ 63 h 308"/>
                  <a:gd name="T80" fmla="*/ 287 w 351"/>
                  <a:gd name="T81" fmla="*/ 62 h 308"/>
                  <a:gd name="T82" fmla="*/ 263 w 351"/>
                  <a:gd name="T83" fmla="*/ 58 h 308"/>
                  <a:gd name="T84" fmla="*/ 253 w 351"/>
                  <a:gd name="T85" fmla="*/ 59 h 308"/>
                  <a:gd name="T86" fmla="*/ 219 w 351"/>
                  <a:gd name="T87" fmla="*/ 55 h 308"/>
                  <a:gd name="T88" fmla="*/ 217 w 351"/>
                  <a:gd name="T89" fmla="*/ 39 h 308"/>
                  <a:gd name="T90" fmla="*/ 180 w 351"/>
                  <a:gd name="T91" fmla="*/ 16 h 308"/>
                  <a:gd name="T92" fmla="*/ 163 w 351"/>
                  <a:gd name="T93" fmla="*/ 5 h 308"/>
                  <a:gd name="T94" fmla="*/ 160 w 351"/>
                  <a:gd name="T95" fmla="*/ 31 h 308"/>
                  <a:gd name="T96" fmla="*/ 140 w 351"/>
                  <a:gd name="T97" fmla="*/ 33 h 308"/>
                  <a:gd name="T98" fmla="*/ 131 w 351"/>
                  <a:gd name="T99" fmla="*/ 41 h 308"/>
                  <a:gd name="T100" fmla="*/ 122 w 351"/>
                  <a:gd name="T101" fmla="*/ 55 h 308"/>
                  <a:gd name="T102" fmla="*/ 95 w 351"/>
                  <a:gd name="T103" fmla="*/ 67 h 308"/>
                  <a:gd name="T104" fmla="*/ 77 w 351"/>
                  <a:gd name="T105" fmla="*/ 50 h 308"/>
                  <a:gd name="T106" fmla="*/ 63 w 351"/>
                  <a:gd name="T107" fmla="*/ 47 h 308"/>
                  <a:gd name="T108" fmla="*/ 49 w 351"/>
                  <a:gd name="T109" fmla="*/ 31 h 308"/>
                  <a:gd name="T110" fmla="*/ 34 w 351"/>
                  <a:gd name="T111" fmla="*/ 7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51" h="308">
                    <a:moveTo>
                      <a:pt x="33" y="7"/>
                    </a:moveTo>
                    <a:cubicBezTo>
                      <a:pt x="23" y="5"/>
                      <a:pt x="23" y="5"/>
                      <a:pt x="23" y="5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4" y="57"/>
                      <a:pt x="4" y="57"/>
                      <a:pt x="4" y="57"/>
                    </a:cubicBezTo>
                    <a:cubicBezTo>
                      <a:pt x="5" y="57"/>
                      <a:pt x="5" y="57"/>
                      <a:pt x="5" y="57"/>
                    </a:cubicBezTo>
                    <a:cubicBezTo>
                      <a:pt x="5" y="57"/>
                      <a:pt x="5" y="57"/>
                      <a:pt x="5" y="57"/>
                    </a:cubicBezTo>
                    <a:cubicBezTo>
                      <a:pt x="19" y="68"/>
                      <a:pt x="19" y="68"/>
                      <a:pt x="19" y="68"/>
                    </a:cubicBezTo>
                    <a:cubicBezTo>
                      <a:pt x="19" y="69"/>
                      <a:pt x="19" y="69"/>
                      <a:pt x="19" y="69"/>
                    </a:cubicBezTo>
                    <a:cubicBezTo>
                      <a:pt x="19" y="69"/>
                      <a:pt x="19" y="69"/>
                      <a:pt x="19" y="69"/>
                    </a:cubicBezTo>
                    <a:cubicBezTo>
                      <a:pt x="19" y="69"/>
                      <a:pt x="19" y="69"/>
                      <a:pt x="19" y="69"/>
                    </a:cubicBezTo>
                    <a:cubicBezTo>
                      <a:pt x="19" y="69"/>
                      <a:pt x="19" y="69"/>
                      <a:pt x="19" y="69"/>
                    </a:cubicBezTo>
                    <a:cubicBezTo>
                      <a:pt x="21" y="79"/>
                      <a:pt x="21" y="79"/>
                      <a:pt x="21" y="79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29" y="91"/>
                      <a:pt x="31" y="93"/>
                      <a:pt x="35" y="97"/>
                    </a:cubicBezTo>
                    <a:cubicBezTo>
                      <a:pt x="35" y="97"/>
                      <a:pt x="35" y="97"/>
                      <a:pt x="35" y="97"/>
                    </a:cubicBezTo>
                    <a:cubicBezTo>
                      <a:pt x="36" y="97"/>
                      <a:pt x="36" y="97"/>
                      <a:pt x="36" y="97"/>
                    </a:cubicBezTo>
                    <a:cubicBezTo>
                      <a:pt x="36" y="97"/>
                      <a:pt x="36" y="97"/>
                      <a:pt x="36" y="97"/>
                    </a:cubicBezTo>
                    <a:cubicBezTo>
                      <a:pt x="35" y="98"/>
                      <a:pt x="35" y="98"/>
                      <a:pt x="35" y="98"/>
                    </a:cubicBezTo>
                    <a:cubicBezTo>
                      <a:pt x="35" y="107"/>
                      <a:pt x="35" y="107"/>
                      <a:pt x="35" y="107"/>
                    </a:cubicBezTo>
                    <a:cubicBezTo>
                      <a:pt x="37" y="109"/>
                      <a:pt x="37" y="115"/>
                      <a:pt x="37" y="122"/>
                    </a:cubicBezTo>
                    <a:cubicBezTo>
                      <a:pt x="41" y="127"/>
                      <a:pt x="42" y="131"/>
                      <a:pt x="42" y="133"/>
                    </a:cubicBezTo>
                    <a:cubicBezTo>
                      <a:pt x="42" y="135"/>
                      <a:pt x="43" y="138"/>
                      <a:pt x="45" y="143"/>
                    </a:cubicBezTo>
                    <a:cubicBezTo>
                      <a:pt x="45" y="143"/>
                      <a:pt x="45" y="143"/>
                      <a:pt x="45" y="143"/>
                    </a:cubicBezTo>
                    <a:cubicBezTo>
                      <a:pt x="45" y="143"/>
                      <a:pt x="45" y="143"/>
                      <a:pt x="45" y="143"/>
                    </a:cubicBezTo>
                    <a:cubicBezTo>
                      <a:pt x="45" y="143"/>
                      <a:pt x="45" y="143"/>
                      <a:pt x="45" y="143"/>
                    </a:cubicBezTo>
                    <a:cubicBezTo>
                      <a:pt x="46" y="149"/>
                      <a:pt x="46" y="153"/>
                      <a:pt x="45" y="157"/>
                    </a:cubicBezTo>
                    <a:cubicBezTo>
                      <a:pt x="43" y="160"/>
                      <a:pt x="45" y="165"/>
                      <a:pt x="49" y="173"/>
                    </a:cubicBezTo>
                    <a:cubicBezTo>
                      <a:pt x="50" y="173"/>
                      <a:pt x="50" y="173"/>
                      <a:pt x="50" y="173"/>
                    </a:cubicBezTo>
                    <a:cubicBezTo>
                      <a:pt x="50" y="174"/>
                      <a:pt x="50" y="174"/>
                      <a:pt x="50" y="174"/>
                    </a:cubicBezTo>
                    <a:cubicBezTo>
                      <a:pt x="50" y="175"/>
                      <a:pt x="50" y="175"/>
                      <a:pt x="50" y="175"/>
                    </a:cubicBezTo>
                    <a:cubicBezTo>
                      <a:pt x="43" y="189"/>
                      <a:pt x="43" y="189"/>
                      <a:pt x="43" y="189"/>
                    </a:cubicBezTo>
                    <a:cubicBezTo>
                      <a:pt x="45" y="192"/>
                      <a:pt x="45" y="194"/>
                      <a:pt x="45" y="196"/>
                    </a:cubicBezTo>
                    <a:cubicBezTo>
                      <a:pt x="43" y="209"/>
                      <a:pt x="43" y="209"/>
                      <a:pt x="43" y="209"/>
                    </a:cubicBezTo>
                    <a:cubicBezTo>
                      <a:pt x="43" y="213"/>
                      <a:pt x="43" y="216"/>
                      <a:pt x="45" y="217"/>
                    </a:cubicBezTo>
                    <a:cubicBezTo>
                      <a:pt x="47" y="218"/>
                      <a:pt x="47" y="218"/>
                      <a:pt x="47" y="218"/>
                    </a:cubicBezTo>
                    <a:cubicBezTo>
                      <a:pt x="51" y="220"/>
                      <a:pt x="52" y="222"/>
                      <a:pt x="52" y="224"/>
                    </a:cubicBezTo>
                    <a:cubicBezTo>
                      <a:pt x="51" y="231"/>
                      <a:pt x="51" y="231"/>
                      <a:pt x="51" y="231"/>
                    </a:cubicBezTo>
                    <a:cubicBezTo>
                      <a:pt x="53" y="231"/>
                      <a:pt x="53" y="231"/>
                      <a:pt x="53" y="231"/>
                    </a:cubicBezTo>
                    <a:cubicBezTo>
                      <a:pt x="54" y="232"/>
                      <a:pt x="54" y="232"/>
                      <a:pt x="54" y="232"/>
                    </a:cubicBezTo>
                    <a:cubicBezTo>
                      <a:pt x="55" y="231"/>
                      <a:pt x="55" y="231"/>
                      <a:pt x="55" y="231"/>
                    </a:cubicBezTo>
                    <a:cubicBezTo>
                      <a:pt x="56" y="229"/>
                      <a:pt x="57" y="228"/>
                      <a:pt x="58" y="226"/>
                    </a:cubicBezTo>
                    <a:cubicBezTo>
                      <a:pt x="59" y="225"/>
                      <a:pt x="59" y="225"/>
                      <a:pt x="59" y="225"/>
                    </a:cubicBezTo>
                    <a:cubicBezTo>
                      <a:pt x="59" y="224"/>
                      <a:pt x="59" y="224"/>
                      <a:pt x="59" y="224"/>
                    </a:cubicBezTo>
                    <a:cubicBezTo>
                      <a:pt x="61" y="223"/>
                      <a:pt x="61" y="222"/>
                      <a:pt x="63" y="220"/>
                    </a:cubicBezTo>
                    <a:cubicBezTo>
                      <a:pt x="63" y="218"/>
                      <a:pt x="63" y="215"/>
                      <a:pt x="62" y="213"/>
                    </a:cubicBezTo>
                    <a:cubicBezTo>
                      <a:pt x="61" y="211"/>
                      <a:pt x="61" y="211"/>
                      <a:pt x="61" y="211"/>
                    </a:cubicBezTo>
                    <a:cubicBezTo>
                      <a:pt x="63" y="210"/>
                      <a:pt x="63" y="210"/>
                      <a:pt x="63" y="210"/>
                    </a:cubicBezTo>
                    <a:cubicBezTo>
                      <a:pt x="70" y="209"/>
                      <a:pt x="73" y="209"/>
                      <a:pt x="75" y="212"/>
                    </a:cubicBezTo>
                    <a:cubicBezTo>
                      <a:pt x="78" y="220"/>
                      <a:pt x="78" y="220"/>
                      <a:pt x="78" y="220"/>
                    </a:cubicBezTo>
                    <a:cubicBezTo>
                      <a:pt x="78" y="220"/>
                      <a:pt x="78" y="220"/>
                      <a:pt x="78" y="220"/>
                    </a:cubicBezTo>
                    <a:cubicBezTo>
                      <a:pt x="78" y="221"/>
                      <a:pt x="78" y="221"/>
                      <a:pt x="78" y="221"/>
                    </a:cubicBezTo>
                    <a:cubicBezTo>
                      <a:pt x="79" y="234"/>
                      <a:pt x="79" y="234"/>
                      <a:pt x="79" y="234"/>
                    </a:cubicBezTo>
                    <a:cubicBezTo>
                      <a:pt x="85" y="237"/>
                      <a:pt x="85" y="237"/>
                      <a:pt x="85" y="237"/>
                    </a:cubicBezTo>
                    <a:cubicBezTo>
                      <a:pt x="85" y="237"/>
                      <a:pt x="85" y="237"/>
                      <a:pt x="85" y="237"/>
                    </a:cubicBezTo>
                    <a:cubicBezTo>
                      <a:pt x="85" y="237"/>
                      <a:pt x="85" y="237"/>
                      <a:pt x="85" y="237"/>
                    </a:cubicBezTo>
                    <a:cubicBezTo>
                      <a:pt x="89" y="239"/>
                      <a:pt x="89" y="239"/>
                      <a:pt x="89" y="239"/>
                    </a:cubicBezTo>
                    <a:cubicBezTo>
                      <a:pt x="92" y="236"/>
                      <a:pt x="92" y="236"/>
                      <a:pt x="92" y="236"/>
                    </a:cubicBezTo>
                    <a:cubicBezTo>
                      <a:pt x="95" y="233"/>
                      <a:pt x="95" y="233"/>
                      <a:pt x="95" y="233"/>
                    </a:cubicBezTo>
                    <a:cubicBezTo>
                      <a:pt x="97" y="233"/>
                      <a:pt x="97" y="233"/>
                      <a:pt x="97" y="233"/>
                    </a:cubicBezTo>
                    <a:cubicBezTo>
                      <a:pt x="99" y="234"/>
                      <a:pt x="101" y="236"/>
                      <a:pt x="102" y="239"/>
                    </a:cubicBezTo>
                    <a:cubicBezTo>
                      <a:pt x="103" y="249"/>
                      <a:pt x="103" y="249"/>
                      <a:pt x="103" y="249"/>
                    </a:cubicBezTo>
                    <a:cubicBezTo>
                      <a:pt x="104" y="251"/>
                      <a:pt x="104" y="251"/>
                      <a:pt x="104" y="251"/>
                    </a:cubicBezTo>
                    <a:cubicBezTo>
                      <a:pt x="115" y="274"/>
                      <a:pt x="115" y="274"/>
                      <a:pt x="115" y="274"/>
                    </a:cubicBezTo>
                    <a:cubicBezTo>
                      <a:pt x="119" y="278"/>
                      <a:pt x="119" y="278"/>
                      <a:pt x="119" y="278"/>
                    </a:cubicBezTo>
                    <a:cubicBezTo>
                      <a:pt x="119" y="279"/>
                      <a:pt x="119" y="279"/>
                      <a:pt x="119" y="279"/>
                    </a:cubicBezTo>
                    <a:cubicBezTo>
                      <a:pt x="119" y="279"/>
                      <a:pt x="119" y="279"/>
                      <a:pt x="119" y="279"/>
                    </a:cubicBezTo>
                    <a:cubicBezTo>
                      <a:pt x="121" y="289"/>
                      <a:pt x="121" y="289"/>
                      <a:pt x="121" y="289"/>
                    </a:cubicBezTo>
                    <a:cubicBezTo>
                      <a:pt x="121" y="289"/>
                      <a:pt x="121" y="289"/>
                      <a:pt x="121" y="289"/>
                    </a:cubicBezTo>
                    <a:cubicBezTo>
                      <a:pt x="122" y="298"/>
                      <a:pt x="122" y="298"/>
                      <a:pt x="122" y="298"/>
                    </a:cubicBezTo>
                    <a:cubicBezTo>
                      <a:pt x="123" y="299"/>
                      <a:pt x="123" y="299"/>
                      <a:pt x="123" y="299"/>
                    </a:cubicBezTo>
                    <a:cubicBezTo>
                      <a:pt x="125" y="295"/>
                      <a:pt x="128" y="293"/>
                      <a:pt x="129" y="293"/>
                    </a:cubicBezTo>
                    <a:cubicBezTo>
                      <a:pt x="131" y="294"/>
                      <a:pt x="131" y="295"/>
                      <a:pt x="131" y="296"/>
                    </a:cubicBezTo>
                    <a:cubicBezTo>
                      <a:pt x="131" y="299"/>
                      <a:pt x="131" y="299"/>
                      <a:pt x="131" y="299"/>
                    </a:cubicBezTo>
                    <a:cubicBezTo>
                      <a:pt x="131" y="306"/>
                      <a:pt x="131" y="306"/>
                      <a:pt x="131" y="306"/>
                    </a:cubicBezTo>
                    <a:cubicBezTo>
                      <a:pt x="131" y="308"/>
                      <a:pt x="131" y="308"/>
                      <a:pt x="131" y="308"/>
                    </a:cubicBezTo>
                    <a:cubicBezTo>
                      <a:pt x="133" y="308"/>
                      <a:pt x="135" y="308"/>
                      <a:pt x="135" y="307"/>
                    </a:cubicBezTo>
                    <a:cubicBezTo>
                      <a:pt x="139" y="301"/>
                      <a:pt x="139" y="301"/>
                      <a:pt x="139" y="301"/>
                    </a:cubicBezTo>
                    <a:cubicBezTo>
                      <a:pt x="144" y="297"/>
                      <a:pt x="144" y="297"/>
                      <a:pt x="144" y="297"/>
                    </a:cubicBezTo>
                    <a:cubicBezTo>
                      <a:pt x="147" y="295"/>
                      <a:pt x="149" y="293"/>
                      <a:pt x="153" y="293"/>
                    </a:cubicBezTo>
                    <a:cubicBezTo>
                      <a:pt x="153" y="293"/>
                      <a:pt x="153" y="293"/>
                      <a:pt x="153" y="293"/>
                    </a:cubicBezTo>
                    <a:cubicBezTo>
                      <a:pt x="161" y="295"/>
                      <a:pt x="161" y="295"/>
                      <a:pt x="161" y="295"/>
                    </a:cubicBezTo>
                    <a:cubicBezTo>
                      <a:pt x="164" y="294"/>
                      <a:pt x="164" y="294"/>
                      <a:pt x="164" y="294"/>
                    </a:cubicBezTo>
                    <a:cubicBezTo>
                      <a:pt x="168" y="288"/>
                      <a:pt x="168" y="288"/>
                      <a:pt x="168" y="288"/>
                    </a:cubicBezTo>
                    <a:cubicBezTo>
                      <a:pt x="167" y="279"/>
                      <a:pt x="167" y="279"/>
                      <a:pt x="167" y="279"/>
                    </a:cubicBezTo>
                    <a:cubicBezTo>
                      <a:pt x="165" y="275"/>
                      <a:pt x="163" y="271"/>
                      <a:pt x="164" y="268"/>
                    </a:cubicBezTo>
                    <a:cubicBezTo>
                      <a:pt x="165" y="261"/>
                      <a:pt x="165" y="261"/>
                      <a:pt x="165" y="261"/>
                    </a:cubicBezTo>
                    <a:cubicBezTo>
                      <a:pt x="165" y="260"/>
                      <a:pt x="165" y="260"/>
                      <a:pt x="165" y="260"/>
                    </a:cubicBezTo>
                    <a:cubicBezTo>
                      <a:pt x="166" y="259"/>
                      <a:pt x="166" y="259"/>
                      <a:pt x="166" y="259"/>
                    </a:cubicBezTo>
                    <a:cubicBezTo>
                      <a:pt x="166" y="259"/>
                      <a:pt x="166" y="259"/>
                      <a:pt x="166" y="259"/>
                    </a:cubicBezTo>
                    <a:cubicBezTo>
                      <a:pt x="173" y="255"/>
                      <a:pt x="173" y="255"/>
                      <a:pt x="173" y="255"/>
                    </a:cubicBezTo>
                    <a:cubicBezTo>
                      <a:pt x="174" y="255"/>
                      <a:pt x="174" y="255"/>
                      <a:pt x="174" y="255"/>
                    </a:cubicBezTo>
                    <a:cubicBezTo>
                      <a:pt x="174" y="255"/>
                      <a:pt x="174" y="255"/>
                      <a:pt x="174" y="255"/>
                    </a:cubicBezTo>
                    <a:cubicBezTo>
                      <a:pt x="179" y="251"/>
                      <a:pt x="179" y="251"/>
                      <a:pt x="179" y="251"/>
                    </a:cubicBezTo>
                    <a:cubicBezTo>
                      <a:pt x="186" y="242"/>
                      <a:pt x="186" y="242"/>
                      <a:pt x="186" y="242"/>
                    </a:cubicBezTo>
                    <a:cubicBezTo>
                      <a:pt x="187" y="235"/>
                      <a:pt x="187" y="235"/>
                      <a:pt x="187" y="235"/>
                    </a:cubicBezTo>
                    <a:cubicBezTo>
                      <a:pt x="179" y="218"/>
                      <a:pt x="179" y="218"/>
                      <a:pt x="179" y="218"/>
                    </a:cubicBezTo>
                    <a:cubicBezTo>
                      <a:pt x="195" y="225"/>
                      <a:pt x="195" y="225"/>
                      <a:pt x="195" y="225"/>
                    </a:cubicBezTo>
                    <a:cubicBezTo>
                      <a:pt x="195" y="219"/>
                      <a:pt x="195" y="219"/>
                      <a:pt x="195" y="219"/>
                    </a:cubicBezTo>
                    <a:cubicBezTo>
                      <a:pt x="195" y="219"/>
                      <a:pt x="195" y="219"/>
                      <a:pt x="195" y="219"/>
                    </a:cubicBezTo>
                    <a:cubicBezTo>
                      <a:pt x="195" y="218"/>
                      <a:pt x="195" y="218"/>
                      <a:pt x="195" y="218"/>
                    </a:cubicBezTo>
                    <a:cubicBezTo>
                      <a:pt x="201" y="213"/>
                      <a:pt x="201" y="213"/>
                      <a:pt x="201" y="213"/>
                    </a:cubicBezTo>
                    <a:cubicBezTo>
                      <a:pt x="213" y="210"/>
                      <a:pt x="213" y="210"/>
                      <a:pt x="213" y="210"/>
                    </a:cubicBezTo>
                    <a:cubicBezTo>
                      <a:pt x="214" y="210"/>
                      <a:pt x="214" y="210"/>
                      <a:pt x="214" y="210"/>
                    </a:cubicBezTo>
                    <a:cubicBezTo>
                      <a:pt x="221" y="225"/>
                      <a:pt x="221" y="225"/>
                      <a:pt x="221" y="225"/>
                    </a:cubicBezTo>
                    <a:cubicBezTo>
                      <a:pt x="221" y="225"/>
                      <a:pt x="221" y="225"/>
                      <a:pt x="221" y="225"/>
                    </a:cubicBezTo>
                    <a:cubicBezTo>
                      <a:pt x="220" y="231"/>
                      <a:pt x="220" y="231"/>
                      <a:pt x="220" y="231"/>
                    </a:cubicBezTo>
                    <a:cubicBezTo>
                      <a:pt x="221" y="236"/>
                      <a:pt x="221" y="236"/>
                      <a:pt x="221" y="236"/>
                    </a:cubicBezTo>
                    <a:cubicBezTo>
                      <a:pt x="221" y="239"/>
                      <a:pt x="223" y="240"/>
                      <a:pt x="224" y="240"/>
                    </a:cubicBezTo>
                    <a:cubicBezTo>
                      <a:pt x="226" y="240"/>
                      <a:pt x="227" y="239"/>
                      <a:pt x="229" y="237"/>
                    </a:cubicBezTo>
                    <a:cubicBezTo>
                      <a:pt x="229" y="236"/>
                      <a:pt x="229" y="236"/>
                      <a:pt x="229" y="236"/>
                    </a:cubicBezTo>
                    <a:cubicBezTo>
                      <a:pt x="229" y="236"/>
                      <a:pt x="229" y="236"/>
                      <a:pt x="229" y="236"/>
                    </a:cubicBezTo>
                    <a:cubicBezTo>
                      <a:pt x="230" y="236"/>
                      <a:pt x="230" y="236"/>
                      <a:pt x="230" y="236"/>
                    </a:cubicBezTo>
                    <a:cubicBezTo>
                      <a:pt x="239" y="233"/>
                      <a:pt x="239" y="233"/>
                      <a:pt x="239" y="233"/>
                    </a:cubicBezTo>
                    <a:cubicBezTo>
                      <a:pt x="239" y="233"/>
                      <a:pt x="239" y="233"/>
                      <a:pt x="239" y="233"/>
                    </a:cubicBezTo>
                    <a:cubicBezTo>
                      <a:pt x="240" y="233"/>
                      <a:pt x="240" y="233"/>
                      <a:pt x="240" y="233"/>
                    </a:cubicBezTo>
                    <a:cubicBezTo>
                      <a:pt x="245" y="233"/>
                      <a:pt x="247" y="234"/>
                      <a:pt x="249" y="236"/>
                    </a:cubicBezTo>
                    <a:cubicBezTo>
                      <a:pt x="249" y="247"/>
                      <a:pt x="249" y="247"/>
                      <a:pt x="249" y="247"/>
                    </a:cubicBezTo>
                    <a:cubicBezTo>
                      <a:pt x="249" y="247"/>
                      <a:pt x="249" y="247"/>
                      <a:pt x="249" y="247"/>
                    </a:cubicBezTo>
                    <a:cubicBezTo>
                      <a:pt x="251" y="248"/>
                      <a:pt x="251" y="248"/>
                      <a:pt x="251" y="248"/>
                    </a:cubicBezTo>
                    <a:cubicBezTo>
                      <a:pt x="255" y="249"/>
                      <a:pt x="255" y="249"/>
                      <a:pt x="255" y="249"/>
                    </a:cubicBezTo>
                    <a:cubicBezTo>
                      <a:pt x="261" y="249"/>
                      <a:pt x="261" y="249"/>
                      <a:pt x="261" y="249"/>
                    </a:cubicBezTo>
                    <a:cubicBezTo>
                      <a:pt x="271" y="246"/>
                      <a:pt x="271" y="246"/>
                      <a:pt x="271" y="246"/>
                    </a:cubicBezTo>
                    <a:cubicBezTo>
                      <a:pt x="277" y="241"/>
                      <a:pt x="277" y="241"/>
                      <a:pt x="277" y="241"/>
                    </a:cubicBezTo>
                    <a:cubicBezTo>
                      <a:pt x="278" y="236"/>
                      <a:pt x="278" y="236"/>
                      <a:pt x="278" y="236"/>
                    </a:cubicBezTo>
                    <a:cubicBezTo>
                      <a:pt x="275" y="233"/>
                      <a:pt x="275" y="233"/>
                      <a:pt x="275" y="233"/>
                    </a:cubicBezTo>
                    <a:cubicBezTo>
                      <a:pt x="265" y="229"/>
                      <a:pt x="265" y="229"/>
                      <a:pt x="265" y="229"/>
                    </a:cubicBezTo>
                    <a:cubicBezTo>
                      <a:pt x="265" y="229"/>
                      <a:pt x="265" y="229"/>
                      <a:pt x="265" y="229"/>
                    </a:cubicBezTo>
                    <a:cubicBezTo>
                      <a:pt x="264" y="229"/>
                      <a:pt x="264" y="229"/>
                      <a:pt x="264" y="229"/>
                    </a:cubicBezTo>
                    <a:cubicBezTo>
                      <a:pt x="264" y="229"/>
                      <a:pt x="264" y="229"/>
                      <a:pt x="264" y="229"/>
                    </a:cubicBezTo>
                    <a:cubicBezTo>
                      <a:pt x="264" y="229"/>
                      <a:pt x="264" y="229"/>
                      <a:pt x="264" y="229"/>
                    </a:cubicBezTo>
                    <a:cubicBezTo>
                      <a:pt x="252" y="217"/>
                      <a:pt x="252" y="217"/>
                      <a:pt x="252" y="217"/>
                    </a:cubicBezTo>
                    <a:cubicBezTo>
                      <a:pt x="253" y="216"/>
                      <a:pt x="253" y="216"/>
                      <a:pt x="253" y="216"/>
                    </a:cubicBezTo>
                    <a:cubicBezTo>
                      <a:pt x="259" y="211"/>
                      <a:pt x="259" y="211"/>
                      <a:pt x="259" y="211"/>
                    </a:cubicBezTo>
                    <a:cubicBezTo>
                      <a:pt x="259" y="210"/>
                      <a:pt x="259" y="210"/>
                      <a:pt x="259" y="210"/>
                    </a:cubicBezTo>
                    <a:cubicBezTo>
                      <a:pt x="259" y="210"/>
                      <a:pt x="259" y="210"/>
                      <a:pt x="259" y="210"/>
                    </a:cubicBezTo>
                    <a:cubicBezTo>
                      <a:pt x="265" y="208"/>
                      <a:pt x="265" y="208"/>
                      <a:pt x="265" y="208"/>
                    </a:cubicBezTo>
                    <a:cubicBezTo>
                      <a:pt x="265" y="208"/>
                      <a:pt x="265" y="208"/>
                      <a:pt x="265" y="208"/>
                    </a:cubicBezTo>
                    <a:cubicBezTo>
                      <a:pt x="267" y="208"/>
                      <a:pt x="267" y="208"/>
                      <a:pt x="267" y="208"/>
                    </a:cubicBezTo>
                    <a:cubicBezTo>
                      <a:pt x="275" y="209"/>
                      <a:pt x="275" y="209"/>
                      <a:pt x="275" y="209"/>
                    </a:cubicBezTo>
                    <a:cubicBezTo>
                      <a:pt x="275" y="209"/>
                      <a:pt x="275" y="209"/>
                      <a:pt x="275" y="209"/>
                    </a:cubicBezTo>
                    <a:cubicBezTo>
                      <a:pt x="275" y="210"/>
                      <a:pt x="275" y="210"/>
                      <a:pt x="275" y="210"/>
                    </a:cubicBezTo>
                    <a:cubicBezTo>
                      <a:pt x="275" y="207"/>
                      <a:pt x="275" y="207"/>
                      <a:pt x="275" y="207"/>
                    </a:cubicBezTo>
                    <a:cubicBezTo>
                      <a:pt x="272" y="201"/>
                      <a:pt x="272" y="201"/>
                      <a:pt x="272" y="201"/>
                    </a:cubicBezTo>
                    <a:cubicBezTo>
                      <a:pt x="266" y="198"/>
                      <a:pt x="266" y="198"/>
                      <a:pt x="266" y="198"/>
                    </a:cubicBezTo>
                    <a:cubicBezTo>
                      <a:pt x="259" y="187"/>
                      <a:pt x="259" y="187"/>
                      <a:pt x="259" y="187"/>
                    </a:cubicBezTo>
                    <a:cubicBezTo>
                      <a:pt x="259" y="187"/>
                      <a:pt x="259" y="187"/>
                      <a:pt x="259" y="187"/>
                    </a:cubicBezTo>
                    <a:cubicBezTo>
                      <a:pt x="258" y="186"/>
                      <a:pt x="258" y="186"/>
                      <a:pt x="258" y="186"/>
                    </a:cubicBezTo>
                    <a:cubicBezTo>
                      <a:pt x="258" y="186"/>
                      <a:pt x="258" y="186"/>
                      <a:pt x="258" y="186"/>
                    </a:cubicBezTo>
                    <a:cubicBezTo>
                      <a:pt x="255" y="173"/>
                      <a:pt x="255" y="173"/>
                      <a:pt x="255" y="173"/>
                    </a:cubicBezTo>
                    <a:cubicBezTo>
                      <a:pt x="255" y="163"/>
                      <a:pt x="255" y="163"/>
                      <a:pt x="255" y="163"/>
                    </a:cubicBezTo>
                    <a:cubicBezTo>
                      <a:pt x="261" y="157"/>
                      <a:pt x="261" y="157"/>
                      <a:pt x="261" y="157"/>
                    </a:cubicBezTo>
                    <a:cubicBezTo>
                      <a:pt x="271" y="157"/>
                      <a:pt x="271" y="157"/>
                      <a:pt x="271" y="157"/>
                    </a:cubicBezTo>
                    <a:cubicBezTo>
                      <a:pt x="293" y="159"/>
                      <a:pt x="293" y="159"/>
                      <a:pt x="293" y="159"/>
                    </a:cubicBezTo>
                    <a:cubicBezTo>
                      <a:pt x="303" y="144"/>
                      <a:pt x="303" y="144"/>
                      <a:pt x="303" y="144"/>
                    </a:cubicBezTo>
                    <a:cubicBezTo>
                      <a:pt x="303" y="143"/>
                      <a:pt x="303" y="143"/>
                      <a:pt x="303" y="143"/>
                    </a:cubicBezTo>
                    <a:cubicBezTo>
                      <a:pt x="304" y="143"/>
                      <a:pt x="304" y="143"/>
                      <a:pt x="304" y="143"/>
                    </a:cubicBezTo>
                    <a:cubicBezTo>
                      <a:pt x="313" y="139"/>
                      <a:pt x="313" y="139"/>
                      <a:pt x="313" y="139"/>
                    </a:cubicBezTo>
                    <a:cubicBezTo>
                      <a:pt x="317" y="130"/>
                      <a:pt x="317" y="130"/>
                      <a:pt x="317" y="130"/>
                    </a:cubicBezTo>
                    <a:cubicBezTo>
                      <a:pt x="317" y="129"/>
                      <a:pt x="317" y="129"/>
                      <a:pt x="317" y="129"/>
                    </a:cubicBezTo>
                    <a:cubicBezTo>
                      <a:pt x="327" y="121"/>
                      <a:pt x="327" y="121"/>
                      <a:pt x="327" y="121"/>
                    </a:cubicBezTo>
                    <a:cubicBezTo>
                      <a:pt x="332" y="112"/>
                      <a:pt x="332" y="112"/>
                      <a:pt x="332" y="112"/>
                    </a:cubicBezTo>
                    <a:cubicBezTo>
                      <a:pt x="332" y="112"/>
                      <a:pt x="332" y="112"/>
                      <a:pt x="332" y="112"/>
                    </a:cubicBezTo>
                    <a:cubicBezTo>
                      <a:pt x="333" y="112"/>
                      <a:pt x="333" y="112"/>
                      <a:pt x="333" y="112"/>
                    </a:cubicBezTo>
                    <a:cubicBezTo>
                      <a:pt x="333" y="111"/>
                      <a:pt x="333" y="111"/>
                      <a:pt x="333" y="111"/>
                    </a:cubicBezTo>
                    <a:cubicBezTo>
                      <a:pt x="333" y="111"/>
                      <a:pt x="333" y="111"/>
                      <a:pt x="333" y="111"/>
                    </a:cubicBezTo>
                    <a:cubicBezTo>
                      <a:pt x="337" y="107"/>
                      <a:pt x="337" y="107"/>
                      <a:pt x="337" y="107"/>
                    </a:cubicBezTo>
                    <a:cubicBezTo>
                      <a:pt x="341" y="99"/>
                      <a:pt x="341" y="99"/>
                      <a:pt x="341" y="99"/>
                    </a:cubicBezTo>
                    <a:cubicBezTo>
                      <a:pt x="343" y="87"/>
                      <a:pt x="343" y="87"/>
                      <a:pt x="343" y="87"/>
                    </a:cubicBezTo>
                    <a:cubicBezTo>
                      <a:pt x="343" y="86"/>
                      <a:pt x="343" y="86"/>
                      <a:pt x="343" y="86"/>
                    </a:cubicBezTo>
                    <a:cubicBezTo>
                      <a:pt x="343" y="85"/>
                      <a:pt x="343" y="85"/>
                      <a:pt x="343" y="85"/>
                    </a:cubicBezTo>
                    <a:cubicBezTo>
                      <a:pt x="350" y="81"/>
                      <a:pt x="350" y="81"/>
                      <a:pt x="350" y="81"/>
                    </a:cubicBezTo>
                    <a:cubicBezTo>
                      <a:pt x="351" y="79"/>
                      <a:pt x="351" y="79"/>
                      <a:pt x="351" y="79"/>
                    </a:cubicBezTo>
                    <a:cubicBezTo>
                      <a:pt x="342" y="78"/>
                      <a:pt x="342" y="78"/>
                      <a:pt x="342" y="78"/>
                    </a:cubicBezTo>
                    <a:cubicBezTo>
                      <a:pt x="326" y="79"/>
                      <a:pt x="326" y="79"/>
                      <a:pt x="326" y="79"/>
                    </a:cubicBezTo>
                    <a:cubicBezTo>
                      <a:pt x="325" y="78"/>
                      <a:pt x="325" y="78"/>
                      <a:pt x="325" y="78"/>
                    </a:cubicBezTo>
                    <a:cubicBezTo>
                      <a:pt x="319" y="73"/>
                      <a:pt x="319" y="73"/>
                      <a:pt x="319" y="73"/>
                    </a:cubicBezTo>
                    <a:cubicBezTo>
                      <a:pt x="319" y="73"/>
                      <a:pt x="319" y="73"/>
                      <a:pt x="319" y="73"/>
                    </a:cubicBezTo>
                    <a:cubicBezTo>
                      <a:pt x="319" y="73"/>
                      <a:pt x="319" y="73"/>
                      <a:pt x="319" y="73"/>
                    </a:cubicBezTo>
                    <a:cubicBezTo>
                      <a:pt x="319" y="73"/>
                      <a:pt x="319" y="73"/>
                      <a:pt x="319" y="73"/>
                    </a:cubicBezTo>
                    <a:cubicBezTo>
                      <a:pt x="315" y="68"/>
                      <a:pt x="315" y="68"/>
                      <a:pt x="315" y="68"/>
                    </a:cubicBezTo>
                    <a:cubicBezTo>
                      <a:pt x="315" y="69"/>
                      <a:pt x="315" y="69"/>
                      <a:pt x="315" y="69"/>
                    </a:cubicBezTo>
                    <a:cubicBezTo>
                      <a:pt x="314" y="69"/>
                      <a:pt x="314" y="69"/>
                      <a:pt x="314" y="69"/>
                    </a:cubicBezTo>
                    <a:cubicBezTo>
                      <a:pt x="313" y="71"/>
                      <a:pt x="311" y="71"/>
                      <a:pt x="309" y="71"/>
                    </a:cubicBezTo>
                    <a:cubicBezTo>
                      <a:pt x="307" y="72"/>
                      <a:pt x="307" y="72"/>
                      <a:pt x="307" y="72"/>
                    </a:cubicBezTo>
                    <a:cubicBezTo>
                      <a:pt x="306" y="73"/>
                      <a:pt x="305" y="73"/>
                      <a:pt x="304" y="73"/>
                    </a:cubicBezTo>
                    <a:cubicBezTo>
                      <a:pt x="303" y="73"/>
                      <a:pt x="303" y="71"/>
                      <a:pt x="302" y="69"/>
                    </a:cubicBezTo>
                    <a:cubicBezTo>
                      <a:pt x="302" y="67"/>
                      <a:pt x="301" y="65"/>
                      <a:pt x="299" y="63"/>
                    </a:cubicBezTo>
                    <a:cubicBezTo>
                      <a:pt x="298" y="63"/>
                      <a:pt x="298" y="63"/>
                      <a:pt x="298" y="63"/>
                    </a:cubicBezTo>
                    <a:cubicBezTo>
                      <a:pt x="298" y="63"/>
                      <a:pt x="298" y="63"/>
                      <a:pt x="298" y="63"/>
                    </a:cubicBezTo>
                    <a:cubicBezTo>
                      <a:pt x="298" y="63"/>
                      <a:pt x="298" y="63"/>
                      <a:pt x="298" y="63"/>
                    </a:cubicBezTo>
                    <a:cubicBezTo>
                      <a:pt x="296" y="57"/>
                      <a:pt x="296" y="57"/>
                      <a:pt x="296" y="57"/>
                    </a:cubicBezTo>
                    <a:cubicBezTo>
                      <a:pt x="294" y="57"/>
                      <a:pt x="294" y="57"/>
                      <a:pt x="294" y="57"/>
                    </a:cubicBezTo>
                    <a:cubicBezTo>
                      <a:pt x="288" y="61"/>
                      <a:pt x="288" y="61"/>
                      <a:pt x="288" y="61"/>
                    </a:cubicBezTo>
                    <a:cubicBezTo>
                      <a:pt x="288" y="62"/>
                      <a:pt x="288" y="62"/>
                      <a:pt x="288" y="62"/>
                    </a:cubicBezTo>
                    <a:cubicBezTo>
                      <a:pt x="287" y="62"/>
                      <a:pt x="287" y="62"/>
                      <a:pt x="287" y="62"/>
                    </a:cubicBezTo>
                    <a:cubicBezTo>
                      <a:pt x="273" y="65"/>
                      <a:pt x="273" y="65"/>
                      <a:pt x="273" y="65"/>
                    </a:cubicBezTo>
                    <a:cubicBezTo>
                      <a:pt x="273" y="65"/>
                      <a:pt x="273" y="65"/>
                      <a:pt x="273" y="65"/>
                    </a:cubicBezTo>
                    <a:cubicBezTo>
                      <a:pt x="272" y="64"/>
                      <a:pt x="272" y="64"/>
                      <a:pt x="272" y="64"/>
                    </a:cubicBezTo>
                    <a:cubicBezTo>
                      <a:pt x="263" y="58"/>
                      <a:pt x="263" y="58"/>
                      <a:pt x="263" y="58"/>
                    </a:cubicBezTo>
                    <a:cubicBezTo>
                      <a:pt x="263" y="58"/>
                      <a:pt x="263" y="58"/>
                      <a:pt x="263" y="58"/>
                    </a:cubicBezTo>
                    <a:cubicBezTo>
                      <a:pt x="262" y="57"/>
                      <a:pt x="262" y="57"/>
                      <a:pt x="262" y="57"/>
                    </a:cubicBezTo>
                    <a:cubicBezTo>
                      <a:pt x="262" y="57"/>
                      <a:pt x="262" y="57"/>
                      <a:pt x="262" y="57"/>
                    </a:cubicBezTo>
                    <a:cubicBezTo>
                      <a:pt x="262" y="57"/>
                      <a:pt x="262" y="57"/>
                      <a:pt x="262" y="57"/>
                    </a:cubicBezTo>
                    <a:cubicBezTo>
                      <a:pt x="259" y="52"/>
                      <a:pt x="259" y="52"/>
                      <a:pt x="259" y="52"/>
                    </a:cubicBezTo>
                    <a:cubicBezTo>
                      <a:pt x="253" y="59"/>
                      <a:pt x="253" y="59"/>
                      <a:pt x="253" y="59"/>
                    </a:cubicBezTo>
                    <a:cubicBezTo>
                      <a:pt x="248" y="65"/>
                      <a:pt x="244" y="67"/>
                      <a:pt x="242" y="65"/>
                    </a:cubicBezTo>
                    <a:cubicBezTo>
                      <a:pt x="233" y="60"/>
                      <a:pt x="233" y="60"/>
                      <a:pt x="233" y="60"/>
                    </a:cubicBezTo>
                    <a:cubicBezTo>
                      <a:pt x="226" y="59"/>
                      <a:pt x="226" y="59"/>
                      <a:pt x="226" y="59"/>
                    </a:cubicBezTo>
                    <a:cubicBezTo>
                      <a:pt x="225" y="60"/>
                      <a:pt x="225" y="60"/>
                      <a:pt x="225" y="60"/>
                    </a:cubicBezTo>
                    <a:cubicBezTo>
                      <a:pt x="219" y="55"/>
                      <a:pt x="219" y="55"/>
                      <a:pt x="219" y="55"/>
                    </a:cubicBezTo>
                    <a:cubicBezTo>
                      <a:pt x="219" y="55"/>
                      <a:pt x="219" y="55"/>
                      <a:pt x="219" y="55"/>
                    </a:cubicBezTo>
                    <a:cubicBezTo>
                      <a:pt x="218" y="55"/>
                      <a:pt x="218" y="55"/>
                      <a:pt x="218" y="55"/>
                    </a:cubicBezTo>
                    <a:cubicBezTo>
                      <a:pt x="221" y="44"/>
                      <a:pt x="221" y="44"/>
                      <a:pt x="221" y="44"/>
                    </a:cubicBezTo>
                    <a:cubicBezTo>
                      <a:pt x="221" y="40"/>
                      <a:pt x="221" y="40"/>
                      <a:pt x="221" y="40"/>
                    </a:cubicBezTo>
                    <a:cubicBezTo>
                      <a:pt x="217" y="39"/>
                      <a:pt x="217" y="39"/>
                      <a:pt x="217" y="39"/>
                    </a:cubicBezTo>
                    <a:cubicBezTo>
                      <a:pt x="217" y="39"/>
                      <a:pt x="217" y="39"/>
                      <a:pt x="217" y="39"/>
                    </a:cubicBezTo>
                    <a:cubicBezTo>
                      <a:pt x="208" y="29"/>
                      <a:pt x="208" y="29"/>
                      <a:pt x="208" y="29"/>
                    </a:cubicBezTo>
                    <a:cubicBezTo>
                      <a:pt x="209" y="23"/>
                      <a:pt x="209" y="23"/>
                      <a:pt x="209" y="23"/>
                    </a:cubicBezTo>
                    <a:cubicBezTo>
                      <a:pt x="188" y="21"/>
                      <a:pt x="188" y="21"/>
                      <a:pt x="188" y="21"/>
                    </a:cubicBezTo>
                    <a:cubicBezTo>
                      <a:pt x="180" y="16"/>
                      <a:pt x="180" y="16"/>
                      <a:pt x="180" y="16"/>
                    </a:cubicBezTo>
                    <a:cubicBezTo>
                      <a:pt x="178" y="15"/>
                      <a:pt x="176" y="13"/>
                      <a:pt x="175" y="9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72" y="0"/>
                      <a:pt x="172" y="0"/>
                      <a:pt x="172" y="0"/>
                    </a:cubicBezTo>
                    <a:cubicBezTo>
                      <a:pt x="169" y="0"/>
                      <a:pt x="169" y="0"/>
                      <a:pt x="169" y="0"/>
                    </a:cubicBezTo>
                    <a:cubicBezTo>
                      <a:pt x="163" y="5"/>
                      <a:pt x="163" y="5"/>
                      <a:pt x="163" y="5"/>
                    </a:cubicBezTo>
                    <a:cubicBezTo>
                      <a:pt x="155" y="15"/>
                      <a:pt x="155" y="15"/>
                      <a:pt x="155" y="15"/>
                    </a:cubicBezTo>
                    <a:cubicBezTo>
                      <a:pt x="157" y="21"/>
                      <a:pt x="157" y="21"/>
                      <a:pt x="157" y="21"/>
                    </a:cubicBezTo>
                    <a:cubicBezTo>
                      <a:pt x="159" y="30"/>
                      <a:pt x="159" y="30"/>
                      <a:pt x="159" y="30"/>
                    </a:cubicBezTo>
                    <a:cubicBezTo>
                      <a:pt x="159" y="31"/>
                      <a:pt x="159" y="31"/>
                      <a:pt x="159" y="31"/>
                    </a:cubicBezTo>
                    <a:cubicBezTo>
                      <a:pt x="160" y="31"/>
                      <a:pt x="160" y="31"/>
                      <a:pt x="160" y="31"/>
                    </a:cubicBezTo>
                    <a:cubicBezTo>
                      <a:pt x="159" y="31"/>
                      <a:pt x="159" y="31"/>
                      <a:pt x="159" y="31"/>
                    </a:cubicBezTo>
                    <a:cubicBezTo>
                      <a:pt x="159" y="31"/>
                      <a:pt x="159" y="31"/>
                      <a:pt x="159" y="31"/>
                    </a:cubicBezTo>
                    <a:cubicBezTo>
                      <a:pt x="159" y="34"/>
                      <a:pt x="156" y="35"/>
                      <a:pt x="153" y="35"/>
                    </a:cubicBezTo>
                    <a:cubicBezTo>
                      <a:pt x="145" y="35"/>
                      <a:pt x="145" y="35"/>
                      <a:pt x="145" y="35"/>
                    </a:cubicBezTo>
                    <a:cubicBezTo>
                      <a:pt x="140" y="33"/>
                      <a:pt x="140" y="33"/>
                      <a:pt x="140" y="33"/>
                    </a:cubicBezTo>
                    <a:cubicBezTo>
                      <a:pt x="134" y="35"/>
                      <a:pt x="134" y="35"/>
                      <a:pt x="134" y="35"/>
                    </a:cubicBezTo>
                    <a:cubicBezTo>
                      <a:pt x="133" y="35"/>
                      <a:pt x="133" y="35"/>
                      <a:pt x="133" y="35"/>
                    </a:cubicBezTo>
                    <a:cubicBezTo>
                      <a:pt x="132" y="35"/>
                      <a:pt x="132" y="35"/>
                      <a:pt x="132" y="35"/>
                    </a:cubicBezTo>
                    <a:cubicBezTo>
                      <a:pt x="131" y="41"/>
                      <a:pt x="131" y="41"/>
                      <a:pt x="131" y="41"/>
                    </a:cubicBezTo>
                    <a:cubicBezTo>
                      <a:pt x="131" y="41"/>
                      <a:pt x="131" y="41"/>
                      <a:pt x="131" y="41"/>
                    </a:cubicBezTo>
                    <a:cubicBezTo>
                      <a:pt x="131" y="43"/>
                      <a:pt x="131" y="43"/>
                      <a:pt x="131" y="43"/>
                    </a:cubicBezTo>
                    <a:cubicBezTo>
                      <a:pt x="129" y="43"/>
                      <a:pt x="129" y="43"/>
                      <a:pt x="129" y="43"/>
                    </a:cubicBezTo>
                    <a:cubicBezTo>
                      <a:pt x="119" y="39"/>
                      <a:pt x="119" y="39"/>
                      <a:pt x="119" y="39"/>
                    </a:cubicBezTo>
                    <a:cubicBezTo>
                      <a:pt x="119" y="43"/>
                      <a:pt x="120" y="45"/>
                      <a:pt x="121" y="48"/>
                    </a:cubicBezTo>
                    <a:cubicBezTo>
                      <a:pt x="123" y="51"/>
                      <a:pt x="123" y="53"/>
                      <a:pt x="122" y="55"/>
                    </a:cubicBezTo>
                    <a:cubicBezTo>
                      <a:pt x="121" y="58"/>
                      <a:pt x="121" y="58"/>
                      <a:pt x="121" y="58"/>
                    </a:cubicBezTo>
                    <a:cubicBezTo>
                      <a:pt x="119" y="59"/>
                      <a:pt x="116" y="60"/>
                      <a:pt x="111" y="59"/>
                    </a:cubicBezTo>
                    <a:cubicBezTo>
                      <a:pt x="104" y="59"/>
                      <a:pt x="104" y="59"/>
                      <a:pt x="104" y="59"/>
                    </a:cubicBezTo>
                    <a:cubicBezTo>
                      <a:pt x="103" y="71"/>
                      <a:pt x="103" y="71"/>
                      <a:pt x="103" y="71"/>
                    </a:cubicBezTo>
                    <a:cubicBezTo>
                      <a:pt x="95" y="67"/>
                      <a:pt x="95" y="67"/>
                      <a:pt x="95" y="67"/>
                    </a:cubicBezTo>
                    <a:cubicBezTo>
                      <a:pt x="94" y="67"/>
                      <a:pt x="94" y="67"/>
                      <a:pt x="94" y="67"/>
                    </a:cubicBezTo>
                    <a:cubicBezTo>
                      <a:pt x="94" y="67"/>
                      <a:pt x="94" y="67"/>
                      <a:pt x="94" y="67"/>
                    </a:cubicBezTo>
                    <a:cubicBezTo>
                      <a:pt x="89" y="59"/>
                      <a:pt x="89" y="59"/>
                      <a:pt x="89" y="59"/>
                    </a:cubicBezTo>
                    <a:cubicBezTo>
                      <a:pt x="80" y="55"/>
                      <a:pt x="80" y="55"/>
                      <a:pt x="80" y="55"/>
                    </a:cubicBezTo>
                    <a:cubicBezTo>
                      <a:pt x="77" y="50"/>
                      <a:pt x="77" y="50"/>
                      <a:pt x="77" y="50"/>
                    </a:cubicBezTo>
                    <a:cubicBezTo>
                      <a:pt x="74" y="53"/>
                      <a:pt x="74" y="53"/>
                      <a:pt x="74" y="53"/>
                    </a:cubicBezTo>
                    <a:cubicBezTo>
                      <a:pt x="73" y="53"/>
                      <a:pt x="73" y="53"/>
                      <a:pt x="73" y="53"/>
                    </a:cubicBezTo>
                    <a:cubicBezTo>
                      <a:pt x="67" y="54"/>
                      <a:pt x="67" y="54"/>
                      <a:pt x="67" y="54"/>
                    </a:cubicBezTo>
                    <a:cubicBezTo>
                      <a:pt x="66" y="54"/>
                      <a:pt x="66" y="54"/>
                      <a:pt x="66" y="54"/>
                    </a:cubicBezTo>
                    <a:cubicBezTo>
                      <a:pt x="63" y="47"/>
                      <a:pt x="63" y="47"/>
                      <a:pt x="63" y="47"/>
                    </a:cubicBezTo>
                    <a:cubicBezTo>
                      <a:pt x="59" y="43"/>
                      <a:pt x="59" y="43"/>
                      <a:pt x="59" y="43"/>
                    </a:cubicBezTo>
                    <a:cubicBezTo>
                      <a:pt x="59" y="42"/>
                      <a:pt x="59" y="42"/>
                      <a:pt x="59" y="42"/>
                    </a:cubicBezTo>
                    <a:cubicBezTo>
                      <a:pt x="56" y="38"/>
                      <a:pt x="54" y="35"/>
                      <a:pt x="53" y="33"/>
                    </a:cubicBezTo>
                    <a:cubicBezTo>
                      <a:pt x="53" y="32"/>
                      <a:pt x="53" y="31"/>
                      <a:pt x="51" y="31"/>
                    </a:cubicBezTo>
                    <a:cubicBezTo>
                      <a:pt x="49" y="31"/>
                      <a:pt x="49" y="31"/>
                      <a:pt x="49" y="31"/>
                    </a:cubicBezTo>
                    <a:cubicBezTo>
                      <a:pt x="46" y="29"/>
                      <a:pt x="44" y="27"/>
                      <a:pt x="43" y="23"/>
                    </a:cubicBezTo>
                    <a:cubicBezTo>
                      <a:pt x="41" y="17"/>
                      <a:pt x="41" y="17"/>
                      <a:pt x="41" y="17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3" y="7"/>
                      <a:pt x="33" y="7"/>
                      <a:pt x="33" y="7"/>
                    </a:cubicBezTo>
                    <a:cubicBezTo>
                      <a:pt x="33" y="7"/>
                      <a:pt x="33" y="7"/>
                      <a:pt x="3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íṥḷïḋè">
                <a:extLst>
                  <a:ext uri="{FF2B5EF4-FFF2-40B4-BE49-F238E27FC236}">
                    <a16:creationId xmlns:a16="http://schemas.microsoft.com/office/drawing/2014/main" xmlns="" id="{55615191-034B-40DB-9AED-017A771011ED}"/>
                  </a:ext>
                </a:extLst>
              </p:cNvPr>
              <p:cNvSpPr/>
              <p:nvPr/>
            </p:nvSpPr>
            <p:spPr bwMode="auto">
              <a:xfrm>
                <a:off x="1120" y="2052"/>
                <a:ext cx="1489" cy="904"/>
              </a:xfrm>
              <a:custGeom>
                <a:avLst/>
                <a:gdLst>
                  <a:gd name="T0" fmla="*/ 67 w 629"/>
                  <a:gd name="T1" fmla="*/ 18 h 382"/>
                  <a:gd name="T2" fmla="*/ 34 w 629"/>
                  <a:gd name="T3" fmla="*/ 29 h 382"/>
                  <a:gd name="T4" fmla="*/ 21 w 629"/>
                  <a:gd name="T5" fmla="*/ 54 h 382"/>
                  <a:gd name="T6" fmla="*/ 10 w 629"/>
                  <a:gd name="T7" fmla="*/ 105 h 382"/>
                  <a:gd name="T8" fmla="*/ 9 w 629"/>
                  <a:gd name="T9" fmla="*/ 119 h 382"/>
                  <a:gd name="T10" fmla="*/ 31 w 629"/>
                  <a:gd name="T11" fmla="*/ 166 h 382"/>
                  <a:gd name="T12" fmla="*/ 65 w 629"/>
                  <a:gd name="T13" fmla="*/ 204 h 382"/>
                  <a:gd name="T14" fmla="*/ 92 w 629"/>
                  <a:gd name="T15" fmla="*/ 196 h 382"/>
                  <a:gd name="T16" fmla="*/ 118 w 629"/>
                  <a:gd name="T17" fmla="*/ 230 h 382"/>
                  <a:gd name="T18" fmla="*/ 145 w 629"/>
                  <a:gd name="T19" fmla="*/ 250 h 382"/>
                  <a:gd name="T20" fmla="*/ 157 w 629"/>
                  <a:gd name="T21" fmla="*/ 271 h 382"/>
                  <a:gd name="T22" fmla="*/ 189 w 629"/>
                  <a:gd name="T23" fmla="*/ 293 h 382"/>
                  <a:gd name="T24" fmla="*/ 204 w 629"/>
                  <a:gd name="T25" fmla="*/ 302 h 382"/>
                  <a:gd name="T26" fmla="*/ 236 w 629"/>
                  <a:gd name="T27" fmla="*/ 314 h 382"/>
                  <a:gd name="T28" fmla="*/ 299 w 629"/>
                  <a:gd name="T29" fmla="*/ 324 h 382"/>
                  <a:gd name="T30" fmla="*/ 297 w 629"/>
                  <a:gd name="T31" fmla="*/ 350 h 382"/>
                  <a:gd name="T32" fmla="*/ 387 w 629"/>
                  <a:gd name="T33" fmla="*/ 339 h 382"/>
                  <a:gd name="T34" fmla="*/ 397 w 629"/>
                  <a:gd name="T35" fmla="*/ 369 h 382"/>
                  <a:gd name="T36" fmla="*/ 479 w 629"/>
                  <a:gd name="T37" fmla="*/ 357 h 382"/>
                  <a:gd name="T38" fmla="*/ 513 w 629"/>
                  <a:gd name="T39" fmla="*/ 340 h 382"/>
                  <a:gd name="T40" fmla="*/ 569 w 629"/>
                  <a:gd name="T41" fmla="*/ 360 h 382"/>
                  <a:gd name="T42" fmla="*/ 570 w 629"/>
                  <a:gd name="T43" fmla="*/ 358 h 382"/>
                  <a:gd name="T44" fmla="*/ 597 w 629"/>
                  <a:gd name="T45" fmla="*/ 348 h 382"/>
                  <a:gd name="T46" fmla="*/ 608 w 629"/>
                  <a:gd name="T47" fmla="*/ 332 h 382"/>
                  <a:gd name="T48" fmla="*/ 624 w 629"/>
                  <a:gd name="T49" fmla="*/ 281 h 382"/>
                  <a:gd name="T50" fmla="*/ 617 w 629"/>
                  <a:gd name="T51" fmla="*/ 248 h 382"/>
                  <a:gd name="T52" fmla="*/ 601 w 629"/>
                  <a:gd name="T53" fmla="*/ 207 h 382"/>
                  <a:gd name="T54" fmla="*/ 593 w 629"/>
                  <a:gd name="T55" fmla="*/ 192 h 382"/>
                  <a:gd name="T56" fmla="*/ 583 w 629"/>
                  <a:gd name="T57" fmla="*/ 197 h 382"/>
                  <a:gd name="T58" fmla="*/ 558 w 629"/>
                  <a:gd name="T59" fmla="*/ 203 h 382"/>
                  <a:gd name="T60" fmla="*/ 532 w 629"/>
                  <a:gd name="T61" fmla="*/ 214 h 382"/>
                  <a:gd name="T62" fmla="*/ 513 w 629"/>
                  <a:gd name="T63" fmla="*/ 190 h 382"/>
                  <a:gd name="T64" fmla="*/ 496 w 629"/>
                  <a:gd name="T65" fmla="*/ 172 h 382"/>
                  <a:gd name="T66" fmla="*/ 443 w 629"/>
                  <a:gd name="T67" fmla="*/ 166 h 382"/>
                  <a:gd name="T68" fmla="*/ 403 w 629"/>
                  <a:gd name="T69" fmla="*/ 150 h 382"/>
                  <a:gd name="T70" fmla="*/ 389 w 629"/>
                  <a:gd name="T71" fmla="*/ 134 h 382"/>
                  <a:gd name="T72" fmla="*/ 369 w 629"/>
                  <a:gd name="T73" fmla="*/ 136 h 382"/>
                  <a:gd name="T74" fmla="*/ 347 w 629"/>
                  <a:gd name="T75" fmla="*/ 98 h 382"/>
                  <a:gd name="T76" fmla="*/ 356 w 629"/>
                  <a:gd name="T77" fmla="*/ 74 h 382"/>
                  <a:gd name="T78" fmla="*/ 357 w 629"/>
                  <a:gd name="T79" fmla="*/ 40 h 382"/>
                  <a:gd name="T80" fmla="*/ 357 w 629"/>
                  <a:gd name="T81" fmla="*/ 22 h 382"/>
                  <a:gd name="T82" fmla="*/ 355 w 629"/>
                  <a:gd name="T83" fmla="*/ 20 h 382"/>
                  <a:gd name="T84" fmla="*/ 347 w 629"/>
                  <a:gd name="T85" fmla="*/ 15 h 382"/>
                  <a:gd name="T86" fmla="*/ 305 w 629"/>
                  <a:gd name="T87" fmla="*/ 2 h 382"/>
                  <a:gd name="T88" fmla="*/ 260 w 629"/>
                  <a:gd name="T89" fmla="*/ 12 h 382"/>
                  <a:gd name="T90" fmla="*/ 221 w 629"/>
                  <a:gd name="T91" fmla="*/ 18 h 382"/>
                  <a:gd name="T92" fmla="*/ 206 w 629"/>
                  <a:gd name="T93" fmla="*/ 20 h 382"/>
                  <a:gd name="T94" fmla="*/ 171 w 629"/>
                  <a:gd name="T95" fmla="*/ 18 h 382"/>
                  <a:gd name="T96" fmla="*/ 152 w 629"/>
                  <a:gd name="T97" fmla="*/ 0 h 382"/>
                  <a:gd name="T98" fmla="*/ 135 w 629"/>
                  <a:gd name="T99" fmla="*/ 10 h 382"/>
                  <a:gd name="T100" fmla="*/ 92 w 629"/>
                  <a:gd name="T101" fmla="*/ 6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29" h="382">
                    <a:moveTo>
                      <a:pt x="77" y="2"/>
                    </a:moveTo>
                    <a:cubicBezTo>
                      <a:pt x="77" y="2"/>
                      <a:pt x="77" y="2"/>
                      <a:pt x="77" y="2"/>
                    </a:cubicBezTo>
                    <a:cubicBezTo>
                      <a:pt x="76" y="6"/>
                      <a:pt x="73" y="8"/>
                      <a:pt x="70" y="11"/>
                    </a:cubicBezTo>
                    <a:cubicBezTo>
                      <a:pt x="67" y="12"/>
                      <a:pt x="67" y="14"/>
                      <a:pt x="67" y="16"/>
                    </a:cubicBezTo>
                    <a:cubicBezTo>
                      <a:pt x="67" y="18"/>
                      <a:pt x="67" y="18"/>
                      <a:pt x="67" y="18"/>
                    </a:cubicBezTo>
                    <a:cubicBezTo>
                      <a:pt x="67" y="20"/>
                      <a:pt x="65" y="23"/>
                      <a:pt x="62" y="28"/>
                    </a:cubicBezTo>
                    <a:cubicBezTo>
                      <a:pt x="62" y="30"/>
                      <a:pt x="62" y="30"/>
                      <a:pt x="62" y="30"/>
                    </a:cubicBezTo>
                    <a:cubicBezTo>
                      <a:pt x="61" y="31"/>
                      <a:pt x="59" y="32"/>
                      <a:pt x="57" y="32"/>
                    </a:cubicBezTo>
                    <a:cubicBezTo>
                      <a:pt x="34" y="29"/>
                      <a:pt x="34" y="29"/>
                      <a:pt x="34" y="29"/>
                    </a:cubicBezTo>
                    <a:cubicBezTo>
                      <a:pt x="34" y="29"/>
                      <a:pt x="34" y="29"/>
                      <a:pt x="34" y="29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5"/>
                      <a:pt x="32" y="35"/>
                      <a:pt x="32" y="35"/>
                    </a:cubicBezTo>
                    <a:cubicBezTo>
                      <a:pt x="32" y="35"/>
                      <a:pt x="32" y="35"/>
                      <a:pt x="32" y="35"/>
                    </a:cubicBezTo>
                    <a:cubicBezTo>
                      <a:pt x="32" y="35"/>
                      <a:pt x="32" y="35"/>
                      <a:pt x="32" y="35"/>
                    </a:cubicBezTo>
                    <a:cubicBezTo>
                      <a:pt x="26" y="44"/>
                      <a:pt x="22" y="50"/>
                      <a:pt x="21" y="54"/>
                    </a:cubicBezTo>
                    <a:cubicBezTo>
                      <a:pt x="21" y="56"/>
                      <a:pt x="23" y="63"/>
                      <a:pt x="29" y="75"/>
                    </a:cubicBezTo>
                    <a:cubicBezTo>
                      <a:pt x="32" y="84"/>
                      <a:pt x="32" y="84"/>
                      <a:pt x="32" y="84"/>
                    </a:cubicBezTo>
                    <a:cubicBezTo>
                      <a:pt x="34" y="88"/>
                      <a:pt x="33" y="92"/>
                      <a:pt x="29" y="98"/>
                    </a:cubicBezTo>
                    <a:cubicBezTo>
                      <a:pt x="22" y="105"/>
                      <a:pt x="22" y="105"/>
                      <a:pt x="22" y="105"/>
                    </a:cubicBezTo>
                    <a:cubicBezTo>
                      <a:pt x="10" y="105"/>
                      <a:pt x="10" y="105"/>
                      <a:pt x="10" y="105"/>
                    </a:cubicBezTo>
                    <a:cubicBezTo>
                      <a:pt x="7" y="92"/>
                      <a:pt x="7" y="92"/>
                      <a:pt x="7" y="92"/>
                    </a:cubicBezTo>
                    <a:cubicBezTo>
                      <a:pt x="4" y="108"/>
                      <a:pt x="4" y="108"/>
                      <a:pt x="4" y="108"/>
                    </a:cubicBezTo>
                    <a:cubicBezTo>
                      <a:pt x="9" y="116"/>
                      <a:pt x="9" y="116"/>
                      <a:pt x="9" y="116"/>
                    </a:cubicBezTo>
                    <a:cubicBezTo>
                      <a:pt x="10" y="117"/>
                      <a:pt x="10" y="118"/>
                      <a:pt x="9" y="118"/>
                    </a:cubicBezTo>
                    <a:cubicBezTo>
                      <a:pt x="9" y="119"/>
                      <a:pt x="9" y="119"/>
                      <a:pt x="9" y="119"/>
                    </a:cubicBezTo>
                    <a:cubicBezTo>
                      <a:pt x="7" y="120"/>
                      <a:pt x="5" y="124"/>
                      <a:pt x="2" y="131"/>
                    </a:cubicBezTo>
                    <a:cubicBezTo>
                      <a:pt x="0" y="137"/>
                      <a:pt x="1" y="143"/>
                      <a:pt x="6" y="150"/>
                    </a:cubicBezTo>
                    <a:cubicBezTo>
                      <a:pt x="15" y="150"/>
                      <a:pt x="15" y="150"/>
                      <a:pt x="15" y="150"/>
                    </a:cubicBezTo>
                    <a:cubicBezTo>
                      <a:pt x="19" y="150"/>
                      <a:pt x="23" y="156"/>
                      <a:pt x="30" y="165"/>
                    </a:cubicBezTo>
                    <a:cubicBezTo>
                      <a:pt x="31" y="166"/>
                      <a:pt x="31" y="166"/>
                      <a:pt x="31" y="166"/>
                    </a:cubicBezTo>
                    <a:cubicBezTo>
                      <a:pt x="31" y="166"/>
                      <a:pt x="31" y="166"/>
                      <a:pt x="31" y="166"/>
                    </a:cubicBezTo>
                    <a:cubicBezTo>
                      <a:pt x="31" y="168"/>
                      <a:pt x="32" y="170"/>
                      <a:pt x="34" y="172"/>
                    </a:cubicBezTo>
                    <a:cubicBezTo>
                      <a:pt x="55" y="192"/>
                      <a:pt x="55" y="192"/>
                      <a:pt x="55" y="192"/>
                    </a:cubicBezTo>
                    <a:cubicBezTo>
                      <a:pt x="55" y="192"/>
                      <a:pt x="55" y="192"/>
                      <a:pt x="55" y="192"/>
                    </a:cubicBezTo>
                    <a:cubicBezTo>
                      <a:pt x="65" y="204"/>
                      <a:pt x="65" y="204"/>
                      <a:pt x="65" y="204"/>
                    </a:cubicBezTo>
                    <a:cubicBezTo>
                      <a:pt x="70" y="204"/>
                      <a:pt x="70" y="204"/>
                      <a:pt x="70" y="204"/>
                    </a:cubicBezTo>
                    <a:cubicBezTo>
                      <a:pt x="76" y="193"/>
                      <a:pt x="76" y="193"/>
                      <a:pt x="76" y="193"/>
                    </a:cubicBezTo>
                    <a:cubicBezTo>
                      <a:pt x="77" y="192"/>
                      <a:pt x="77" y="192"/>
                      <a:pt x="77" y="192"/>
                    </a:cubicBezTo>
                    <a:cubicBezTo>
                      <a:pt x="77" y="192"/>
                      <a:pt x="77" y="192"/>
                      <a:pt x="77" y="192"/>
                    </a:cubicBezTo>
                    <a:cubicBezTo>
                      <a:pt x="92" y="196"/>
                      <a:pt x="92" y="196"/>
                      <a:pt x="92" y="196"/>
                    </a:cubicBezTo>
                    <a:cubicBezTo>
                      <a:pt x="92" y="196"/>
                      <a:pt x="92" y="196"/>
                      <a:pt x="92" y="196"/>
                    </a:cubicBezTo>
                    <a:cubicBezTo>
                      <a:pt x="92" y="197"/>
                      <a:pt x="92" y="197"/>
                      <a:pt x="92" y="197"/>
                    </a:cubicBezTo>
                    <a:cubicBezTo>
                      <a:pt x="94" y="207"/>
                      <a:pt x="94" y="207"/>
                      <a:pt x="94" y="207"/>
                    </a:cubicBezTo>
                    <a:cubicBezTo>
                      <a:pt x="112" y="227"/>
                      <a:pt x="112" y="227"/>
                      <a:pt x="112" y="227"/>
                    </a:cubicBezTo>
                    <a:cubicBezTo>
                      <a:pt x="118" y="230"/>
                      <a:pt x="118" y="230"/>
                      <a:pt x="118" y="230"/>
                    </a:cubicBezTo>
                    <a:cubicBezTo>
                      <a:pt x="118" y="230"/>
                      <a:pt x="118" y="230"/>
                      <a:pt x="118" y="230"/>
                    </a:cubicBezTo>
                    <a:cubicBezTo>
                      <a:pt x="121" y="232"/>
                      <a:pt x="121" y="232"/>
                      <a:pt x="121" y="232"/>
                    </a:cubicBezTo>
                    <a:cubicBezTo>
                      <a:pt x="121" y="232"/>
                      <a:pt x="121" y="232"/>
                      <a:pt x="121" y="232"/>
                    </a:cubicBezTo>
                    <a:cubicBezTo>
                      <a:pt x="135" y="252"/>
                      <a:pt x="135" y="252"/>
                      <a:pt x="135" y="252"/>
                    </a:cubicBezTo>
                    <a:cubicBezTo>
                      <a:pt x="145" y="250"/>
                      <a:pt x="145" y="250"/>
                      <a:pt x="145" y="250"/>
                    </a:cubicBezTo>
                    <a:cubicBezTo>
                      <a:pt x="146" y="250"/>
                      <a:pt x="146" y="250"/>
                      <a:pt x="146" y="250"/>
                    </a:cubicBezTo>
                    <a:cubicBezTo>
                      <a:pt x="147" y="250"/>
                      <a:pt x="147" y="250"/>
                      <a:pt x="147" y="250"/>
                    </a:cubicBezTo>
                    <a:cubicBezTo>
                      <a:pt x="147" y="251"/>
                      <a:pt x="147" y="251"/>
                      <a:pt x="147" y="251"/>
                    </a:cubicBezTo>
                    <a:cubicBezTo>
                      <a:pt x="148" y="252"/>
                      <a:pt x="148" y="252"/>
                      <a:pt x="148" y="252"/>
                    </a:cubicBezTo>
                    <a:cubicBezTo>
                      <a:pt x="157" y="271"/>
                      <a:pt x="157" y="271"/>
                      <a:pt x="157" y="271"/>
                    </a:cubicBezTo>
                    <a:cubicBezTo>
                      <a:pt x="168" y="278"/>
                      <a:pt x="168" y="278"/>
                      <a:pt x="168" y="278"/>
                    </a:cubicBezTo>
                    <a:cubicBezTo>
                      <a:pt x="177" y="280"/>
                      <a:pt x="177" y="280"/>
                      <a:pt x="177" y="280"/>
                    </a:cubicBezTo>
                    <a:cubicBezTo>
                      <a:pt x="182" y="292"/>
                      <a:pt x="182" y="292"/>
                      <a:pt x="182" y="292"/>
                    </a:cubicBezTo>
                    <a:cubicBezTo>
                      <a:pt x="189" y="292"/>
                      <a:pt x="189" y="292"/>
                      <a:pt x="189" y="292"/>
                    </a:cubicBezTo>
                    <a:cubicBezTo>
                      <a:pt x="189" y="293"/>
                      <a:pt x="189" y="293"/>
                      <a:pt x="189" y="293"/>
                    </a:cubicBezTo>
                    <a:cubicBezTo>
                      <a:pt x="189" y="293"/>
                      <a:pt x="189" y="293"/>
                      <a:pt x="189" y="293"/>
                    </a:cubicBezTo>
                    <a:cubicBezTo>
                      <a:pt x="203" y="301"/>
                      <a:pt x="203" y="301"/>
                      <a:pt x="203" y="301"/>
                    </a:cubicBezTo>
                    <a:cubicBezTo>
                      <a:pt x="203" y="301"/>
                      <a:pt x="203" y="301"/>
                      <a:pt x="203" y="301"/>
                    </a:cubicBezTo>
                    <a:cubicBezTo>
                      <a:pt x="203" y="301"/>
                      <a:pt x="203" y="301"/>
                      <a:pt x="203" y="301"/>
                    </a:cubicBezTo>
                    <a:cubicBezTo>
                      <a:pt x="204" y="302"/>
                      <a:pt x="204" y="302"/>
                      <a:pt x="204" y="302"/>
                    </a:cubicBezTo>
                    <a:cubicBezTo>
                      <a:pt x="214" y="314"/>
                      <a:pt x="214" y="314"/>
                      <a:pt x="214" y="314"/>
                    </a:cubicBezTo>
                    <a:cubicBezTo>
                      <a:pt x="229" y="312"/>
                      <a:pt x="229" y="312"/>
                      <a:pt x="229" y="312"/>
                    </a:cubicBezTo>
                    <a:cubicBezTo>
                      <a:pt x="230" y="312"/>
                      <a:pt x="230" y="312"/>
                      <a:pt x="230" y="312"/>
                    </a:cubicBezTo>
                    <a:cubicBezTo>
                      <a:pt x="236" y="314"/>
                      <a:pt x="236" y="314"/>
                      <a:pt x="236" y="314"/>
                    </a:cubicBezTo>
                    <a:cubicBezTo>
                      <a:pt x="236" y="314"/>
                      <a:pt x="236" y="314"/>
                      <a:pt x="236" y="314"/>
                    </a:cubicBezTo>
                    <a:cubicBezTo>
                      <a:pt x="246" y="322"/>
                      <a:pt x="246" y="322"/>
                      <a:pt x="246" y="322"/>
                    </a:cubicBezTo>
                    <a:cubicBezTo>
                      <a:pt x="263" y="324"/>
                      <a:pt x="263" y="324"/>
                      <a:pt x="263" y="324"/>
                    </a:cubicBezTo>
                    <a:cubicBezTo>
                      <a:pt x="273" y="322"/>
                      <a:pt x="273" y="322"/>
                      <a:pt x="273" y="322"/>
                    </a:cubicBezTo>
                    <a:cubicBezTo>
                      <a:pt x="273" y="322"/>
                      <a:pt x="273" y="322"/>
                      <a:pt x="273" y="322"/>
                    </a:cubicBezTo>
                    <a:cubicBezTo>
                      <a:pt x="287" y="320"/>
                      <a:pt x="296" y="321"/>
                      <a:pt x="299" y="324"/>
                    </a:cubicBezTo>
                    <a:cubicBezTo>
                      <a:pt x="301" y="328"/>
                      <a:pt x="300" y="331"/>
                      <a:pt x="295" y="335"/>
                    </a:cubicBezTo>
                    <a:cubicBezTo>
                      <a:pt x="291" y="339"/>
                      <a:pt x="291" y="339"/>
                      <a:pt x="291" y="339"/>
                    </a:cubicBezTo>
                    <a:cubicBezTo>
                      <a:pt x="290" y="341"/>
                      <a:pt x="292" y="344"/>
                      <a:pt x="297" y="349"/>
                    </a:cubicBezTo>
                    <a:cubicBezTo>
                      <a:pt x="297" y="350"/>
                      <a:pt x="297" y="350"/>
                      <a:pt x="297" y="350"/>
                    </a:cubicBezTo>
                    <a:cubicBezTo>
                      <a:pt x="297" y="350"/>
                      <a:pt x="297" y="350"/>
                      <a:pt x="297" y="350"/>
                    </a:cubicBezTo>
                    <a:cubicBezTo>
                      <a:pt x="300" y="352"/>
                      <a:pt x="300" y="352"/>
                      <a:pt x="300" y="352"/>
                    </a:cubicBezTo>
                    <a:cubicBezTo>
                      <a:pt x="301" y="351"/>
                      <a:pt x="301" y="351"/>
                      <a:pt x="301" y="351"/>
                    </a:cubicBezTo>
                    <a:cubicBezTo>
                      <a:pt x="311" y="332"/>
                      <a:pt x="319" y="322"/>
                      <a:pt x="325" y="320"/>
                    </a:cubicBezTo>
                    <a:cubicBezTo>
                      <a:pt x="331" y="318"/>
                      <a:pt x="343" y="323"/>
                      <a:pt x="363" y="335"/>
                    </a:cubicBezTo>
                    <a:cubicBezTo>
                      <a:pt x="387" y="339"/>
                      <a:pt x="387" y="339"/>
                      <a:pt x="387" y="339"/>
                    </a:cubicBezTo>
                    <a:cubicBezTo>
                      <a:pt x="387" y="340"/>
                      <a:pt x="387" y="340"/>
                      <a:pt x="387" y="340"/>
                    </a:cubicBezTo>
                    <a:cubicBezTo>
                      <a:pt x="387" y="341"/>
                      <a:pt x="387" y="341"/>
                      <a:pt x="387" y="341"/>
                    </a:cubicBezTo>
                    <a:cubicBezTo>
                      <a:pt x="385" y="352"/>
                      <a:pt x="385" y="352"/>
                      <a:pt x="385" y="352"/>
                    </a:cubicBezTo>
                    <a:cubicBezTo>
                      <a:pt x="397" y="354"/>
                      <a:pt x="397" y="354"/>
                      <a:pt x="397" y="354"/>
                    </a:cubicBezTo>
                    <a:cubicBezTo>
                      <a:pt x="397" y="369"/>
                      <a:pt x="397" y="369"/>
                      <a:pt x="397" y="369"/>
                    </a:cubicBezTo>
                    <a:cubicBezTo>
                      <a:pt x="401" y="376"/>
                      <a:pt x="403" y="380"/>
                      <a:pt x="405" y="381"/>
                    </a:cubicBezTo>
                    <a:cubicBezTo>
                      <a:pt x="407" y="382"/>
                      <a:pt x="419" y="382"/>
                      <a:pt x="441" y="381"/>
                    </a:cubicBezTo>
                    <a:cubicBezTo>
                      <a:pt x="453" y="374"/>
                      <a:pt x="453" y="374"/>
                      <a:pt x="453" y="374"/>
                    </a:cubicBezTo>
                    <a:cubicBezTo>
                      <a:pt x="465" y="358"/>
                      <a:pt x="465" y="358"/>
                      <a:pt x="465" y="358"/>
                    </a:cubicBezTo>
                    <a:cubicBezTo>
                      <a:pt x="479" y="357"/>
                      <a:pt x="479" y="357"/>
                      <a:pt x="479" y="357"/>
                    </a:cubicBezTo>
                    <a:cubicBezTo>
                      <a:pt x="486" y="355"/>
                      <a:pt x="486" y="355"/>
                      <a:pt x="486" y="355"/>
                    </a:cubicBezTo>
                    <a:cubicBezTo>
                      <a:pt x="512" y="340"/>
                      <a:pt x="512" y="340"/>
                      <a:pt x="512" y="340"/>
                    </a:cubicBezTo>
                    <a:cubicBezTo>
                      <a:pt x="513" y="340"/>
                      <a:pt x="513" y="340"/>
                      <a:pt x="513" y="340"/>
                    </a:cubicBezTo>
                    <a:cubicBezTo>
                      <a:pt x="513" y="340"/>
                      <a:pt x="513" y="340"/>
                      <a:pt x="513" y="340"/>
                    </a:cubicBezTo>
                    <a:cubicBezTo>
                      <a:pt x="513" y="340"/>
                      <a:pt x="513" y="340"/>
                      <a:pt x="513" y="340"/>
                    </a:cubicBezTo>
                    <a:cubicBezTo>
                      <a:pt x="528" y="338"/>
                      <a:pt x="537" y="338"/>
                      <a:pt x="539" y="340"/>
                    </a:cubicBezTo>
                    <a:cubicBezTo>
                      <a:pt x="557" y="354"/>
                      <a:pt x="557" y="354"/>
                      <a:pt x="557" y="354"/>
                    </a:cubicBezTo>
                    <a:cubicBezTo>
                      <a:pt x="562" y="356"/>
                      <a:pt x="562" y="356"/>
                      <a:pt x="562" y="356"/>
                    </a:cubicBezTo>
                    <a:cubicBezTo>
                      <a:pt x="563" y="357"/>
                      <a:pt x="563" y="357"/>
                      <a:pt x="563" y="357"/>
                    </a:cubicBezTo>
                    <a:cubicBezTo>
                      <a:pt x="569" y="360"/>
                      <a:pt x="569" y="360"/>
                      <a:pt x="569" y="360"/>
                    </a:cubicBezTo>
                    <a:cubicBezTo>
                      <a:pt x="570" y="360"/>
                      <a:pt x="570" y="360"/>
                      <a:pt x="570" y="360"/>
                    </a:cubicBezTo>
                    <a:cubicBezTo>
                      <a:pt x="570" y="359"/>
                      <a:pt x="570" y="359"/>
                      <a:pt x="570" y="359"/>
                    </a:cubicBezTo>
                    <a:cubicBezTo>
                      <a:pt x="570" y="358"/>
                      <a:pt x="570" y="358"/>
                      <a:pt x="570" y="358"/>
                    </a:cubicBezTo>
                    <a:cubicBezTo>
                      <a:pt x="570" y="358"/>
                      <a:pt x="570" y="358"/>
                      <a:pt x="570" y="358"/>
                    </a:cubicBezTo>
                    <a:cubicBezTo>
                      <a:pt x="570" y="358"/>
                      <a:pt x="570" y="358"/>
                      <a:pt x="570" y="358"/>
                    </a:cubicBezTo>
                    <a:cubicBezTo>
                      <a:pt x="573" y="346"/>
                      <a:pt x="573" y="346"/>
                      <a:pt x="573" y="346"/>
                    </a:cubicBezTo>
                    <a:cubicBezTo>
                      <a:pt x="571" y="342"/>
                      <a:pt x="571" y="339"/>
                      <a:pt x="573" y="337"/>
                    </a:cubicBezTo>
                    <a:cubicBezTo>
                      <a:pt x="573" y="335"/>
                      <a:pt x="575" y="334"/>
                      <a:pt x="579" y="333"/>
                    </a:cubicBezTo>
                    <a:cubicBezTo>
                      <a:pt x="585" y="332"/>
                      <a:pt x="590" y="337"/>
                      <a:pt x="596" y="348"/>
                    </a:cubicBezTo>
                    <a:cubicBezTo>
                      <a:pt x="597" y="348"/>
                      <a:pt x="597" y="348"/>
                      <a:pt x="597" y="348"/>
                    </a:cubicBezTo>
                    <a:cubicBezTo>
                      <a:pt x="597" y="348"/>
                      <a:pt x="597" y="348"/>
                      <a:pt x="597" y="348"/>
                    </a:cubicBezTo>
                    <a:cubicBezTo>
                      <a:pt x="607" y="344"/>
                      <a:pt x="607" y="344"/>
                      <a:pt x="607" y="344"/>
                    </a:cubicBezTo>
                    <a:cubicBezTo>
                      <a:pt x="609" y="344"/>
                      <a:pt x="610" y="342"/>
                      <a:pt x="610" y="340"/>
                    </a:cubicBezTo>
                    <a:cubicBezTo>
                      <a:pt x="608" y="332"/>
                      <a:pt x="608" y="332"/>
                      <a:pt x="608" y="332"/>
                    </a:cubicBezTo>
                    <a:cubicBezTo>
                      <a:pt x="608" y="332"/>
                      <a:pt x="608" y="332"/>
                      <a:pt x="608" y="332"/>
                    </a:cubicBezTo>
                    <a:cubicBezTo>
                      <a:pt x="607" y="329"/>
                      <a:pt x="608" y="326"/>
                      <a:pt x="611" y="325"/>
                    </a:cubicBezTo>
                    <a:cubicBezTo>
                      <a:pt x="615" y="322"/>
                      <a:pt x="615" y="322"/>
                      <a:pt x="615" y="322"/>
                    </a:cubicBezTo>
                    <a:cubicBezTo>
                      <a:pt x="623" y="312"/>
                      <a:pt x="623" y="312"/>
                      <a:pt x="623" y="312"/>
                    </a:cubicBezTo>
                    <a:cubicBezTo>
                      <a:pt x="629" y="299"/>
                      <a:pt x="629" y="299"/>
                      <a:pt x="629" y="299"/>
                    </a:cubicBezTo>
                    <a:cubicBezTo>
                      <a:pt x="624" y="291"/>
                      <a:pt x="623" y="285"/>
                      <a:pt x="624" y="281"/>
                    </a:cubicBezTo>
                    <a:cubicBezTo>
                      <a:pt x="625" y="270"/>
                      <a:pt x="625" y="270"/>
                      <a:pt x="625" y="270"/>
                    </a:cubicBezTo>
                    <a:cubicBezTo>
                      <a:pt x="623" y="265"/>
                      <a:pt x="622" y="262"/>
                      <a:pt x="622" y="259"/>
                    </a:cubicBezTo>
                    <a:cubicBezTo>
                      <a:pt x="622" y="258"/>
                      <a:pt x="620" y="254"/>
                      <a:pt x="617" y="249"/>
                    </a:cubicBezTo>
                    <a:cubicBezTo>
                      <a:pt x="617" y="249"/>
                      <a:pt x="617" y="249"/>
                      <a:pt x="617" y="249"/>
                    </a:cubicBezTo>
                    <a:cubicBezTo>
                      <a:pt x="617" y="248"/>
                      <a:pt x="617" y="248"/>
                      <a:pt x="617" y="248"/>
                    </a:cubicBezTo>
                    <a:cubicBezTo>
                      <a:pt x="615" y="234"/>
                      <a:pt x="615" y="234"/>
                      <a:pt x="615" y="234"/>
                    </a:cubicBezTo>
                    <a:cubicBezTo>
                      <a:pt x="615" y="231"/>
                      <a:pt x="615" y="228"/>
                      <a:pt x="615" y="224"/>
                    </a:cubicBezTo>
                    <a:cubicBezTo>
                      <a:pt x="612" y="221"/>
                      <a:pt x="609" y="218"/>
                      <a:pt x="608" y="216"/>
                    </a:cubicBezTo>
                    <a:cubicBezTo>
                      <a:pt x="602" y="208"/>
                      <a:pt x="602" y="208"/>
                      <a:pt x="602" y="208"/>
                    </a:cubicBezTo>
                    <a:cubicBezTo>
                      <a:pt x="601" y="207"/>
                      <a:pt x="601" y="207"/>
                      <a:pt x="601" y="207"/>
                    </a:cubicBezTo>
                    <a:cubicBezTo>
                      <a:pt x="601" y="206"/>
                      <a:pt x="601" y="206"/>
                      <a:pt x="601" y="206"/>
                    </a:cubicBezTo>
                    <a:cubicBezTo>
                      <a:pt x="601" y="206"/>
                      <a:pt x="601" y="206"/>
                      <a:pt x="601" y="206"/>
                    </a:cubicBezTo>
                    <a:cubicBezTo>
                      <a:pt x="599" y="196"/>
                      <a:pt x="599" y="196"/>
                      <a:pt x="599" y="196"/>
                    </a:cubicBezTo>
                    <a:cubicBezTo>
                      <a:pt x="593" y="191"/>
                      <a:pt x="593" y="191"/>
                      <a:pt x="593" y="191"/>
                    </a:cubicBezTo>
                    <a:cubicBezTo>
                      <a:pt x="593" y="192"/>
                      <a:pt x="593" y="192"/>
                      <a:pt x="593" y="192"/>
                    </a:cubicBezTo>
                    <a:cubicBezTo>
                      <a:pt x="582" y="182"/>
                      <a:pt x="582" y="182"/>
                      <a:pt x="582" y="182"/>
                    </a:cubicBezTo>
                    <a:cubicBezTo>
                      <a:pt x="582" y="183"/>
                      <a:pt x="582" y="183"/>
                      <a:pt x="582" y="183"/>
                    </a:cubicBezTo>
                    <a:cubicBezTo>
                      <a:pt x="583" y="196"/>
                      <a:pt x="583" y="196"/>
                      <a:pt x="583" y="196"/>
                    </a:cubicBezTo>
                    <a:cubicBezTo>
                      <a:pt x="583" y="196"/>
                      <a:pt x="583" y="196"/>
                      <a:pt x="583" y="196"/>
                    </a:cubicBezTo>
                    <a:cubicBezTo>
                      <a:pt x="583" y="197"/>
                      <a:pt x="583" y="197"/>
                      <a:pt x="583" y="197"/>
                    </a:cubicBezTo>
                    <a:cubicBezTo>
                      <a:pt x="577" y="200"/>
                      <a:pt x="577" y="200"/>
                      <a:pt x="577" y="200"/>
                    </a:cubicBezTo>
                    <a:cubicBezTo>
                      <a:pt x="577" y="208"/>
                      <a:pt x="577" y="208"/>
                      <a:pt x="577" y="208"/>
                    </a:cubicBezTo>
                    <a:cubicBezTo>
                      <a:pt x="577" y="209"/>
                      <a:pt x="577" y="209"/>
                      <a:pt x="577" y="209"/>
                    </a:cubicBezTo>
                    <a:cubicBezTo>
                      <a:pt x="563" y="214"/>
                      <a:pt x="563" y="214"/>
                      <a:pt x="563" y="214"/>
                    </a:cubicBezTo>
                    <a:cubicBezTo>
                      <a:pt x="558" y="203"/>
                      <a:pt x="558" y="203"/>
                      <a:pt x="558" y="203"/>
                    </a:cubicBezTo>
                    <a:cubicBezTo>
                      <a:pt x="555" y="202"/>
                      <a:pt x="555" y="202"/>
                      <a:pt x="555" y="202"/>
                    </a:cubicBezTo>
                    <a:cubicBezTo>
                      <a:pt x="551" y="207"/>
                      <a:pt x="551" y="207"/>
                      <a:pt x="551" y="207"/>
                    </a:cubicBezTo>
                    <a:cubicBezTo>
                      <a:pt x="548" y="215"/>
                      <a:pt x="548" y="215"/>
                      <a:pt x="548" y="215"/>
                    </a:cubicBezTo>
                    <a:cubicBezTo>
                      <a:pt x="538" y="218"/>
                      <a:pt x="538" y="218"/>
                      <a:pt x="538" y="218"/>
                    </a:cubicBezTo>
                    <a:cubicBezTo>
                      <a:pt x="532" y="214"/>
                      <a:pt x="532" y="214"/>
                      <a:pt x="532" y="214"/>
                    </a:cubicBezTo>
                    <a:cubicBezTo>
                      <a:pt x="524" y="211"/>
                      <a:pt x="524" y="211"/>
                      <a:pt x="524" y="211"/>
                    </a:cubicBezTo>
                    <a:cubicBezTo>
                      <a:pt x="522" y="200"/>
                      <a:pt x="522" y="200"/>
                      <a:pt x="522" y="200"/>
                    </a:cubicBezTo>
                    <a:cubicBezTo>
                      <a:pt x="519" y="193"/>
                      <a:pt x="519" y="193"/>
                      <a:pt x="519" y="193"/>
                    </a:cubicBezTo>
                    <a:cubicBezTo>
                      <a:pt x="514" y="191"/>
                      <a:pt x="514" y="191"/>
                      <a:pt x="514" y="191"/>
                    </a:cubicBezTo>
                    <a:cubicBezTo>
                      <a:pt x="513" y="190"/>
                      <a:pt x="513" y="190"/>
                      <a:pt x="513" y="190"/>
                    </a:cubicBezTo>
                    <a:cubicBezTo>
                      <a:pt x="510" y="186"/>
                      <a:pt x="510" y="186"/>
                      <a:pt x="510" y="186"/>
                    </a:cubicBezTo>
                    <a:cubicBezTo>
                      <a:pt x="510" y="186"/>
                      <a:pt x="510" y="186"/>
                      <a:pt x="510" y="186"/>
                    </a:cubicBezTo>
                    <a:cubicBezTo>
                      <a:pt x="506" y="180"/>
                      <a:pt x="506" y="180"/>
                      <a:pt x="506" y="180"/>
                    </a:cubicBezTo>
                    <a:cubicBezTo>
                      <a:pt x="501" y="172"/>
                      <a:pt x="501" y="172"/>
                      <a:pt x="501" y="172"/>
                    </a:cubicBezTo>
                    <a:cubicBezTo>
                      <a:pt x="496" y="172"/>
                      <a:pt x="496" y="172"/>
                      <a:pt x="496" y="172"/>
                    </a:cubicBezTo>
                    <a:cubicBezTo>
                      <a:pt x="488" y="175"/>
                      <a:pt x="488" y="175"/>
                      <a:pt x="488" y="175"/>
                    </a:cubicBezTo>
                    <a:cubicBezTo>
                      <a:pt x="487" y="176"/>
                      <a:pt x="487" y="176"/>
                      <a:pt x="487" y="176"/>
                    </a:cubicBezTo>
                    <a:cubicBezTo>
                      <a:pt x="467" y="174"/>
                      <a:pt x="467" y="174"/>
                      <a:pt x="467" y="174"/>
                    </a:cubicBezTo>
                    <a:cubicBezTo>
                      <a:pt x="451" y="171"/>
                      <a:pt x="451" y="171"/>
                      <a:pt x="451" y="171"/>
                    </a:cubicBezTo>
                    <a:cubicBezTo>
                      <a:pt x="450" y="170"/>
                      <a:pt x="447" y="169"/>
                      <a:pt x="443" y="166"/>
                    </a:cubicBezTo>
                    <a:cubicBezTo>
                      <a:pt x="431" y="162"/>
                      <a:pt x="431" y="162"/>
                      <a:pt x="431" y="162"/>
                    </a:cubicBezTo>
                    <a:cubicBezTo>
                      <a:pt x="422" y="160"/>
                      <a:pt x="417" y="158"/>
                      <a:pt x="415" y="156"/>
                    </a:cubicBezTo>
                    <a:cubicBezTo>
                      <a:pt x="413" y="154"/>
                      <a:pt x="413" y="154"/>
                      <a:pt x="413" y="154"/>
                    </a:cubicBezTo>
                    <a:cubicBezTo>
                      <a:pt x="411" y="154"/>
                      <a:pt x="411" y="154"/>
                      <a:pt x="411" y="154"/>
                    </a:cubicBezTo>
                    <a:cubicBezTo>
                      <a:pt x="403" y="150"/>
                      <a:pt x="403" y="150"/>
                      <a:pt x="403" y="150"/>
                    </a:cubicBezTo>
                    <a:cubicBezTo>
                      <a:pt x="403" y="149"/>
                      <a:pt x="403" y="149"/>
                      <a:pt x="403" y="149"/>
                    </a:cubicBezTo>
                    <a:cubicBezTo>
                      <a:pt x="401" y="148"/>
                      <a:pt x="400" y="146"/>
                      <a:pt x="399" y="145"/>
                    </a:cubicBezTo>
                    <a:cubicBezTo>
                      <a:pt x="398" y="141"/>
                      <a:pt x="398" y="141"/>
                      <a:pt x="398" y="141"/>
                    </a:cubicBezTo>
                    <a:cubicBezTo>
                      <a:pt x="395" y="136"/>
                      <a:pt x="395" y="136"/>
                      <a:pt x="395" y="136"/>
                    </a:cubicBezTo>
                    <a:cubicBezTo>
                      <a:pt x="389" y="134"/>
                      <a:pt x="389" y="134"/>
                      <a:pt x="389" y="134"/>
                    </a:cubicBezTo>
                    <a:cubicBezTo>
                      <a:pt x="387" y="135"/>
                      <a:pt x="387" y="135"/>
                      <a:pt x="387" y="135"/>
                    </a:cubicBezTo>
                    <a:cubicBezTo>
                      <a:pt x="385" y="137"/>
                      <a:pt x="385" y="137"/>
                      <a:pt x="385" y="137"/>
                    </a:cubicBezTo>
                    <a:cubicBezTo>
                      <a:pt x="384" y="138"/>
                      <a:pt x="384" y="138"/>
                      <a:pt x="384" y="138"/>
                    </a:cubicBezTo>
                    <a:cubicBezTo>
                      <a:pt x="382" y="139"/>
                      <a:pt x="380" y="140"/>
                      <a:pt x="379" y="140"/>
                    </a:cubicBezTo>
                    <a:cubicBezTo>
                      <a:pt x="375" y="141"/>
                      <a:pt x="372" y="140"/>
                      <a:pt x="369" y="136"/>
                    </a:cubicBezTo>
                    <a:cubicBezTo>
                      <a:pt x="361" y="128"/>
                      <a:pt x="361" y="128"/>
                      <a:pt x="361" y="128"/>
                    </a:cubicBezTo>
                    <a:cubicBezTo>
                      <a:pt x="358" y="124"/>
                      <a:pt x="356" y="121"/>
                      <a:pt x="355" y="119"/>
                    </a:cubicBezTo>
                    <a:cubicBezTo>
                      <a:pt x="353" y="116"/>
                      <a:pt x="353" y="116"/>
                      <a:pt x="353" y="116"/>
                    </a:cubicBezTo>
                    <a:cubicBezTo>
                      <a:pt x="351" y="113"/>
                      <a:pt x="349" y="110"/>
                      <a:pt x="347" y="108"/>
                    </a:cubicBezTo>
                    <a:cubicBezTo>
                      <a:pt x="346" y="104"/>
                      <a:pt x="346" y="101"/>
                      <a:pt x="347" y="98"/>
                    </a:cubicBezTo>
                    <a:cubicBezTo>
                      <a:pt x="347" y="98"/>
                      <a:pt x="347" y="98"/>
                      <a:pt x="347" y="98"/>
                    </a:cubicBezTo>
                    <a:cubicBezTo>
                      <a:pt x="347" y="98"/>
                      <a:pt x="347" y="98"/>
                      <a:pt x="347" y="98"/>
                    </a:cubicBezTo>
                    <a:cubicBezTo>
                      <a:pt x="352" y="89"/>
                      <a:pt x="352" y="89"/>
                      <a:pt x="352" y="89"/>
                    </a:cubicBezTo>
                    <a:cubicBezTo>
                      <a:pt x="355" y="80"/>
                      <a:pt x="355" y="80"/>
                      <a:pt x="355" y="80"/>
                    </a:cubicBezTo>
                    <a:cubicBezTo>
                      <a:pt x="356" y="74"/>
                      <a:pt x="356" y="74"/>
                      <a:pt x="356" y="74"/>
                    </a:cubicBezTo>
                    <a:cubicBezTo>
                      <a:pt x="354" y="64"/>
                      <a:pt x="354" y="64"/>
                      <a:pt x="354" y="64"/>
                    </a:cubicBezTo>
                    <a:cubicBezTo>
                      <a:pt x="348" y="59"/>
                      <a:pt x="348" y="59"/>
                      <a:pt x="348" y="59"/>
                    </a:cubicBezTo>
                    <a:cubicBezTo>
                      <a:pt x="349" y="52"/>
                      <a:pt x="349" y="52"/>
                      <a:pt x="349" y="52"/>
                    </a:cubicBezTo>
                    <a:cubicBezTo>
                      <a:pt x="349" y="46"/>
                      <a:pt x="351" y="43"/>
                      <a:pt x="355" y="42"/>
                    </a:cubicBezTo>
                    <a:cubicBezTo>
                      <a:pt x="357" y="42"/>
                      <a:pt x="357" y="41"/>
                      <a:pt x="357" y="40"/>
                    </a:cubicBezTo>
                    <a:cubicBezTo>
                      <a:pt x="357" y="39"/>
                      <a:pt x="357" y="39"/>
                      <a:pt x="357" y="39"/>
                    </a:cubicBezTo>
                    <a:cubicBezTo>
                      <a:pt x="357" y="31"/>
                      <a:pt x="357" y="31"/>
                      <a:pt x="357" y="31"/>
                    </a:cubicBezTo>
                    <a:cubicBezTo>
                      <a:pt x="357" y="31"/>
                      <a:pt x="357" y="31"/>
                      <a:pt x="357" y="31"/>
                    </a:cubicBezTo>
                    <a:cubicBezTo>
                      <a:pt x="357" y="31"/>
                      <a:pt x="357" y="31"/>
                      <a:pt x="357" y="31"/>
                    </a:cubicBezTo>
                    <a:cubicBezTo>
                      <a:pt x="357" y="22"/>
                      <a:pt x="357" y="22"/>
                      <a:pt x="357" y="22"/>
                    </a:cubicBezTo>
                    <a:cubicBezTo>
                      <a:pt x="357" y="22"/>
                      <a:pt x="357" y="22"/>
                      <a:pt x="357" y="22"/>
                    </a:cubicBezTo>
                    <a:cubicBezTo>
                      <a:pt x="356" y="21"/>
                      <a:pt x="356" y="21"/>
                      <a:pt x="356" y="21"/>
                    </a:cubicBezTo>
                    <a:cubicBezTo>
                      <a:pt x="356" y="21"/>
                      <a:pt x="356" y="21"/>
                      <a:pt x="356" y="21"/>
                    </a:cubicBezTo>
                    <a:cubicBezTo>
                      <a:pt x="356" y="21"/>
                      <a:pt x="356" y="21"/>
                      <a:pt x="356" y="21"/>
                    </a:cubicBezTo>
                    <a:cubicBezTo>
                      <a:pt x="355" y="20"/>
                      <a:pt x="355" y="20"/>
                      <a:pt x="355" y="20"/>
                    </a:cubicBezTo>
                    <a:cubicBezTo>
                      <a:pt x="355" y="20"/>
                      <a:pt x="355" y="20"/>
                      <a:pt x="355" y="20"/>
                    </a:cubicBezTo>
                    <a:cubicBezTo>
                      <a:pt x="354" y="20"/>
                      <a:pt x="354" y="20"/>
                      <a:pt x="354" y="20"/>
                    </a:cubicBezTo>
                    <a:cubicBezTo>
                      <a:pt x="347" y="15"/>
                      <a:pt x="347" y="15"/>
                      <a:pt x="347" y="15"/>
                    </a:cubicBezTo>
                    <a:cubicBezTo>
                      <a:pt x="347" y="15"/>
                      <a:pt x="347" y="15"/>
                      <a:pt x="347" y="15"/>
                    </a:cubicBezTo>
                    <a:cubicBezTo>
                      <a:pt x="347" y="15"/>
                      <a:pt x="347" y="15"/>
                      <a:pt x="347" y="15"/>
                    </a:cubicBezTo>
                    <a:cubicBezTo>
                      <a:pt x="341" y="10"/>
                      <a:pt x="341" y="10"/>
                      <a:pt x="341" y="10"/>
                    </a:cubicBezTo>
                    <a:cubicBezTo>
                      <a:pt x="322" y="7"/>
                      <a:pt x="322" y="7"/>
                      <a:pt x="322" y="7"/>
                    </a:cubicBezTo>
                    <a:cubicBezTo>
                      <a:pt x="322" y="7"/>
                      <a:pt x="322" y="7"/>
                      <a:pt x="322" y="7"/>
                    </a:cubicBezTo>
                    <a:cubicBezTo>
                      <a:pt x="316" y="2"/>
                      <a:pt x="316" y="2"/>
                      <a:pt x="316" y="2"/>
                    </a:cubicBezTo>
                    <a:cubicBezTo>
                      <a:pt x="305" y="2"/>
                      <a:pt x="305" y="2"/>
                      <a:pt x="305" y="2"/>
                    </a:cubicBezTo>
                    <a:cubicBezTo>
                      <a:pt x="303" y="2"/>
                      <a:pt x="301" y="4"/>
                      <a:pt x="299" y="5"/>
                    </a:cubicBezTo>
                    <a:cubicBezTo>
                      <a:pt x="298" y="5"/>
                      <a:pt x="298" y="5"/>
                      <a:pt x="298" y="5"/>
                    </a:cubicBezTo>
                    <a:cubicBezTo>
                      <a:pt x="289" y="8"/>
                      <a:pt x="289" y="8"/>
                      <a:pt x="289" y="8"/>
                    </a:cubicBezTo>
                    <a:cubicBezTo>
                      <a:pt x="267" y="8"/>
                      <a:pt x="267" y="8"/>
                      <a:pt x="267" y="8"/>
                    </a:cubicBezTo>
                    <a:cubicBezTo>
                      <a:pt x="264" y="9"/>
                      <a:pt x="261" y="10"/>
                      <a:pt x="260" y="12"/>
                    </a:cubicBezTo>
                    <a:cubicBezTo>
                      <a:pt x="257" y="14"/>
                      <a:pt x="253" y="15"/>
                      <a:pt x="247" y="17"/>
                    </a:cubicBezTo>
                    <a:cubicBezTo>
                      <a:pt x="237" y="20"/>
                      <a:pt x="237" y="20"/>
                      <a:pt x="237" y="20"/>
                    </a:cubicBezTo>
                    <a:cubicBezTo>
                      <a:pt x="237" y="20"/>
                      <a:pt x="237" y="20"/>
                      <a:pt x="237" y="20"/>
                    </a:cubicBezTo>
                    <a:cubicBezTo>
                      <a:pt x="236" y="20"/>
                      <a:pt x="236" y="20"/>
                      <a:pt x="236" y="20"/>
                    </a:cubicBezTo>
                    <a:cubicBezTo>
                      <a:pt x="221" y="18"/>
                      <a:pt x="221" y="18"/>
                      <a:pt x="221" y="18"/>
                    </a:cubicBezTo>
                    <a:cubicBezTo>
                      <a:pt x="220" y="18"/>
                      <a:pt x="220" y="18"/>
                      <a:pt x="220" y="18"/>
                    </a:cubicBezTo>
                    <a:cubicBezTo>
                      <a:pt x="220" y="18"/>
                      <a:pt x="220" y="18"/>
                      <a:pt x="220" y="18"/>
                    </a:cubicBezTo>
                    <a:cubicBezTo>
                      <a:pt x="220" y="18"/>
                      <a:pt x="220" y="18"/>
                      <a:pt x="220" y="18"/>
                    </a:cubicBezTo>
                    <a:cubicBezTo>
                      <a:pt x="215" y="18"/>
                      <a:pt x="215" y="18"/>
                      <a:pt x="215" y="18"/>
                    </a:cubicBezTo>
                    <a:cubicBezTo>
                      <a:pt x="206" y="20"/>
                      <a:pt x="206" y="20"/>
                      <a:pt x="206" y="20"/>
                    </a:cubicBezTo>
                    <a:cubicBezTo>
                      <a:pt x="188" y="22"/>
                      <a:pt x="188" y="22"/>
                      <a:pt x="188" y="22"/>
                    </a:cubicBezTo>
                    <a:cubicBezTo>
                      <a:pt x="188" y="22"/>
                      <a:pt x="188" y="22"/>
                      <a:pt x="188" y="22"/>
                    </a:cubicBezTo>
                    <a:cubicBezTo>
                      <a:pt x="187" y="22"/>
                      <a:pt x="187" y="22"/>
                      <a:pt x="187" y="22"/>
                    </a:cubicBezTo>
                    <a:cubicBezTo>
                      <a:pt x="179" y="18"/>
                      <a:pt x="179" y="18"/>
                      <a:pt x="179" y="18"/>
                    </a:cubicBezTo>
                    <a:cubicBezTo>
                      <a:pt x="171" y="18"/>
                      <a:pt x="171" y="18"/>
                      <a:pt x="171" y="18"/>
                    </a:cubicBezTo>
                    <a:cubicBezTo>
                      <a:pt x="168" y="18"/>
                      <a:pt x="165" y="15"/>
                      <a:pt x="161" y="10"/>
                    </a:cubicBezTo>
                    <a:cubicBezTo>
                      <a:pt x="160" y="10"/>
                      <a:pt x="160" y="10"/>
                      <a:pt x="160" y="10"/>
                    </a:cubicBezTo>
                    <a:cubicBezTo>
                      <a:pt x="159" y="6"/>
                      <a:pt x="158" y="4"/>
                      <a:pt x="158" y="4"/>
                    </a:cubicBezTo>
                    <a:cubicBezTo>
                      <a:pt x="156" y="2"/>
                      <a:pt x="156" y="2"/>
                      <a:pt x="156" y="2"/>
                    </a:cubicBezTo>
                    <a:cubicBezTo>
                      <a:pt x="152" y="0"/>
                      <a:pt x="152" y="0"/>
                      <a:pt x="152" y="0"/>
                    </a:cubicBezTo>
                    <a:cubicBezTo>
                      <a:pt x="149" y="4"/>
                      <a:pt x="149" y="4"/>
                      <a:pt x="149" y="4"/>
                    </a:cubicBezTo>
                    <a:cubicBezTo>
                      <a:pt x="149" y="4"/>
                      <a:pt x="149" y="4"/>
                      <a:pt x="149" y="4"/>
                    </a:cubicBezTo>
                    <a:cubicBezTo>
                      <a:pt x="136" y="10"/>
                      <a:pt x="136" y="10"/>
                      <a:pt x="136" y="10"/>
                    </a:cubicBezTo>
                    <a:cubicBezTo>
                      <a:pt x="135" y="10"/>
                      <a:pt x="135" y="10"/>
                      <a:pt x="135" y="10"/>
                    </a:cubicBezTo>
                    <a:cubicBezTo>
                      <a:pt x="135" y="10"/>
                      <a:pt x="135" y="10"/>
                      <a:pt x="135" y="10"/>
                    </a:cubicBezTo>
                    <a:cubicBezTo>
                      <a:pt x="119" y="11"/>
                      <a:pt x="119" y="11"/>
                      <a:pt x="119" y="11"/>
                    </a:cubicBezTo>
                    <a:cubicBezTo>
                      <a:pt x="117" y="11"/>
                      <a:pt x="112" y="10"/>
                      <a:pt x="106" y="8"/>
                    </a:cubicBezTo>
                    <a:cubicBezTo>
                      <a:pt x="93" y="6"/>
                      <a:pt x="93" y="6"/>
                      <a:pt x="93" y="6"/>
                    </a:cubicBezTo>
                    <a:cubicBezTo>
                      <a:pt x="92" y="6"/>
                      <a:pt x="92" y="6"/>
                      <a:pt x="92" y="6"/>
                    </a:cubicBezTo>
                    <a:cubicBezTo>
                      <a:pt x="92" y="6"/>
                      <a:pt x="92" y="6"/>
                      <a:pt x="92" y="6"/>
                    </a:cubicBezTo>
                    <a:cubicBezTo>
                      <a:pt x="84" y="2"/>
                      <a:pt x="84" y="2"/>
                      <a:pt x="84" y="2"/>
                    </a:cubicBezTo>
                    <a:lnTo>
                      <a:pt x="77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îş1ïdê">
                <a:extLst>
                  <a:ext uri="{FF2B5EF4-FFF2-40B4-BE49-F238E27FC236}">
                    <a16:creationId xmlns:a16="http://schemas.microsoft.com/office/drawing/2014/main" xmlns="" id="{D95B6AB9-5DD9-47BE-AC8E-A7AF9B212C44}"/>
                  </a:ext>
                </a:extLst>
              </p:cNvPr>
              <p:cNvSpPr/>
              <p:nvPr/>
            </p:nvSpPr>
            <p:spPr bwMode="auto">
              <a:xfrm>
                <a:off x="2476" y="2805"/>
                <a:ext cx="673" cy="701"/>
              </a:xfrm>
              <a:custGeom>
                <a:avLst/>
                <a:gdLst>
                  <a:gd name="T0" fmla="*/ 10 w 284"/>
                  <a:gd name="T1" fmla="*/ 182 h 296"/>
                  <a:gd name="T2" fmla="*/ 41 w 284"/>
                  <a:gd name="T3" fmla="*/ 181 h 296"/>
                  <a:gd name="T4" fmla="*/ 42 w 284"/>
                  <a:gd name="T5" fmla="*/ 195 h 296"/>
                  <a:gd name="T6" fmla="*/ 68 w 284"/>
                  <a:gd name="T7" fmla="*/ 221 h 296"/>
                  <a:gd name="T8" fmla="*/ 72 w 284"/>
                  <a:gd name="T9" fmla="*/ 260 h 296"/>
                  <a:gd name="T10" fmla="*/ 110 w 284"/>
                  <a:gd name="T11" fmla="*/ 270 h 296"/>
                  <a:gd name="T12" fmla="*/ 118 w 284"/>
                  <a:gd name="T13" fmla="*/ 282 h 296"/>
                  <a:gd name="T14" fmla="*/ 136 w 284"/>
                  <a:gd name="T15" fmla="*/ 296 h 296"/>
                  <a:gd name="T16" fmla="*/ 136 w 284"/>
                  <a:gd name="T17" fmla="*/ 284 h 296"/>
                  <a:gd name="T18" fmla="*/ 135 w 284"/>
                  <a:gd name="T19" fmla="*/ 244 h 296"/>
                  <a:gd name="T20" fmla="*/ 162 w 284"/>
                  <a:gd name="T21" fmla="*/ 236 h 296"/>
                  <a:gd name="T22" fmla="*/ 190 w 284"/>
                  <a:gd name="T23" fmla="*/ 236 h 296"/>
                  <a:gd name="T24" fmla="*/ 220 w 284"/>
                  <a:gd name="T25" fmla="*/ 233 h 296"/>
                  <a:gd name="T26" fmla="*/ 256 w 284"/>
                  <a:gd name="T27" fmla="*/ 211 h 296"/>
                  <a:gd name="T28" fmla="*/ 265 w 284"/>
                  <a:gd name="T29" fmla="*/ 214 h 296"/>
                  <a:gd name="T30" fmla="*/ 270 w 284"/>
                  <a:gd name="T31" fmla="*/ 216 h 296"/>
                  <a:gd name="T32" fmla="*/ 284 w 284"/>
                  <a:gd name="T33" fmla="*/ 205 h 296"/>
                  <a:gd name="T34" fmla="*/ 274 w 284"/>
                  <a:gd name="T35" fmla="*/ 194 h 296"/>
                  <a:gd name="T36" fmla="*/ 252 w 284"/>
                  <a:gd name="T37" fmla="*/ 180 h 296"/>
                  <a:gd name="T38" fmla="*/ 236 w 284"/>
                  <a:gd name="T39" fmla="*/ 182 h 296"/>
                  <a:gd name="T40" fmla="*/ 230 w 284"/>
                  <a:gd name="T41" fmla="*/ 170 h 296"/>
                  <a:gd name="T42" fmla="*/ 234 w 284"/>
                  <a:gd name="T43" fmla="*/ 155 h 296"/>
                  <a:gd name="T44" fmla="*/ 226 w 284"/>
                  <a:gd name="T45" fmla="*/ 136 h 296"/>
                  <a:gd name="T46" fmla="*/ 232 w 284"/>
                  <a:gd name="T47" fmla="*/ 106 h 296"/>
                  <a:gd name="T48" fmla="*/ 216 w 284"/>
                  <a:gd name="T49" fmla="*/ 102 h 296"/>
                  <a:gd name="T50" fmla="*/ 200 w 284"/>
                  <a:gd name="T51" fmla="*/ 84 h 296"/>
                  <a:gd name="T52" fmla="*/ 198 w 284"/>
                  <a:gd name="T53" fmla="*/ 74 h 296"/>
                  <a:gd name="T54" fmla="*/ 206 w 284"/>
                  <a:gd name="T55" fmla="*/ 66 h 296"/>
                  <a:gd name="T56" fmla="*/ 236 w 284"/>
                  <a:gd name="T57" fmla="*/ 63 h 296"/>
                  <a:gd name="T58" fmla="*/ 243 w 284"/>
                  <a:gd name="T59" fmla="*/ 66 h 296"/>
                  <a:gd name="T60" fmla="*/ 256 w 284"/>
                  <a:gd name="T61" fmla="*/ 54 h 296"/>
                  <a:gd name="T62" fmla="*/ 235 w 284"/>
                  <a:gd name="T63" fmla="*/ 52 h 296"/>
                  <a:gd name="T64" fmla="*/ 227 w 284"/>
                  <a:gd name="T65" fmla="*/ 44 h 296"/>
                  <a:gd name="T66" fmla="*/ 222 w 284"/>
                  <a:gd name="T67" fmla="*/ 22 h 296"/>
                  <a:gd name="T68" fmla="*/ 198 w 284"/>
                  <a:gd name="T69" fmla="*/ 34 h 296"/>
                  <a:gd name="T70" fmla="*/ 201 w 284"/>
                  <a:gd name="T71" fmla="*/ 50 h 296"/>
                  <a:gd name="T72" fmla="*/ 193 w 284"/>
                  <a:gd name="T73" fmla="*/ 62 h 296"/>
                  <a:gd name="T74" fmla="*/ 183 w 284"/>
                  <a:gd name="T75" fmla="*/ 85 h 296"/>
                  <a:gd name="T76" fmla="*/ 183 w 284"/>
                  <a:gd name="T77" fmla="*/ 98 h 296"/>
                  <a:gd name="T78" fmla="*/ 178 w 284"/>
                  <a:gd name="T79" fmla="*/ 104 h 296"/>
                  <a:gd name="T80" fmla="*/ 173 w 284"/>
                  <a:gd name="T81" fmla="*/ 107 h 296"/>
                  <a:gd name="T82" fmla="*/ 154 w 284"/>
                  <a:gd name="T83" fmla="*/ 112 h 296"/>
                  <a:gd name="T84" fmla="*/ 138 w 284"/>
                  <a:gd name="T85" fmla="*/ 110 h 296"/>
                  <a:gd name="T86" fmla="*/ 129 w 284"/>
                  <a:gd name="T87" fmla="*/ 106 h 296"/>
                  <a:gd name="T88" fmla="*/ 122 w 284"/>
                  <a:gd name="T89" fmla="*/ 84 h 296"/>
                  <a:gd name="T90" fmla="*/ 113 w 284"/>
                  <a:gd name="T91" fmla="*/ 64 h 296"/>
                  <a:gd name="T92" fmla="*/ 110 w 284"/>
                  <a:gd name="T93" fmla="*/ 57 h 296"/>
                  <a:gd name="T94" fmla="*/ 100 w 284"/>
                  <a:gd name="T95" fmla="*/ 52 h 296"/>
                  <a:gd name="T96" fmla="*/ 86 w 284"/>
                  <a:gd name="T97" fmla="*/ 44 h 296"/>
                  <a:gd name="T98" fmla="*/ 86 w 284"/>
                  <a:gd name="T99" fmla="*/ 35 h 296"/>
                  <a:gd name="T100" fmla="*/ 77 w 284"/>
                  <a:gd name="T101" fmla="*/ 29 h 296"/>
                  <a:gd name="T102" fmla="*/ 61 w 284"/>
                  <a:gd name="T103" fmla="*/ 42 h 296"/>
                  <a:gd name="T104" fmla="*/ 50 w 284"/>
                  <a:gd name="T105" fmla="*/ 21 h 296"/>
                  <a:gd name="T106" fmla="*/ 40 w 284"/>
                  <a:gd name="T107" fmla="*/ 10 h 296"/>
                  <a:gd name="T108" fmla="*/ 28 w 284"/>
                  <a:gd name="T109" fmla="*/ 33 h 296"/>
                  <a:gd name="T110" fmla="*/ 28 w 284"/>
                  <a:gd name="T111" fmla="*/ 54 h 296"/>
                  <a:gd name="T112" fmla="*/ 46 w 284"/>
                  <a:gd name="T113" fmla="*/ 70 h 296"/>
                  <a:gd name="T114" fmla="*/ 31 w 284"/>
                  <a:gd name="T115" fmla="*/ 128 h 296"/>
                  <a:gd name="T116" fmla="*/ 2 w 284"/>
                  <a:gd name="T117" fmla="*/ 174 h 296"/>
                  <a:gd name="T118" fmla="*/ 2 w 284"/>
                  <a:gd name="T119" fmla="*/ 182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84" h="296">
                    <a:moveTo>
                      <a:pt x="2" y="182"/>
                    </a:moveTo>
                    <a:cubicBezTo>
                      <a:pt x="0" y="187"/>
                      <a:pt x="0" y="187"/>
                      <a:pt x="0" y="187"/>
                    </a:cubicBezTo>
                    <a:cubicBezTo>
                      <a:pt x="3" y="187"/>
                      <a:pt x="6" y="185"/>
                      <a:pt x="9" y="183"/>
                    </a:cubicBezTo>
                    <a:cubicBezTo>
                      <a:pt x="10" y="182"/>
                      <a:pt x="10" y="182"/>
                      <a:pt x="10" y="182"/>
                    </a:cubicBezTo>
                    <a:cubicBezTo>
                      <a:pt x="10" y="182"/>
                      <a:pt x="10" y="182"/>
                      <a:pt x="10" y="182"/>
                    </a:cubicBezTo>
                    <a:cubicBezTo>
                      <a:pt x="26" y="180"/>
                      <a:pt x="26" y="180"/>
                      <a:pt x="26" y="180"/>
                    </a:cubicBezTo>
                    <a:cubicBezTo>
                      <a:pt x="37" y="175"/>
                      <a:pt x="37" y="175"/>
                      <a:pt x="37" y="175"/>
                    </a:cubicBezTo>
                    <a:cubicBezTo>
                      <a:pt x="41" y="181"/>
                      <a:pt x="41" y="181"/>
                      <a:pt x="41" y="181"/>
                    </a:cubicBezTo>
                    <a:cubicBezTo>
                      <a:pt x="42" y="181"/>
                      <a:pt x="42" y="181"/>
                      <a:pt x="42" y="181"/>
                    </a:cubicBezTo>
                    <a:cubicBezTo>
                      <a:pt x="37" y="189"/>
                      <a:pt x="37" y="189"/>
                      <a:pt x="37" y="189"/>
                    </a:cubicBezTo>
                    <a:cubicBezTo>
                      <a:pt x="42" y="194"/>
                      <a:pt x="42" y="194"/>
                      <a:pt x="42" y="194"/>
                    </a:cubicBezTo>
                    <a:cubicBezTo>
                      <a:pt x="42" y="195"/>
                      <a:pt x="42" y="195"/>
                      <a:pt x="42" y="195"/>
                    </a:cubicBezTo>
                    <a:cubicBezTo>
                      <a:pt x="42" y="196"/>
                      <a:pt x="42" y="196"/>
                      <a:pt x="42" y="196"/>
                    </a:cubicBezTo>
                    <a:cubicBezTo>
                      <a:pt x="38" y="213"/>
                      <a:pt x="38" y="213"/>
                      <a:pt x="38" y="213"/>
                    </a:cubicBezTo>
                    <a:cubicBezTo>
                      <a:pt x="49" y="220"/>
                      <a:pt x="49" y="220"/>
                      <a:pt x="49" y="220"/>
                    </a:cubicBezTo>
                    <a:cubicBezTo>
                      <a:pt x="68" y="221"/>
                      <a:pt x="68" y="221"/>
                      <a:pt x="68" y="221"/>
                    </a:cubicBezTo>
                    <a:cubicBezTo>
                      <a:pt x="65" y="225"/>
                      <a:pt x="65" y="225"/>
                      <a:pt x="65" y="225"/>
                    </a:cubicBezTo>
                    <a:cubicBezTo>
                      <a:pt x="53" y="240"/>
                      <a:pt x="47" y="248"/>
                      <a:pt x="48" y="251"/>
                    </a:cubicBezTo>
                    <a:cubicBezTo>
                      <a:pt x="55" y="253"/>
                      <a:pt x="55" y="253"/>
                      <a:pt x="55" y="253"/>
                    </a:cubicBezTo>
                    <a:cubicBezTo>
                      <a:pt x="64" y="254"/>
                      <a:pt x="70" y="256"/>
                      <a:pt x="72" y="260"/>
                    </a:cubicBezTo>
                    <a:cubicBezTo>
                      <a:pt x="74" y="265"/>
                      <a:pt x="77" y="270"/>
                      <a:pt x="79" y="275"/>
                    </a:cubicBezTo>
                    <a:cubicBezTo>
                      <a:pt x="90" y="281"/>
                      <a:pt x="90" y="281"/>
                      <a:pt x="90" y="281"/>
                    </a:cubicBezTo>
                    <a:cubicBezTo>
                      <a:pt x="96" y="282"/>
                      <a:pt x="96" y="282"/>
                      <a:pt x="96" y="282"/>
                    </a:cubicBezTo>
                    <a:cubicBezTo>
                      <a:pt x="110" y="270"/>
                      <a:pt x="110" y="270"/>
                      <a:pt x="110" y="270"/>
                    </a:cubicBezTo>
                    <a:cubicBezTo>
                      <a:pt x="118" y="281"/>
                      <a:pt x="118" y="281"/>
                      <a:pt x="118" y="281"/>
                    </a:cubicBezTo>
                    <a:cubicBezTo>
                      <a:pt x="118" y="282"/>
                      <a:pt x="118" y="282"/>
                      <a:pt x="118" y="282"/>
                    </a:cubicBezTo>
                    <a:cubicBezTo>
                      <a:pt x="118" y="282"/>
                      <a:pt x="118" y="282"/>
                      <a:pt x="118" y="282"/>
                    </a:cubicBezTo>
                    <a:cubicBezTo>
                      <a:pt x="118" y="282"/>
                      <a:pt x="118" y="282"/>
                      <a:pt x="118" y="282"/>
                    </a:cubicBezTo>
                    <a:cubicBezTo>
                      <a:pt x="120" y="292"/>
                      <a:pt x="120" y="292"/>
                      <a:pt x="120" y="292"/>
                    </a:cubicBezTo>
                    <a:cubicBezTo>
                      <a:pt x="126" y="293"/>
                      <a:pt x="126" y="293"/>
                      <a:pt x="126" y="293"/>
                    </a:cubicBezTo>
                    <a:cubicBezTo>
                      <a:pt x="126" y="293"/>
                      <a:pt x="126" y="293"/>
                      <a:pt x="126" y="293"/>
                    </a:cubicBezTo>
                    <a:cubicBezTo>
                      <a:pt x="136" y="296"/>
                      <a:pt x="136" y="296"/>
                      <a:pt x="136" y="296"/>
                    </a:cubicBezTo>
                    <a:cubicBezTo>
                      <a:pt x="138" y="296"/>
                      <a:pt x="138" y="296"/>
                      <a:pt x="138" y="296"/>
                    </a:cubicBezTo>
                    <a:cubicBezTo>
                      <a:pt x="138" y="295"/>
                      <a:pt x="138" y="295"/>
                      <a:pt x="138" y="295"/>
                    </a:cubicBezTo>
                    <a:cubicBezTo>
                      <a:pt x="136" y="285"/>
                      <a:pt x="136" y="285"/>
                      <a:pt x="136" y="285"/>
                    </a:cubicBezTo>
                    <a:cubicBezTo>
                      <a:pt x="136" y="284"/>
                      <a:pt x="136" y="284"/>
                      <a:pt x="136" y="284"/>
                    </a:cubicBezTo>
                    <a:cubicBezTo>
                      <a:pt x="131" y="261"/>
                      <a:pt x="131" y="261"/>
                      <a:pt x="131" y="261"/>
                    </a:cubicBezTo>
                    <a:cubicBezTo>
                      <a:pt x="131" y="260"/>
                      <a:pt x="131" y="260"/>
                      <a:pt x="131" y="260"/>
                    </a:cubicBezTo>
                    <a:cubicBezTo>
                      <a:pt x="134" y="244"/>
                      <a:pt x="134" y="244"/>
                      <a:pt x="134" y="244"/>
                    </a:cubicBezTo>
                    <a:cubicBezTo>
                      <a:pt x="135" y="244"/>
                      <a:pt x="135" y="244"/>
                      <a:pt x="135" y="244"/>
                    </a:cubicBezTo>
                    <a:cubicBezTo>
                      <a:pt x="136" y="244"/>
                      <a:pt x="136" y="244"/>
                      <a:pt x="136" y="244"/>
                    </a:cubicBezTo>
                    <a:cubicBezTo>
                      <a:pt x="147" y="245"/>
                      <a:pt x="147" y="245"/>
                      <a:pt x="147" y="245"/>
                    </a:cubicBezTo>
                    <a:cubicBezTo>
                      <a:pt x="160" y="235"/>
                      <a:pt x="160" y="235"/>
                      <a:pt x="160" y="235"/>
                    </a:cubicBezTo>
                    <a:cubicBezTo>
                      <a:pt x="162" y="236"/>
                      <a:pt x="162" y="236"/>
                      <a:pt x="162" y="236"/>
                    </a:cubicBezTo>
                    <a:cubicBezTo>
                      <a:pt x="169" y="241"/>
                      <a:pt x="174" y="246"/>
                      <a:pt x="176" y="249"/>
                    </a:cubicBezTo>
                    <a:cubicBezTo>
                      <a:pt x="178" y="248"/>
                      <a:pt x="183" y="244"/>
                      <a:pt x="189" y="237"/>
                    </a:cubicBezTo>
                    <a:cubicBezTo>
                      <a:pt x="189" y="236"/>
                      <a:pt x="189" y="236"/>
                      <a:pt x="189" y="236"/>
                    </a:cubicBezTo>
                    <a:cubicBezTo>
                      <a:pt x="190" y="236"/>
                      <a:pt x="190" y="236"/>
                      <a:pt x="190" y="236"/>
                    </a:cubicBezTo>
                    <a:cubicBezTo>
                      <a:pt x="210" y="241"/>
                      <a:pt x="210" y="241"/>
                      <a:pt x="210" y="241"/>
                    </a:cubicBezTo>
                    <a:cubicBezTo>
                      <a:pt x="219" y="234"/>
                      <a:pt x="219" y="234"/>
                      <a:pt x="219" y="234"/>
                    </a:cubicBezTo>
                    <a:cubicBezTo>
                      <a:pt x="219" y="233"/>
                      <a:pt x="219" y="233"/>
                      <a:pt x="219" y="233"/>
                    </a:cubicBezTo>
                    <a:cubicBezTo>
                      <a:pt x="220" y="233"/>
                      <a:pt x="220" y="233"/>
                      <a:pt x="220" y="233"/>
                    </a:cubicBezTo>
                    <a:cubicBezTo>
                      <a:pt x="220" y="233"/>
                      <a:pt x="220" y="233"/>
                      <a:pt x="220" y="233"/>
                    </a:cubicBezTo>
                    <a:cubicBezTo>
                      <a:pt x="220" y="233"/>
                      <a:pt x="220" y="233"/>
                      <a:pt x="220" y="233"/>
                    </a:cubicBezTo>
                    <a:cubicBezTo>
                      <a:pt x="229" y="235"/>
                      <a:pt x="229" y="235"/>
                      <a:pt x="229" y="235"/>
                    </a:cubicBezTo>
                    <a:cubicBezTo>
                      <a:pt x="256" y="211"/>
                      <a:pt x="256" y="211"/>
                      <a:pt x="256" y="211"/>
                    </a:cubicBezTo>
                    <a:cubicBezTo>
                      <a:pt x="264" y="213"/>
                      <a:pt x="264" y="213"/>
                      <a:pt x="264" y="213"/>
                    </a:cubicBezTo>
                    <a:cubicBezTo>
                      <a:pt x="264" y="213"/>
                      <a:pt x="264" y="213"/>
                      <a:pt x="264" y="213"/>
                    </a:cubicBezTo>
                    <a:cubicBezTo>
                      <a:pt x="265" y="214"/>
                      <a:pt x="265" y="214"/>
                      <a:pt x="265" y="214"/>
                    </a:cubicBezTo>
                    <a:cubicBezTo>
                      <a:pt x="265" y="214"/>
                      <a:pt x="265" y="214"/>
                      <a:pt x="265" y="214"/>
                    </a:cubicBezTo>
                    <a:cubicBezTo>
                      <a:pt x="266" y="214"/>
                      <a:pt x="266" y="214"/>
                      <a:pt x="266" y="214"/>
                    </a:cubicBezTo>
                    <a:cubicBezTo>
                      <a:pt x="268" y="218"/>
                      <a:pt x="268" y="218"/>
                      <a:pt x="268" y="218"/>
                    </a:cubicBezTo>
                    <a:cubicBezTo>
                      <a:pt x="270" y="216"/>
                      <a:pt x="270" y="216"/>
                      <a:pt x="270" y="216"/>
                    </a:cubicBezTo>
                    <a:cubicBezTo>
                      <a:pt x="270" y="216"/>
                      <a:pt x="270" y="216"/>
                      <a:pt x="270" y="216"/>
                    </a:cubicBezTo>
                    <a:cubicBezTo>
                      <a:pt x="270" y="215"/>
                      <a:pt x="270" y="215"/>
                      <a:pt x="270" y="215"/>
                    </a:cubicBezTo>
                    <a:cubicBezTo>
                      <a:pt x="270" y="215"/>
                      <a:pt x="270" y="215"/>
                      <a:pt x="270" y="215"/>
                    </a:cubicBezTo>
                    <a:cubicBezTo>
                      <a:pt x="278" y="211"/>
                      <a:pt x="278" y="211"/>
                      <a:pt x="278" y="211"/>
                    </a:cubicBezTo>
                    <a:cubicBezTo>
                      <a:pt x="284" y="205"/>
                      <a:pt x="284" y="205"/>
                      <a:pt x="284" y="205"/>
                    </a:cubicBezTo>
                    <a:cubicBezTo>
                      <a:pt x="283" y="193"/>
                      <a:pt x="283" y="193"/>
                      <a:pt x="283" y="193"/>
                    </a:cubicBezTo>
                    <a:cubicBezTo>
                      <a:pt x="282" y="191"/>
                      <a:pt x="282" y="191"/>
                      <a:pt x="282" y="191"/>
                    </a:cubicBezTo>
                    <a:cubicBezTo>
                      <a:pt x="274" y="194"/>
                      <a:pt x="274" y="194"/>
                      <a:pt x="274" y="194"/>
                    </a:cubicBezTo>
                    <a:cubicBezTo>
                      <a:pt x="274" y="194"/>
                      <a:pt x="274" y="194"/>
                      <a:pt x="274" y="194"/>
                    </a:cubicBezTo>
                    <a:cubicBezTo>
                      <a:pt x="272" y="195"/>
                      <a:pt x="270" y="196"/>
                      <a:pt x="267" y="196"/>
                    </a:cubicBezTo>
                    <a:cubicBezTo>
                      <a:pt x="258" y="196"/>
                      <a:pt x="258" y="196"/>
                      <a:pt x="258" y="196"/>
                    </a:cubicBezTo>
                    <a:cubicBezTo>
                      <a:pt x="255" y="196"/>
                      <a:pt x="254" y="195"/>
                      <a:pt x="252" y="193"/>
                    </a:cubicBezTo>
                    <a:cubicBezTo>
                      <a:pt x="252" y="180"/>
                      <a:pt x="252" y="180"/>
                      <a:pt x="252" y="180"/>
                    </a:cubicBezTo>
                    <a:cubicBezTo>
                      <a:pt x="249" y="179"/>
                      <a:pt x="248" y="178"/>
                      <a:pt x="246" y="178"/>
                    </a:cubicBezTo>
                    <a:cubicBezTo>
                      <a:pt x="244" y="179"/>
                      <a:pt x="244" y="179"/>
                      <a:pt x="244" y="179"/>
                    </a:cubicBezTo>
                    <a:cubicBezTo>
                      <a:pt x="242" y="180"/>
                      <a:pt x="242" y="180"/>
                      <a:pt x="242" y="180"/>
                    </a:cubicBezTo>
                    <a:cubicBezTo>
                      <a:pt x="236" y="182"/>
                      <a:pt x="236" y="182"/>
                      <a:pt x="236" y="182"/>
                    </a:cubicBezTo>
                    <a:cubicBezTo>
                      <a:pt x="234" y="182"/>
                      <a:pt x="234" y="182"/>
                      <a:pt x="234" y="182"/>
                    </a:cubicBezTo>
                    <a:cubicBezTo>
                      <a:pt x="234" y="181"/>
                      <a:pt x="234" y="181"/>
                      <a:pt x="234" y="181"/>
                    </a:cubicBezTo>
                    <a:cubicBezTo>
                      <a:pt x="231" y="175"/>
                      <a:pt x="231" y="175"/>
                      <a:pt x="231" y="175"/>
                    </a:cubicBezTo>
                    <a:cubicBezTo>
                      <a:pt x="230" y="170"/>
                      <a:pt x="230" y="170"/>
                      <a:pt x="230" y="170"/>
                    </a:cubicBezTo>
                    <a:cubicBezTo>
                      <a:pt x="230" y="170"/>
                      <a:pt x="230" y="170"/>
                      <a:pt x="230" y="170"/>
                    </a:cubicBezTo>
                    <a:cubicBezTo>
                      <a:pt x="234" y="155"/>
                      <a:pt x="234" y="155"/>
                      <a:pt x="234" y="155"/>
                    </a:cubicBezTo>
                    <a:cubicBezTo>
                      <a:pt x="234" y="155"/>
                      <a:pt x="234" y="155"/>
                      <a:pt x="234" y="155"/>
                    </a:cubicBezTo>
                    <a:cubicBezTo>
                      <a:pt x="234" y="155"/>
                      <a:pt x="234" y="155"/>
                      <a:pt x="234" y="155"/>
                    </a:cubicBezTo>
                    <a:cubicBezTo>
                      <a:pt x="234" y="154"/>
                      <a:pt x="234" y="154"/>
                      <a:pt x="234" y="154"/>
                    </a:cubicBezTo>
                    <a:cubicBezTo>
                      <a:pt x="238" y="147"/>
                      <a:pt x="238" y="147"/>
                      <a:pt x="238" y="147"/>
                    </a:cubicBezTo>
                    <a:cubicBezTo>
                      <a:pt x="226" y="137"/>
                      <a:pt x="226" y="137"/>
                      <a:pt x="226" y="137"/>
                    </a:cubicBezTo>
                    <a:cubicBezTo>
                      <a:pt x="226" y="136"/>
                      <a:pt x="226" y="136"/>
                      <a:pt x="226" y="136"/>
                    </a:cubicBezTo>
                    <a:cubicBezTo>
                      <a:pt x="226" y="136"/>
                      <a:pt x="226" y="136"/>
                      <a:pt x="226" y="136"/>
                    </a:cubicBezTo>
                    <a:cubicBezTo>
                      <a:pt x="226" y="124"/>
                      <a:pt x="226" y="124"/>
                      <a:pt x="226" y="124"/>
                    </a:cubicBezTo>
                    <a:cubicBezTo>
                      <a:pt x="226" y="124"/>
                      <a:pt x="226" y="124"/>
                      <a:pt x="226" y="124"/>
                    </a:cubicBezTo>
                    <a:cubicBezTo>
                      <a:pt x="232" y="106"/>
                      <a:pt x="232" y="106"/>
                      <a:pt x="232" y="106"/>
                    </a:cubicBezTo>
                    <a:cubicBezTo>
                      <a:pt x="228" y="96"/>
                      <a:pt x="228" y="96"/>
                      <a:pt x="228" y="96"/>
                    </a:cubicBezTo>
                    <a:cubicBezTo>
                      <a:pt x="225" y="95"/>
                      <a:pt x="225" y="95"/>
                      <a:pt x="225" y="95"/>
                    </a:cubicBezTo>
                    <a:cubicBezTo>
                      <a:pt x="220" y="95"/>
                      <a:pt x="220" y="95"/>
                      <a:pt x="220" y="95"/>
                    </a:cubicBezTo>
                    <a:cubicBezTo>
                      <a:pt x="216" y="102"/>
                      <a:pt x="216" y="102"/>
                      <a:pt x="216" y="102"/>
                    </a:cubicBezTo>
                    <a:cubicBezTo>
                      <a:pt x="210" y="98"/>
                      <a:pt x="210" y="98"/>
                      <a:pt x="210" y="98"/>
                    </a:cubicBezTo>
                    <a:cubicBezTo>
                      <a:pt x="205" y="95"/>
                      <a:pt x="205" y="95"/>
                      <a:pt x="205" y="95"/>
                    </a:cubicBezTo>
                    <a:cubicBezTo>
                      <a:pt x="200" y="84"/>
                      <a:pt x="200" y="84"/>
                      <a:pt x="200" y="84"/>
                    </a:cubicBezTo>
                    <a:cubicBezTo>
                      <a:pt x="200" y="84"/>
                      <a:pt x="200" y="84"/>
                      <a:pt x="200" y="84"/>
                    </a:cubicBezTo>
                    <a:cubicBezTo>
                      <a:pt x="200" y="84"/>
                      <a:pt x="200" y="84"/>
                      <a:pt x="200" y="84"/>
                    </a:cubicBezTo>
                    <a:cubicBezTo>
                      <a:pt x="199" y="76"/>
                      <a:pt x="199" y="76"/>
                      <a:pt x="199" y="76"/>
                    </a:cubicBezTo>
                    <a:cubicBezTo>
                      <a:pt x="199" y="75"/>
                      <a:pt x="199" y="75"/>
                      <a:pt x="199" y="75"/>
                    </a:cubicBezTo>
                    <a:cubicBezTo>
                      <a:pt x="198" y="74"/>
                      <a:pt x="198" y="74"/>
                      <a:pt x="198" y="74"/>
                    </a:cubicBezTo>
                    <a:cubicBezTo>
                      <a:pt x="200" y="74"/>
                      <a:pt x="200" y="74"/>
                      <a:pt x="200" y="74"/>
                    </a:cubicBezTo>
                    <a:cubicBezTo>
                      <a:pt x="205" y="66"/>
                      <a:pt x="205" y="66"/>
                      <a:pt x="205" y="66"/>
                    </a:cubicBezTo>
                    <a:cubicBezTo>
                      <a:pt x="206" y="66"/>
                      <a:pt x="206" y="66"/>
                      <a:pt x="206" y="66"/>
                    </a:cubicBezTo>
                    <a:cubicBezTo>
                      <a:pt x="206" y="66"/>
                      <a:pt x="206" y="66"/>
                      <a:pt x="206" y="66"/>
                    </a:cubicBezTo>
                    <a:cubicBezTo>
                      <a:pt x="206" y="66"/>
                      <a:pt x="206" y="66"/>
                      <a:pt x="206" y="66"/>
                    </a:cubicBezTo>
                    <a:cubicBezTo>
                      <a:pt x="210" y="65"/>
                      <a:pt x="210" y="65"/>
                      <a:pt x="210" y="65"/>
                    </a:cubicBezTo>
                    <a:cubicBezTo>
                      <a:pt x="215" y="64"/>
                      <a:pt x="215" y="64"/>
                      <a:pt x="215" y="64"/>
                    </a:cubicBezTo>
                    <a:cubicBezTo>
                      <a:pt x="236" y="63"/>
                      <a:pt x="236" y="63"/>
                      <a:pt x="236" y="63"/>
                    </a:cubicBezTo>
                    <a:cubicBezTo>
                      <a:pt x="236" y="63"/>
                      <a:pt x="236" y="63"/>
                      <a:pt x="236" y="63"/>
                    </a:cubicBezTo>
                    <a:cubicBezTo>
                      <a:pt x="239" y="64"/>
                      <a:pt x="239" y="64"/>
                      <a:pt x="239" y="64"/>
                    </a:cubicBezTo>
                    <a:cubicBezTo>
                      <a:pt x="240" y="64"/>
                      <a:pt x="240" y="64"/>
                      <a:pt x="240" y="64"/>
                    </a:cubicBezTo>
                    <a:cubicBezTo>
                      <a:pt x="243" y="66"/>
                      <a:pt x="243" y="66"/>
                      <a:pt x="243" y="66"/>
                    </a:cubicBezTo>
                    <a:cubicBezTo>
                      <a:pt x="248" y="63"/>
                      <a:pt x="248" y="63"/>
                      <a:pt x="248" y="63"/>
                    </a:cubicBezTo>
                    <a:cubicBezTo>
                      <a:pt x="253" y="60"/>
                      <a:pt x="253" y="60"/>
                      <a:pt x="253" y="60"/>
                    </a:cubicBezTo>
                    <a:cubicBezTo>
                      <a:pt x="256" y="56"/>
                      <a:pt x="256" y="56"/>
                      <a:pt x="256" y="56"/>
                    </a:cubicBezTo>
                    <a:cubicBezTo>
                      <a:pt x="256" y="54"/>
                      <a:pt x="256" y="54"/>
                      <a:pt x="256" y="54"/>
                    </a:cubicBezTo>
                    <a:cubicBezTo>
                      <a:pt x="256" y="45"/>
                      <a:pt x="256" y="45"/>
                      <a:pt x="256" y="45"/>
                    </a:cubicBezTo>
                    <a:cubicBezTo>
                      <a:pt x="251" y="44"/>
                      <a:pt x="251" y="44"/>
                      <a:pt x="251" y="44"/>
                    </a:cubicBezTo>
                    <a:cubicBezTo>
                      <a:pt x="243" y="47"/>
                      <a:pt x="243" y="47"/>
                      <a:pt x="243" y="47"/>
                    </a:cubicBezTo>
                    <a:cubicBezTo>
                      <a:pt x="240" y="50"/>
                      <a:pt x="238" y="52"/>
                      <a:pt x="235" y="52"/>
                    </a:cubicBezTo>
                    <a:cubicBezTo>
                      <a:pt x="232" y="52"/>
                      <a:pt x="230" y="49"/>
                      <a:pt x="227" y="45"/>
                    </a:cubicBezTo>
                    <a:cubicBezTo>
                      <a:pt x="227" y="45"/>
                      <a:pt x="227" y="45"/>
                      <a:pt x="227" y="45"/>
                    </a:cubicBezTo>
                    <a:cubicBezTo>
                      <a:pt x="227" y="45"/>
                      <a:pt x="227" y="45"/>
                      <a:pt x="227" y="45"/>
                    </a:cubicBezTo>
                    <a:cubicBezTo>
                      <a:pt x="227" y="44"/>
                      <a:pt x="227" y="44"/>
                      <a:pt x="227" y="44"/>
                    </a:cubicBezTo>
                    <a:cubicBezTo>
                      <a:pt x="226" y="39"/>
                      <a:pt x="226" y="39"/>
                      <a:pt x="226" y="39"/>
                    </a:cubicBezTo>
                    <a:cubicBezTo>
                      <a:pt x="226" y="38"/>
                      <a:pt x="226" y="38"/>
                      <a:pt x="226" y="38"/>
                    </a:cubicBezTo>
                    <a:cubicBezTo>
                      <a:pt x="227" y="33"/>
                      <a:pt x="227" y="33"/>
                      <a:pt x="227" y="33"/>
                    </a:cubicBezTo>
                    <a:cubicBezTo>
                      <a:pt x="222" y="22"/>
                      <a:pt x="222" y="22"/>
                      <a:pt x="222" y="22"/>
                    </a:cubicBezTo>
                    <a:cubicBezTo>
                      <a:pt x="214" y="24"/>
                      <a:pt x="214" y="24"/>
                      <a:pt x="214" y="24"/>
                    </a:cubicBezTo>
                    <a:cubicBezTo>
                      <a:pt x="210" y="28"/>
                      <a:pt x="210" y="28"/>
                      <a:pt x="210" y="28"/>
                    </a:cubicBezTo>
                    <a:cubicBezTo>
                      <a:pt x="212" y="40"/>
                      <a:pt x="212" y="40"/>
                      <a:pt x="212" y="40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202" y="41"/>
                      <a:pt x="202" y="41"/>
                      <a:pt x="202" y="41"/>
                    </a:cubicBezTo>
                    <a:cubicBezTo>
                      <a:pt x="202" y="41"/>
                      <a:pt x="202" y="41"/>
                      <a:pt x="202" y="41"/>
                    </a:cubicBezTo>
                    <a:cubicBezTo>
                      <a:pt x="202" y="42"/>
                      <a:pt x="202" y="42"/>
                      <a:pt x="202" y="42"/>
                    </a:cubicBezTo>
                    <a:cubicBezTo>
                      <a:pt x="201" y="50"/>
                      <a:pt x="201" y="50"/>
                      <a:pt x="201" y="50"/>
                    </a:cubicBezTo>
                    <a:cubicBezTo>
                      <a:pt x="201" y="51"/>
                      <a:pt x="201" y="51"/>
                      <a:pt x="201" y="51"/>
                    </a:cubicBezTo>
                    <a:cubicBezTo>
                      <a:pt x="200" y="51"/>
                      <a:pt x="200" y="51"/>
                      <a:pt x="200" y="51"/>
                    </a:cubicBezTo>
                    <a:cubicBezTo>
                      <a:pt x="193" y="62"/>
                      <a:pt x="193" y="62"/>
                      <a:pt x="193" y="62"/>
                    </a:cubicBezTo>
                    <a:cubicBezTo>
                      <a:pt x="193" y="62"/>
                      <a:pt x="193" y="62"/>
                      <a:pt x="193" y="62"/>
                    </a:cubicBezTo>
                    <a:cubicBezTo>
                      <a:pt x="180" y="69"/>
                      <a:pt x="180" y="69"/>
                      <a:pt x="180" y="69"/>
                    </a:cubicBezTo>
                    <a:cubicBezTo>
                      <a:pt x="179" y="76"/>
                      <a:pt x="179" y="76"/>
                      <a:pt x="179" y="76"/>
                    </a:cubicBezTo>
                    <a:cubicBezTo>
                      <a:pt x="179" y="78"/>
                      <a:pt x="180" y="81"/>
                      <a:pt x="182" y="85"/>
                    </a:cubicBezTo>
                    <a:cubicBezTo>
                      <a:pt x="183" y="85"/>
                      <a:pt x="183" y="85"/>
                      <a:pt x="183" y="85"/>
                    </a:cubicBezTo>
                    <a:cubicBezTo>
                      <a:pt x="183" y="86"/>
                      <a:pt x="183" y="86"/>
                      <a:pt x="183" y="86"/>
                    </a:cubicBezTo>
                    <a:cubicBezTo>
                      <a:pt x="184" y="96"/>
                      <a:pt x="184" y="96"/>
                      <a:pt x="184" y="96"/>
                    </a:cubicBezTo>
                    <a:cubicBezTo>
                      <a:pt x="184" y="97"/>
                      <a:pt x="184" y="97"/>
                      <a:pt x="184" y="97"/>
                    </a:cubicBezTo>
                    <a:cubicBezTo>
                      <a:pt x="183" y="98"/>
                      <a:pt x="183" y="98"/>
                      <a:pt x="183" y="98"/>
                    </a:cubicBezTo>
                    <a:cubicBezTo>
                      <a:pt x="178" y="104"/>
                      <a:pt x="178" y="104"/>
                      <a:pt x="178" y="104"/>
                    </a:cubicBezTo>
                    <a:cubicBezTo>
                      <a:pt x="178" y="104"/>
                      <a:pt x="178" y="104"/>
                      <a:pt x="178" y="104"/>
                    </a:cubicBezTo>
                    <a:cubicBezTo>
                      <a:pt x="178" y="104"/>
                      <a:pt x="178" y="104"/>
                      <a:pt x="178" y="104"/>
                    </a:cubicBezTo>
                    <a:cubicBezTo>
                      <a:pt x="178" y="104"/>
                      <a:pt x="178" y="104"/>
                      <a:pt x="178" y="104"/>
                    </a:cubicBezTo>
                    <a:cubicBezTo>
                      <a:pt x="174" y="107"/>
                      <a:pt x="174" y="107"/>
                      <a:pt x="174" y="107"/>
                    </a:cubicBezTo>
                    <a:cubicBezTo>
                      <a:pt x="174" y="107"/>
                      <a:pt x="174" y="107"/>
                      <a:pt x="174" y="107"/>
                    </a:cubicBezTo>
                    <a:cubicBezTo>
                      <a:pt x="173" y="107"/>
                      <a:pt x="173" y="107"/>
                      <a:pt x="173" y="107"/>
                    </a:cubicBezTo>
                    <a:cubicBezTo>
                      <a:pt x="173" y="107"/>
                      <a:pt x="173" y="107"/>
                      <a:pt x="173" y="107"/>
                    </a:cubicBezTo>
                    <a:cubicBezTo>
                      <a:pt x="172" y="107"/>
                      <a:pt x="172" y="107"/>
                      <a:pt x="172" y="107"/>
                    </a:cubicBezTo>
                    <a:cubicBezTo>
                      <a:pt x="163" y="105"/>
                      <a:pt x="163" y="105"/>
                      <a:pt x="163" y="105"/>
                    </a:cubicBezTo>
                    <a:cubicBezTo>
                      <a:pt x="162" y="105"/>
                      <a:pt x="160" y="106"/>
                      <a:pt x="158" y="107"/>
                    </a:cubicBezTo>
                    <a:cubicBezTo>
                      <a:pt x="154" y="112"/>
                      <a:pt x="154" y="112"/>
                      <a:pt x="154" y="112"/>
                    </a:cubicBezTo>
                    <a:cubicBezTo>
                      <a:pt x="150" y="116"/>
                      <a:pt x="150" y="116"/>
                      <a:pt x="150" y="116"/>
                    </a:cubicBezTo>
                    <a:cubicBezTo>
                      <a:pt x="148" y="119"/>
                      <a:pt x="146" y="120"/>
                      <a:pt x="141" y="119"/>
                    </a:cubicBezTo>
                    <a:cubicBezTo>
                      <a:pt x="138" y="119"/>
                      <a:pt x="138" y="116"/>
                      <a:pt x="138" y="112"/>
                    </a:cubicBezTo>
                    <a:cubicBezTo>
                      <a:pt x="138" y="110"/>
                      <a:pt x="138" y="110"/>
                      <a:pt x="138" y="110"/>
                    </a:cubicBezTo>
                    <a:cubicBezTo>
                      <a:pt x="138" y="107"/>
                      <a:pt x="138" y="107"/>
                      <a:pt x="138" y="107"/>
                    </a:cubicBezTo>
                    <a:cubicBezTo>
                      <a:pt x="136" y="109"/>
                      <a:pt x="136" y="109"/>
                      <a:pt x="136" y="109"/>
                    </a:cubicBezTo>
                    <a:cubicBezTo>
                      <a:pt x="135" y="110"/>
                      <a:pt x="134" y="111"/>
                      <a:pt x="132" y="111"/>
                    </a:cubicBezTo>
                    <a:cubicBezTo>
                      <a:pt x="131" y="110"/>
                      <a:pt x="130" y="109"/>
                      <a:pt x="129" y="106"/>
                    </a:cubicBezTo>
                    <a:cubicBezTo>
                      <a:pt x="129" y="106"/>
                      <a:pt x="129" y="106"/>
                      <a:pt x="129" y="106"/>
                    </a:cubicBezTo>
                    <a:cubicBezTo>
                      <a:pt x="128" y="96"/>
                      <a:pt x="128" y="96"/>
                      <a:pt x="128" y="96"/>
                    </a:cubicBezTo>
                    <a:cubicBezTo>
                      <a:pt x="126" y="88"/>
                      <a:pt x="126" y="88"/>
                      <a:pt x="126" y="88"/>
                    </a:cubicBezTo>
                    <a:cubicBezTo>
                      <a:pt x="122" y="84"/>
                      <a:pt x="122" y="84"/>
                      <a:pt x="122" y="84"/>
                    </a:cubicBezTo>
                    <a:cubicBezTo>
                      <a:pt x="122" y="84"/>
                      <a:pt x="122" y="84"/>
                      <a:pt x="122" y="84"/>
                    </a:cubicBezTo>
                    <a:cubicBezTo>
                      <a:pt x="122" y="83"/>
                      <a:pt x="122" y="83"/>
                      <a:pt x="122" y="83"/>
                    </a:cubicBezTo>
                    <a:cubicBezTo>
                      <a:pt x="113" y="64"/>
                      <a:pt x="113" y="64"/>
                      <a:pt x="113" y="64"/>
                    </a:cubicBezTo>
                    <a:cubicBezTo>
                      <a:pt x="113" y="64"/>
                      <a:pt x="113" y="64"/>
                      <a:pt x="113" y="64"/>
                    </a:cubicBezTo>
                    <a:cubicBezTo>
                      <a:pt x="110" y="58"/>
                      <a:pt x="110" y="58"/>
                      <a:pt x="110" y="58"/>
                    </a:cubicBezTo>
                    <a:cubicBezTo>
                      <a:pt x="110" y="58"/>
                      <a:pt x="110" y="58"/>
                      <a:pt x="110" y="58"/>
                    </a:cubicBezTo>
                    <a:cubicBezTo>
                      <a:pt x="110" y="58"/>
                      <a:pt x="110" y="58"/>
                      <a:pt x="110" y="58"/>
                    </a:cubicBezTo>
                    <a:cubicBezTo>
                      <a:pt x="110" y="57"/>
                      <a:pt x="110" y="57"/>
                      <a:pt x="110" y="57"/>
                    </a:cubicBezTo>
                    <a:cubicBezTo>
                      <a:pt x="108" y="47"/>
                      <a:pt x="108" y="47"/>
                      <a:pt x="108" y="47"/>
                    </a:cubicBezTo>
                    <a:cubicBezTo>
                      <a:pt x="107" y="45"/>
                      <a:pt x="107" y="45"/>
                      <a:pt x="107" y="45"/>
                    </a:cubicBezTo>
                    <a:cubicBezTo>
                      <a:pt x="106" y="46"/>
                      <a:pt x="106" y="46"/>
                      <a:pt x="106" y="46"/>
                    </a:cubicBezTo>
                    <a:cubicBezTo>
                      <a:pt x="103" y="50"/>
                      <a:pt x="101" y="52"/>
                      <a:pt x="100" y="52"/>
                    </a:cubicBezTo>
                    <a:cubicBezTo>
                      <a:pt x="99" y="52"/>
                      <a:pt x="97" y="50"/>
                      <a:pt x="94" y="48"/>
                    </a:cubicBezTo>
                    <a:cubicBezTo>
                      <a:pt x="88" y="45"/>
                      <a:pt x="88" y="45"/>
                      <a:pt x="88" y="45"/>
                    </a:cubicBezTo>
                    <a:cubicBezTo>
                      <a:pt x="87" y="44"/>
                      <a:pt x="87" y="44"/>
                      <a:pt x="87" y="44"/>
                    </a:cubicBezTo>
                    <a:cubicBezTo>
                      <a:pt x="86" y="44"/>
                      <a:pt x="86" y="44"/>
                      <a:pt x="86" y="44"/>
                    </a:cubicBezTo>
                    <a:cubicBezTo>
                      <a:pt x="86" y="44"/>
                      <a:pt x="86" y="44"/>
                      <a:pt x="86" y="44"/>
                    </a:cubicBezTo>
                    <a:cubicBezTo>
                      <a:pt x="86" y="43"/>
                      <a:pt x="86" y="43"/>
                      <a:pt x="86" y="43"/>
                    </a:cubicBezTo>
                    <a:cubicBezTo>
                      <a:pt x="86" y="35"/>
                      <a:pt x="86" y="35"/>
                      <a:pt x="86" y="35"/>
                    </a:cubicBezTo>
                    <a:cubicBezTo>
                      <a:pt x="86" y="35"/>
                      <a:pt x="86" y="35"/>
                      <a:pt x="86" y="35"/>
                    </a:cubicBezTo>
                    <a:cubicBezTo>
                      <a:pt x="84" y="29"/>
                      <a:pt x="84" y="29"/>
                      <a:pt x="84" y="29"/>
                    </a:cubicBezTo>
                    <a:cubicBezTo>
                      <a:pt x="81" y="21"/>
                      <a:pt x="81" y="21"/>
                      <a:pt x="81" y="21"/>
                    </a:cubicBezTo>
                    <a:cubicBezTo>
                      <a:pt x="78" y="21"/>
                      <a:pt x="78" y="21"/>
                      <a:pt x="78" y="21"/>
                    </a:cubicBezTo>
                    <a:cubicBezTo>
                      <a:pt x="78" y="24"/>
                      <a:pt x="78" y="27"/>
                      <a:pt x="77" y="29"/>
                    </a:cubicBezTo>
                    <a:cubicBezTo>
                      <a:pt x="76" y="31"/>
                      <a:pt x="75" y="33"/>
                      <a:pt x="72" y="35"/>
                    </a:cubicBezTo>
                    <a:cubicBezTo>
                      <a:pt x="72" y="38"/>
                      <a:pt x="70" y="40"/>
                      <a:pt x="69" y="41"/>
                    </a:cubicBezTo>
                    <a:cubicBezTo>
                      <a:pt x="66" y="44"/>
                      <a:pt x="64" y="44"/>
                      <a:pt x="62" y="42"/>
                    </a:cubicBezTo>
                    <a:cubicBezTo>
                      <a:pt x="61" y="42"/>
                      <a:pt x="61" y="42"/>
                      <a:pt x="61" y="42"/>
                    </a:cubicBezTo>
                    <a:cubicBezTo>
                      <a:pt x="58" y="41"/>
                      <a:pt x="58" y="38"/>
                      <a:pt x="58" y="33"/>
                    </a:cubicBezTo>
                    <a:cubicBezTo>
                      <a:pt x="58" y="31"/>
                      <a:pt x="58" y="31"/>
                      <a:pt x="58" y="31"/>
                    </a:cubicBezTo>
                    <a:cubicBezTo>
                      <a:pt x="53" y="28"/>
                      <a:pt x="53" y="28"/>
                      <a:pt x="53" y="28"/>
                    </a:cubicBezTo>
                    <a:cubicBezTo>
                      <a:pt x="51" y="27"/>
                      <a:pt x="50" y="24"/>
                      <a:pt x="50" y="21"/>
                    </a:cubicBezTo>
                    <a:cubicBezTo>
                      <a:pt x="52" y="3"/>
                      <a:pt x="52" y="3"/>
                      <a:pt x="52" y="3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44" y="7"/>
                      <a:pt x="44" y="7"/>
                      <a:pt x="44" y="7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40" y="17"/>
                      <a:pt x="41" y="20"/>
                      <a:pt x="41" y="22"/>
                    </a:cubicBezTo>
                    <a:cubicBezTo>
                      <a:pt x="41" y="26"/>
                      <a:pt x="39" y="29"/>
                      <a:pt x="36" y="30"/>
                    </a:cubicBezTo>
                    <a:cubicBezTo>
                      <a:pt x="28" y="33"/>
                      <a:pt x="28" y="33"/>
                      <a:pt x="28" y="33"/>
                    </a:cubicBezTo>
                    <a:cubicBezTo>
                      <a:pt x="26" y="34"/>
                      <a:pt x="26" y="34"/>
                      <a:pt x="26" y="34"/>
                    </a:cubicBezTo>
                    <a:cubicBezTo>
                      <a:pt x="26" y="37"/>
                      <a:pt x="26" y="37"/>
                      <a:pt x="26" y="37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52"/>
                      <a:pt x="27" y="54"/>
                      <a:pt x="28" y="54"/>
                    </a:cubicBezTo>
                    <a:cubicBezTo>
                      <a:pt x="30" y="55"/>
                      <a:pt x="33" y="55"/>
                      <a:pt x="36" y="53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46" y="69"/>
                      <a:pt x="46" y="69"/>
                      <a:pt x="46" y="69"/>
                    </a:cubicBezTo>
                    <a:cubicBezTo>
                      <a:pt x="46" y="70"/>
                      <a:pt x="46" y="70"/>
                      <a:pt x="46" y="70"/>
                    </a:cubicBezTo>
                    <a:cubicBezTo>
                      <a:pt x="46" y="70"/>
                      <a:pt x="46" y="70"/>
                      <a:pt x="46" y="70"/>
                    </a:cubicBezTo>
                    <a:cubicBezTo>
                      <a:pt x="46" y="70"/>
                      <a:pt x="46" y="70"/>
                      <a:pt x="46" y="70"/>
                    </a:cubicBezTo>
                    <a:cubicBezTo>
                      <a:pt x="43" y="102"/>
                      <a:pt x="40" y="120"/>
                      <a:pt x="36" y="125"/>
                    </a:cubicBezTo>
                    <a:cubicBezTo>
                      <a:pt x="35" y="126"/>
                      <a:pt x="34" y="127"/>
                      <a:pt x="31" y="128"/>
                    </a:cubicBezTo>
                    <a:cubicBezTo>
                      <a:pt x="28" y="128"/>
                      <a:pt x="26" y="127"/>
                      <a:pt x="24" y="126"/>
                    </a:cubicBezTo>
                    <a:cubicBezTo>
                      <a:pt x="13" y="146"/>
                      <a:pt x="6" y="157"/>
                      <a:pt x="3" y="159"/>
                    </a:cubicBezTo>
                    <a:cubicBezTo>
                      <a:pt x="4" y="159"/>
                      <a:pt x="4" y="159"/>
                      <a:pt x="4" y="159"/>
                    </a:cubicBezTo>
                    <a:cubicBezTo>
                      <a:pt x="2" y="159"/>
                      <a:pt x="1" y="164"/>
                      <a:pt x="2" y="174"/>
                    </a:cubicBezTo>
                    <a:cubicBezTo>
                      <a:pt x="4" y="176"/>
                      <a:pt x="4" y="176"/>
                      <a:pt x="4" y="176"/>
                    </a:cubicBezTo>
                    <a:cubicBezTo>
                      <a:pt x="5" y="176"/>
                      <a:pt x="5" y="176"/>
                      <a:pt x="5" y="176"/>
                    </a:cubicBezTo>
                    <a:cubicBezTo>
                      <a:pt x="6" y="177"/>
                      <a:pt x="6" y="177"/>
                      <a:pt x="6" y="177"/>
                    </a:cubicBezTo>
                    <a:lnTo>
                      <a:pt x="2" y="1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ïsļïḍe">
                <a:extLst>
                  <a:ext uri="{FF2B5EF4-FFF2-40B4-BE49-F238E27FC236}">
                    <a16:creationId xmlns:a16="http://schemas.microsoft.com/office/drawing/2014/main" xmlns="" id="{CDCE37DB-D606-45E4-ACDE-0D2781F6EFDA}"/>
                  </a:ext>
                </a:extLst>
              </p:cNvPr>
              <p:cNvSpPr/>
              <p:nvPr/>
            </p:nvSpPr>
            <p:spPr bwMode="auto">
              <a:xfrm>
                <a:off x="2959" y="2796"/>
                <a:ext cx="455" cy="392"/>
              </a:xfrm>
              <a:custGeom>
                <a:avLst/>
                <a:gdLst>
                  <a:gd name="T0" fmla="*/ 142 w 192"/>
                  <a:gd name="T1" fmla="*/ 7 h 166"/>
                  <a:gd name="T2" fmla="*/ 131 w 192"/>
                  <a:gd name="T3" fmla="*/ 10 h 166"/>
                  <a:gd name="T4" fmla="*/ 129 w 192"/>
                  <a:gd name="T5" fmla="*/ 0 h 166"/>
                  <a:gd name="T6" fmla="*/ 125 w 192"/>
                  <a:gd name="T7" fmla="*/ 10 h 166"/>
                  <a:gd name="T8" fmla="*/ 119 w 192"/>
                  <a:gd name="T9" fmla="*/ 18 h 166"/>
                  <a:gd name="T10" fmla="*/ 108 w 192"/>
                  <a:gd name="T11" fmla="*/ 17 h 166"/>
                  <a:gd name="T12" fmla="*/ 106 w 192"/>
                  <a:gd name="T13" fmla="*/ 25 h 166"/>
                  <a:gd name="T14" fmla="*/ 94 w 192"/>
                  <a:gd name="T15" fmla="*/ 28 h 166"/>
                  <a:gd name="T16" fmla="*/ 90 w 192"/>
                  <a:gd name="T17" fmla="*/ 30 h 166"/>
                  <a:gd name="T18" fmla="*/ 80 w 192"/>
                  <a:gd name="T19" fmla="*/ 26 h 166"/>
                  <a:gd name="T20" fmla="*/ 73 w 192"/>
                  <a:gd name="T21" fmla="*/ 24 h 166"/>
                  <a:gd name="T22" fmla="*/ 84 w 192"/>
                  <a:gd name="T23" fmla="*/ 40 h 166"/>
                  <a:gd name="T24" fmla="*/ 90 w 192"/>
                  <a:gd name="T25" fmla="*/ 46 h 166"/>
                  <a:gd name="T26" fmla="*/ 88 w 192"/>
                  <a:gd name="T27" fmla="*/ 55 h 166"/>
                  <a:gd name="T28" fmla="*/ 69 w 192"/>
                  <a:gd name="T29" fmla="*/ 64 h 166"/>
                  <a:gd name="T30" fmla="*/ 62 w 192"/>
                  <a:gd name="T31" fmla="*/ 65 h 166"/>
                  <a:gd name="T32" fmla="*/ 55 w 192"/>
                  <a:gd name="T33" fmla="*/ 63 h 166"/>
                  <a:gd name="T34" fmla="*/ 47 w 192"/>
                  <a:gd name="T35" fmla="*/ 71 h 166"/>
                  <a:gd name="T36" fmla="*/ 39 w 192"/>
                  <a:gd name="T37" fmla="*/ 74 h 166"/>
                  <a:gd name="T38" fmla="*/ 8 w 192"/>
                  <a:gd name="T39" fmla="*/ 74 h 166"/>
                  <a:gd name="T40" fmla="*/ 4 w 192"/>
                  <a:gd name="T41" fmla="*/ 96 h 166"/>
                  <a:gd name="T42" fmla="*/ 11 w 192"/>
                  <a:gd name="T43" fmla="*/ 100 h 166"/>
                  <a:gd name="T44" fmla="*/ 15 w 192"/>
                  <a:gd name="T45" fmla="*/ 95 h 166"/>
                  <a:gd name="T46" fmla="*/ 28 w 192"/>
                  <a:gd name="T47" fmla="*/ 96 h 166"/>
                  <a:gd name="T48" fmla="*/ 31 w 192"/>
                  <a:gd name="T49" fmla="*/ 118 h 166"/>
                  <a:gd name="T50" fmla="*/ 26 w 192"/>
                  <a:gd name="T51" fmla="*/ 130 h 166"/>
                  <a:gd name="T52" fmla="*/ 38 w 192"/>
                  <a:gd name="T53" fmla="*/ 148 h 166"/>
                  <a:gd name="T54" fmla="*/ 33 w 192"/>
                  <a:gd name="T55" fmla="*/ 166 h 166"/>
                  <a:gd name="T56" fmla="*/ 46 w 192"/>
                  <a:gd name="T57" fmla="*/ 159 h 166"/>
                  <a:gd name="T58" fmla="*/ 55 w 192"/>
                  <a:gd name="T59" fmla="*/ 160 h 166"/>
                  <a:gd name="T60" fmla="*/ 84 w 192"/>
                  <a:gd name="T61" fmla="*/ 160 h 166"/>
                  <a:gd name="T62" fmla="*/ 98 w 192"/>
                  <a:gd name="T63" fmla="*/ 150 h 166"/>
                  <a:gd name="T64" fmla="*/ 114 w 192"/>
                  <a:gd name="T65" fmla="*/ 137 h 166"/>
                  <a:gd name="T66" fmla="*/ 124 w 192"/>
                  <a:gd name="T67" fmla="*/ 141 h 166"/>
                  <a:gd name="T68" fmla="*/ 137 w 192"/>
                  <a:gd name="T69" fmla="*/ 146 h 166"/>
                  <a:gd name="T70" fmla="*/ 146 w 192"/>
                  <a:gd name="T71" fmla="*/ 149 h 166"/>
                  <a:gd name="T72" fmla="*/ 148 w 192"/>
                  <a:gd name="T73" fmla="*/ 144 h 166"/>
                  <a:gd name="T74" fmla="*/ 151 w 192"/>
                  <a:gd name="T75" fmla="*/ 142 h 166"/>
                  <a:gd name="T76" fmla="*/ 157 w 192"/>
                  <a:gd name="T77" fmla="*/ 138 h 166"/>
                  <a:gd name="T78" fmla="*/ 173 w 192"/>
                  <a:gd name="T79" fmla="*/ 126 h 166"/>
                  <a:gd name="T80" fmla="*/ 176 w 192"/>
                  <a:gd name="T81" fmla="*/ 124 h 166"/>
                  <a:gd name="T82" fmla="*/ 183 w 192"/>
                  <a:gd name="T83" fmla="*/ 122 h 166"/>
                  <a:gd name="T84" fmla="*/ 190 w 192"/>
                  <a:gd name="T85" fmla="*/ 118 h 166"/>
                  <a:gd name="T86" fmla="*/ 186 w 192"/>
                  <a:gd name="T87" fmla="*/ 103 h 166"/>
                  <a:gd name="T88" fmla="*/ 188 w 192"/>
                  <a:gd name="T89" fmla="*/ 94 h 166"/>
                  <a:gd name="T90" fmla="*/ 174 w 192"/>
                  <a:gd name="T91" fmla="*/ 83 h 166"/>
                  <a:gd name="T92" fmla="*/ 186 w 192"/>
                  <a:gd name="T93" fmla="*/ 34 h 166"/>
                  <a:gd name="T94" fmla="*/ 178 w 192"/>
                  <a:gd name="T95" fmla="*/ 38 h 166"/>
                  <a:gd name="T96" fmla="*/ 168 w 192"/>
                  <a:gd name="T97" fmla="*/ 38 h 166"/>
                  <a:gd name="T98" fmla="*/ 167 w 192"/>
                  <a:gd name="T99" fmla="*/ 34 h 166"/>
                  <a:gd name="T100" fmla="*/ 166 w 192"/>
                  <a:gd name="T101" fmla="*/ 32 h 166"/>
                  <a:gd name="T102" fmla="*/ 156 w 192"/>
                  <a:gd name="T103" fmla="*/ 2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92" h="166">
                    <a:moveTo>
                      <a:pt x="150" y="3"/>
                    </a:moveTo>
                    <a:cubicBezTo>
                      <a:pt x="148" y="2"/>
                      <a:pt x="148" y="2"/>
                      <a:pt x="148" y="2"/>
                    </a:cubicBezTo>
                    <a:cubicBezTo>
                      <a:pt x="144" y="4"/>
                      <a:pt x="144" y="4"/>
                      <a:pt x="144" y="4"/>
                    </a:cubicBezTo>
                    <a:cubicBezTo>
                      <a:pt x="142" y="7"/>
                      <a:pt x="142" y="7"/>
                      <a:pt x="142" y="7"/>
                    </a:cubicBezTo>
                    <a:cubicBezTo>
                      <a:pt x="141" y="11"/>
                      <a:pt x="139" y="13"/>
                      <a:pt x="136" y="13"/>
                    </a:cubicBezTo>
                    <a:cubicBezTo>
                      <a:pt x="135" y="13"/>
                      <a:pt x="133" y="12"/>
                      <a:pt x="132" y="10"/>
                    </a:cubicBezTo>
                    <a:cubicBezTo>
                      <a:pt x="131" y="10"/>
                      <a:pt x="131" y="10"/>
                      <a:pt x="131" y="10"/>
                    </a:cubicBezTo>
                    <a:cubicBezTo>
                      <a:pt x="131" y="10"/>
                      <a:pt x="131" y="10"/>
                      <a:pt x="131" y="10"/>
                    </a:cubicBezTo>
                    <a:cubicBezTo>
                      <a:pt x="131" y="10"/>
                      <a:pt x="131" y="10"/>
                      <a:pt x="131" y="10"/>
                    </a:cubicBezTo>
                    <a:cubicBezTo>
                      <a:pt x="130" y="6"/>
                      <a:pt x="130" y="6"/>
                      <a:pt x="130" y="6"/>
                    </a:cubicBezTo>
                    <a:cubicBezTo>
                      <a:pt x="130" y="5"/>
                      <a:pt x="130" y="5"/>
                      <a:pt x="130" y="5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26" y="0"/>
                      <a:pt x="126" y="0"/>
                      <a:pt x="126" y="0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25" y="10"/>
                      <a:pt x="125" y="10"/>
                      <a:pt x="125" y="10"/>
                    </a:cubicBezTo>
                    <a:cubicBezTo>
                      <a:pt x="125" y="10"/>
                      <a:pt x="125" y="10"/>
                      <a:pt x="125" y="10"/>
                    </a:cubicBezTo>
                    <a:cubicBezTo>
                      <a:pt x="124" y="10"/>
                      <a:pt x="124" y="10"/>
                      <a:pt x="124" y="10"/>
                    </a:cubicBezTo>
                    <a:cubicBezTo>
                      <a:pt x="120" y="17"/>
                      <a:pt x="120" y="17"/>
                      <a:pt x="120" y="17"/>
                    </a:cubicBezTo>
                    <a:cubicBezTo>
                      <a:pt x="119" y="18"/>
                      <a:pt x="119" y="18"/>
                      <a:pt x="119" y="18"/>
                    </a:cubicBezTo>
                    <a:cubicBezTo>
                      <a:pt x="118" y="18"/>
                      <a:pt x="118" y="18"/>
                      <a:pt x="118" y="18"/>
                    </a:cubicBezTo>
                    <a:cubicBezTo>
                      <a:pt x="108" y="17"/>
                      <a:pt x="108" y="17"/>
                      <a:pt x="108" y="17"/>
                    </a:cubicBezTo>
                    <a:cubicBezTo>
                      <a:pt x="108" y="17"/>
                      <a:pt x="108" y="17"/>
                      <a:pt x="108" y="17"/>
                    </a:cubicBezTo>
                    <a:cubicBezTo>
                      <a:pt x="108" y="17"/>
                      <a:pt x="108" y="17"/>
                      <a:pt x="108" y="17"/>
                    </a:cubicBezTo>
                    <a:cubicBezTo>
                      <a:pt x="108" y="17"/>
                      <a:pt x="108" y="17"/>
                      <a:pt x="108" y="17"/>
                    </a:cubicBezTo>
                    <a:cubicBezTo>
                      <a:pt x="108" y="18"/>
                      <a:pt x="108" y="18"/>
                      <a:pt x="108" y="18"/>
                    </a:cubicBezTo>
                    <a:cubicBezTo>
                      <a:pt x="104" y="22"/>
                      <a:pt x="104" y="22"/>
                      <a:pt x="104" y="22"/>
                    </a:cubicBezTo>
                    <a:cubicBezTo>
                      <a:pt x="106" y="25"/>
                      <a:pt x="106" y="25"/>
                      <a:pt x="106" y="25"/>
                    </a:cubicBezTo>
                    <a:cubicBezTo>
                      <a:pt x="106" y="25"/>
                      <a:pt x="106" y="25"/>
                      <a:pt x="106" y="25"/>
                    </a:cubicBezTo>
                    <a:cubicBezTo>
                      <a:pt x="103" y="29"/>
                      <a:pt x="103" y="29"/>
                      <a:pt x="103" y="29"/>
                    </a:cubicBezTo>
                    <a:cubicBezTo>
                      <a:pt x="94" y="29"/>
                      <a:pt x="94" y="29"/>
                      <a:pt x="94" y="29"/>
                    </a:cubicBezTo>
                    <a:cubicBezTo>
                      <a:pt x="94" y="28"/>
                      <a:pt x="94" y="28"/>
                      <a:pt x="94" y="28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1" y="29"/>
                      <a:pt x="91" y="29"/>
                      <a:pt x="91" y="29"/>
                    </a:cubicBezTo>
                    <a:cubicBezTo>
                      <a:pt x="90" y="30"/>
                      <a:pt x="90" y="30"/>
                      <a:pt x="90" y="30"/>
                    </a:cubicBezTo>
                    <a:cubicBezTo>
                      <a:pt x="84" y="30"/>
                      <a:pt x="84" y="30"/>
                      <a:pt x="84" y="30"/>
                    </a:cubicBezTo>
                    <a:cubicBezTo>
                      <a:pt x="84" y="30"/>
                      <a:pt x="84" y="30"/>
                      <a:pt x="84" y="30"/>
                    </a:cubicBezTo>
                    <a:cubicBezTo>
                      <a:pt x="80" y="27"/>
                      <a:pt x="80" y="27"/>
                      <a:pt x="80" y="27"/>
                    </a:cubicBezTo>
                    <a:cubicBezTo>
                      <a:pt x="80" y="26"/>
                      <a:pt x="80" y="26"/>
                      <a:pt x="80" y="26"/>
                    </a:cubicBezTo>
                    <a:cubicBezTo>
                      <a:pt x="80" y="26"/>
                      <a:pt x="80" y="26"/>
                      <a:pt x="80" y="26"/>
                    </a:cubicBezTo>
                    <a:cubicBezTo>
                      <a:pt x="80" y="26"/>
                      <a:pt x="80" y="26"/>
                      <a:pt x="80" y="26"/>
                    </a:cubicBezTo>
                    <a:cubicBezTo>
                      <a:pt x="80" y="25"/>
                      <a:pt x="80" y="25"/>
                      <a:pt x="80" y="25"/>
                    </a:cubicBezTo>
                    <a:cubicBezTo>
                      <a:pt x="73" y="24"/>
                      <a:pt x="73" y="24"/>
                      <a:pt x="73" y="24"/>
                    </a:cubicBezTo>
                    <a:cubicBezTo>
                      <a:pt x="68" y="26"/>
                      <a:pt x="68" y="26"/>
                      <a:pt x="68" y="26"/>
                    </a:cubicBezTo>
                    <a:cubicBezTo>
                      <a:pt x="66" y="28"/>
                      <a:pt x="66" y="28"/>
                      <a:pt x="66" y="28"/>
                    </a:cubicBezTo>
                    <a:cubicBezTo>
                      <a:pt x="74" y="37"/>
                      <a:pt x="74" y="37"/>
                      <a:pt x="74" y="37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85" y="41"/>
                      <a:pt x="85" y="41"/>
                      <a:pt x="85" y="41"/>
                    </a:cubicBezTo>
                    <a:cubicBezTo>
                      <a:pt x="90" y="46"/>
                      <a:pt x="90" y="46"/>
                      <a:pt x="90" y="46"/>
                    </a:cubicBezTo>
                    <a:cubicBezTo>
                      <a:pt x="88" y="54"/>
                      <a:pt x="88" y="54"/>
                      <a:pt x="88" y="54"/>
                    </a:cubicBezTo>
                    <a:cubicBezTo>
                      <a:pt x="88" y="54"/>
                      <a:pt x="88" y="54"/>
                      <a:pt x="88" y="54"/>
                    </a:cubicBezTo>
                    <a:cubicBezTo>
                      <a:pt x="88" y="55"/>
                      <a:pt x="88" y="55"/>
                      <a:pt x="88" y="55"/>
                    </a:cubicBezTo>
                    <a:cubicBezTo>
                      <a:pt x="88" y="55"/>
                      <a:pt x="88" y="55"/>
                      <a:pt x="88" y="55"/>
                    </a:cubicBezTo>
                    <a:cubicBezTo>
                      <a:pt x="81" y="60"/>
                      <a:pt x="81" y="60"/>
                      <a:pt x="81" y="60"/>
                    </a:cubicBezTo>
                    <a:cubicBezTo>
                      <a:pt x="81" y="61"/>
                      <a:pt x="81" y="61"/>
                      <a:pt x="81" y="61"/>
                    </a:cubicBezTo>
                    <a:cubicBezTo>
                      <a:pt x="80" y="61"/>
                      <a:pt x="80" y="61"/>
                      <a:pt x="80" y="61"/>
                    </a:cubicBezTo>
                    <a:cubicBezTo>
                      <a:pt x="69" y="64"/>
                      <a:pt x="69" y="64"/>
                      <a:pt x="69" y="64"/>
                    </a:cubicBezTo>
                    <a:cubicBezTo>
                      <a:pt x="69" y="64"/>
                      <a:pt x="69" y="64"/>
                      <a:pt x="69" y="64"/>
                    </a:cubicBezTo>
                    <a:cubicBezTo>
                      <a:pt x="62" y="65"/>
                      <a:pt x="62" y="65"/>
                      <a:pt x="62" y="65"/>
                    </a:cubicBezTo>
                    <a:cubicBezTo>
                      <a:pt x="62" y="65"/>
                      <a:pt x="62" y="65"/>
                      <a:pt x="62" y="65"/>
                    </a:cubicBezTo>
                    <a:cubicBezTo>
                      <a:pt x="62" y="65"/>
                      <a:pt x="62" y="65"/>
                      <a:pt x="62" y="65"/>
                    </a:cubicBezTo>
                    <a:cubicBezTo>
                      <a:pt x="62" y="65"/>
                      <a:pt x="62" y="65"/>
                      <a:pt x="62" y="65"/>
                    </a:cubicBezTo>
                    <a:cubicBezTo>
                      <a:pt x="62" y="65"/>
                      <a:pt x="62" y="65"/>
                      <a:pt x="62" y="65"/>
                    </a:cubicBezTo>
                    <a:cubicBezTo>
                      <a:pt x="57" y="63"/>
                      <a:pt x="57" y="63"/>
                      <a:pt x="57" y="63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52" y="67"/>
                      <a:pt x="52" y="67"/>
                      <a:pt x="52" y="67"/>
                    </a:cubicBezTo>
                    <a:cubicBezTo>
                      <a:pt x="52" y="67"/>
                      <a:pt x="52" y="67"/>
                      <a:pt x="52" y="67"/>
                    </a:cubicBezTo>
                    <a:cubicBezTo>
                      <a:pt x="52" y="67"/>
                      <a:pt x="52" y="67"/>
                      <a:pt x="52" y="67"/>
                    </a:cubicBezTo>
                    <a:cubicBezTo>
                      <a:pt x="47" y="71"/>
                      <a:pt x="47" y="71"/>
                      <a:pt x="47" y="71"/>
                    </a:cubicBezTo>
                    <a:cubicBezTo>
                      <a:pt x="46" y="71"/>
                      <a:pt x="46" y="71"/>
                      <a:pt x="46" y="71"/>
                    </a:cubicBezTo>
                    <a:cubicBezTo>
                      <a:pt x="46" y="71"/>
                      <a:pt x="46" y="71"/>
                      <a:pt x="46" y="71"/>
                    </a:cubicBezTo>
                    <a:cubicBezTo>
                      <a:pt x="39" y="74"/>
                      <a:pt x="39" y="74"/>
                      <a:pt x="39" y="74"/>
                    </a:cubicBezTo>
                    <a:cubicBezTo>
                      <a:pt x="39" y="74"/>
                      <a:pt x="39" y="74"/>
                      <a:pt x="39" y="74"/>
                    </a:cubicBezTo>
                    <a:cubicBezTo>
                      <a:pt x="30" y="71"/>
                      <a:pt x="30" y="71"/>
                      <a:pt x="30" y="71"/>
                    </a:cubicBezTo>
                    <a:cubicBezTo>
                      <a:pt x="12" y="72"/>
                      <a:pt x="12" y="72"/>
                      <a:pt x="12" y="72"/>
                    </a:cubicBezTo>
                    <a:cubicBezTo>
                      <a:pt x="8" y="73"/>
                      <a:pt x="8" y="73"/>
                      <a:pt x="8" y="73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4" y="74"/>
                      <a:pt x="4" y="74"/>
                      <a:pt x="4" y="74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4" y="96"/>
                      <a:pt x="4" y="96"/>
                      <a:pt x="4" y="96"/>
                    </a:cubicBezTo>
                    <a:cubicBezTo>
                      <a:pt x="9" y="98"/>
                      <a:pt x="9" y="98"/>
                      <a:pt x="9" y="98"/>
                    </a:cubicBezTo>
                    <a:cubicBezTo>
                      <a:pt x="9" y="98"/>
                      <a:pt x="9" y="98"/>
                      <a:pt x="9" y="98"/>
                    </a:cubicBezTo>
                    <a:cubicBezTo>
                      <a:pt x="9" y="98"/>
                      <a:pt x="9" y="98"/>
                      <a:pt x="9" y="98"/>
                    </a:cubicBezTo>
                    <a:cubicBezTo>
                      <a:pt x="11" y="100"/>
                      <a:pt x="11" y="100"/>
                      <a:pt x="11" y="100"/>
                    </a:cubicBezTo>
                    <a:cubicBezTo>
                      <a:pt x="14" y="96"/>
                      <a:pt x="14" y="96"/>
                      <a:pt x="14" y="96"/>
                    </a:cubicBezTo>
                    <a:cubicBezTo>
                      <a:pt x="14" y="95"/>
                      <a:pt x="14" y="95"/>
                      <a:pt x="14" y="95"/>
                    </a:cubicBezTo>
                    <a:cubicBezTo>
                      <a:pt x="14" y="95"/>
                      <a:pt x="14" y="95"/>
                      <a:pt x="14" y="95"/>
                    </a:cubicBezTo>
                    <a:cubicBezTo>
                      <a:pt x="15" y="95"/>
                      <a:pt x="15" y="95"/>
                      <a:pt x="15" y="95"/>
                    </a:cubicBezTo>
                    <a:cubicBezTo>
                      <a:pt x="21" y="94"/>
                      <a:pt x="21" y="94"/>
                      <a:pt x="21" y="94"/>
                    </a:cubicBezTo>
                    <a:cubicBezTo>
                      <a:pt x="22" y="94"/>
                      <a:pt x="22" y="94"/>
                      <a:pt x="22" y="94"/>
                    </a:cubicBezTo>
                    <a:cubicBezTo>
                      <a:pt x="22" y="94"/>
                      <a:pt x="22" y="94"/>
                      <a:pt x="22" y="94"/>
                    </a:cubicBezTo>
                    <a:cubicBezTo>
                      <a:pt x="28" y="96"/>
                      <a:pt x="28" y="96"/>
                      <a:pt x="28" y="96"/>
                    </a:cubicBezTo>
                    <a:cubicBezTo>
                      <a:pt x="34" y="110"/>
                      <a:pt x="34" y="110"/>
                      <a:pt x="34" y="110"/>
                    </a:cubicBezTo>
                    <a:cubicBezTo>
                      <a:pt x="33" y="110"/>
                      <a:pt x="33" y="110"/>
                      <a:pt x="33" y="110"/>
                    </a:cubicBezTo>
                    <a:cubicBezTo>
                      <a:pt x="33" y="110"/>
                      <a:pt x="33" y="110"/>
                      <a:pt x="33" y="110"/>
                    </a:cubicBezTo>
                    <a:cubicBezTo>
                      <a:pt x="31" y="118"/>
                      <a:pt x="31" y="118"/>
                      <a:pt x="31" y="118"/>
                    </a:cubicBezTo>
                    <a:cubicBezTo>
                      <a:pt x="31" y="118"/>
                      <a:pt x="31" y="118"/>
                      <a:pt x="31" y="118"/>
                    </a:cubicBezTo>
                    <a:cubicBezTo>
                      <a:pt x="29" y="122"/>
                      <a:pt x="29" y="122"/>
                      <a:pt x="29" y="122"/>
                    </a:cubicBezTo>
                    <a:cubicBezTo>
                      <a:pt x="29" y="123"/>
                      <a:pt x="29" y="123"/>
                      <a:pt x="29" y="123"/>
                    </a:cubicBezTo>
                    <a:cubicBezTo>
                      <a:pt x="26" y="130"/>
                      <a:pt x="26" y="130"/>
                      <a:pt x="26" y="130"/>
                    </a:cubicBezTo>
                    <a:cubicBezTo>
                      <a:pt x="26" y="138"/>
                      <a:pt x="26" y="138"/>
                      <a:pt x="26" y="138"/>
                    </a:cubicBezTo>
                    <a:cubicBezTo>
                      <a:pt x="31" y="143"/>
                      <a:pt x="31" y="143"/>
                      <a:pt x="31" y="143"/>
                    </a:cubicBezTo>
                    <a:cubicBezTo>
                      <a:pt x="31" y="143"/>
                      <a:pt x="31" y="143"/>
                      <a:pt x="31" y="143"/>
                    </a:cubicBezTo>
                    <a:cubicBezTo>
                      <a:pt x="38" y="148"/>
                      <a:pt x="38" y="148"/>
                      <a:pt x="38" y="148"/>
                    </a:cubicBezTo>
                    <a:cubicBezTo>
                      <a:pt x="38" y="149"/>
                      <a:pt x="38" y="149"/>
                      <a:pt x="38" y="149"/>
                    </a:cubicBezTo>
                    <a:cubicBezTo>
                      <a:pt x="39" y="149"/>
                      <a:pt x="39" y="149"/>
                      <a:pt x="39" y="149"/>
                    </a:cubicBezTo>
                    <a:cubicBezTo>
                      <a:pt x="34" y="160"/>
                      <a:pt x="34" y="160"/>
                      <a:pt x="34" y="160"/>
                    </a:cubicBezTo>
                    <a:cubicBezTo>
                      <a:pt x="33" y="166"/>
                      <a:pt x="33" y="166"/>
                      <a:pt x="33" y="166"/>
                    </a:cubicBezTo>
                    <a:cubicBezTo>
                      <a:pt x="34" y="165"/>
                      <a:pt x="34" y="165"/>
                      <a:pt x="34" y="165"/>
                    </a:cubicBezTo>
                    <a:cubicBezTo>
                      <a:pt x="35" y="165"/>
                      <a:pt x="35" y="165"/>
                      <a:pt x="35" y="165"/>
                    </a:cubicBezTo>
                    <a:cubicBezTo>
                      <a:pt x="39" y="163"/>
                      <a:pt x="39" y="163"/>
                      <a:pt x="39" y="163"/>
                    </a:cubicBezTo>
                    <a:cubicBezTo>
                      <a:pt x="46" y="159"/>
                      <a:pt x="46" y="159"/>
                      <a:pt x="46" y="159"/>
                    </a:cubicBezTo>
                    <a:cubicBezTo>
                      <a:pt x="46" y="159"/>
                      <a:pt x="46" y="159"/>
                      <a:pt x="46" y="159"/>
                    </a:cubicBezTo>
                    <a:cubicBezTo>
                      <a:pt x="54" y="160"/>
                      <a:pt x="54" y="160"/>
                      <a:pt x="54" y="160"/>
                    </a:cubicBezTo>
                    <a:cubicBezTo>
                      <a:pt x="55" y="160"/>
                      <a:pt x="55" y="160"/>
                      <a:pt x="55" y="160"/>
                    </a:cubicBezTo>
                    <a:cubicBezTo>
                      <a:pt x="55" y="160"/>
                      <a:pt x="55" y="160"/>
                      <a:pt x="55" y="160"/>
                    </a:cubicBezTo>
                    <a:cubicBezTo>
                      <a:pt x="67" y="165"/>
                      <a:pt x="67" y="165"/>
                      <a:pt x="67" y="165"/>
                    </a:cubicBezTo>
                    <a:cubicBezTo>
                      <a:pt x="80" y="165"/>
                      <a:pt x="80" y="165"/>
                      <a:pt x="80" y="165"/>
                    </a:cubicBezTo>
                    <a:cubicBezTo>
                      <a:pt x="84" y="160"/>
                      <a:pt x="84" y="160"/>
                      <a:pt x="84" y="160"/>
                    </a:cubicBezTo>
                    <a:cubicBezTo>
                      <a:pt x="84" y="160"/>
                      <a:pt x="84" y="160"/>
                      <a:pt x="84" y="160"/>
                    </a:cubicBezTo>
                    <a:cubicBezTo>
                      <a:pt x="84" y="160"/>
                      <a:pt x="84" y="160"/>
                      <a:pt x="84" y="160"/>
                    </a:cubicBezTo>
                    <a:cubicBezTo>
                      <a:pt x="91" y="156"/>
                      <a:pt x="91" y="156"/>
                      <a:pt x="91" y="156"/>
                    </a:cubicBezTo>
                    <a:cubicBezTo>
                      <a:pt x="98" y="151"/>
                      <a:pt x="98" y="151"/>
                      <a:pt x="98" y="151"/>
                    </a:cubicBezTo>
                    <a:cubicBezTo>
                      <a:pt x="98" y="150"/>
                      <a:pt x="98" y="150"/>
                      <a:pt x="98" y="150"/>
                    </a:cubicBezTo>
                    <a:cubicBezTo>
                      <a:pt x="98" y="150"/>
                      <a:pt x="98" y="150"/>
                      <a:pt x="98" y="150"/>
                    </a:cubicBezTo>
                    <a:cubicBezTo>
                      <a:pt x="103" y="149"/>
                      <a:pt x="103" y="149"/>
                      <a:pt x="103" y="149"/>
                    </a:cubicBezTo>
                    <a:cubicBezTo>
                      <a:pt x="108" y="145"/>
                      <a:pt x="108" y="145"/>
                      <a:pt x="108" y="145"/>
                    </a:cubicBezTo>
                    <a:cubicBezTo>
                      <a:pt x="114" y="137"/>
                      <a:pt x="114" y="137"/>
                      <a:pt x="114" y="137"/>
                    </a:cubicBezTo>
                    <a:cubicBezTo>
                      <a:pt x="123" y="140"/>
                      <a:pt x="123" y="140"/>
                      <a:pt x="123" y="140"/>
                    </a:cubicBezTo>
                    <a:cubicBezTo>
                      <a:pt x="124" y="140"/>
                      <a:pt x="124" y="140"/>
                      <a:pt x="124" y="140"/>
                    </a:cubicBezTo>
                    <a:cubicBezTo>
                      <a:pt x="124" y="141"/>
                      <a:pt x="124" y="141"/>
                      <a:pt x="124" y="141"/>
                    </a:cubicBezTo>
                    <a:cubicBezTo>
                      <a:pt x="124" y="141"/>
                      <a:pt x="124" y="141"/>
                      <a:pt x="124" y="141"/>
                    </a:cubicBezTo>
                    <a:cubicBezTo>
                      <a:pt x="126" y="144"/>
                      <a:pt x="127" y="146"/>
                      <a:pt x="128" y="146"/>
                    </a:cubicBezTo>
                    <a:cubicBezTo>
                      <a:pt x="133" y="146"/>
                      <a:pt x="133" y="146"/>
                      <a:pt x="133" y="146"/>
                    </a:cubicBezTo>
                    <a:cubicBezTo>
                      <a:pt x="134" y="146"/>
                      <a:pt x="134" y="146"/>
                      <a:pt x="134" y="146"/>
                    </a:cubicBezTo>
                    <a:cubicBezTo>
                      <a:pt x="137" y="146"/>
                      <a:pt x="137" y="146"/>
                      <a:pt x="137" y="146"/>
                    </a:cubicBezTo>
                    <a:cubicBezTo>
                      <a:pt x="138" y="146"/>
                      <a:pt x="138" y="146"/>
                      <a:pt x="138" y="146"/>
                    </a:cubicBezTo>
                    <a:cubicBezTo>
                      <a:pt x="138" y="147"/>
                      <a:pt x="138" y="147"/>
                      <a:pt x="138" y="147"/>
                    </a:cubicBezTo>
                    <a:cubicBezTo>
                      <a:pt x="144" y="149"/>
                      <a:pt x="144" y="149"/>
                      <a:pt x="144" y="149"/>
                    </a:cubicBezTo>
                    <a:cubicBezTo>
                      <a:pt x="146" y="149"/>
                      <a:pt x="146" y="149"/>
                      <a:pt x="146" y="149"/>
                    </a:cubicBezTo>
                    <a:cubicBezTo>
                      <a:pt x="147" y="148"/>
                      <a:pt x="147" y="148"/>
                      <a:pt x="147" y="148"/>
                    </a:cubicBezTo>
                    <a:cubicBezTo>
                      <a:pt x="148" y="145"/>
                      <a:pt x="148" y="145"/>
                      <a:pt x="148" y="145"/>
                    </a:cubicBezTo>
                    <a:cubicBezTo>
                      <a:pt x="148" y="145"/>
                      <a:pt x="148" y="145"/>
                      <a:pt x="148" y="145"/>
                    </a:cubicBezTo>
                    <a:cubicBezTo>
                      <a:pt x="148" y="144"/>
                      <a:pt x="148" y="144"/>
                      <a:pt x="148" y="144"/>
                    </a:cubicBezTo>
                    <a:cubicBezTo>
                      <a:pt x="148" y="144"/>
                      <a:pt x="148" y="144"/>
                      <a:pt x="148" y="144"/>
                    </a:cubicBezTo>
                    <a:cubicBezTo>
                      <a:pt x="148" y="144"/>
                      <a:pt x="148" y="144"/>
                      <a:pt x="148" y="144"/>
                    </a:cubicBezTo>
                    <a:cubicBezTo>
                      <a:pt x="151" y="142"/>
                      <a:pt x="151" y="142"/>
                      <a:pt x="151" y="142"/>
                    </a:cubicBezTo>
                    <a:cubicBezTo>
                      <a:pt x="151" y="142"/>
                      <a:pt x="151" y="142"/>
                      <a:pt x="151" y="142"/>
                    </a:cubicBezTo>
                    <a:cubicBezTo>
                      <a:pt x="156" y="138"/>
                      <a:pt x="156" y="138"/>
                      <a:pt x="156" y="138"/>
                    </a:cubicBezTo>
                    <a:cubicBezTo>
                      <a:pt x="156" y="138"/>
                      <a:pt x="156" y="138"/>
                      <a:pt x="156" y="138"/>
                    </a:cubicBezTo>
                    <a:cubicBezTo>
                      <a:pt x="156" y="138"/>
                      <a:pt x="156" y="138"/>
                      <a:pt x="156" y="138"/>
                    </a:cubicBezTo>
                    <a:cubicBezTo>
                      <a:pt x="157" y="138"/>
                      <a:pt x="157" y="138"/>
                      <a:pt x="157" y="138"/>
                    </a:cubicBezTo>
                    <a:cubicBezTo>
                      <a:pt x="161" y="138"/>
                      <a:pt x="161" y="138"/>
                      <a:pt x="161" y="138"/>
                    </a:cubicBezTo>
                    <a:cubicBezTo>
                      <a:pt x="161" y="136"/>
                      <a:pt x="162" y="133"/>
                      <a:pt x="165" y="131"/>
                    </a:cubicBezTo>
                    <a:cubicBezTo>
                      <a:pt x="168" y="129"/>
                      <a:pt x="170" y="128"/>
                      <a:pt x="171" y="128"/>
                    </a:cubicBezTo>
                    <a:cubicBezTo>
                      <a:pt x="173" y="126"/>
                      <a:pt x="173" y="126"/>
                      <a:pt x="173" y="126"/>
                    </a:cubicBezTo>
                    <a:cubicBezTo>
                      <a:pt x="174" y="126"/>
                      <a:pt x="174" y="126"/>
                      <a:pt x="174" y="126"/>
                    </a:cubicBezTo>
                    <a:cubicBezTo>
                      <a:pt x="174" y="126"/>
                      <a:pt x="174" y="126"/>
                      <a:pt x="174" y="126"/>
                    </a:cubicBezTo>
                    <a:cubicBezTo>
                      <a:pt x="176" y="124"/>
                      <a:pt x="176" y="124"/>
                      <a:pt x="176" y="124"/>
                    </a:cubicBezTo>
                    <a:cubicBezTo>
                      <a:pt x="176" y="124"/>
                      <a:pt x="176" y="124"/>
                      <a:pt x="176" y="124"/>
                    </a:cubicBezTo>
                    <a:cubicBezTo>
                      <a:pt x="176" y="124"/>
                      <a:pt x="176" y="124"/>
                      <a:pt x="176" y="124"/>
                    </a:cubicBezTo>
                    <a:cubicBezTo>
                      <a:pt x="176" y="123"/>
                      <a:pt x="176" y="123"/>
                      <a:pt x="176" y="123"/>
                    </a:cubicBezTo>
                    <a:cubicBezTo>
                      <a:pt x="177" y="123"/>
                      <a:pt x="177" y="123"/>
                      <a:pt x="177" y="123"/>
                    </a:cubicBezTo>
                    <a:cubicBezTo>
                      <a:pt x="183" y="122"/>
                      <a:pt x="183" y="122"/>
                      <a:pt x="183" y="122"/>
                    </a:cubicBezTo>
                    <a:cubicBezTo>
                      <a:pt x="187" y="122"/>
                      <a:pt x="187" y="122"/>
                      <a:pt x="187" y="122"/>
                    </a:cubicBezTo>
                    <a:cubicBezTo>
                      <a:pt x="188" y="120"/>
                      <a:pt x="188" y="120"/>
                      <a:pt x="188" y="120"/>
                    </a:cubicBezTo>
                    <a:cubicBezTo>
                      <a:pt x="190" y="118"/>
                      <a:pt x="190" y="118"/>
                      <a:pt x="190" y="118"/>
                    </a:cubicBezTo>
                    <a:cubicBezTo>
                      <a:pt x="190" y="118"/>
                      <a:pt x="190" y="118"/>
                      <a:pt x="190" y="118"/>
                    </a:cubicBezTo>
                    <a:cubicBezTo>
                      <a:pt x="192" y="114"/>
                      <a:pt x="192" y="114"/>
                      <a:pt x="192" y="114"/>
                    </a:cubicBezTo>
                    <a:cubicBezTo>
                      <a:pt x="191" y="114"/>
                      <a:pt x="191" y="114"/>
                      <a:pt x="191" y="114"/>
                    </a:cubicBezTo>
                    <a:cubicBezTo>
                      <a:pt x="188" y="111"/>
                      <a:pt x="187" y="108"/>
                      <a:pt x="186" y="103"/>
                    </a:cubicBezTo>
                    <a:cubicBezTo>
                      <a:pt x="186" y="103"/>
                      <a:pt x="186" y="103"/>
                      <a:pt x="186" y="103"/>
                    </a:cubicBezTo>
                    <a:cubicBezTo>
                      <a:pt x="186" y="103"/>
                      <a:pt x="186" y="103"/>
                      <a:pt x="186" y="103"/>
                    </a:cubicBezTo>
                    <a:cubicBezTo>
                      <a:pt x="186" y="103"/>
                      <a:pt x="186" y="103"/>
                      <a:pt x="186" y="103"/>
                    </a:cubicBezTo>
                    <a:cubicBezTo>
                      <a:pt x="186" y="102"/>
                      <a:pt x="186" y="102"/>
                      <a:pt x="186" y="102"/>
                    </a:cubicBezTo>
                    <a:cubicBezTo>
                      <a:pt x="188" y="94"/>
                      <a:pt x="188" y="94"/>
                      <a:pt x="188" y="94"/>
                    </a:cubicBezTo>
                    <a:cubicBezTo>
                      <a:pt x="188" y="91"/>
                      <a:pt x="188" y="89"/>
                      <a:pt x="190" y="87"/>
                    </a:cubicBezTo>
                    <a:cubicBezTo>
                      <a:pt x="190" y="80"/>
                      <a:pt x="190" y="80"/>
                      <a:pt x="190" y="80"/>
                    </a:cubicBezTo>
                    <a:cubicBezTo>
                      <a:pt x="189" y="79"/>
                      <a:pt x="188" y="78"/>
                      <a:pt x="186" y="78"/>
                    </a:cubicBezTo>
                    <a:cubicBezTo>
                      <a:pt x="174" y="83"/>
                      <a:pt x="174" y="83"/>
                      <a:pt x="174" y="83"/>
                    </a:cubicBezTo>
                    <a:cubicBezTo>
                      <a:pt x="174" y="70"/>
                      <a:pt x="174" y="70"/>
                      <a:pt x="174" y="70"/>
                    </a:cubicBezTo>
                    <a:cubicBezTo>
                      <a:pt x="175" y="68"/>
                      <a:pt x="179" y="64"/>
                      <a:pt x="186" y="60"/>
                    </a:cubicBezTo>
                    <a:cubicBezTo>
                      <a:pt x="183" y="46"/>
                      <a:pt x="183" y="46"/>
                      <a:pt x="183" y="46"/>
                    </a:cubicBezTo>
                    <a:cubicBezTo>
                      <a:pt x="182" y="41"/>
                      <a:pt x="183" y="37"/>
                      <a:pt x="186" y="34"/>
                    </a:cubicBezTo>
                    <a:cubicBezTo>
                      <a:pt x="186" y="32"/>
                      <a:pt x="186" y="32"/>
                      <a:pt x="186" y="32"/>
                    </a:cubicBezTo>
                    <a:cubicBezTo>
                      <a:pt x="182" y="32"/>
                      <a:pt x="182" y="32"/>
                      <a:pt x="182" y="32"/>
                    </a:cubicBezTo>
                    <a:cubicBezTo>
                      <a:pt x="180" y="32"/>
                      <a:pt x="180" y="32"/>
                      <a:pt x="180" y="32"/>
                    </a:cubicBezTo>
                    <a:cubicBezTo>
                      <a:pt x="178" y="38"/>
                      <a:pt x="178" y="38"/>
                      <a:pt x="178" y="38"/>
                    </a:cubicBezTo>
                    <a:cubicBezTo>
                      <a:pt x="177" y="40"/>
                      <a:pt x="175" y="41"/>
                      <a:pt x="174" y="41"/>
                    </a:cubicBezTo>
                    <a:cubicBezTo>
                      <a:pt x="173" y="41"/>
                      <a:pt x="173" y="41"/>
                      <a:pt x="173" y="41"/>
                    </a:cubicBezTo>
                    <a:cubicBezTo>
                      <a:pt x="169" y="38"/>
                      <a:pt x="169" y="38"/>
                      <a:pt x="169" y="38"/>
                    </a:cubicBezTo>
                    <a:cubicBezTo>
                      <a:pt x="168" y="38"/>
                      <a:pt x="168" y="38"/>
                      <a:pt x="168" y="38"/>
                    </a:cubicBezTo>
                    <a:cubicBezTo>
                      <a:pt x="168" y="38"/>
                      <a:pt x="168" y="38"/>
                      <a:pt x="168" y="38"/>
                    </a:cubicBezTo>
                    <a:cubicBezTo>
                      <a:pt x="168" y="38"/>
                      <a:pt x="168" y="38"/>
                      <a:pt x="168" y="38"/>
                    </a:cubicBezTo>
                    <a:cubicBezTo>
                      <a:pt x="168" y="37"/>
                      <a:pt x="168" y="37"/>
                      <a:pt x="168" y="37"/>
                    </a:cubicBezTo>
                    <a:cubicBezTo>
                      <a:pt x="167" y="34"/>
                      <a:pt x="167" y="34"/>
                      <a:pt x="167" y="34"/>
                    </a:cubicBezTo>
                    <a:cubicBezTo>
                      <a:pt x="166" y="30"/>
                      <a:pt x="166" y="30"/>
                      <a:pt x="166" y="30"/>
                    </a:cubicBezTo>
                    <a:cubicBezTo>
                      <a:pt x="166" y="30"/>
                      <a:pt x="166" y="30"/>
                      <a:pt x="166" y="30"/>
                    </a:cubicBezTo>
                    <a:cubicBezTo>
                      <a:pt x="166" y="30"/>
                      <a:pt x="166" y="30"/>
                      <a:pt x="166" y="30"/>
                    </a:cubicBezTo>
                    <a:cubicBezTo>
                      <a:pt x="166" y="32"/>
                      <a:pt x="166" y="32"/>
                      <a:pt x="166" y="32"/>
                    </a:cubicBezTo>
                    <a:cubicBezTo>
                      <a:pt x="158" y="32"/>
                      <a:pt x="158" y="32"/>
                      <a:pt x="158" y="32"/>
                    </a:cubicBezTo>
                    <a:cubicBezTo>
                      <a:pt x="158" y="30"/>
                      <a:pt x="158" y="30"/>
                      <a:pt x="158" y="30"/>
                    </a:cubicBezTo>
                    <a:cubicBezTo>
                      <a:pt x="156" y="26"/>
                      <a:pt x="156" y="26"/>
                      <a:pt x="156" y="26"/>
                    </a:cubicBezTo>
                    <a:cubicBezTo>
                      <a:pt x="156" y="20"/>
                      <a:pt x="156" y="20"/>
                      <a:pt x="156" y="20"/>
                    </a:cubicBezTo>
                    <a:cubicBezTo>
                      <a:pt x="152" y="12"/>
                      <a:pt x="152" y="12"/>
                      <a:pt x="152" y="12"/>
                    </a:cubicBezTo>
                    <a:cubicBezTo>
                      <a:pt x="152" y="6"/>
                      <a:pt x="152" y="6"/>
                      <a:pt x="152" y="6"/>
                    </a:cubicBezTo>
                    <a:lnTo>
                      <a:pt x="15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işlïḓe">
                <a:extLst>
                  <a:ext uri="{FF2B5EF4-FFF2-40B4-BE49-F238E27FC236}">
                    <a16:creationId xmlns:a16="http://schemas.microsoft.com/office/drawing/2014/main" xmlns="" id="{4AA59650-0501-470E-801A-30007107B68B}"/>
                  </a:ext>
                </a:extLst>
              </p:cNvPr>
              <p:cNvSpPr/>
              <p:nvPr/>
            </p:nvSpPr>
            <p:spPr bwMode="auto">
              <a:xfrm>
                <a:off x="3033" y="3037"/>
                <a:ext cx="594" cy="452"/>
              </a:xfrm>
              <a:custGeom>
                <a:avLst/>
                <a:gdLst>
                  <a:gd name="T0" fmla="*/ 202 w 251"/>
                  <a:gd name="T1" fmla="*/ 6 h 191"/>
                  <a:gd name="T2" fmla="*/ 188 w 251"/>
                  <a:gd name="T3" fmla="*/ 18 h 191"/>
                  <a:gd name="T4" fmla="*/ 172 w 251"/>
                  <a:gd name="T5" fmla="*/ 22 h 191"/>
                  <a:gd name="T6" fmla="*/ 161 w 251"/>
                  <a:gd name="T7" fmla="*/ 21 h 191"/>
                  <a:gd name="T8" fmla="*/ 161 w 251"/>
                  <a:gd name="T9" fmla="*/ 21 h 191"/>
                  <a:gd name="T10" fmla="*/ 147 w 251"/>
                  <a:gd name="T11" fmla="*/ 26 h 191"/>
                  <a:gd name="T12" fmla="*/ 137 w 251"/>
                  <a:gd name="T13" fmla="*/ 32 h 191"/>
                  <a:gd name="T14" fmla="*/ 127 w 251"/>
                  <a:gd name="T15" fmla="*/ 40 h 191"/>
                  <a:gd name="T16" fmla="*/ 120 w 251"/>
                  <a:gd name="T17" fmla="*/ 47 h 191"/>
                  <a:gd name="T18" fmla="*/ 118 w 251"/>
                  <a:gd name="T19" fmla="*/ 51 h 191"/>
                  <a:gd name="T20" fmla="*/ 103 w 251"/>
                  <a:gd name="T21" fmla="*/ 48 h 191"/>
                  <a:gd name="T22" fmla="*/ 85 w 251"/>
                  <a:gd name="T23" fmla="*/ 40 h 191"/>
                  <a:gd name="T24" fmla="*/ 80 w 251"/>
                  <a:gd name="T25" fmla="*/ 46 h 191"/>
                  <a:gd name="T26" fmla="*/ 74 w 251"/>
                  <a:gd name="T27" fmla="*/ 51 h 191"/>
                  <a:gd name="T28" fmla="*/ 63 w 251"/>
                  <a:gd name="T29" fmla="*/ 58 h 191"/>
                  <a:gd name="T30" fmla="*/ 51 w 251"/>
                  <a:gd name="T31" fmla="*/ 67 h 191"/>
                  <a:gd name="T32" fmla="*/ 23 w 251"/>
                  <a:gd name="T33" fmla="*/ 62 h 191"/>
                  <a:gd name="T34" fmla="*/ 9 w 251"/>
                  <a:gd name="T35" fmla="*/ 65 h 191"/>
                  <a:gd name="T36" fmla="*/ 1 w 251"/>
                  <a:gd name="T37" fmla="*/ 69 h 191"/>
                  <a:gd name="T38" fmla="*/ 2 w 251"/>
                  <a:gd name="T39" fmla="*/ 79 h 191"/>
                  <a:gd name="T40" fmla="*/ 21 w 251"/>
                  <a:gd name="T41" fmla="*/ 79 h 191"/>
                  <a:gd name="T42" fmla="*/ 23 w 251"/>
                  <a:gd name="T43" fmla="*/ 94 h 191"/>
                  <a:gd name="T44" fmla="*/ 38 w 251"/>
                  <a:gd name="T45" fmla="*/ 92 h 191"/>
                  <a:gd name="T46" fmla="*/ 50 w 251"/>
                  <a:gd name="T47" fmla="*/ 89 h 191"/>
                  <a:gd name="T48" fmla="*/ 53 w 251"/>
                  <a:gd name="T49" fmla="*/ 108 h 191"/>
                  <a:gd name="T50" fmla="*/ 46 w 251"/>
                  <a:gd name="T51" fmla="*/ 116 h 191"/>
                  <a:gd name="T52" fmla="*/ 35 w 251"/>
                  <a:gd name="T53" fmla="*/ 124 h 191"/>
                  <a:gd name="T54" fmla="*/ 53 w 251"/>
                  <a:gd name="T55" fmla="*/ 128 h 191"/>
                  <a:gd name="T56" fmla="*/ 61 w 251"/>
                  <a:gd name="T57" fmla="*/ 133 h 191"/>
                  <a:gd name="T58" fmla="*/ 77 w 251"/>
                  <a:gd name="T59" fmla="*/ 142 h 191"/>
                  <a:gd name="T60" fmla="*/ 70 w 251"/>
                  <a:gd name="T61" fmla="*/ 150 h 191"/>
                  <a:gd name="T62" fmla="*/ 97 w 251"/>
                  <a:gd name="T63" fmla="*/ 178 h 191"/>
                  <a:gd name="T64" fmla="*/ 107 w 251"/>
                  <a:gd name="T65" fmla="*/ 174 h 191"/>
                  <a:gd name="T66" fmla="*/ 123 w 251"/>
                  <a:gd name="T67" fmla="*/ 184 h 191"/>
                  <a:gd name="T68" fmla="*/ 127 w 251"/>
                  <a:gd name="T69" fmla="*/ 179 h 191"/>
                  <a:gd name="T70" fmla="*/ 135 w 251"/>
                  <a:gd name="T71" fmla="*/ 180 h 191"/>
                  <a:gd name="T72" fmla="*/ 155 w 251"/>
                  <a:gd name="T73" fmla="*/ 185 h 191"/>
                  <a:gd name="T74" fmla="*/ 157 w 251"/>
                  <a:gd name="T75" fmla="*/ 186 h 191"/>
                  <a:gd name="T76" fmla="*/ 173 w 251"/>
                  <a:gd name="T77" fmla="*/ 173 h 191"/>
                  <a:gd name="T78" fmla="*/ 179 w 251"/>
                  <a:gd name="T79" fmla="*/ 178 h 191"/>
                  <a:gd name="T80" fmla="*/ 183 w 251"/>
                  <a:gd name="T81" fmla="*/ 170 h 191"/>
                  <a:gd name="T82" fmla="*/ 198 w 251"/>
                  <a:gd name="T83" fmla="*/ 152 h 191"/>
                  <a:gd name="T84" fmla="*/ 207 w 251"/>
                  <a:gd name="T85" fmla="*/ 154 h 191"/>
                  <a:gd name="T86" fmla="*/ 205 w 251"/>
                  <a:gd name="T87" fmla="*/ 143 h 191"/>
                  <a:gd name="T88" fmla="*/ 207 w 251"/>
                  <a:gd name="T89" fmla="*/ 137 h 191"/>
                  <a:gd name="T90" fmla="*/ 229 w 251"/>
                  <a:gd name="T91" fmla="*/ 126 h 191"/>
                  <a:gd name="T92" fmla="*/ 228 w 251"/>
                  <a:gd name="T93" fmla="*/ 114 h 191"/>
                  <a:gd name="T94" fmla="*/ 233 w 251"/>
                  <a:gd name="T95" fmla="*/ 105 h 191"/>
                  <a:gd name="T96" fmla="*/ 239 w 251"/>
                  <a:gd name="T97" fmla="*/ 90 h 191"/>
                  <a:gd name="T98" fmla="*/ 248 w 251"/>
                  <a:gd name="T99" fmla="*/ 78 h 191"/>
                  <a:gd name="T100" fmla="*/ 248 w 251"/>
                  <a:gd name="T101" fmla="*/ 67 h 191"/>
                  <a:gd name="T102" fmla="*/ 248 w 251"/>
                  <a:gd name="T103" fmla="*/ 60 h 191"/>
                  <a:gd name="T104" fmla="*/ 227 w 251"/>
                  <a:gd name="T105" fmla="*/ 61 h 191"/>
                  <a:gd name="T106" fmla="*/ 221 w 251"/>
                  <a:gd name="T107" fmla="*/ 51 h 191"/>
                  <a:gd name="T108" fmla="*/ 211 w 251"/>
                  <a:gd name="T109" fmla="*/ 50 h 191"/>
                  <a:gd name="T110" fmla="*/ 222 w 251"/>
                  <a:gd name="T111" fmla="*/ 29 h 191"/>
                  <a:gd name="T112" fmla="*/ 221 w 251"/>
                  <a:gd name="T113" fmla="*/ 14 h 191"/>
                  <a:gd name="T114" fmla="*/ 217 w 251"/>
                  <a:gd name="T115" fmla="*/ 0 h 191"/>
                  <a:gd name="T116" fmla="*/ 208 w 251"/>
                  <a:gd name="T117" fmla="*/ 4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51" h="191">
                    <a:moveTo>
                      <a:pt x="201" y="4"/>
                    </a:moveTo>
                    <a:cubicBezTo>
                      <a:pt x="201" y="5"/>
                      <a:pt x="201" y="5"/>
                      <a:pt x="201" y="5"/>
                    </a:cubicBezTo>
                    <a:cubicBezTo>
                      <a:pt x="202" y="6"/>
                      <a:pt x="202" y="6"/>
                      <a:pt x="202" y="6"/>
                    </a:cubicBezTo>
                    <a:cubicBezTo>
                      <a:pt x="197" y="14"/>
                      <a:pt x="197" y="14"/>
                      <a:pt x="197" y="14"/>
                    </a:cubicBezTo>
                    <a:cubicBezTo>
                      <a:pt x="195" y="16"/>
                      <a:pt x="192" y="18"/>
                      <a:pt x="189" y="18"/>
                    </a:cubicBezTo>
                    <a:cubicBezTo>
                      <a:pt x="188" y="18"/>
                      <a:pt x="188" y="18"/>
                      <a:pt x="188" y="18"/>
                    </a:cubicBezTo>
                    <a:cubicBezTo>
                      <a:pt x="184" y="15"/>
                      <a:pt x="184" y="15"/>
                      <a:pt x="184" y="15"/>
                    </a:cubicBezTo>
                    <a:cubicBezTo>
                      <a:pt x="180" y="16"/>
                      <a:pt x="180" y="16"/>
                      <a:pt x="180" y="16"/>
                    </a:cubicBezTo>
                    <a:cubicBezTo>
                      <a:pt x="172" y="22"/>
                      <a:pt x="172" y="22"/>
                      <a:pt x="172" y="22"/>
                    </a:cubicBezTo>
                    <a:cubicBezTo>
                      <a:pt x="170" y="22"/>
                      <a:pt x="167" y="20"/>
                      <a:pt x="164" y="16"/>
                    </a:cubicBezTo>
                    <a:cubicBezTo>
                      <a:pt x="161" y="21"/>
                      <a:pt x="161" y="21"/>
                      <a:pt x="161" y="21"/>
                    </a:cubicBezTo>
                    <a:cubicBezTo>
                      <a:pt x="161" y="21"/>
                      <a:pt x="161" y="21"/>
                      <a:pt x="161" y="21"/>
                    </a:cubicBezTo>
                    <a:cubicBezTo>
                      <a:pt x="161" y="21"/>
                      <a:pt x="161" y="21"/>
                      <a:pt x="161" y="21"/>
                    </a:cubicBezTo>
                    <a:cubicBezTo>
                      <a:pt x="161" y="21"/>
                      <a:pt x="161" y="21"/>
                      <a:pt x="161" y="21"/>
                    </a:cubicBezTo>
                    <a:cubicBezTo>
                      <a:pt x="161" y="21"/>
                      <a:pt x="161" y="21"/>
                      <a:pt x="161" y="21"/>
                    </a:cubicBezTo>
                    <a:cubicBezTo>
                      <a:pt x="158" y="24"/>
                      <a:pt x="158" y="24"/>
                      <a:pt x="158" y="24"/>
                    </a:cubicBezTo>
                    <a:cubicBezTo>
                      <a:pt x="153" y="24"/>
                      <a:pt x="153" y="24"/>
                      <a:pt x="153" y="24"/>
                    </a:cubicBezTo>
                    <a:cubicBezTo>
                      <a:pt x="147" y="26"/>
                      <a:pt x="147" y="26"/>
                      <a:pt x="147" y="26"/>
                    </a:cubicBezTo>
                    <a:cubicBezTo>
                      <a:pt x="141" y="30"/>
                      <a:pt x="141" y="30"/>
                      <a:pt x="141" y="30"/>
                    </a:cubicBezTo>
                    <a:cubicBezTo>
                      <a:pt x="139" y="30"/>
                      <a:pt x="139" y="30"/>
                      <a:pt x="139" y="30"/>
                    </a:cubicBezTo>
                    <a:cubicBezTo>
                      <a:pt x="137" y="32"/>
                      <a:pt x="137" y="32"/>
                      <a:pt x="137" y="32"/>
                    </a:cubicBezTo>
                    <a:cubicBezTo>
                      <a:pt x="135" y="34"/>
                      <a:pt x="134" y="36"/>
                      <a:pt x="135" y="37"/>
                    </a:cubicBezTo>
                    <a:cubicBezTo>
                      <a:pt x="138" y="41"/>
                      <a:pt x="138" y="41"/>
                      <a:pt x="138" y="41"/>
                    </a:cubicBezTo>
                    <a:cubicBezTo>
                      <a:pt x="127" y="40"/>
                      <a:pt x="127" y="40"/>
                      <a:pt x="127" y="40"/>
                    </a:cubicBezTo>
                    <a:cubicBezTo>
                      <a:pt x="121" y="45"/>
                      <a:pt x="121" y="45"/>
                      <a:pt x="121" y="45"/>
                    </a:cubicBezTo>
                    <a:cubicBezTo>
                      <a:pt x="120" y="47"/>
                      <a:pt x="120" y="47"/>
                      <a:pt x="120" y="47"/>
                    </a:cubicBezTo>
                    <a:cubicBezTo>
                      <a:pt x="120" y="47"/>
                      <a:pt x="120" y="47"/>
                      <a:pt x="120" y="47"/>
                    </a:cubicBezTo>
                    <a:cubicBezTo>
                      <a:pt x="119" y="50"/>
                      <a:pt x="119" y="50"/>
                      <a:pt x="119" y="50"/>
                    </a:cubicBezTo>
                    <a:cubicBezTo>
                      <a:pt x="118" y="51"/>
                      <a:pt x="118" y="51"/>
                      <a:pt x="118" y="51"/>
                    </a:cubicBezTo>
                    <a:cubicBezTo>
                      <a:pt x="118" y="51"/>
                      <a:pt x="118" y="51"/>
                      <a:pt x="118" y="51"/>
                    </a:cubicBezTo>
                    <a:cubicBezTo>
                      <a:pt x="112" y="51"/>
                      <a:pt x="112" y="51"/>
                      <a:pt x="112" y="51"/>
                    </a:cubicBezTo>
                    <a:cubicBezTo>
                      <a:pt x="105" y="48"/>
                      <a:pt x="105" y="48"/>
                      <a:pt x="105" y="48"/>
                    </a:cubicBezTo>
                    <a:cubicBezTo>
                      <a:pt x="103" y="48"/>
                      <a:pt x="103" y="48"/>
                      <a:pt x="103" y="48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95" y="49"/>
                      <a:pt x="92" y="46"/>
                      <a:pt x="89" y="42"/>
                    </a:cubicBezTo>
                    <a:cubicBezTo>
                      <a:pt x="85" y="40"/>
                      <a:pt x="85" y="40"/>
                      <a:pt x="85" y="40"/>
                    </a:cubicBezTo>
                    <a:cubicBezTo>
                      <a:pt x="81" y="46"/>
                      <a:pt x="81" y="46"/>
                      <a:pt x="81" y="46"/>
                    </a:cubicBezTo>
                    <a:cubicBezTo>
                      <a:pt x="81" y="46"/>
                      <a:pt x="81" y="46"/>
                      <a:pt x="81" y="46"/>
                    </a:cubicBezTo>
                    <a:cubicBezTo>
                      <a:pt x="80" y="46"/>
                      <a:pt x="80" y="46"/>
                      <a:pt x="80" y="46"/>
                    </a:cubicBezTo>
                    <a:cubicBezTo>
                      <a:pt x="75" y="50"/>
                      <a:pt x="75" y="50"/>
                      <a:pt x="75" y="50"/>
                    </a:cubicBezTo>
                    <a:cubicBezTo>
                      <a:pt x="74" y="50"/>
                      <a:pt x="74" y="50"/>
                      <a:pt x="74" y="50"/>
                    </a:cubicBezTo>
                    <a:cubicBezTo>
                      <a:pt x="74" y="51"/>
                      <a:pt x="74" y="51"/>
                      <a:pt x="74" y="51"/>
                    </a:cubicBezTo>
                    <a:cubicBezTo>
                      <a:pt x="73" y="51"/>
                      <a:pt x="73" y="51"/>
                      <a:pt x="73" y="51"/>
                    </a:cubicBezTo>
                    <a:cubicBezTo>
                      <a:pt x="69" y="52"/>
                      <a:pt x="69" y="52"/>
                      <a:pt x="69" y="52"/>
                    </a:cubicBezTo>
                    <a:cubicBezTo>
                      <a:pt x="63" y="58"/>
                      <a:pt x="63" y="58"/>
                      <a:pt x="63" y="58"/>
                    </a:cubicBezTo>
                    <a:cubicBezTo>
                      <a:pt x="63" y="58"/>
                      <a:pt x="63" y="58"/>
                      <a:pt x="63" y="58"/>
                    </a:cubicBezTo>
                    <a:cubicBezTo>
                      <a:pt x="56" y="61"/>
                      <a:pt x="56" y="61"/>
                      <a:pt x="56" y="61"/>
                    </a:cubicBezTo>
                    <a:cubicBezTo>
                      <a:pt x="51" y="67"/>
                      <a:pt x="51" y="67"/>
                      <a:pt x="51" y="67"/>
                    </a:cubicBezTo>
                    <a:cubicBezTo>
                      <a:pt x="35" y="67"/>
                      <a:pt x="35" y="67"/>
                      <a:pt x="35" y="67"/>
                    </a:cubicBezTo>
                    <a:cubicBezTo>
                      <a:pt x="35" y="67"/>
                      <a:pt x="35" y="67"/>
                      <a:pt x="35" y="67"/>
                    </a:cubicBezTo>
                    <a:cubicBezTo>
                      <a:pt x="23" y="62"/>
                      <a:pt x="23" y="62"/>
                      <a:pt x="23" y="62"/>
                    </a:cubicBezTo>
                    <a:cubicBezTo>
                      <a:pt x="16" y="62"/>
                      <a:pt x="16" y="62"/>
                      <a:pt x="16" y="62"/>
                    </a:cubicBezTo>
                    <a:cubicBezTo>
                      <a:pt x="10" y="65"/>
                      <a:pt x="10" y="65"/>
                      <a:pt x="10" y="65"/>
                    </a:cubicBezTo>
                    <a:cubicBezTo>
                      <a:pt x="9" y="65"/>
                      <a:pt x="9" y="65"/>
                      <a:pt x="9" y="65"/>
                    </a:cubicBezTo>
                    <a:cubicBezTo>
                      <a:pt x="9" y="65"/>
                      <a:pt x="9" y="65"/>
                      <a:pt x="9" y="65"/>
                    </a:cubicBezTo>
                    <a:cubicBezTo>
                      <a:pt x="5" y="66"/>
                      <a:pt x="5" y="66"/>
                      <a:pt x="5" y="66"/>
                    </a:cubicBezTo>
                    <a:cubicBezTo>
                      <a:pt x="3" y="67"/>
                      <a:pt x="2" y="68"/>
                      <a:pt x="1" y="69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2" y="79"/>
                      <a:pt x="2" y="79"/>
                      <a:pt x="2" y="79"/>
                    </a:cubicBezTo>
                    <a:cubicBezTo>
                      <a:pt x="11" y="76"/>
                      <a:pt x="11" y="76"/>
                      <a:pt x="11" y="76"/>
                    </a:cubicBezTo>
                    <a:cubicBezTo>
                      <a:pt x="13" y="76"/>
                      <a:pt x="16" y="77"/>
                      <a:pt x="20" y="79"/>
                    </a:cubicBezTo>
                    <a:cubicBezTo>
                      <a:pt x="21" y="79"/>
                      <a:pt x="21" y="79"/>
                      <a:pt x="21" y="79"/>
                    </a:cubicBezTo>
                    <a:cubicBezTo>
                      <a:pt x="21" y="80"/>
                      <a:pt x="21" y="80"/>
                      <a:pt x="21" y="80"/>
                    </a:cubicBezTo>
                    <a:cubicBezTo>
                      <a:pt x="21" y="93"/>
                      <a:pt x="21" y="93"/>
                      <a:pt x="21" y="93"/>
                    </a:cubicBezTo>
                    <a:cubicBezTo>
                      <a:pt x="23" y="94"/>
                      <a:pt x="23" y="94"/>
                      <a:pt x="23" y="94"/>
                    </a:cubicBezTo>
                    <a:cubicBezTo>
                      <a:pt x="32" y="94"/>
                      <a:pt x="32" y="94"/>
                      <a:pt x="32" y="94"/>
                    </a:cubicBezTo>
                    <a:cubicBezTo>
                      <a:pt x="37" y="92"/>
                      <a:pt x="37" y="92"/>
                      <a:pt x="37" y="92"/>
                    </a:cubicBezTo>
                    <a:cubicBezTo>
                      <a:pt x="38" y="92"/>
                      <a:pt x="38" y="92"/>
                      <a:pt x="38" y="92"/>
                    </a:cubicBezTo>
                    <a:cubicBezTo>
                      <a:pt x="41" y="90"/>
                      <a:pt x="44" y="89"/>
                      <a:pt x="47" y="88"/>
                    </a:cubicBezTo>
                    <a:cubicBezTo>
                      <a:pt x="49" y="88"/>
                      <a:pt x="49" y="88"/>
                      <a:pt x="49" y="88"/>
                    </a:cubicBezTo>
                    <a:cubicBezTo>
                      <a:pt x="50" y="89"/>
                      <a:pt x="50" y="89"/>
                      <a:pt x="50" y="89"/>
                    </a:cubicBezTo>
                    <a:cubicBezTo>
                      <a:pt x="52" y="94"/>
                      <a:pt x="52" y="94"/>
                      <a:pt x="52" y="94"/>
                    </a:cubicBezTo>
                    <a:cubicBezTo>
                      <a:pt x="52" y="94"/>
                      <a:pt x="52" y="94"/>
                      <a:pt x="52" y="94"/>
                    </a:cubicBezTo>
                    <a:cubicBezTo>
                      <a:pt x="53" y="108"/>
                      <a:pt x="53" y="108"/>
                      <a:pt x="53" y="108"/>
                    </a:cubicBezTo>
                    <a:cubicBezTo>
                      <a:pt x="53" y="109"/>
                      <a:pt x="53" y="109"/>
                      <a:pt x="53" y="109"/>
                    </a:cubicBezTo>
                    <a:cubicBezTo>
                      <a:pt x="46" y="116"/>
                      <a:pt x="46" y="116"/>
                      <a:pt x="46" y="116"/>
                    </a:cubicBezTo>
                    <a:cubicBezTo>
                      <a:pt x="46" y="116"/>
                      <a:pt x="46" y="116"/>
                      <a:pt x="46" y="116"/>
                    </a:cubicBezTo>
                    <a:cubicBezTo>
                      <a:pt x="46" y="117"/>
                      <a:pt x="46" y="117"/>
                      <a:pt x="46" y="117"/>
                    </a:cubicBezTo>
                    <a:cubicBezTo>
                      <a:pt x="37" y="121"/>
                      <a:pt x="37" y="121"/>
                      <a:pt x="37" y="121"/>
                    </a:cubicBezTo>
                    <a:cubicBezTo>
                      <a:pt x="35" y="124"/>
                      <a:pt x="35" y="124"/>
                      <a:pt x="35" y="124"/>
                    </a:cubicBezTo>
                    <a:cubicBezTo>
                      <a:pt x="36" y="126"/>
                      <a:pt x="36" y="126"/>
                      <a:pt x="36" y="126"/>
                    </a:cubicBezTo>
                    <a:cubicBezTo>
                      <a:pt x="53" y="128"/>
                      <a:pt x="53" y="128"/>
                      <a:pt x="53" y="128"/>
                    </a:cubicBezTo>
                    <a:cubicBezTo>
                      <a:pt x="53" y="128"/>
                      <a:pt x="53" y="128"/>
                      <a:pt x="53" y="128"/>
                    </a:cubicBezTo>
                    <a:cubicBezTo>
                      <a:pt x="53" y="128"/>
                      <a:pt x="53" y="128"/>
                      <a:pt x="53" y="128"/>
                    </a:cubicBezTo>
                    <a:cubicBezTo>
                      <a:pt x="54" y="129"/>
                      <a:pt x="54" y="129"/>
                      <a:pt x="54" y="129"/>
                    </a:cubicBezTo>
                    <a:cubicBezTo>
                      <a:pt x="61" y="133"/>
                      <a:pt x="61" y="133"/>
                      <a:pt x="61" y="133"/>
                    </a:cubicBezTo>
                    <a:cubicBezTo>
                      <a:pt x="76" y="132"/>
                      <a:pt x="76" y="132"/>
                      <a:pt x="76" y="132"/>
                    </a:cubicBezTo>
                    <a:cubicBezTo>
                      <a:pt x="76" y="134"/>
                      <a:pt x="76" y="134"/>
                      <a:pt x="76" y="134"/>
                    </a:cubicBezTo>
                    <a:cubicBezTo>
                      <a:pt x="77" y="142"/>
                      <a:pt x="77" y="142"/>
                      <a:pt x="77" y="142"/>
                    </a:cubicBezTo>
                    <a:cubicBezTo>
                      <a:pt x="77" y="143"/>
                      <a:pt x="77" y="143"/>
                      <a:pt x="77" y="143"/>
                    </a:cubicBezTo>
                    <a:cubicBezTo>
                      <a:pt x="77" y="143"/>
                      <a:pt x="77" y="143"/>
                      <a:pt x="77" y="143"/>
                    </a:cubicBezTo>
                    <a:cubicBezTo>
                      <a:pt x="70" y="150"/>
                      <a:pt x="70" y="150"/>
                      <a:pt x="70" y="150"/>
                    </a:cubicBezTo>
                    <a:cubicBezTo>
                      <a:pt x="69" y="158"/>
                      <a:pt x="71" y="164"/>
                      <a:pt x="75" y="165"/>
                    </a:cubicBezTo>
                    <a:cubicBezTo>
                      <a:pt x="87" y="172"/>
                      <a:pt x="87" y="172"/>
                      <a:pt x="87" y="172"/>
                    </a:cubicBezTo>
                    <a:cubicBezTo>
                      <a:pt x="97" y="178"/>
                      <a:pt x="97" y="178"/>
                      <a:pt x="97" y="178"/>
                    </a:cubicBezTo>
                    <a:cubicBezTo>
                      <a:pt x="106" y="174"/>
                      <a:pt x="106" y="174"/>
                      <a:pt x="106" y="174"/>
                    </a:cubicBezTo>
                    <a:cubicBezTo>
                      <a:pt x="107" y="174"/>
                      <a:pt x="107" y="174"/>
                      <a:pt x="107" y="174"/>
                    </a:cubicBezTo>
                    <a:cubicBezTo>
                      <a:pt x="107" y="174"/>
                      <a:pt x="107" y="174"/>
                      <a:pt x="107" y="174"/>
                    </a:cubicBezTo>
                    <a:cubicBezTo>
                      <a:pt x="108" y="174"/>
                      <a:pt x="108" y="174"/>
                      <a:pt x="108" y="174"/>
                    </a:cubicBezTo>
                    <a:cubicBezTo>
                      <a:pt x="121" y="184"/>
                      <a:pt x="121" y="184"/>
                      <a:pt x="121" y="184"/>
                    </a:cubicBezTo>
                    <a:cubicBezTo>
                      <a:pt x="123" y="184"/>
                      <a:pt x="123" y="184"/>
                      <a:pt x="123" y="184"/>
                    </a:cubicBezTo>
                    <a:cubicBezTo>
                      <a:pt x="126" y="180"/>
                      <a:pt x="126" y="180"/>
                      <a:pt x="126" y="180"/>
                    </a:cubicBezTo>
                    <a:cubicBezTo>
                      <a:pt x="127" y="180"/>
                      <a:pt x="127" y="180"/>
                      <a:pt x="127" y="180"/>
                    </a:cubicBezTo>
                    <a:cubicBezTo>
                      <a:pt x="127" y="179"/>
                      <a:pt x="127" y="179"/>
                      <a:pt x="127" y="179"/>
                    </a:cubicBezTo>
                    <a:cubicBezTo>
                      <a:pt x="127" y="179"/>
                      <a:pt x="127" y="179"/>
                      <a:pt x="127" y="179"/>
                    </a:cubicBezTo>
                    <a:cubicBezTo>
                      <a:pt x="128" y="179"/>
                      <a:pt x="128" y="179"/>
                      <a:pt x="128" y="179"/>
                    </a:cubicBezTo>
                    <a:cubicBezTo>
                      <a:pt x="135" y="180"/>
                      <a:pt x="135" y="180"/>
                      <a:pt x="135" y="180"/>
                    </a:cubicBezTo>
                    <a:cubicBezTo>
                      <a:pt x="137" y="167"/>
                      <a:pt x="137" y="167"/>
                      <a:pt x="137" y="167"/>
                    </a:cubicBezTo>
                    <a:cubicBezTo>
                      <a:pt x="147" y="184"/>
                      <a:pt x="147" y="184"/>
                      <a:pt x="147" y="184"/>
                    </a:cubicBezTo>
                    <a:cubicBezTo>
                      <a:pt x="155" y="185"/>
                      <a:pt x="155" y="185"/>
                      <a:pt x="155" y="185"/>
                    </a:cubicBezTo>
                    <a:cubicBezTo>
                      <a:pt x="156" y="185"/>
                      <a:pt x="156" y="185"/>
                      <a:pt x="156" y="185"/>
                    </a:cubicBezTo>
                    <a:cubicBezTo>
                      <a:pt x="157" y="185"/>
                      <a:pt x="157" y="185"/>
                      <a:pt x="157" y="185"/>
                    </a:cubicBezTo>
                    <a:cubicBezTo>
                      <a:pt x="157" y="186"/>
                      <a:pt x="157" y="186"/>
                      <a:pt x="157" y="186"/>
                    </a:cubicBezTo>
                    <a:cubicBezTo>
                      <a:pt x="157" y="191"/>
                      <a:pt x="157" y="191"/>
                      <a:pt x="157" y="191"/>
                    </a:cubicBezTo>
                    <a:cubicBezTo>
                      <a:pt x="160" y="190"/>
                      <a:pt x="160" y="190"/>
                      <a:pt x="160" y="190"/>
                    </a:cubicBezTo>
                    <a:cubicBezTo>
                      <a:pt x="173" y="173"/>
                      <a:pt x="173" y="173"/>
                      <a:pt x="173" y="173"/>
                    </a:cubicBezTo>
                    <a:cubicBezTo>
                      <a:pt x="179" y="181"/>
                      <a:pt x="179" y="181"/>
                      <a:pt x="179" y="181"/>
                    </a:cubicBezTo>
                    <a:cubicBezTo>
                      <a:pt x="179" y="178"/>
                      <a:pt x="179" y="178"/>
                      <a:pt x="179" y="178"/>
                    </a:cubicBezTo>
                    <a:cubicBezTo>
                      <a:pt x="179" y="178"/>
                      <a:pt x="179" y="178"/>
                      <a:pt x="179" y="178"/>
                    </a:cubicBezTo>
                    <a:cubicBezTo>
                      <a:pt x="179" y="178"/>
                      <a:pt x="179" y="178"/>
                      <a:pt x="179" y="178"/>
                    </a:cubicBezTo>
                    <a:cubicBezTo>
                      <a:pt x="179" y="178"/>
                      <a:pt x="179" y="178"/>
                      <a:pt x="179" y="178"/>
                    </a:cubicBezTo>
                    <a:cubicBezTo>
                      <a:pt x="183" y="170"/>
                      <a:pt x="183" y="170"/>
                      <a:pt x="183" y="170"/>
                    </a:cubicBezTo>
                    <a:cubicBezTo>
                      <a:pt x="186" y="164"/>
                      <a:pt x="186" y="164"/>
                      <a:pt x="186" y="164"/>
                    </a:cubicBezTo>
                    <a:cubicBezTo>
                      <a:pt x="196" y="164"/>
                      <a:pt x="196" y="164"/>
                      <a:pt x="196" y="164"/>
                    </a:cubicBezTo>
                    <a:cubicBezTo>
                      <a:pt x="198" y="152"/>
                      <a:pt x="198" y="152"/>
                      <a:pt x="198" y="152"/>
                    </a:cubicBezTo>
                    <a:cubicBezTo>
                      <a:pt x="199" y="152"/>
                      <a:pt x="199" y="152"/>
                      <a:pt x="199" y="152"/>
                    </a:cubicBezTo>
                    <a:cubicBezTo>
                      <a:pt x="200" y="153"/>
                      <a:pt x="200" y="153"/>
                      <a:pt x="200" y="153"/>
                    </a:cubicBezTo>
                    <a:cubicBezTo>
                      <a:pt x="207" y="154"/>
                      <a:pt x="207" y="154"/>
                      <a:pt x="207" y="154"/>
                    </a:cubicBezTo>
                    <a:cubicBezTo>
                      <a:pt x="208" y="150"/>
                      <a:pt x="208" y="150"/>
                      <a:pt x="208" y="150"/>
                    </a:cubicBezTo>
                    <a:cubicBezTo>
                      <a:pt x="205" y="144"/>
                      <a:pt x="205" y="144"/>
                      <a:pt x="205" y="144"/>
                    </a:cubicBezTo>
                    <a:cubicBezTo>
                      <a:pt x="205" y="143"/>
                      <a:pt x="205" y="143"/>
                      <a:pt x="205" y="143"/>
                    </a:cubicBezTo>
                    <a:cubicBezTo>
                      <a:pt x="207" y="138"/>
                      <a:pt x="207" y="138"/>
                      <a:pt x="207" y="138"/>
                    </a:cubicBezTo>
                    <a:cubicBezTo>
                      <a:pt x="207" y="138"/>
                      <a:pt x="207" y="138"/>
                      <a:pt x="207" y="138"/>
                    </a:cubicBezTo>
                    <a:cubicBezTo>
                      <a:pt x="207" y="137"/>
                      <a:pt x="207" y="137"/>
                      <a:pt x="207" y="137"/>
                    </a:cubicBezTo>
                    <a:cubicBezTo>
                      <a:pt x="208" y="137"/>
                      <a:pt x="208" y="137"/>
                      <a:pt x="208" y="137"/>
                    </a:cubicBezTo>
                    <a:cubicBezTo>
                      <a:pt x="208" y="137"/>
                      <a:pt x="208" y="137"/>
                      <a:pt x="208" y="137"/>
                    </a:cubicBezTo>
                    <a:cubicBezTo>
                      <a:pt x="229" y="126"/>
                      <a:pt x="229" y="126"/>
                      <a:pt x="229" y="126"/>
                    </a:cubicBezTo>
                    <a:cubicBezTo>
                      <a:pt x="228" y="115"/>
                      <a:pt x="228" y="115"/>
                      <a:pt x="228" y="115"/>
                    </a:cubicBezTo>
                    <a:cubicBezTo>
                      <a:pt x="228" y="115"/>
                      <a:pt x="228" y="115"/>
                      <a:pt x="228" y="115"/>
                    </a:cubicBezTo>
                    <a:cubicBezTo>
                      <a:pt x="228" y="114"/>
                      <a:pt x="228" y="114"/>
                      <a:pt x="228" y="114"/>
                    </a:cubicBezTo>
                    <a:cubicBezTo>
                      <a:pt x="232" y="106"/>
                      <a:pt x="232" y="106"/>
                      <a:pt x="232" y="106"/>
                    </a:cubicBezTo>
                    <a:cubicBezTo>
                      <a:pt x="233" y="105"/>
                      <a:pt x="233" y="105"/>
                      <a:pt x="233" y="105"/>
                    </a:cubicBezTo>
                    <a:cubicBezTo>
                      <a:pt x="233" y="105"/>
                      <a:pt x="233" y="105"/>
                      <a:pt x="233" y="105"/>
                    </a:cubicBezTo>
                    <a:cubicBezTo>
                      <a:pt x="239" y="90"/>
                      <a:pt x="239" y="90"/>
                      <a:pt x="239" y="90"/>
                    </a:cubicBezTo>
                    <a:cubicBezTo>
                      <a:pt x="239" y="90"/>
                      <a:pt x="239" y="90"/>
                      <a:pt x="239" y="90"/>
                    </a:cubicBezTo>
                    <a:cubicBezTo>
                      <a:pt x="239" y="90"/>
                      <a:pt x="239" y="90"/>
                      <a:pt x="239" y="90"/>
                    </a:cubicBezTo>
                    <a:cubicBezTo>
                      <a:pt x="245" y="84"/>
                      <a:pt x="245" y="84"/>
                      <a:pt x="245" y="84"/>
                    </a:cubicBezTo>
                    <a:cubicBezTo>
                      <a:pt x="248" y="78"/>
                      <a:pt x="248" y="78"/>
                      <a:pt x="248" y="78"/>
                    </a:cubicBezTo>
                    <a:cubicBezTo>
                      <a:pt x="248" y="78"/>
                      <a:pt x="248" y="78"/>
                      <a:pt x="248" y="78"/>
                    </a:cubicBezTo>
                    <a:cubicBezTo>
                      <a:pt x="248" y="78"/>
                      <a:pt x="248" y="78"/>
                      <a:pt x="248" y="78"/>
                    </a:cubicBezTo>
                    <a:cubicBezTo>
                      <a:pt x="251" y="73"/>
                      <a:pt x="251" y="73"/>
                      <a:pt x="251" y="73"/>
                    </a:cubicBezTo>
                    <a:cubicBezTo>
                      <a:pt x="248" y="67"/>
                      <a:pt x="248" y="67"/>
                      <a:pt x="248" y="67"/>
                    </a:cubicBezTo>
                    <a:cubicBezTo>
                      <a:pt x="248" y="66"/>
                      <a:pt x="248" y="66"/>
                      <a:pt x="248" y="66"/>
                    </a:cubicBezTo>
                    <a:cubicBezTo>
                      <a:pt x="248" y="66"/>
                      <a:pt x="248" y="66"/>
                      <a:pt x="248" y="66"/>
                    </a:cubicBezTo>
                    <a:cubicBezTo>
                      <a:pt x="248" y="60"/>
                      <a:pt x="248" y="60"/>
                      <a:pt x="248" y="60"/>
                    </a:cubicBezTo>
                    <a:cubicBezTo>
                      <a:pt x="245" y="60"/>
                      <a:pt x="245" y="60"/>
                      <a:pt x="245" y="60"/>
                    </a:cubicBezTo>
                    <a:cubicBezTo>
                      <a:pt x="239" y="63"/>
                      <a:pt x="239" y="63"/>
                      <a:pt x="239" y="63"/>
                    </a:cubicBezTo>
                    <a:cubicBezTo>
                      <a:pt x="236" y="65"/>
                      <a:pt x="232" y="64"/>
                      <a:pt x="227" y="61"/>
                    </a:cubicBezTo>
                    <a:cubicBezTo>
                      <a:pt x="225" y="59"/>
                      <a:pt x="225" y="55"/>
                      <a:pt x="226" y="49"/>
                    </a:cubicBezTo>
                    <a:cubicBezTo>
                      <a:pt x="223" y="49"/>
                      <a:pt x="223" y="49"/>
                      <a:pt x="223" y="49"/>
                    </a:cubicBezTo>
                    <a:cubicBezTo>
                      <a:pt x="221" y="51"/>
                      <a:pt x="221" y="51"/>
                      <a:pt x="221" y="51"/>
                    </a:cubicBezTo>
                    <a:cubicBezTo>
                      <a:pt x="217" y="55"/>
                      <a:pt x="215" y="57"/>
                      <a:pt x="214" y="57"/>
                    </a:cubicBezTo>
                    <a:cubicBezTo>
                      <a:pt x="213" y="57"/>
                      <a:pt x="213" y="57"/>
                      <a:pt x="212" y="57"/>
                    </a:cubicBezTo>
                    <a:cubicBezTo>
                      <a:pt x="211" y="56"/>
                      <a:pt x="211" y="54"/>
                      <a:pt x="211" y="50"/>
                    </a:cubicBezTo>
                    <a:cubicBezTo>
                      <a:pt x="211" y="47"/>
                      <a:pt x="211" y="44"/>
                      <a:pt x="212" y="44"/>
                    </a:cubicBezTo>
                    <a:cubicBezTo>
                      <a:pt x="213" y="42"/>
                      <a:pt x="213" y="42"/>
                      <a:pt x="214" y="43"/>
                    </a:cubicBezTo>
                    <a:cubicBezTo>
                      <a:pt x="222" y="29"/>
                      <a:pt x="222" y="29"/>
                      <a:pt x="222" y="29"/>
                    </a:cubicBezTo>
                    <a:cubicBezTo>
                      <a:pt x="224" y="24"/>
                      <a:pt x="224" y="24"/>
                      <a:pt x="224" y="24"/>
                    </a:cubicBezTo>
                    <a:cubicBezTo>
                      <a:pt x="225" y="18"/>
                      <a:pt x="225" y="18"/>
                      <a:pt x="225" y="18"/>
                    </a:cubicBezTo>
                    <a:cubicBezTo>
                      <a:pt x="221" y="14"/>
                      <a:pt x="221" y="14"/>
                      <a:pt x="221" y="14"/>
                    </a:cubicBezTo>
                    <a:cubicBezTo>
                      <a:pt x="219" y="13"/>
                      <a:pt x="219" y="10"/>
                      <a:pt x="220" y="6"/>
                    </a:cubicBezTo>
                    <a:cubicBezTo>
                      <a:pt x="220" y="4"/>
                      <a:pt x="220" y="4"/>
                      <a:pt x="220" y="4"/>
                    </a:cubicBezTo>
                    <a:cubicBezTo>
                      <a:pt x="220" y="2"/>
                      <a:pt x="219" y="1"/>
                      <a:pt x="217" y="0"/>
                    </a:cubicBezTo>
                    <a:cubicBezTo>
                      <a:pt x="217" y="0"/>
                      <a:pt x="217" y="0"/>
                      <a:pt x="217" y="0"/>
                    </a:cubicBezTo>
                    <a:cubicBezTo>
                      <a:pt x="216" y="1"/>
                      <a:pt x="216" y="1"/>
                      <a:pt x="216" y="1"/>
                    </a:cubicBezTo>
                    <a:cubicBezTo>
                      <a:pt x="215" y="4"/>
                      <a:pt x="212" y="6"/>
                      <a:pt x="208" y="4"/>
                    </a:cubicBezTo>
                    <a:cubicBezTo>
                      <a:pt x="206" y="4"/>
                      <a:pt x="203" y="4"/>
                      <a:pt x="20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ïṣľiḓe">
                <a:extLst>
                  <a:ext uri="{FF2B5EF4-FFF2-40B4-BE49-F238E27FC236}">
                    <a16:creationId xmlns:a16="http://schemas.microsoft.com/office/drawing/2014/main" xmlns="" id="{619D4392-70EF-4CCB-BB6B-EE4090B66D8C}"/>
                  </a:ext>
                </a:extLst>
              </p:cNvPr>
              <p:cNvSpPr/>
              <p:nvPr/>
            </p:nvSpPr>
            <p:spPr bwMode="auto">
              <a:xfrm>
                <a:off x="3115" y="2540"/>
                <a:ext cx="337" cy="341"/>
              </a:xfrm>
              <a:custGeom>
                <a:avLst/>
                <a:gdLst>
                  <a:gd name="T0" fmla="*/ 134 w 142"/>
                  <a:gd name="T1" fmla="*/ 16 h 144"/>
                  <a:gd name="T2" fmla="*/ 129 w 142"/>
                  <a:gd name="T3" fmla="*/ 14 h 144"/>
                  <a:gd name="T4" fmla="*/ 125 w 142"/>
                  <a:gd name="T5" fmla="*/ 12 h 144"/>
                  <a:gd name="T6" fmla="*/ 117 w 142"/>
                  <a:gd name="T7" fmla="*/ 14 h 144"/>
                  <a:gd name="T8" fmla="*/ 111 w 142"/>
                  <a:gd name="T9" fmla="*/ 11 h 144"/>
                  <a:gd name="T10" fmla="*/ 110 w 142"/>
                  <a:gd name="T11" fmla="*/ 10 h 144"/>
                  <a:gd name="T12" fmla="*/ 102 w 142"/>
                  <a:gd name="T13" fmla="*/ 2 h 144"/>
                  <a:gd name="T14" fmla="*/ 88 w 142"/>
                  <a:gd name="T15" fmla="*/ 8 h 144"/>
                  <a:gd name="T16" fmla="*/ 86 w 142"/>
                  <a:gd name="T17" fmla="*/ 20 h 144"/>
                  <a:gd name="T18" fmla="*/ 81 w 142"/>
                  <a:gd name="T19" fmla="*/ 30 h 144"/>
                  <a:gd name="T20" fmla="*/ 72 w 142"/>
                  <a:gd name="T21" fmla="*/ 43 h 144"/>
                  <a:gd name="T22" fmla="*/ 58 w 142"/>
                  <a:gd name="T23" fmla="*/ 59 h 144"/>
                  <a:gd name="T24" fmla="*/ 44 w 142"/>
                  <a:gd name="T25" fmla="*/ 72 h 144"/>
                  <a:gd name="T26" fmla="*/ 36 w 142"/>
                  <a:gd name="T27" fmla="*/ 82 h 144"/>
                  <a:gd name="T28" fmla="*/ 0 w 142"/>
                  <a:gd name="T29" fmla="*/ 84 h 144"/>
                  <a:gd name="T30" fmla="*/ 10 w 142"/>
                  <a:gd name="T31" fmla="*/ 113 h 144"/>
                  <a:gd name="T32" fmla="*/ 16 w 142"/>
                  <a:gd name="T33" fmla="*/ 117 h 144"/>
                  <a:gd name="T34" fmla="*/ 21 w 142"/>
                  <a:gd name="T35" fmla="*/ 131 h 144"/>
                  <a:gd name="T36" fmla="*/ 22 w 142"/>
                  <a:gd name="T37" fmla="*/ 134 h 144"/>
                  <a:gd name="T38" fmla="*/ 31 w 142"/>
                  <a:gd name="T39" fmla="*/ 131 h 144"/>
                  <a:gd name="T40" fmla="*/ 35 w 142"/>
                  <a:gd name="T41" fmla="*/ 133 h 144"/>
                  <a:gd name="T42" fmla="*/ 38 w 142"/>
                  <a:gd name="T43" fmla="*/ 123 h 144"/>
                  <a:gd name="T44" fmla="*/ 55 w 142"/>
                  <a:gd name="T45" fmla="*/ 116 h 144"/>
                  <a:gd name="T46" fmla="*/ 56 w 142"/>
                  <a:gd name="T47" fmla="*/ 106 h 144"/>
                  <a:gd name="T48" fmla="*/ 60 w 142"/>
                  <a:gd name="T49" fmla="*/ 103 h 144"/>
                  <a:gd name="T50" fmla="*/ 61 w 142"/>
                  <a:gd name="T51" fmla="*/ 103 h 144"/>
                  <a:gd name="T52" fmla="*/ 68 w 142"/>
                  <a:gd name="T53" fmla="*/ 110 h 144"/>
                  <a:gd name="T54" fmla="*/ 70 w 142"/>
                  <a:gd name="T55" fmla="*/ 116 h 144"/>
                  <a:gd name="T56" fmla="*/ 76 w 142"/>
                  <a:gd name="T57" fmla="*/ 108 h 144"/>
                  <a:gd name="T58" fmla="*/ 81 w 142"/>
                  <a:gd name="T59" fmla="*/ 106 h 144"/>
                  <a:gd name="T60" fmla="*/ 87 w 142"/>
                  <a:gd name="T61" fmla="*/ 107 h 144"/>
                  <a:gd name="T62" fmla="*/ 90 w 142"/>
                  <a:gd name="T63" fmla="*/ 118 h 144"/>
                  <a:gd name="T64" fmla="*/ 94 w 142"/>
                  <a:gd name="T65" fmla="*/ 127 h 144"/>
                  <a:gd name="T66" fmla="*/ 97 w 142"/>
                  <a:gd name="T67" fmla="*/ 135 h 144"/>
                  <a:gd name="T68" fmla="*/ 104 w 142"/>
                  <a:gd name="T69" fmla="*/ 135 h 144"/>
                  <a:gd name="T70" fmla="*/ 104 w 142"/>
                  <a:gd name="T71" fmla="*/ 136 h 144"/>
                  <a:gd name="T72" fmla="*/ 108 w 142"/>
                  <a:gd name="T73" fmla="*/ 144 h 144"/>
                  <a:gd name="T74" fmla="*/ 110 w 142"/>
                  <a:gd name="T75" fmla="*/ 138 h 144"/>
                  <a:gd name="T76" fmla="*/ 112 w 142"/>
                  <a:gd name="T77" fmla="*/ 137 h 144"/>
                  <a:gd name="T78" fmla="*/ 115 w 142"/>
                  <a:gd name="T79" fmla="*/ 135 h 144"/>
                  <a:gd name="T80" fmla="*/ 118 w 142"/>
                  <a:gd name="T81" fmla="*/ 132 h 144"/>
                  <a:gd name="T82" fmla="*/ 94 w 142"/>
                  <a:gd name="T83" fmla="*/ 84 h 144"/>
                  <a:gd name="T84" fmla="*/ 88 w 142"/>
                  <a:gd name="T85" fmla="*/ 64 h 144"/>
                  <a:gd name="T86" fmla="*/ 87 w 142"/>
                  <a:gd name="T87" fmla="*/ 64 h 144"/>
                  <a:gd name="T88" fmla="*/ 91 w 142"/>
                  <a:gd name="T89" fmla="*/ 52 h 144"/>
                  <a:gd name="T90" fmla="*/ 130 w 142"/>
                  <a:gd name="T91" fmla="*/ 44 h 144"/>
                  <a:gd name="T92" fmla="*/ 140 w 142"/>
                  <a:gd name="T93" fmla="*/ 38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42" h="144">
                    <a:moveTo>
                      <a:pt x="142" y="29"/>
                    </a:moveTo>
                    <a:cubicBezTo>
                      <a:pt x="139" y="22"/>
                      <a:pt x="139" y="22"/>
                      <a:pt x="139" y="22"/>
                    </a:cubicBezTo>
                    <a:cubicBezTo>
                      <a:pt x="134" y="16"/>
                      <a:pt x="134" y="16"/>
                      <a:pt x="134" y="16"/>
                    </a:cubicBezTo>
                    <a:cubicBezTo>
                      <a:pt x="130" y="15"/>
                      <a:pt x="130" y="15"/>
                      <a:pt x="130" y="15"/>
                    </a:cubicBezTo>
                    <a:cubicBezTo>
                      <a:pt x="129" y="15"/>
                      <a:pt x="129" y="15"/>
                      <a:pt x="129" y="15"/>
                    </a:cubicBezTo>
                    <a:cubicBezTo>
                      <a:pt x="129" y="14"/>
                      <a:pt x="129" y="14"/>
                      <a:pt x="129" y="14"/>
                    </a:cubicBezTo>
                    <a:cubicBezTo>
                      <a:pt x="129" y="14"/>
                      <a:pt x="129" y="14"/>
                      <a:pt x="129" y="14"/>
                    </a:cubicBezTo>
                    <a:cubicBezTo>
                      <a:pt x="125" y="12"/>
                      <a:pt x="125" y="12"/>
                      <a:pt x="125" y="12"/>
                    </a:cubicBezTo>
                    <a:cubicBezTo>
                      <a:pt x="125" y="12"/>
                      <a:pt x="125" y="12"/>
                      <a:pt x="125" y="12"/>
                    </a:cubicBezTo>
                    <a:cubicBezTo>
                      <a:pt x="124" y="12"/>
                      <a:pt x="124" y="12"/>
                      <a:pt x="124" y="12"/>
                    </a:cubicBezTo>
                    <a:cubicBezTo>
                      <a:pt x="122" y="13"/>
                      <a:pt x="122" y="13"/>
                      <a:pt x="122" y="13"/>
                    </a:cubicBezTo>
                    <a:cubicBezTo>
                      <a:pt x="117" y="14"/>
                      <a:pt x="117" y="14"/>
                      <a:pt x="117" y="14"/>
                    </a:cubicBezTo>
                    <a:cubicBezTo>
                      <a:pt x="117" y="14"/>
                      <a:pt x="117" y="14"/>
                      <a:pt x="117" y="14"/>
                    </a:cubicBezTo>
                    <a:cubicBezTo>
                      <a:pt x="116" y="13"/>
                      <a:pt x="116" y="13"/>
                      <a:pt x="116" y="13"/>
                    </a:cubicBezTo>
                    <a:cubicBezTo>
                      <a:pt x="111" y="11"/>
                      <a:pt x="111" y="11"/>
                      <a:pt x="111" y="11"/>
                    </a:cubicBezTo>
                    <a:cubicBezTo>
                      <a:pt x="111" y="11"/>
                      <a:pt x="111" y="11"/>
                      <a:pt x="111" y="11"/>
                    </a:cubicBezTo>
                    <a:cubicBezTo>
                      <a:pt x="110" y="11"/>
                      <a:pt x="110" y="11"/>
                      <a:pt x="110" y="11"/>
                    </a:cubicBezTo>
                    <a:cubicBezTo>
                      <a:pt x="110" y="10"/>
                      <a:pt x="110" y="10"/>
                      <a:pt x="110" y="10"/>
                    </a:cubicBezTo>
                    <a:cubicBezTo>
                      <a:pt x="110" y="10"/>
                      <a:pt x="110" y="10"/>
                      <a:pt x="110" y="10"/>
                    </a:cubicBezTo>
                    <a:cubicBezTo>
                      <a:pt x="106" y="6"/>
                      <a:pt x="106" y="6"/>
                      <a:pt x="106" y="6"/>
                    </a:cubicBezTo>
                    <a:cubicBezTo>
                      <a:pt x="102" y="2"/>
                      <a:pt x="102" y="2"/>
                      <a:pt x="102" y="2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4" y="4"/>
                      <a:pt x="94" y="4"/>
                      <a:pt x="94" y="4"/>
                    </a:cubicBezTo>
                    <a:cubicBezTo>
                      <a:pt x="88" y="8"/>
                      <a:pt x="88" y="8"/>
                      <a:pt x="88" y="8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1" y="29"/>
                      <a:pt x="81" y="29"/>
                      <a:pt x="81" y="29"/>
                    </a:cubicBezTo>
                    <a:cubicBezTo>
                      <a:pt x="81" y="30"/>
                      <a:pt x="81" y="30"/>
                      <a:pt x="81" y="30"/>
                    </a:cubicBezTo>
                    <a:cubicBezTo>
                      <a:pt x="81" y="30"/>
                      <a:pt x="81" y="30"/>
                      <a:pt x="81" y="30"/>
                    </a:cubicBezTo>
                    <a:cubicBezTo>
                      <a:pt x="77" y="34"/>
                      <a:pt x="77" y="34"/>
                      <a:pt x="77" y="34"/>
                    </a:cubicBezTo>
                    <a:cubicBezTo>
                      <a:pt x="72" y="43"/>
                      <a:pt x="72" y="43"/>
                      <a:pt x="72" y="43"/>
                    </a:cubicBezTo>
                    <a:cubicBezTo>
                      <a:pt x="72" y="43"/>
                      <a:pt x="72" y="43"/>
                      <a:pt x="72" y="43"/>
                    </a:cubicBezTo>
                    <a:cubicBezTo>
                      <a:pt x="72" y="44"/>
                      <a:pt x="72" y="44"/>
                      <a:pt x="72" y="44"/>
                    </a:cubicBezTo>
                    <a:cubicBezTo>
                      <a:pt x="68" y="46"/>
                      <a:pt x="65" y="49"/>
                      <a:pt x="62" y="52"/>
                    </a:cubicBezTo>
                    <a:cubicBezTo>
                      <a:pt x="58" y="59"/>
                      <a:pt x="58" y="59"/>
                      <a:pt x="58" y="59"/>
                    </a:cubicBezTo>
                    <a:cubicBezTo>
                      <a:pt x="57" y="61"/>
                      <a:pt x="54" y="63"/>
                      <a:pt x="48" y="66"/>
                    </a:cubicBezTo>
                    <a:cubicBezTo>
                      <a:pt x="44" y="72"/>
                      <a:pt x="44" y="72"/>
                      <a:pt x="44" y="72"/>
                    </a:cubicBezTo>
                    <a:cubicBezTo>
                      <a:pt x="44" y="72"/>
                      <a:pt x="44" y="72"/>
                      <a:pt x="44" y="72"/>
                    </a:cubicBezTo>
                    <a:cubicBezTo>
                      <a:pt x="37" y="82"/>
                      <a:pt x="37" y="82"/>
                      <a:pt x="37" y="82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4" y="80"/>
                      <a:pt x="4" y="80"/>
                      <a:pt x="4" y="80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3" y="104"/>
                      <a:pt x="3" y="104"/>
                      <a:pt x="3" y="104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6" y="116"/>
                      <a:pt x="16" y="116"/>
                      <a:pt x="16" y="116"/>
                    </a:cubicBezTo>
                    <a:cubicBezTo>
                      <a:pt x="16" y="117"/>
                      <a:pt x="16" y="117"/>
                      <a:pt x="16" y="117"/>
                    </a:cubicBezTo>
                    <a:cubicBezTo>
                      <a:pt x="16" y="117"/>
                      <a:pt x="16" y="117"/>
                      <a:pt x="16" y="117"/>
                    </a:cubicBezTo>
                    <a:cubicBezTo>
                      <a:pt x="16" y="117"/>
                      <a:pt x="16" y="117"/>
                      <a:pt x="16" y="117"/>
                    </a:cubicBezTo>
                    <a:cubicBezTo>
                      <a:pt x="19" y="121"/>
                      <a:pt x="21" y="124"/>
                      <a:pt x="21" y="126"/>
                    </a:cubicBezTo>
                    <a:cubicBezTo>
                      <a:pt x="21" y="131"/>
                      <a:pt x="21" y="131"/>
                      <a:pt x="21" y="131"/>
                    </a:cubicBezTo>
                    <a:cubicBezTo>
                      <a:pt x="19" y="133"/>
                      <a:pt x="19" y="133"/>
                      <a:pt x="19" y="133"/>
                    </a:cubicBezTo>
                    <a:cubicBezTo>
                      <a:pt x="20" y="134"/>
                      <a:pt x="20" y="134"/>
                      <a:pt x="20" y="134"/>
                    </a:cubicBezTo>
                    <a:cubicBezTo>
                      <a:pt x="22" y="134"/>
                      <a:pt x="22" y="134"/>
                      <a:pt x="22" y="134"/>
                    </a:cubicBezTo>
                    <a:cubicBezTo>
                      <a:pt x="24" y="129"/>
                      <a:pt x="24" y="129"/>
                      <a:pt x="24" y="129"/>
                    </a:cubicBezTo>
                    <a:cubicBezTo>
                      <a:pt x="25" y="129"/>
                      <a:pt x="25" y="129"/>
                      <a:pt x="25" y="129"/>
                    </a:cubicBezTo>
                    <a:cubicBezTo>
                      <a:pt x="31" y="131"/>
                      <a:pt x="31" y="131"/>
                      <a:pt x="31" y="131"/>
                    </a:cubicBezTo>
                    <a:cubicBezTo>
                      <a:pt x="32" y="133"/>
                      <a:pt x="32" y="133"/>
                      <a:pt x="32" y="133"/>
                    </a:cubicBezTo>
                    <a:cubicBezTo>
                      <a:pt x="35" y="133"/>
                      <a:pt x="35" y="133"/>
                      <a:pt x="35" y="133"/>
                    </a:cubicBezTo>
                    <a:cubicBezTo>
                      <a:pt x="35" y="133"/>
                      <a:pt x="35" y="133"/>
                      <a:pt x="35" y="133"/>
                    </a:cubicBezTo>
                    <a:cubicBezTo>
                      <a:pt x="34" y="130"/>
                      <a:pt x="34" y="130"/>
                      <a:pt x="34" y="130"/>
                    </a:cubicBezTo>
                    <a:cubicBezTo>
                      <a:pt x="34" y="130"/>
                      <a:pt x="34" y="130"/>
                      <a:pt x="34" y="130"/>
                    </a:cubicBezTo>
                    <a:cubicBezTo>
                      <a:pt x="38" y="123"/>
                      <a:pt x="38" y="123"/>
                      <a:pt x="38" y="123"/>
                    </a:cubicBezTo>
                    <a:cubicBezTo>
                      <a:pt x="39" y="121"/>
                      <a:pt x="41" y="120"/>
                      <a:pt x="44" y="121"/>
                    </a:cubicBezTo>
                    <a:cubicBezTo>
                      <a:pt x="51" y="121"/>
                      <a:pt x="51" y="121"/>
                      <a:pt x="51" y="121"/>
                    </a:cubicBezTo>
                    <a:cubicBezTo>
                      <a:pt x="55" y="116"/>
                      <a:pt x="55" y="116"/>
                      <a:pt x="55" y="116"/>
                    </a:cubicBezTo>
                    <a:cubicBezTo>
                      <a:pt x="55" y="111"/>
                      <a:pt x="55" y="111"/>
                      <a:pt x="55" y="111"/>
                    </a:cubicBezTo>
                    <a:cubicBezTo>
                      <a:pt x="56" y="106"/>
                      <a:pt x="56" y="106"/>
                      <a:pt x="56" y="106"/>
                    </a:cubicBezTo>
                    <a:cubicBezTo>
                      <a:pt x="56" y="106"/>
                      <a:pt x="56" y="106"/>
                      <a:pt x="56" y="106"/>
                    </a:cubicBezTo>
                    <a:cubicBezTo>
                      <a:pt x="57" y="105"/>
                      <a:pt x="57" y="105"/>
                      <a:pt x="57" y="105"/>
                    </a:cubicBezTo>
                    <a:cubicBezTo>
                      <a:pt x="57" y="105"/>
                      <a:pt x="57" y="105"/>
                      <a:pt x="57" y="105"/>
                    </a:cubicBezTo>
                    <a:cubicBezTo>
                      <a:pt x="60" y="103"/>
                      <a:pt x="60" y="103"/>
                      <a:pt x="60" y="103"/>
                    </a:cubicBezTo>
                    <a:cubicBezTo>
                      <a:pt x="60" y="103"/>
                      <a:pt x="60" y="103"/>
                      <a:pt x="60" y="103"/>
                    </a:cubicBezTo>
                    <a:cubicBezTo>
                      <a:pt x="60" y="103"/>
                      <a:pt x="60" y="103"/>
                      <a:pt x="60" y="103"/>
                    </a:cubicBezTo>
                    <a:cubicBezTo>
                      <a:pt x="61" y="103"/>
                      <a:pt x="61" y="103"/>
                      <a:pt x="61" y="103"/>
                    </a:cubicBezTo>
                    <a:cubicBezTo>
                      <a:pt x="67" y="104"/>
                      <a:pt x="67" y="104"/>
                      <a:pt x="67" y="104"/>
                    </a:cubicBezTo>
                    <a:cubicBezTo>
                      <a:pt x="67" y="105"/>
                      <a:pt x="67" y="105"/>
                      <a:pt x="67" y="105"/>
                    </a:cubicBezTo>
                    <a:cubicBezTo>
                      <a:pt x="68" y="110"/>
                      <a:pt x="68" y="110"/>
                      <a:pt x="68" y="110"/>
                    </a:cubicBezTo>
                    <a:cubicBezTo>
                      <a:pt x="68" y="112"/>
                      <a:pt x="68" y="112"/>
                      <a:pt x="68" y="112"/>
                    </a:cubicBezTo>
                    <a:cubicBezTo>
                      <a:pt x="69" y="116"/>
                      <a:pt x="69" y="116"/>
                      <a:pt x="69" y="116"/>
                    </a:cubicBezTo>
                    <a:cubicBezTo>
                      <a:pt x="70" y="116"/>
                      <a:pt x="70" y="116"/>
                      <a:pt x="70" y="116"/>
                    </a:cubicBezTo>
                    <a:cubicBezTo>
                      <a:pt x="72" y="113"/>
                      <a:pt x="72" y="113"/>
                      <a:pt x="72" y="113"/>
                    </a:cubicBezTo>
                    <a:cubicBezTo>
                      <a:pt x="72" y="113"/>
                      <a:pt x="72" y="113"/>
                      <a:pt x="72" y="113"/>
                    </a:cubicBezTo>
                    <a:cubicBezTo>
                      <a:pt x="76" y="108"/>
                      <a:pt x="76" y="108"/>
                      <a:pt x="76" y="108"/>
                    </a:cubicBezTo>
                    <a:cubicBezTo>
                      <a:pt x="76" y="108"/>
                      <a:pt x="76" y="108"/>
                      <a:pt x="76" y="108"/>
                    </a:cubicBezTo>
                    <a:cubicBezTo>
                      <a:pt x="80" y="106"/>
                      <a:pt x="80" y="106"/>
                      <a:pt x="80" y="106"/>
                    </a:cubicBezTo>
                    <a:cubicBezTo>
                      <a:pt x="81" y="106"/>
                      <a:pt x="81" y="106"/>
                      <a:pt x="81" y="106"/>
                    </a:cubicBezTo>
                    <a:cubicBezTo>
                      <a:pt x="81" y="105"/>
                      <a:pt x="81" y="105"/>
                      <a:pt x="81" y="105"/>
                    </a:cubicBezTo>
                    <a:cubicBezTo>
                      <a:pt x="86" y="107"/>
                      <a:pt x="86" y="107"/>
                      <a:pt x="86" y="107"/>
                    </a:cubicBezTo>
                    <a:cubicBezTo>
                      <a:pt x="87" y="107"/>
                      <a:pt x="87" y="107"/>
                      <a:pt x="87" y="107"/>
                    </a:cubicBezTo>
                    <a:cubicBezTo>
                      <a:pt x="88" y="107"/>
                      <a:pt x="88" y="107"/>
                      <a:pt x="88" y="107"/>
                    </a:cubicBezTo>
                    <a:cubicBezTo>
                      <a:pt x="90" y="113"/>
                      <a:pt x="90" y="113"/>
                      <a:pt x="90" y="113"/>
                    </a:cubicBezTo>
                    <a:cubicBezTo>
                      <a:pt x="90" y="118"/>
                      <a:pt x="90" y="118"/>
                      <a:pt x="90" y="118"/>
                    </a:cubicBezTo>
                    <a:cubicBezTo>
                      <a:pt x="94" y="126"/>
                      <a:pt x="94" y="126"/>
                      <a:pt x="94" y="126"/>
                    </a:cubicBezTo>
                    <a:cubicBezTo>
                      <a:pt x="94" y="126"/>
                      <a:pt x="94" y="126"/>
                      <a:pt x="94" y="126"/>
                    </a:cubicBezTo>
                    <a:cubicBezTo>
                      <a:pt x="94" y="127"/>
                      <a:pt x="94" y="127"/>
                      <a:pt x="94" y="127"/>
                    </a:cubicBezTo>
                    <a:cubicBezTo>
                      <a:pt x="94" y="132"/>
                      <a:pt x="94" y="132"/>
                      <a:pt x="94" y="132"/>
                    </a:cubicBezTo>
                    <a:cubicBezTo>
                      <a:pt x="96" y="135"/>
                      <a:pt x="96" y="135"/>
                      <a:pt x="96" y="135"/>
                    </a:cubicBezTo>
                    <a:cubicBezTo>
                      <a:pt x="97" y="135"/>
                      <a:pt x="97" y="135"/>
                      <a:pt x="97" y="135"/>
                    </a:cubicBezTo>
                    <a:cubicBezTo>
                      <a:pt x="98" y="133"/>
                      <a:pt x="98" y="133"/>
                      <a:pt x="98" y="133"/>
                    </a:cubicBezTo>
                    <a:cubicBezTo>
                      <a:pt x="99" y="132"/>
                      <a:pt x="99" y="132"/>
                      <a:pt x="99" y="132"/>
                    </a:cubicBezTo>
                    <a:cubicBezTo>
                      <a:pt x="104" y="135"/>
                      <a:pt x="104" y="135"/>
                      <a:pt x="104" y="135"/>
                    </a:cubicBezTo>
                    <a:cubicBezTo>
                      <a:pt x="104" y="135"/>
                      <a:pt x="104" y="135"/>
                      <a:pt x="104" y="135"/>
                    </a:cubicBezTo>
                    <a:cubicBezTo>
                      <a:pt x="104" y="135"/>
                      <a:pt x="104" y="135"/>
                      <a:pt x="104" y="135"/>
                    </a:cubicBezTo>
                    <a:cubicBezTo>
                      <a:pt x="104" y="136"/>
                      <a:pt x="104" y="136"/>
                      <a:pt x="104" y="136"/>
                    </a:cubicBezTo>
                    <a:cubicBezTo>
                      <a:pt x="104" y="136"/>
                      <a:pt x="104" y="136"/>
                      <a:pt x="104" y="136"/>
                    </a:cubicBezTo>
                    <a:cubicBezTo>
                      <a:pt x="106" y="143"/>
                      <a:pt x="106" y="143"/>
                      <a:pt x="106" y="143"/>
                    </a:cubicBezTo>
                    <a:cubicBezTo>
                      <a:pt x="108" y="144"/>
                      <a:pt x="108" y="144"/>
                      <a:pt x="108" y="144"/>
                    </a:cubicBezTo>
                    <a:cubicBezTo>
                      <a:pt x="108" y="143"/>
                      <a:pt x="108" y="143"/>
                      <a:pt x="108" y="143"/>
                    </a:cubicBezTo>
                    <a:cubicBezTo>
                      <a:pt x="110" y="138"/>
                      <a:pt x="110" y="138"/>
                      <a:pt x="110" y="138"/>
                    </a:cubicBezTo>
                    <a:cubicBezTo>
                      <a:pt x="110" y="138"/>
                      <a:pt x="110" y="138"/>
                      <a:pt x="110" y="138"/>
                    </a:cubicBezTo>
                    <a:cubicBezTo>
                      <a:pt x="111" y="137"/>
                      <a:pt x="111" y="137"/>
                      <a:pt x="111" y="137"/>
                    </a:cubicBezTo>
                    <a:cubicBezTo>
                      <a:pt x="111" y="137"/>
                      <a:pt x="111" y="137"/>
                      <a:pt x="111" y="137"/>
                    </a:cubicBezTo>
                    <a:cubicBezTo>
                      <a:pt x="112" y="137"/>
                      <a:pt x="112" y="137"/>
                      <a:pt x="112" y="137"/>
                    </a:cubicBezTo>
                    <a:cubicBezTo>
                      <a:pt x="114" y="135"/>
                      <a:pt x="114" y="135"/>
                      <a:pt x="114" y="135"/>
                    </a:cubicBezTo>
                    <a:cubicBezTo>
                      <a:pt x="115" y="135"/>
                      <a:pt x="115" y="135"/>
                      <a:pt x="115" y="135"/>
                    </a:cubicBezTo>
                    <a:cubicBezTo>
                      <a:pt x="115" y="135"/>
                      <a:pt x="115" y="135"/>
                      <a:pt x="115" y="135"/>
                    </a:cubicBezTo>
                    <a:cubicBezTo>
                      <a:pt x="118" y="135"/>
                      <a:pt x="118" y="135"/>
                      <a:pt x="118" y="135"/>
                    </a:cubicBezTo>
                    <a:cubicBezTo>
                      <a:pt x="118" y="133"/>
                      <a:pt x="118" y="133"/>
                      <a:pt x="118" y="133"/>
                    </a:cubicBezTo>
                    <a:cubicBezTo>
                      <a:pt x="118" y="132"/>
                      <a:pt x="118" y="132"/>
                      <a:pt x="118" y="132"/>
                    </a:cubicBezTo>
                    <a:cubicBezTo>
                      <a:pt x="116" y="113"/>
                      <a:pt x="116" y="113"/>
                      <a:pt x="116" y="113"/>
                    </a:cubicBezTo>
                    <a:cubicBezTo>
                      <a:pt x="108" y="101"/>
                      <a:pt x="108" y="101"/>
                      <a:pt x="108" y="101"/>
                    </a:cubicBezTo>
                    <a:cubicBezTo>
                      <a:pt x="94" y="84"/>
                      <a:pt x="94" y="84"/>
                      <a:pt x="94" y="84"/>
                    </a:cubicBezTo>
                    <a:cubicBezTo>
                      <a:pt x="93" y="84"/>
                      <a:pt x="93" y="84"/>
                      <a:pt x="93" y="84"/>
                    </a:cubicBezTo>
                    <a:cubicBezTo>
                      <a:pt x="92" y="73"/>
                      <a:pt x="92" y="73"/>
                      <a:pt x="92" y="73"/>
                    </a:cubicBezTo>
                    <a:cubicBezTo>
                      <a:pt x="88" y="64"/>
                      <a:pt x="88" y="64"/>
                      <a:pt x="88" y="64"/>
                    </a:cubicBezTo>
                    <a:cubicBezTo>
                      <a:pt x="88" y="64"/>
                      <a:pt x="88" y="64"/>
                      <a:pt x="88" y="64"/>
                    </a:cubicBezTo>
                    <a:cubicBezTo>
                      <a:pt x="87" y="64"/>
                      <a:pt x="87" y="64"/>
                      <a:pt x="87" y="64"/>
                    </a:cubicBezTo>
                    <a:cubicBezTo>
                      <a:pt x="87" y="64"/>
                      <a:pt x="87" y="64"/>
                      <a:pt x="87" y="64"/>
                    </a:cubicBezTo>
                    <a:cubicBezTo>
                      <a:pt x="88" y="63"/>
                      <a:pt x="88" y="63"/>
                      <a:pt x="88" y="63"/>
                    </a:cubicBezTo>
                    <a:cubicBezTo>
                      <a:pt x="90" y="52"/>
                      <a:pt x="90" y="52"/>
                      <a:pt x="90" y="52"/>
                    </a:cubicBezTo>
                    <a:cubicBezTo>
                      <a:pt x="91" y="52"/>
                      <a:pt x="91" y="52"/>
                      <a:pt x="91" y="52"/>
                    </a:cubicBezTo>
                    <a:cubicBezTo>
                      <a:pt x="92" y="52"/>
                      <a:pt x="92" y="52"/>
                      <a:pt x="92" y="52"/>
                    </a:cubicBezTo>
                    <a:cubicBezTo>
                      <a:pt x="117" y="51"/>
                      <a:pt x="117" y="51"/>
                      <a:pt x="117" y="51"/>
                    </a:cubicBezTo>
                    <a:cubicBezTo>
                      <a:pt x="130" y="44"/>
                      <a:pt x="130" y="44"/>
                      <a:pt x="130" y="44"/>
                    </a:cubicBezTo>
                    <a:cubicBezTo>
                      <a:pt x="130" y="44"/>
                      <a:pt x="130" y="44"/>
                      <a:pt x="130" y="44"/>
                    </a:cubicBezTo>
                    <a:cubicBezTo>
                      <a:pt x="131" y="43"/>
                      <a:pt x="131" y="43"/>
                      <a:pt x="131" y="43"/>
                    </a:cubicBezTo>
                    <a:cubicBezTo>
                      <a:pt x="136" y="42"/>
                      <a:pt x="139" y="40"/>
                      <a:pt x="140" y="38"/>
                    </a:cubicBezTo>
                    <a:cubicBezTo>
                      <a:pt x="141" y="36"/>
                      <a:pt x="142" y="33"/>
                      <a:pt x="142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íṥlíḓè">
                <a:extLst>
                  <a:ext uri="{FF2B5EF4-FFF2-40B4-BE49-F238E27FC236}">
                    <a16:creationId xmlns:a16="http://schemas.microsoft.com/office/drawing/2014/main" xmlns="" id="{B743FF4A-7700-4BDA-BB7D-A8C05541B97D}"/>
                  </a:ext>
                </a:extLst>
              </p:cNvPr>
              <p:cNvSpPr/>
              <p:nvPr/>
            </p:nvSpPr>
            <p:spPr bwMode="auto">
              <a:xfrm>
                <a:off x="3115" y="1877"/>
                <a:ext cx="384" cy="684"/>
              </a:xfrm>
              <a:custGeom>
                <a:avLst/>
                <a:gdLst>
                  <a:gd name="T0" fmla="*/ 48 w 162"/>
                  <a:gd name="T1" fmla="*/ 90 h 289"/>
                  <a:gd name="T2" fmla="*/ 61 w 162"/>
                  <a:gd name="T3" fmla="*/ 100 h 289"/>
                  <a:gd name="T4" fmla="*/ 70 w 162"/>
                  <a:gd name="T5" fmla="*/ 108 h 289"/>
                  <a:gd name="T6" fmla="*/ 88 w 162"/>
                  <a:gd name="T7" fmla="*/ 114 h 289"/>
                  <a:gd name="T8" fmla="*/ 88 w 162"/>
                  <a:gd name="T9" fmla="*/ 115 h 289"/>
                  <a:gd name="T10" fmla="*/ 93 w 162"/>
                  <a:gd name="T11" fmla="*/ 123 h 289"/>
                  <a:gd name="T12" fmla="*/ 89 w 162"/>
                  <a:gd name="T13" fmla="*/ 136 h 289"/>
                  <a:gd name="T14" fmla="*/ 88 w 162"/>
                  <a:gd name="T15" fmla="*/ 144 h 289"/>
                  <a:gd name="T16" fmla="*/ 84 w 162"/>
                  <a:gd name="T17" fmla="*/ 158 h 289"/>
                  <a:gd name="T18" fmla="*/ 70 w 162"/>
                  <a:gd name="T19" fmla="*/ 156 h 289"/>
                  <a:gd name="T20" fmla="*/ 56 w 162"/>
                  <a:gd name="T21" fmla="*/ 166 h 289"/>
                  <a:gd name="T22" fmla="*/ 58 w 162"/>
                  <a:gd name="T23" fmla="*/ 177 h 289"/>
                  <a:gd name="T24" fmla="*/ 44 w 162"/>
                  <a:gd name="T25" fmla="*/ 174 h 289"/>
                  <a:gd name="T26" fmla="*/ 32 w 162"/>
                  <a:gd name="T27" fmla="*/ 169 h 289"/>
                  <a:gd name="T28" fmla="*/ 20 w 162"/>
                  <a:gd name="T29" fmla="*/ 196 h 289"/>
                  <a:gd name="T30" fmla="*/ 24 w 162"/>
                  <a:gd name="T31" fmla="*/ 204 h 289"/>
                  <a:gd name="T32" fmla="*/ 26 w 162"/>
                  <a:gd name="T33" fmla="*/ 211 h 289"/>
                  <a:gd name="T34" fmla="*/ 27 w 162"/>
                  <a:gd name="T35" fmla="*/ 222 h 289"/>
                  <a:gd name="T36" fmla="*/ 3 w 162"/>
                  <a:gd name="T37" fmla="*/ 227 h 289"/>
                  <a:gd name="T38" fmla="*/ 3 w 162"/>
                  <a:gd name="T39" fmla="*/ 243 h 289"/>
                  <a:gd name="T40" fmla="*/ 6 w 162"/>
                  <a:gd name="T41" fmla="*/ 254 h 289"/>
                  <a:gd name="T42" fmla="*/ 33 w 162"/>
                  <a:gd name="T43" fmla="*/ 252 h 289"/>
                  <a:gd name="T44" fmla="*/ 43 w 162"/>
                  <a:gd name="T45" fmla="*/ 260 h 289"/>
                  <a:gd name="T46" fmla="*/ 51 w 162"/>
                  <a:gd name="T47" fmla="*/ 266 h 289"/>
                  <a:gd name="T48" fmla="*/ 58 w 162"/>
                  <a:gd name="T49" fmla="*/ 260 h 289"/>
                  <a:gd name="T50" fmla="*/ 76 w 162"/>
                  <a:gd name="T51" fmla="*/ 273 h 289"/>
                  <a:gd name="T52" fmla="*/ 98 w 162"/>
                  <a:gd name="T53" fmla="*/ 274 h 289"/>
                  <a:gd name="T54" fmla="*/ 104 w 162"/>
                  <a:gd name="T55" fmla="*/ 278 h 289"/>
                  <a:gd name="T56" fmla="*/ 104 w 162"/>
                  <a:gd name="T57" fmla="*/ 279 h 289"/>
                  <a:gd name="T58" fmla="*/ 113 w 162"/>
                  <a:gd name="T59" fmla="*/ 287 h 289"/>
                  <a:gd name="T60" fmla="*/ 124 w 162"/>
                  <a:gd name="T61" fmla="*/ 280 h 289"/>
                  <a:gd name="T62" fmla="*/ 120 w 162"/>
                  <a:gd name="T63" fmla="*/ 274 h 289"/>
                  <a:gd name="T64" fmla="*/ 124 w 162"/>
                  <a:gd name="T65" fmla="*/ 257 h 289"/>
                  <a:gd name="T66" fmla="*/ 134 w 162"/>
                  <a:gd name="T67" fmla="*/ 256 h 289"/>
                  <a:gd name="T68" fmla="*/ 121 w 162"/>
                  <a:gd name="T69" fmla="*/ 242 h 289"/>
                  <a:gd name="T70" fmla="*/ 117 w 162"/>
                  <a:gd name="T71" fmla="*/ 237 h 289"/>
                  <a:gd name="T72" fmla="*/ 122 w 162"/>
                  <a:gd name="T73" fmla="*/ 231 h 289"/>
                  <a:gd name="T74" fmla="*/ 151 w 162"/>
                  <a:gd name="T75" fmla="*/ 233 h 289"/>
                  <a:gd name="T76" fmla="*/ 162 w 162"/>
                  <a:gd name="T77" fmla="*/ 231 h 289"/>
                  <a:gd name="T78" fmla="*/ 145 w 162"/>
                  <a:gd name="T79" fmla="*/ 187 h 289"/>
                  <a:gd name="T80" fmla="*/ 137 w 162"/>
                  <a:gd name="T81" fmla="*/ 184 h 289"/>
                  <a:gd name="T82" fmla="*/ 136 w 162"/>
                  <a:gd name="T83" fmla="*/ 172 h 289"/>
                  <a:gd name="T84" fmla="*/ 138 w 162"/>
                  <a:gd name="T85" fmla="*/ 95 h 289"/>
                  <a:gd name="T86" fmla="*/ 140 w 162"/>
                  <a:gd name="T87" fmla="*/ 80 h 289"/>
                  <a:gd name="T88" fmla="*/ 148 w 162"/>
                  <a:gd name="T89" fmla="*/ 68 h 289"/>
                  <a:gd name="T90" fmla="*/ 139 w 162"/>
                  <a:gd name="T91" fmla="*/ 55 h 289"/>
                  <a:gd name="T92" fmla="*/ 138 w 162"/>
                  <a:gd name="T93" fmla="*/ 44 h 289"/>
                  <a:gd name="T94" fmla="*/ 138 w 162"/>
                  <a:gd name="T95" fmla="*/ 43 h 289"/>
                  <a:gd name="T96" fmla="*/ 146 w 162"/>
                  <a:gd name="T97" fmla="*/ 18 h 289"/>
                  <a:gd name="T98" fmla="*/ 150 w 162"/>
                  <a:gd name="T99" fmla="*/ 10 h 289"/>
                  <a:gd name="T100" fmla="*/ 156 w 162"/>
                  <a:gd name="T101" fmla="*/ 6 h 289"/>
                  <a:gd name="T102" fmla="*/ 148 w 162"/>
                  <a:gd name="T103" fmla="*/ 0 h 289"/>
                  <a:gd name="T104" fmla="*/ 134 w 162"/>
                  <a:gd name="T105" fmla="*/ 5 h 289"/>
                  <a:gd name="T106" fmla="*/ 122 w 162"/>
                  <a:gd name="T107" fmla="*/ 16 h 289"/>
                  <a:gd name="T108" fmla="*/ 105 w 162"/>
                  <a:gd name="T109" fmla="*/ 28 h 289"/>
                  <a:gd name="T110" fmla="*/ 98 w 162"/>
                  <a:gd name="T111" fmla="*/ 35 h 289"/>
                  <a:gd name="T112" fmla="*/ 93 w 162"/>
                  <a:gd name="T113" fmla="*/ 59 h 289"/>
                  <a:gd name="T114" fmla="*/ 92 w 162"/>
                  <a:gd name="T115" fmla="*/ 66 h 289"/>
                  <a:gd name="T116" fmla="*/ 87 w 162"/>
                  <a:gd name="T117" fmla="*/ 72 h 289"/>
                  <a:gd name="T118" fmla="*/ 86 w 162"/>
                  <a:gd name="T119" fmla="*/ 73 h 289"/>
                  <a:gd name="T120" fmla="*/ 76 w 162"/>
                  <a:gd name="T121" fmla="*/ 74 h 289"/>
                  <a:gd name="T122" fmla="*/ 76 w 162"/>
                  <a:gd name="T123" fmla="*/ 74 h 289"/>
                  <a:gd name="T124" fmla="*/ 54 w 162"/>
                  <a:gd name="T125" fmla="*/ 66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2" h="289">
                    <a:moveTo>
                      <a:pt x="54" y="66"/>
                    </a:moveTo>
                    <a:cubicBezTo>
                      <a:pt x="52" y="65"/>
                      <a:pt x="52" y="65"/>
                      <a:pt x="52" y="65"/>
                    </a:cubicBezTo>
                    <a:cubicBezTo>
                      <a:pt x="48" y="90"/>
                      <a:pt x="48" y="90"/>
                      <a:pt x="48" y="90"/>
                    </a:cubicBezTo>
                    <a:cubicBezTo>
                      <a:pt x="54" y="98"/>
                      <a:pt x="54" y="98"/>
                      <a:pt x="54" y="98"/>
                    </a:cubicBezTo>
                    <a:cubicBezTo>
                      <a:pt x="61" y="100"/>
                      <a:pt x="61" y="100"/>
                      <a:pt x="61" y="100"/>
                    </a:cubicBezTo>
                    <a:cubicBezTo>
                      <a:pt x="61" y="100"/>
                      <a:pt x="61" y="100"/>
                      <a:pt x="61" y="100"/>
                    </a:cubicBezTo>
                    <a:cubicBezTo>
                      <a:pt x="61" y="100"/>
                      <a:pt x="61" y="100"/>
                      <a:pt x="61" y="100"/>
                    </a:cubicBezTo>
                    <a:cubicBezTo>
                      <a:pt x="62" y="101"/>
                      <a:pt x="62" y="101"/>
                      <a:pt x="62" y="101"/>
                    </a:cubicBezTo>
                    <a:cubicBezTo>
                      <a:pt x="70" y="108"/>
                      <a:pt x="70" y="108"/>
                      <a:pt x="70" y="108"/>
                    </a:cubicBezTo>
                    <a:cubicBezTo>
                      <a:pt x="82" y="110"/>
                      <a:pt x="82" y="110"/>
                      <a:pt x="82" y="110"/>
                    </a:cubicBezTo>
                    <a:cubicBezTo>
                      <a:pt x="82" y="110"/>
                      <a:pt x="82" y="110"/>
                      <a:pt x="82" y="110"/>
                    </a:cubicBezTo>
                    <a:cubicBezTo>
                      <a:pt x="88" y="114"/>
                      <a:pt x="88" y="114"/>
                      <a:pt x="88" y="114"/>
                    </a:cubicBezTo>
                    <a:cubicBezTo>
                      <a:pt x="88" y="114"/>
                      <a:pt x="88" y="114"/>
                      <a:pt x="88" y="114"/>
                    </a:cubicBezTo>
                    <a:cubicBezTo>
                      <a:pt x="88" y="114"/>
                      <a:pt x="88" y="114"/>
                      <a:pt x="88" y="114"/>
                    </a:cubicBezTo>
                    <a:cubicBezTo>
                      <a:pt x="88" y="115"/>
                      <a:pt x="88" y="115"/>
                      <a:pt x="88" y="115"/>
                    </a:cubicBezTo>
                    <a:cubicBezTo>
                      <a:pt x="93" y="122"/>
                      <a:pt x="93" y="122"/>
                      <a:pt x="93" y="122"/>
                    </a:cubicBezTo>
                    <a:cubicBezTo>
                      <a:pt x="94" y="122"/>
                      <a:pt x="94" y="122"/>
                      <a:pt x="94" y="122"/>
                    </a:cubicBezTo>
                    <a:cubicBezTo>
                      <a:pt x="93" y="123"/>
                      <a:pt x="93" y="123"/>
                      <a:pt x="93" y="123"/>
                    </a:cubicBezTo>
                    <a:cubicBezTo>
                      <a:pt x="89" y="130"/>
                      <a:pt x="89" y="130"/>
                      <a:pt x="89" y="130"/>
                    </a:cubicBezTo>
                    <a:cubicBezTo>
                      <a:pt x="88" y="130"/>
                      <a:pt x="88" y="132"/>
                      <a:pt x="88" y="136"/>
                    </a:cubicBezTo>
                    <a:cubicBezTo>
                      <a:pt x="89" y="136"/>
                      <a:pt x="89" y="136"/>
                      <a:pt x="89" y="136"/>
                    </a:cubicBezTo>
                    <a:cubicBezTo>
                      <a:pt x="89" y="143"/>
                      <a:pt x="89" y="143"/>
                      <a:pt x="89" y="143"/>
                    </a:cubicBezTo>
                    <a:cubicBezTo>
                      <a:pt x="88" y="144"/>
                      <a:pt x="88" y="144"/>
                      <a:pt x="88" y="144"/>
                    </a:cubicBezTo>
                    <a:cubicBezTo>
                      <a:pt x="88" y="144"/>
                      <a:pt x="88" y="144"/>
                      <a:pt x="88" y="144"/>
                    </a:cubicBezTo>
                    <a:cubicBezTo>
                      <a:pt x="85" y="156"/>
                      <a:pt x="85" y="156"/>
                      <a:pt x="85" y="156"/>
                    </a:cubicBezTo>
                    <a:cubicBezTo>
                      <a:pt x="84" y="158"/>
                      <a:pt x="84" y="158"/>
                      <a:pt x="84" y="158"/>
                    </a:cubicBezTo>
                    <a:cubicBezTo>
                      <a:pt x="84" y="158"/>
                      <a:pt x="84" y="158"/>
                      <a:pt x="84" y="158"/>
                    </a:cubicBezTo>
                    <a:cubicBezTo>
                      <a:pt x="82" y="157"/>
                      <a:pt x="82" y="157"/>
                      <a:pt x="82" y="157"/>
                    </a:cubicBezTo>
                    <a:cubicBezTo>
                      <a:pt x="77" y="156"/>
                      <a:pt x="77" y="156"/>
                      <a:pt x="77" y="156"/>
                    </a:cubicBezTo>
                    <a:cubicBezTo>
                      <a:pt x="70" y="156"/>
                      <a:pt x="70" y="156"/>
                      <a:pt x="70" y="156"/>
                    </a:cubicBezTo>
                    <a:cubicBezTo>
                      <a:pt x="64" y="158"/>
                      <a:pt x="64" y="158"/>
                      <a:pt x="64" y="158"/>
                    </a:cubicBezTo>
                    <a:cubicBezTo>
                      <a:pt x="58" y="164"/>
                      <a:pt x="58" y="164"/>
                      <a:pt x="58" y="164"/>
                    </a:cubicBezTo>
                    <a:cubicBezTo>
                      <a:pt x="56" y="166"/>
                      <a:pt x="56" y="166"/>
                      <a:pt x="56" y="166"/>
                    </a:cubicBezTo>
                    <a:cubicBezTo>
                      <a:pt x="65" y="170"/>
                      <a:pt x="65" y="170"/>
                      <a:pt x="65" y="170"/>
                    </a:cubicBezTo>
                    <a:cubicBezTo>
                      <a:pt x="64" y="172"/>
                      <a:pt x="64" y="172"/>
                      <a:pt x="64" y="172"/>
                    </a:cubicBezTo>
                    <a:cubicBezTo>
                      <a:pt x="64" y="174"/>
                      <a:pt x="62" y="176"/>
                      <a:pt x="58" y="177"/>
                    </a:cubicBezTo>
                    <a:cubicBezTo>
                      <a:pt x="53" y="177"/>
                      <a:pt x="53" y="177"/>
                      <a:pt x="53" y="177"/>
                    </a:cubicBezTo>
                    <a:cubicBezTo>
                      <a:pt x="44" y="174"/>
                      <a:pt x="44" y="174"/>
                      <a:pt x="44" y="174"/>
                    </a:cubicBezTo>
                    <a:cubicBezTo>
                      <a:pt x="44" y="174"/>
                      <a:pt x="44" y="174"/>
                      <a:pt x="44" y="174"/>
                    </a:cubicBezTo>
                    <a:cubicBezTo>
                      <a:pt x="44" y="174"/>
                      <a:pt x="44" y="174"/>
                      <a:pt x="44" y="174"/>
                    </a:cubicBezTo>
                    <a:cubicBezTo>
                      <a:pt x="35" y="169"/>
                      <a:pt x="35" y="169"/>
                      <a:pt x="35" y="169"/>
                    </a:cubicBezTo>
                    <a:cubicBezTo>
                      <a:pt x="32" y="169"/>
                      <a:pt x="32" y="169"/>
                      <a:pt x="32" y="169"/>
                    </a:cubicBezTo>
                    <a:cubicBezTo>
                      <a:pt x="22" y="183"/>
                      <a:pt x="22" y="183"/>
                      <a:pt x="22" y="183"/>
                    </a:cubicBezTo>
                    <a:cubicBezTo>
                      <a:pt x="20" y="188"/>
                      <a:pt x="20" y="188"/>
                      <a:pt x="20" y="188"/>
                    </a:cubicBezTo>
                    <a:cubicBezTo>
                      <a:pt x="20" y="196"/>
                      <a:pt x="20" y="196"/>
                      <a:pt x="20" y="196"/>
                    </a:cubicBezTo>
                    <a:cubicBezTo>
                      <a:pt x="24" y="203"/>
                      <a:pt x="24" y="203"/>
                      <a:pt x="24" y="203"/>
                    </a:cubicBezTo>
                    <a:cubicBezTo>
                      <a:pt x="24" y="204"/>
                      <a:pt x="24" y="204"/>
                      <a:pt x="24" y="204"/>
                    </a:cubicBezTo>
                    <a:cubicBezTo>
                      <a:pt x="24" y="204"/>
                      <a:pt x="24" y="204"/>
                      <a:pt x="24" y="204"/>
                    </a:cubicBezTo>
                    <a:cubicBezTo>
                      <a:pt x="24" y="204"/>
                      <a:pt x="24" y="204"/>
                      <a:pt x="24" y="204"/>
                    </a:cubicBezTo>
                    <a:cubicBezTo>
                      <a:pt x="26" y="210"/>
                      <a:pt x="26" y="210"/>
                      <a:pt x="26" y="210"/>
                    </a:cubicBezTo>
                    <a:cubicBezTo>
                      <a:pt x="26" y="211"/>
                      <a:pt x="26" y="211"/>
                      <a:pt x="26" y="211"/>
                    </a:cubicBezTo>
                    <a:cubicBezTo>
                      <a:pt x="26" y="220"/>
                      <a:pt x="26" y="220"/>
                      <a:pt x="26" y="220"/>
                    </a:cubicBezTo>
                    <a:cubicBezTo>
                      <a:pt x="26" y="221"/>
                      <a:pt x="26" y="221"/>
                      <a:pt x="26" y="221"/>
                    </a:cubicBezTo>
                    <a:cubicBezTo>
                      <a:pt x="27" y="222"/>
                      <a:pt x="27" y="222"/>
                      <a:pt x="27" y="222"/>
                    </a:cubicBezTo>
                    <a:cubicBezTo>
                      <a:pt x="20" y="223"/>
                      <a:pt x="20" y="223"/>
                      <a:pt x="20" y="223"/>
                    </a:cubicBezTo>
                    <a:cubicBezTo>
                      <a:pt x="8" y="223"/>
                      <a:pt x="8" y="223"/>
                      <a:pt x="8" y="223"/>
                    </a:cubicBezTo>
                    <a:cubicBezTo>
                      <a:pt x="3" y="227"/>
                      <a:pt x="3" y="227"/>
                      <a:pt x="3" y="227"/>
                    </a:cubicBezTo>
                    <a:cubicBezTo>
                      <a:pt x="0" y="231"/>
                      <a:pt x="0" y="231"/>
                      <a:pt x="0" y="231"/>
                    </a:cubicBezTo>
                    <a:cubicBezTo>
                      <a:pt x="1" y="231"/>
                      <a:pt x="1" y="231"/>
                      <a:pt x="1" y="231"/>
                    </a:cubicBezTo>
                    <a:cubicBezTo>
                      <a:pt x="3" y="243"/>
                      <a:pt x="3" y="243"/>
                      <a:pt x="3" y="243"/>
                    </a:cubicBezTo>
                    <a:cubicBezTo>
                      <a:pt x="4" y="243"/>
                      <a:pt x="4" y="243"/>
                      <a:pt x="4" y="243"/>
                    </a:cubicBezTo>
                    <a:cubicBezTo>
                      <a:pt x="4" y="248"/>
                      <a:pt x="4" y="248"/>
                      <a:pt x="4" y="248"/>
                    </a:cubicBezTo>
                    <a:cubicBezTo>
                      <a:pt x="6" y="254"/>
                      <a:pt x="6" y="254"/>
                      <a:pt x="6" y="254"/>
                    </a:cubicBezTo>
                    <a:cubicBezTo>
                      <a:pt x="15" y="259"/>
                      <a:pt x="15" y="259"/>
                      <a:pt x="15" y="259"/>
                    </a:cubicBezTo>
                    <a:cubicBezTo>
                      <a:pt x="27" y="256"/>
                      <a:pt x="27" y="256"/>
                      <a:pt x="27" y="256"/>
                    </a:cubicBezTo>
                    <a:cubicBezTo>
                      <a:pt x="33" y="252"/>
                      <a:pt x="33" y="252"/>
                      <a:pt x="33" y="252"/>
                    </a:cubicBezTo>
                    <a:cubicBezTo>
                      <a:pt x="34" y="252"/>
                      <a:pt x="34" y="252"/>
                      <a:pt x="34" y="252"/>
                    </a:cubicBezTo>
                    <a:cubicBezTo>
                      <a:pt x="40" y="252"/>
                      <a:pt x="40" y="252"/>
                      <a:pt x="40" y="252"/>
                    </a:cubicBezTo>
                    <a:cubicBezTo>
                      <a:pt x="43" y="260"/>
                      <a:pt x="43" y="260"/>
                      <a:pt x="43" y="260"/>
                    </a:cubicBezTo>
                    <a:cubicBezTo>
                      <a:pt x="45" y="262"/>
                      <a:pt x="46" y="264"/>
                      <a:pt x="47" y="266"/>
                    </a:cubicBezTo>
                    <a:cubicBezTo>
                      <a:pt x="50" y="266"/>
                      <a:pt x="50" y="266"/>
                      <a:pt x="50" y="266"/>
                    </a:cubicBezTo>
                    <a:cubicBezTo>
                      <a:pt x="51" y="266"/>
                      <a:pt x="51" y="266"/>
                      <a:pt x="51" y="266"/>
                    </a:cubicBezTo>
                    <a:cubicBezTo>
                      <a:pt x="52" y="266"/>
                      <a:pt x="52" y="266"/>
                      <a:pt x="52" y="266"/>
                    </a:cubicBezTo>
                    <a:cubicBezTo>
                      <a:pt x="52" y="265"/>
                      <a:pt x="52" y="265"/>
                      <a:pt x="52" y="265"/>
                    </a:cubicBezTo>
                    <a:cubicBezTo>
                      <a:pt x="58" y="260"/>
                      <a:pt x="58" y="260"/>
                      <a:pt x="58" y="260"/>
                    </a:cubicBezTo>
                    <a:cubicBezTo>
                      <a:pt x="63" y="270"/>
                      <a:pt x="63" y="270"/>
                      <a:pt x="63" y="270"/>
                    </a:cubicBezTo>
                    <a:cubicBezTo>
                      <a:pt x="68" y="273"/>
                      <a:pt x="68" y="273"/>
                      <a:pt x="68" y="273"/>
                    </a:cubicBezTo>
                    <a:cubicBezTo>
                      <a:pt x="76" y="273"/>
                      <a:pt x="76" y="273"/>
                      <a:pt x="76" y="273"/>
                    </a:cubicBezTo>
                    <a:cubicBezTo>
                      <a:pt x="82" y="272"/>
                      <a:pt x="82" y="272"/>
                      <a:pt x="82" y="272"/>
                    </a:cubicBezTo>
                    <a:cubicBezTo>
                      <a:pt x="84" y="272"/>
                      <a:pt x="84" y="272"/>
                      <a:pt x="84" y="272"/>
                    </a:cubicBezTo>
                    <a:cubicBezTo>
                      <a:pt x="98" y="274"/>
                      <a:pt x="98" y="274"/>
                      <a:pt x="98" y="274"/>
                    </a:cubicBezTo>
                    <a:cubicBezTo>
                      <a:pt x="98" y="274"/>
                      <a:pt x="98" y="274"/>
                      <a:pt x="98" y="274"/>
                    </a:cubicBezTo>
                    <a:cubicBezTo>
                      <a:pt x="98" y="275"/>
                      <a:pt x="98" y="275"/>
                      <a:pt x="98" y="275"/>
                    </a:cubicBezTo>
                    <a:cubicBezTo>
                      <a:pt x="104" y="278"/>
                      <a:pt x="104" y="278"/>
                      <a:pt x="104" y="278"/>
                    </a:cubicBezTo>
                    <a:cubicBezTo>
                      <a:pt x="104" y="278"/>
                      <a:pt x="104" y="278"/>
                      <a:pt x="104" y="278"/>
                    </a:cubicBezTo>
                    <a:cubicBezTo>
                      <a:pt x="104" y="278"/>
                      <a:pt x="104" y="278"/>
                      <a:pt x="104" y="278"/>
                    </a:cubicBezTo>
                    <a:cubicBezTo>
                      <a:pt x="104" y="279"/>
                      <a:pt x="104" y="279"/>
                      <a:pt x="104" y="279"/>
                    </a:cubicBezTo>
                    <a:cubicBezTo>
                      <a:pt x="110" y="283"/>
                      <a:pt x="110" y="283"/>
                      <a:pt x="110" y="283"/>
                    </a:cubicBezTo>
                    <a:cubicBezTo>
                      <a:pt x="110" y="283"/>
                      <a:pt x="110" y="283"/>
                      <a:pt x="110" y="283"/>
                    </a:cubicBezTo>
                    <a:cubicBezTo>
                      <a:pt x="113" y="287"/>
                      <a:pt x="113" y="287"/>
                      <a:pt x="113" y="287"/>
                    </a:cubicBezTo>
                    <a:cubicBezTo>
                      <a:pt x="117" y="289"/>
                      <a:pt x="117" y="289"/>
                      <a:pt x="117" y="289"/>
                    </a:cubicBezTo>
                    <a:cubicBezTo>
                      <a:pt x="124" y="288"/>
                      <a:pt x="124" y="288"/>
                      <a:pt x="124" y="288"/>
                    </a:cubicBezTo>
                    <a:cubicBezTo>
                      <a:pt x="124" y="280"/>
                      <a:pt x="124" y="280"/>
                      <a:pt x="124" y="280"/>
                    </a:cubicBezTo>
                    <a:cubicBezTo>
                      <a:pt x="120" y="274"/>
                      <a:pt x="120" y="274"/>
                      <a:pt x="120" y="274"/>
                    </a:cubicBezTo>
                    <a:cubicBezTo>
                      <a:pt x="120" y="274"/>
                      <a:pt x="120" y="274"/>
                      <a:pt x="120" y="274"/>
                    </a:cubicBezTo>
                    <a:cubicBezTo>
                      <a:pt x="120" y="274"/>
                      <a:pt x="120" y="274"/>
                      <a:pt x="120" y="274"/>
                    </a:cubicBezTo>
                    <a:cubicBezTo>
                      <a:pt x="118" y="263"/>
                      <a:pt x="118" y="263"/>
                      <a:pt x="118" y="263"/>
                    </a:cubicBezTo>
                    <a:cubicBezTo>
                      <a:pt x="123" y="258"/>
                      <a:pt x="123" y="258"/>
                      <a:pt x="123" y="258"/>
                    </a:cubicBezTo>
                    <a:cubicBezTo>
                      <a:pt x="124" y="257"/>
                      <a:pt x="124" y="257"/>
                      <a:pt x="124" y="257"/>
                    </a:cubicBezTo>
                    <a:cubicBezTo>
                      <a:pt x="124" y="257"/>
                      <a:pt x="124" y="257"/>
                      <a:pt x="124" y="257"/>
                    </a:cubicBezTo>
                    <a:cubicBezTo>
                      <a:pt x="129" y="256"/>
                      <a:pt x="129" y="256"/>
                      <a:pt x="129" y="256"/>
                    </a:cubicBezTo>
                    <a:cubicBezTo>
                      <a:pt x="134" y="256"/>
                      <a:pt x="134" y="256"/>
                      <a:pt x="134" y="256"/>
                    </a:cubicBezTo>
                    <a:cubicBezTo>
                      <a:pt x="136" y="254"/>
                      <a:pt x="136" y="254"/>
                      <a:pt x="136" y="254"/>
                    </a:cubicBezTo>
                    <a:cubicBezTo>
                      <a:pt x="132" y="250"/>
                      <a:pt x="132" y="250"/>
                      <a:pt x="132" y="250"/>
                    </a:cubicBezTo>
                    <a:cubicBezTo>
                      <a:pt x="121" y="242"/>
                      <a:pt x="121" y="242"/>
                      <a:pt x="121" y="242"/>
                    </a:cubicBezTo>
                    <a:cubicBezTo>
                      <a:pt x="118" y="238"/>
                      <a:pt x="118" y="238"/>
                      <a:pt x="118" y="238"/>
                    </a:cubicBezTo>
                    <a:cubicBezTo>
                      <a:pt x="118" y="238"/>
                      <a:pt x="118" y="238"/>
                      <a:pt x="118" y="238"/>
                    </a:cubicBezTo>
                    <a:cubicBezTo>
                      <a:pt x="117" y="237"/>
                      <a:pt x="117" y="237"/>
                      <a:pt x="117" y="237"/>
                    </a:cubicBezTo>
                    <a:cubicBezTo>
                      <a:pt x="118" y="236"/>
                      <a:pt x="118" y="236"/>
                      <a:pt x="118" y="236"/>
                    </a:cubicBezTo>
                    <a:cubicBezTo>
                      <a:pt x="121" y="230"/>
                      <a:pt x="121" y="230"/>
                      <a:pt x="121" y="230"/>
                    </a:cubicBezTo>
                    <a:cubicBezTo>
                      <a:pt x="122" y="231"/>
                      <a:pt x="122" y="231"/>
                      <a:pt x="122" y="231"/>
                    </a:cubicBezTo>
                    <a:cubicBezTo>
                      <a:pt x="130" y="233"/>
                      <a:pt x="130" y="233"/>
                      <a:pt x="130" y="233"/>
                    </a:cubicBezTo>
                    <a:cubicBezTo>
                      <a:pt x="151" y="232"/>
                      <a:pt x="151" y="232"/>
                      <a:pt x="151" y="232"/>
                    </a:cubicBezTo>
                    <a:cubicBezTo>
                      <a:pt x="151" y="233"/>
                      <a:pt x="151" y="233"/>
                      <a:pt x="151" y="233"/>
                    </a:cubicBezTo>
                    <a:cubicBezTo>
                      <a:pt x="152" y="233"/>
                      <a:pt x="152" y="233"/>
                      <a:pt x="152" y="233"/>
                    </a:cubicBezTo>
                    <a:cubicBezTo>
                      <a:pt x="158" y="235"/>
                      <a:pt x="158" y="235"/>
                      <a:pt x="158" y="235"/>
                    </a:cubicBezTo>
                    <a:cubicBezTo>
                      <a:pt x="162" y="231"/>
                      <a:pt x="162" y="231"/>
                      <a:pt x="162" y="231"/>
                    </a:cubicBezTo>
                    <a:cubicBezTo>
                      <a:pt x="160" y="219"/>
                      <a:pt x="160" y="219"/>
                      <a:pt x="160" y="219"/>
                    </a:cubicBezTo>
                    <a:cubicBezTo>
                      <a:pt x="152" y="214"/>
                      <a:pt x="152" y="214"/>
                      <a:pt x="152" y="214"/>
                    </a:cubicBezTo>
                    <a:cubicBezTo>
                      <a:pt x="146" y="210"/>
                      <a:pt x="144" y="202"/>
                      <a:pt x="145" y="187"/>
                    </a:cubicBezTo>
                    <a:cubicBezTo>
                      <a:pt x="138" y="184"/>
                      <a:pt x="138" y="184"/>
                      <a:pt x="138" y="184"/>
                    </a:cubicBezTo>
                    <a:cubicBezTo>
                      <a:pt x="138" y="184"/>
                      <a:pt x="138" y="184"/>
                      <a:pt x="138" y="184"/>
                    </a:cubicBezTo>
                    <a:cubicBezTo>
                      <a:pt x="137" y="184"/>
                      <a:pt x="137" y="184"/>
                      <a:pt x="137" y="184"/>
                    </a:cubicBezTo>
                    <a:cubicBezTo>
                      <a:pt x="137" y="183"/>
                      <a:pt x="137" y="183"/>
                      <a:pt x="137" y="183"/>
                    </a:cubicBezTo>
                    <a:cubicBezTo>
                      <a:pt x="137" y="182"/>
                      <a:pt x="137" y="182"/>
                      <a:pt x="137" y="182"/>
                    </a:cubicBezTo>
                    <a:cubicBezTo>
                      <a:pt x="136" y="172"/>
                      <a:pt x="136" y="172"/>
                      <a:pt x="136" y="172"/>
                    </a:cubicBezTo>
                    <a:cubicBezTo>
                      <a:pt x="144" y="131"/>
                      <a:pt x="144" y="131"/>
                      <a:pt x="144" y="131"/>
                    </a:cubicBezTo>
                    <a:cubicBezTo>
                      <a:pt x="141" y="119"/>
                      <a:pt x="139" y="111"/>
                      <a:pt x="139" y="107"/>
                    </a:cubicBezTo>
                    <a:cubicBezTo>
                      <a:pt x="138" y="95"/>
                      <a:pt x="138" y="95"/>
                      <a:pt x="138" y="95"/>
                    </a:cubicBezTo>
                    <a:cubicBezTo>
                      <a:pt x="139" y="82"/>
                      <a:pt x="139" y="82"/>
                      <a:pt x="139" y="82"/>
                    </a:cubicBezTo>
                    <a:cubicBezTo>
                      <a:pt x="139" y="81"/>
                      <a:pt x="139" y="81"/>
                      <a:pt x="139" y="81"/>
                    </a:cubicBezTo>
                    <a:cubicBezTo>
                      <a:pt x="140" y="80"/>
                      <a:pt x="140" y="80"/>
                      <a:pt x="140" y="80"/>
                    </a:cubicBezTo>
                    <a:cubicBezTo>
                      <a:pt x="140" y="80"/>
                      <a:pt x="140" y="80"/>
                      <a:pt x="140" y="80"/>
                    </a:cubicBezTo>
                    <a:cubicBezTo>
                      <a:pt x="148" y="74"/>
                      <a:pt x="148" y="74"/>
                      <a:pt x="148" y="74"/>
                    </a:cubicBezTo>
                    <a:cubicBezTo>
                      <a:pt x="148" y="68"/>
                      <a:pt x="148" y="68"/>
                      <a:pt x="148" y="68"/>
                    </a:cubicBezTo>
                    <a:cubicBezTo>
                      <a:pt x="148" y="66"/>
                      <a:pt x="147" y="64"/>
                      <a:pt x="145" y="61"/>
                    </a:cubicBezTo>
                    <a:cubicBezTo>
                      <a:pt x="140" y="55"/>
                      <a:pt x="140" y="55"/>
                      <a:pt x="140" y="55"/>
                    </a:cubicBezTo>
                    <a:cubicBezTo>
                      <a:pt x="139" y="55"/>
                      <a:pt x="139" y="55"/>
                      <a:pt x="139" y="55"/>
                    </a:cubicBezTo>
                    <a:cubicBezTo>
                      <a:pt x="139" y="54"/>
                      <a:pt x="139" y="54"/>
                      <a:pt x="139" y="54"/>
                    </a:cubicBezTo>
                    <a:cubicBezTo>
                      <a:pt x="138" y="44"/>
                      <a:pt x="138" y="44"/>
                      <a:pt x="138" y="44"/>
                    </a:cubicBezTo>
                    <a:cubicBezTo>
                      <a:pt x="138" y="44"/>
                      <a:pt x="138" y="44"/>
                      <a:pt x="138" y="44"/>
                    </a:cubicBezTo>
                    <a:cubicBezTo>
                      <a:pt x="138" y="44"/>
                      <a:pt x="138" y="44"/>
                      <a:pt x="138" y="44"/>
                    </a:cubicBezTo>
                    <a:cubicBezTo>
                      <a:pt x="138" y="43"/>
                      <a:pt x="138" y="43"/>
                      <a:pt x="138" y="43"/>
                    </a:cubicBezTo>
                    <a:cubicBezTo>
                      <a:pt x="138" y="43"/>
                      <a:pt x="138" y="43"/>
                      <a:pt x="138" y="43"/>
                    </a:cubicBezTo>
                    <a:cubicBezTo>
                      <a:pt x="149" y="30"/>
                      <a:pt x="149" y="30"/>
                      <a:pt x="149" y="30"/>
                    </a:cubicBezTo>
                    <a:cubicBezTo>
                      <a:pt x="149" y="24"/>
                      <a:pt x="149" y="24"/>
                      <a:pt x="149" y="24"/>
                    </a:cubicBezTo>
                    <a:cubicBezTo>
                      <a:pt x="146" y="18"/>
                      <a:pt x="146" y="18"/>
                      <a:pt x="146" y="18"/>
                    </a:cubicBezTo>
                    <a:cubicBezTo>
                      <a:pt x="146" y="18"/>
                      <a:pt x="146" y="18"/>
                      <a:pt x="146" y="18"/>
                    </a:cubicBezTo>
                    <a:cubicBezTo>
                      <a:pt x="145" y="17"/>
                      <a:pt x="145" y="17"/>
                      <a:pt x="145" y="17"/>
                    </a:cubicBezTo>
                    <a:cubicBezTo>
                      <a:pt x="150" y="10"/>
                      <a:pt x="150" y="10"/>
                      <a:pt x="150" y="10"/>
                    </a:cubicBezTo>
                    <a:cubicBezTo>
                      <a:pt x="150" y="10"/>
                      <a:pt x="150" y="10"/>
                      <a:pt x="150" y="10"/>
                    </a:cubicBezTo>
                    <a:cubicBezTo>
                      <a:pt x="151" y="10"/>
                      <a:pt x="151" y="10"/>
                      <a:pt x="151" y="10"/>
                    </a:cubicBezTo>
                    <a:cubicBezTo>
                      <a:pt x="156" y="6"/>
                      <a:pt x="156" y="6"/>
                      <a:pt x="156" y="6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53" y="0"/>
                      <a:pt x="153" y="0"/>
                      <a:pt x="153" y="0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146" y="9"/>
                      <a:pt x="146" y="9"/>
                      <a:pt x="146" y="9"/>
                    </a:cubicBezTo>
                    <a:cubicBezTo>
                      <a:pt x="145" y="9"/>
                      <a:pt x="145" y="9"/>
                      <a:pt x="145" y="9"/>
                    </a:cubicBezTo>
                    <a:cubicBezTo>
                      <a:pt x="134" y="5"/>
                      <a:pt x="134" y="5"/>
                      <a:pt x="134" y="5"/>
                    </a:cubicBezTo>
                    <a:cubicBezTo>
                      <a:pt x="128" y="4"/>
                      <a:pt x="128" y="4"/>
                      <a:pt x="128" y="4"/>
                    </a:cubicBezTo>
                    <a:cubicBezTo>
                      <a:pt x="130" y="14"/>
                      <a:pt x="130" y="14"/>
                      <a:pt x="130" y="14"/>
                    </a:cubicBezTo>
                    <a:cubicBezTo>
                      <a:pt x="122" y="16"/>
                      <a:pt x="122" y="16"/>
                      <a:pt x="122" y="16"/>
                    </a:cubicBezTo>
                    <a:cubicBezTo>
                      <a:pt x="109" y="23"/>
                      <a:pt x="109" y="23"/>
                      <a:pt x="109" y="23"/>
                    </a:cubicBezTo>
                    <a:cubicBezTo>
                      <a:pt x="105" y="28"/>
                      <a:pt x="105" y="28"/>
                      <a:pt x="105" y="28"/>
                    </a:cubicBezTo>
                    <a:cubicBezTo>
                      <a:pt x="105" y="28"/>
                      <a:pt x="105" y="28"/>
                      <a:pt x="105" y="28"/>
                    </a:cubicBezTo>
                    <a:cubicBezTo>
                      <a:pt x="105" y="29"/>
                      <a:pt x="105" y="29"/>
                      <a:pt x="105" y="29"/>
                    </a:cubicBezTo>
                    <a:cubicBezTo>
                      <a:pt x="104" y="29"/>
                      <a:pt x="104" y="29"/>
                      <a:pt x="104" y="29"/>
                    </a:cubicBezTo>
                    <a:cubicBezTo>
                      <a:pt x="98" y="35"/>
                      <a:pt x="98" y="35"/>
                      <a:pt x="98" y="35"/>
                    </a:cubicBezTo>
                    <a:cubicBezTo>
                      <a:pt x="96" y="44"/>
                      <a:pt x="96" y="44"/>
                      <a:pt x="96" y="44"/>
                    </a:cubicBezTo>
                    <a:cubicBezTo>
                      <a:pt x="96" y="45"/>
                      <a:pt x="96" y="45"/>
                      <a:pt x="96" y="45"/>
                    </a:cubicBezTo>
                    <a:cubicBezTo>
                      <a:pt x="93" y="59"/>
                      <a:pt x="93" y="59"/>
                      <a:pt x="93" y="59"/>
                    </a:cubicBezTo>
                    <a:cubicBezTo>
                      <a:pt x="93" y="59"/>
                      <a:pt x="93" y="59"/>
                      <a:pt x="93" y="59"/>
                    </a:cubicBezTo>
                    <a:cubicBezTo>
                      <a:pt x="92" y="65"/>
                      <a:pt x="92" y="65"/>
                      <a:pt x="92" y="65"/>
                    </a:cubicBezTo>
                    <a:cubicBezTo>
                      <a:pt x="92" y="66"/>
                      <a:pt x="92" y="66"/>
                      <a:pt x="92" y="66"/>
                    </a:cubicBezTo>
                    <a:cubicBezTo>
                      <a:pt x="92" y="66"/>
                      <a:pt x="92" y="66"/>
                      <a:pt x="92" y="66"/>
                    </a:cubicBezTo>
                    <a:cubicBezTo>
                      <a:pt x="91" y="66"/>
                      <a:pt x="91" y="66"/>
                      <a:pt x="91" y="66"/>
                    </a:cubicBezTo>
                    <a:cubicBezTo>
                      <a:pt x="87" y="72"/>
                      <a:pt x="87" y="72"/>
                      <a:pt x="87" y="72"/>
                    </a:cubicBezTo>
                    <a:cubicBezTo>
                      <a:pt x="86" y="72"/>
                      <a:pt x="86" y="72"/>
                      <a:pt x="86" y="72"/>
                    </a:cubicBezTo>
                    <a:cubicBezTo>
                      <a:pt x="86" y="72"/>
                      <a:pt x="86" y="72"/>
                      <a:pt x="86" y="72"/>
                    </a:cubicBezTo>
                    <a:cubicBezTo>
                      <a:pt x="86" y="73"/>
                      <a:pt x="86" y="73"/>
                      <a:pt x="86" y="73"/>
                    </a:cubicBezTo>
                    <a:cubicBezTo>
                      <a:pt x="86" y="73"/>
                      <a:pt x="86" y="73"/>
                      <a:pt x="86" y="73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61" y="69"/>
                      <a:pt x="61" y="69"/>
                      <a:pt x="61" y="69"/>
                    </a:cubicBezTo>
                    <a:cubicBezTo>
                      <a:pt x="61" y="69"/>
                      <a:pt x="61" y="69"/>
                      <a:pt x="61" y="69"/>
                    </a:cubicBezTo>
                    <a:lnTo>
                      <a:pt x="54" y="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íSḻiḍè">
                <a:extLst>
                  <a:ext uri="{FF2B5EF4-FFF2-40B4-BE49-F238E27FC236}">
                    <a16:creationId xmlns:a16="http://schemas.microsoft.com/office/drawing/2014/main" xmlns="" id="{1580073D-C781-4936-9373-8C79C2866E35}"/>
                  </a:ext>
                </a:extLst>
              </p:cNvPr>
              <p:cNvSpPr/>
              <p:nvPr/>
            </p:nvSpPr>
            <p:spPr bwMode="auto">
              <a:xfrm>
                <a:off x="3447" y="1749"/>
                <a:ext cx="256" cy="561"/>
              </a:xfrm>
              <a:custGeom>
                <a:avLst/>
                <a:gdLst>
                  <a:gd name="T0" fmla="*/ 100 w 108"/>
                  <a:gd name="T1" fmla="*/ 4 h 237"/>
                  <a:gd name="T2" fmla="*/ 94 w 108"/>
                  <a:gd name="T3" fmla="*/ 6 h 237"/>
                  <a:gd name="T4" fmla="*/ 88 w 108"/>
                  <a:gd name="T5" fmla="*/ 12 h 237"/>
                  <a:gd name="T6" fmla="*/ 87 w 108"/>
                  <a:gd name="T7" fmla="*/ 12 h 237"/>
                  <a:gd name="T8" fmla="*/ 68 w 108"/>
                  <a:gd name="T9" fmla="*/ 14 h 237"/>
                  <a:gd name="T10" fmla="*/ 61 w 108"/>
                  <a:gd name="T11" fmla="*/ 20 h 237"/>
                  <a:gd name="T12" fmla="*/ 56 w 108"/>
                  <a:gd name="T13" fmla="*/ 24 h 237"/>
                  <a:gd name="T14" fmla="*/ 46 w 108"/>
                  <a:gd name="T15" fmla="*/ 24 h 237"/>
                  <a:gd name="T16" fmla="*/ 42 w 108"/>
                  <a:gd name="T17" fmla="*/ 38 h 237"/>
                  <a:gd name="T18" fmla="*/ 41 w 108"/>
                  <a:gd name="T19" fmla="*/ 38 h 237"/>
                  <a:gd name="T20" fmla="*/ 33 w 108"/>
                  <a:gd name="T21" fmla="*/ 46 h 237"/>
                  <a:gd name="T22" fmla="*/ 21 w 108"/>
                  <a:gd name="T23" fmla="*/ 60 h 237"/>
                  <a:gd name="T24" fmla="*/ 14 w 108"/>
                  <a:gd name="T25" fmla="*/ 68 h 237"/>
                  <a:gd name="T26" fmla="*/ 13 w 108"/>
                  <a:gd name="T27" fmla="*/ 77 h 237"/>
                  <a:gd name="T28" fmla="*/ 13 w 108"/>
                  <a:gd name="T29" fmla="*/ 85 h 237"/>
                  <a:gd name="T30" fmla="*/ 8 w 108"/>
                  <a:gd name="T31" fmla="*/ 92 h 237"/>
                  <a:gd name="T32" fmla="*/ 8 w 108"/>
                  <a:gd name="T33" fmla="*/ 112 h 237"/>
                  <a:gd name="T34" fmla="*/ 12 w 108"/>
                  <a:gd name="T35" fmla="*/ 122 h 237"/>
                  <a:gd name="T36" fmla="*/ 11 w 108"/>
                  <a:gd name="T37" fmla="*/ 132 h 237"/>
                  <a:gd name="T38" fmla="*/ 3 w 108"/>
                  <a:gd name="T39" fmla="*/ 162 h 237"/>
                  <a:gd name="T40" fmla="*/ 9 w 108"/>
                  <a:gd name="T41" fmla="*/ 186 h 237"/>
                  <a:gd name="T42" fmla="*/ 7 w 108"/>
                  <a:gd name="T43" fmla="*/ 237 h 237"/>
                  <a:gd name="T44" fmla="*/ 17 w 108"/>
                  <a:gd name="T45" fmla="*/ 228 h 237"/>
                  <a:gd name="T46" fmla="*/ 56 w 108"/>
                  <a:gd name="T47" fmla="*/ 208 h 237"/>
                  <a:gd name="T48" fmla="*/ 75 w 108"/>
                  <a:gd name="T49" fmla="*/ 210 h 237"/>
                  <a:gd name="T50" fmla="*/ 91 w 108"/>
                  <a:gd name="T51" fmla="*/ 196 h 237"/>
                  <a:gd name="T52" fmla="*/ 95 w 108"/>
                  <a:gd name="T53" fmla="*/ 186 h 237"/>
                  <a:gd name="T54" fmla="*/ 95 w 108"/>
                  <a:gd name="T55" fmla="*/ 184 h 237"/>
                  <a:gd name="T56" fmla="*/ 97 w 108"/>
                  <a:gd name="T57" fmla="*/ 170 h 237"/>
                  <a:gd name="T58" fmla="*/ 98 w 108"/>
                  <a:gd name="T59" fmla="*/ 162 h 237"/>
                  <a:gd name="T60" fmla="*/ 95 w 108"/>
                  <a:gd name="T61" fmla="*/ 140 h 237"/>
                  <a:gd name="T62" fmla="*/ 96 w 108"/>
                  <a:gd name="T63" fmla="*/ 134 h 237"/>
                  <a:gd name="T64" fmla="*/ 108 w 108"/>
                  <a:gd name="T65" fmla="*/ 108 h 237"/>
                  <a:gd name="T66" fmla="*/ 91 w 108"/>
                  <a:gd name="T67" fmla="*/ 92 h 237"/>
                  <a:gd name="T68" fmla="*/ 88 w 108"/>
                  <a:gd name="T69" fmla="*/ 85 h 237"/>
                  <a:gd name="T70" fmla="*/ 90 w 108"/>
                  <a:gd name="T71" fmla="*/ 73 h 237"/>
                  <a:gd name="T72" fmla="*/ 92 w 108"/>
                  <a:gd name="T73" fmla="*/ 65 h 237"/>
                  <a:gd name="T74" fmla="*/ 104 w 108"/>
                  <a:gd name="T75" fmla="*/ 56 h 237"/>
                  <a:gd name="T76" fmla="*/ 107 w 108"/>
                  <a:gd name="T77" fmla="*/ 33 h 237"/>
                  <a:gd name="T78" fmla="*/ 100 w 108"/>
                  <a:gd name="T79" fmla="*/ 32 h 237"/>
                  <a:gd name="T80" fmla="*/ 91 w 108"/>
                  <a:gd name="T81" fmla="*/ 26 h 237"/>
                  <a:gd name="T82" fmla="*/ 90 w 108"/>
                  <a:gd name="T83" fmla="*/ 16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08" h="237">
                    <a:moveTo>
                      <a:pt x="101" y="12"/>
                    </a:moveTo>
                    <a:cubicBezTo>
                      <a:pt x="102" y="10"/>
                      <a:pt x="102" y="10"/>
                      <a:pt x="102" y="10"/>
                    </a:cubicBezTo>
                    <a:cubicBezTo>
                      <a:pt x="100" y="4"/>
                      <a:pt x="100" y="4"/>
                      <a:pt x="100" y="4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4" y="6"/>
                      <a:pt x="94" y="6"/>
                      <a:pt x="94" y="6"/>
                    </a:cubicBezTo>
                    <a:cubicBezTo>
                      <a:pt x="94" y="6"/>
                      <a:pt x="94" y="6"/>
                      <a:pt x="94" y="6"/>
                    </a:cubicBezTo>
                    <a:cubicBezTo>
                      <a:pt x="94" y="6"/>
                      <a:pt x="94" y="6"/>
                      <a:pt x="94" y="6"/>
                    </a:cubicBezTo>
                    <a:cubicBezTo>
                      <a:pt x="94" y="6"/>
                      <a:pt x="94" y="6"/>
                      <a:pt x="94" y="6"/>
                    </a:cubicBezTo>
                    <a:cubicBezTo>
                      <a:pt x="88" y="12"/>
                      <a:pt x="88" y="12"/>
                      <a:pt x="88" y="12"/>
                    </a:cubicBezTo>
                    <a:cubicBezTo>
                      <a:pt x="88" y="12"/>
                      <a:pt x="88" y="12"/>
                      <a:pt x="88" y="12"/>
                    </a:cubicBezTo>
                    <a:cubicBezTo>
                      <a:pt x="88" y="12"/>
                      <a:pt x="88" y="12"/>
                      <a:pt x="88" y="12"/>
                    </a:cubicBezTo>
                    <a:cubicBezTo>
                      <a:pt x="87" y="12"/>
                      <a:pt x="87" y="12"/>
                      <a:pt x="87" y="12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7" y="15"/>
                      <a:pt x="77" y="15"/>
                      <a:pt x="77" y="15"/>
                    </a:cubicBezTo>
                    <a:cubicBezTo>
                      <a:pt x="68" y="14"/>
                      <a:pt x="68" y="14"/>
                      <a:pt x="68" y="14"/>
                    </a:cubicBezTo>
                    <a:cubicBezTo>
                      <a:pt x="62" y="15"/>
                      <a:pt x="62" y="15"/>
                      <a:pt x="62" y="15"/>
                    </a:cubicBezTo>
                    <a:cubicBezTo>
                      <a:pt x="61" y="20"/>
                      <a:pt x="61" y="20"/>
                      <a:pt x="61" y="20"/>
                    </a:cubicBezTo>
                    <a:cubicBezTo>
                      <a:pt x="61" y="20"/>
                      <a:pt x="61" y="20"/>
                      <a:pt x="61" y="20"/>
                    </a:cubicBezTo>
                    <a:cubicBezTo>
                      <a:pt x="61" y="20"/>
                      <a:pt x="61" y="20"/>
                      <a:pt x="61" y="20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56" y="24"/>
                      <a:pt x="56" y="24"/>
                      <a:pt x="56" y="24"/>
                    </a:cubicBezTo>
                    <a:cubicBezTo>
                      <a:pt x="55" y="24"/>
                      <a:pt x="55" y="24"/>
                      <a:pt x="55" y="24"/>
                    </a:cubicBezTo>
                    <a:cubicBezTo>
                      <a:pt x="47" y="23"/>
                      <a:pt x="47" y="23"/>
                      <a:pt x="47" y="23"/>
                    </a:cubicBezTo>
                    <a:cubicBezTo>
                      <a:pt x="46" y="24"/>
                      <a:pt x="46" y="24"/>
                      <a:pt x="46" y="24"/>
                    </a:cubicBezTo>
                    <a:cubicBezTo>
                      <a:pt x="46" y="32"/>
                      <a:pt x="46" y="32"/>
                      <a:pt x="46" y="32"/>
                    </a:cubicBezTo>
                    <a:cubicBezTo>
                      <a:pt x="46" y="32"/>
                      <a:pt x="46" y="32"/>
                      <a:pt x="46" y="32"/>
                    </a:cubicBezTo>
                    <a:cubicBezTo>
                      <a:pt x="42" y="38"/>
                      <a:pt x="42" y="38"/>
                      <a:pt x="42" y="38"/>
                    </a:cubicBezTo>
                    <a:cubicBezTo>
                      <a:pt x="42" y="38"/>
                      <a:pt x="42" y="38"/>
                      <a:pt x="42" y="38"/>
                    </a:cubicBezTo>
                    <a:cubicBezTo>
                      <a:pt x="42" y="38"/>
                      <a:pt x="42" y="38"/>
                      <a:pt x="42" y="38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34" y="46"/>
                      <a:pt x="34" y="46"/>
                      <a:pt x="34" y="46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25" y="48"/>
                      <a:pt x="25" y="48"/>
                      <a:pt x="25" y="48"/>
                    </a:cubicBezTo>
                    <a:cubicBezTo>
                      <a:pt x="20" y="53"/>
                      <a:pt x="20" y="53"/>
                      <a:pt x="20" y="53"/>
                    </a:cubicBezTo>
                    <a:cubicBezTo>
                      <a:pt x="21" y="60"/>
                      <a:pt x="21" y="60"/>
                      <a:pt x="21" y="60"/>
                    </a:cubicBezTo>
                    <a:cubicBezTo>
                      <a:pt x="21" y="62"/>
                      <a:pt x="21" y="62"/>
                      <a:pt x="21" y="62"/>
                    </a:cubicBezTo>
                    <a:cubicBezTo>
                      <a:pt x="20" y="62"/>
                      <a:pt x="20" y="62"/>
                      <a:pt x="20" y="62"/>
                    </a:cubicBezTo>
                    <a:cubicBezTo>
                      <a:pt x="14" y="68"/>
                      <a:pt x="14" y="68"/>
                      <a:pt x="14" y="68"/>
                    </a:cubicBezTo>
                    <a:cubicBezTo>
                      <a:pt x="10" y="72"/>
                      <a:pt x="10" y="72"/>
                      <a:pt x="10" y="72"/>
                    </a:cubicBezTo>
                    <a:cubicBezTo>
                      <a:pt x="13" y="77"/>
                      <a:pt x="13" y="77"/>
                      <a:pt x="13" y="77"/>
                    </a:cubicBezTo>
                    <a:cubicBezTo>
                      <a:pt x="13" y="77"/>
                      <a:pt x="13" y="77"/>
                      <a:pt x="13" y="77"/>
                    </a:cubicBezTo>
                    <a:cubicBezTo>
                      <a:pt x="13" y="78"/>
                      <a:pt x="13" y="78"/>
                      <a:pt x="13" y="78"/>
                    </a:cubicBezTo>
                    <a:cubicBezTo>
                      <a:pt x="13" y="85"/>
                      <a:pt x="13" y="85"/>
                      <a:pt x="13" y="85"/>
                    </a:cubicBezTo>
                    <a:cubicBezTo>
                      <a:pt x="13" y="85"/>
                      <a:pt x="13" y="85"/>
                      <a:pt x="13" y="85"/>
                    </a:cubicBezTo>
                    <a:cubicBezTo>
                      <a:pt x="13" y="86"/>
                      <a:pt x="13" y="86"/>
                      <a:pt x="13" y="86"/>
                    </a:cubicBezTo>
                    <a:cubicBezTo>
                      <a:pt x="8" y="92"/>
                      <a:pt x="8" y="92"/>
                      <a:pt x="8" y="92"/>
                    </a:cubicBezTo>
                    <a:cubicBezTo>
                      <a:pt x="8" y="92"/>
                      <a:pt x="8" y="92"/>
                      <a:pt x="8" y="92"/>
                    </a:cubicBezTo>
                    <a:cubicBezTo>
                      <a:pt x="2" y="99"/>
                      <a:pt x="2" y="99"/>
                      <a:pt x="2" y="99"/>
                    </a:cubicBezTo>
                    <a:cubicBezTo>
                      <a:pt x="3" y="107"/>
                      <a:pt x="3" y="107"/>
                      <a:pt x="3" y="107"/>
                    </a:cubicBezTo>
                    <a:cubicBezTo>
                      <a:pt x="8" y="112"/>
                      <a:pt x="8" y="112"/>
                      <a:pt x="8" y="112"/>
                    </a:cubicBezTo>
                    <a:cubicBezTo>
                      <a:pt x="8" y="112"/>
                      <a:pt x="8" y="112"/>
                      <a:pt x="8" y="112"/>
                    </a:cubicBezTo>
                    <a:cubicBezTo>
                      <a:pt x="8" y="112"/>
                      <a:pt x="8" y="112"/>
                      <a:pt x="8" y="112"/>
                    </a:cubicBezTo>
                    <a:cubicBezTo>
                      <a:pt x="11" y="116"/>
                      <a:pt x="12" y="120"/>
                      <a:pt x="12" y="122"/>
                    </a:cubicBezTo>
                    <a:cubicBezTo>
                      <a:pt x="12" y="131"/>
                      <a:pt x="12" y="131"/>
                      <a:pt x="12" y="131"/>
                    </a:cubicBezTo>
                    <a:cubicBezTo>
                      <a:pt x="12" y="131"/>
                      <a:pt x="12" y="131"/>
                      <a:pt x="12" y="131"/>
                    </a:cubicBezTo>
                    <a:cubicBezTo>
                      <a:pt x="11" y="132"/>
                      <a:pt x="11" y="132"/>
                      <a:pt x="11" y="132"/>
                    </a:cubicBezTo>
                    <a:cubicBezTo>
                      <a:pt x="3" y="138"/>
                      <a:pt x="3" y="138"/>
                      <a:pt x="3" y="138"/>
                    </a:cubicBezTo>
                    <a:cubicBezTo>
                      <a:pt x="2" y="150"/>
                      <a:pt x="2" y="150"/>
                      <a:pt x="2" y="150"/>
                    </a:cubicBezTo>
                    <a:cubicBezTo>
                      <a:pt x="3" y="162"/>
                      <a:pt x="3" y="162"/>
                      <a:pt x="3" y="162"/>
                    </a:cubicBezTo>
                    <a:cubicBezTo>
                      <a:pt x="3" y="166"/>
                      <a:pt x="5" y="173"/>
                      <a:pt x="9" y="184"/>
                    </a:cubicBezTo>
                    <a:cubicBezTo>
                      <a:pt x="9" y="185"/>
                      <a:pt x="9" y="185"/>
                      <a:pt x="9" y="185"/>
                    </a:cubicBezTo>
                    <a:cubicBezTo>
                      <a:pt x="9" y="186"/>
                      <a:pt x="9" y="186"/>
                      <a:pt x="9" y="186"/>
                    </a:cubicBezTo>
                    <a:cubicBezTo>
                      <a:pt x="0" y="226"/>
                      <a:pt x="0" y="226"/>
                      <a:pt x="0" y="226"/>
                    </a:cubicBezTo>
                    <a:cubicBezTo>
                      <a:pt x="1" y="234"/>
                      <a:pt x="1" y="234"/>
                      <a:pt x="1" y="234"/>
                    </a:cubicBezTo>
                    <a:cubicBezTo>
                      <a:pt x="7" y="237"/>
                      <a:pt x="7" y="237"/>
                      <a:pt x="7" y="237"/>
                    </a:cubicBezTo>
                    <a:cubicBezTo>
                      <a:pt x="16" y="228"/>
                      <a:pt x="16" y="228"/>
                      <a:pt x="16" y="228"/>
                    </a:cubicBezTo>
                    <a:cubicBezTo>
                      <a:pt x="16" y="228"/>
                      <a:pt x="16" y="228"/>
                      <a:pt x="16" y="228"/>
                    </a:cubicBezTo>
                    <a:cubicBezTo>
                      <a:pt x="17" y="228"/>
                      <a:pt x="17" y="228"/>
                      <a:pt x="17" y="228"/>
                    </a:cubicBezTo>
                    <a:cubicBezTo>
                      <a:pt x="48" y="216"/>
                      <a:pt x="48" y="216"/>
                      <a:pt x="48" y="216"/>
                    </a:cubicBezTo>
                    <a:cubicBezTo>
                      <a:pt x="56" y="208"/>
                      <a:pt x="56" y="208"/>
                      <a:pt x="56" y="208"/>
                    </a:cubicBezTo>
                    <a:cubicBezTo>
                      <a:pt x="56" y="208"/>
                      <a:pt x="56" y="208"/>
                      <a:pt x="56" y="208"/>
                    </a:cubicBezTo>
                    <a:cubicBezTo>
                      <a:pt x="57" y="208"/>
                      <a:pt x="57" y="208"/>
                      <a:pt x="57" y="208"/>
                    </a:cubicBezTo>
                    <a:cubicBezTo>
                      <a:pt x="58" y="208"/>
                      <a:pt x="58" y="208"/>
                      <a:pt x="58" y="208"/>
                    </a:cubicBezTo>
                    <a:cubicBezTo>
                      <a:pt x="75" y="210"/>
                      <a:pt x="75" y="210"/>
                      <a:pt x="75" y="210"/>
                    </a:cubicBezTo>
                    <a:cubicBezTo>
                      <a:pt x="78" y="210"/>
                      <a:pt x="83" y="208"/>
                      <a:pt x="90" y="204"/>
                    </a:cubicBezTo>
                    <a:cubicBezTo>
                      <a:pt x="90" y="196"/>
                      <a:pt x="90" y="196"/>
                      <a:pt x="90" y="196"/>
                    </a:cubicBezTo>
                    <a:cubicBezTo>
                      <a:pt x="91" y="196"/>
                      <a:pt x="91" y="196"/>
                      <a:pt x="91" y="196"/>
                    </a:cubicBezTo>
                    <a:cubicBezTo>
                      <a:pt x="91" y="196"/>
                      <a:pt x="91" y="196"/>
                      <a:pt x="91" y="196"/>
                    </a:cubicBezTo>
                    <a:cubicBezTo>
                      <a:pt x="96" y="191"/>
                      <a:pt x="96" y="191"/>
                      <a:pt x="96" y="191"/>
                    </a:cubicBezTo>
                    <a:cubicBezTo>
                      <a:pt x="95" y="186"/>
                      <a:pt x="95" y="186"/>
                      <a:pt x="95" y="186"/>
                    </a:cubicBezTo>
                    <a:cubicBezTo>
                      <a:pt x="95" y="186"/>
                      <a:pt x="95" y="186"/>
                      <a:pt x="95" y="186"/>
                    </a:cubicBezTo>
                    <a:cubicBezTo>
                      <a:pt x="95" y="185"/>
                      <a:pt x="95" y="185"/>
                      <a:pt x="95" y="185"/>
                    </a:cubicBezTo>
                    <a:cubicBezTo>
                      <a:pt x="95" y="184"/>
                      <a:pt x="95" y="184"/>
                      <a:pt x="95" y="184"/>
                    </a:cubicBezTo>
                    <a:cubicBezTo>
                      <a:pt x="95" y="184"/>
                      <a:pt x="95" y="184"/>
                      <a:pt x="95" y="184"/>
                    </a:cubicBezTo>
                    <a:cubicBezTo>
                      <a:pt x="97" y="182"/>
                      <a:pt x="97" y="181"/>
                      <a:pt x="96" y="180"/>
                    </a:cubicBezTo>
                    <a:cubicBezTo>
                      <a:pt x="94" y="177"/>
                      <a:pt x="95" y="174"/>
                      <a:pt x="97" y="170"/>
                    </a:cubicBezTo>
                    <a:cubicBezTo>
                      <a:pt x="99" y="168"/>
                      <a:pt x="99" y="168"/>
                      <a:pt x="99" y="168"/>
                    </a:cubicBezTo>
                    <a:cubicBezTo>
                      <a:pt x="99" y="168"/>
                      <a:pt x="99" y="168"/>
                      <a:pt x="99" y="168"/>
                    </a:cubicBezTo>
                    <a:cubicBezTo>
                      <a:pt x="98" y="162"/>
                      <a:pt x="98" y="162"/>
                      <a:pt x="98" y="162"/>
                    </a:cubicBezTo>
                    <a:cubicBezTo>
                      <a:pt x="92" y="155"/>
                      <a:pt x="92" y="155"/>
                      <a:pt x="92" y="155"/>
                    </a:cubicBezTo>
                    <a:cubicBezTo>
                      <a:pt x="90" y="153"/>
                      <a:pt x="89" y="150"/>
                      <a:pt x="91" y="147"/>
                    </a:cubicBezTo>
                    <a:cubicBezTo>
                      <a:pt x="92" y="145"/>
                      <a:pt x="93" y="142"/>
                      <a:pt x="95" y="140"/>
                    </a:cubicBezTo>
                    <a:cubicBezTo>
                      <a:pt x="96" y="134"/>
                      <a:pt x="96" y="134"/>
                      <a:pt x="96" y="134"/>
                    </a:cubicBezTo>
                    <a:cubicBezTo>
                      <a:pt x="96" y="134"/>
                      <a:pt x="96" y="134"/>
                      <a:pt x="96" y="134"/>
                    </a:cubicBezTo>
                    <a:cubicBezTo>
                      <a:pt x="96" y="134"/>
                      <a:pt x="96" y="134"/>
                      <a:pt x="96" y="134"/>
                    </a:cubicBezTo>
                    <a:cubicBezTo>
                      <a:pt x="101" y="124"/>
                      <a:pt x="101" y="124"/>
                      <a:pt x="101" y="124"/>
                    </a:cubicBezTo>
                    <a:cubicBezTo>
                      <a:pt x="102" y="120"/>
                      <a:pt x="102" y="120"/>
                      <a:pt x="102" y="120"/>
                    </a:cubicBezTo>
                    <a:cubicBezTo>
                      <a:pt x="108" y="108"/>
                      <a:pt x="108" y="108"/>
                      <a:pt x="108" y="108"/>
                    </a:cubicBezTo>
                    <a:cubicBezTo>
                      <a:pt x="104" y="100"/>
                      <a:pt x="104" y="100"/>
                      <a:pt x="104" y="100"/>
                    </a:cubicBezTo>
                    <a:cubicBezTo>
                      <a:pt x="92" y="92"/>
                      <a:pt x="92" y="92"/>
                      <a:pt x="92" y="92"/>
                    </a:cubicBezTo>
                    <a:cubicBezTo>
                      <a:pt x="91" y="92"/>
                      <a:pt x="91" y="92"/>
                      <a:pt x="91" y="92"/>
                    </a:cubicBezTo>
                    <a:cubicBezTo>
                      <a:pt x="91" y="92"/>
                      <a:pt x="91" y="92"/>
                      <a:pt x="91" y="92"/>
                    </a:cubicBezTo>
                    <a:cubicBezTo>
                      <a:pt x="91" y="92"/>
                      <a:pt x="91" y="92"/>
                      <a:pt x="91" y="92"/>
                    </a:cubicBezTo>
                    <a:cubicBezTo>
                      <a:pt x="88" y="85"/>
                      <a:pt x="88" y="85"/>
                      <a:pt x="88" y="85"/>
                    </a:cubicBezTo>
                    <a:cubicBezTo>
                      <a:pt x="88" y="85"/>
                      <a:pt x="88" y="85"/>
                      <a:pt x="88" y="85"/>
                    </a:cubicBezTo>
                    <a:cubicBezTo>
                      <a:pt x="88" y="84"/>
                      <a:pt x="88" y="84"/>
                      <a:pt x="88" y="84"/>
                    </a:cubicBezTo>
                    <a:cubicBezTo>
                      <a:pt x="90" y="73"/>
                      <a:pt x="90" y="73"/>
                      <a:pt x="90" y="73"/>
                    </a:cubicBezTo>
                    <a:cubicBezTo>
                      <a:pt x="90" y="73"/>
                      <a:pt x="90" y="73"/>
                      <a:pt x="90" y="73"/>
                    </a:cubicBezTo>
                    <a:cubicBezTo>
                      <a:pt x="90" y="73"/>
                      <a:pt x="90" y="73"/>
                      <a:pt x="90" y="73"/>
                    </a:cubicBezTo>
                    <a:cubicBezTo>
                      <a:pt x="92" y="65"/>
                      <a:pt x="92" y="65"/>
                      <a:pt x="92" y="65"/>
                    </a:cubicBezTo>
                    <a:cubicBezTo>
                      <a:pt x="92" y="62"/>
                      <a:pt x="92" y="60"/>
                      <a:pt x="94" y="58"/>
                    </a:cubicBezTo>
                    <a:cubicBezTo>
                      <a:pt x="94" y="58"/>
                      <a:pt x="96" y="57"/>
                      <a:pt x="97" y="57"/>
                    </a:cubicBezTo>
                    <a:cubicBezTo>
                      <a:pt x="104" y="56"/>
                      <a:pt x="104" y="56"/>
                      <a:pt x="104" y="56"/>
                    </a:cubicBezTo>
                    <a:cubicBezTo>
                      <a:pt x="106" y="51"/>
                      <a:pt x="106" y="51"/>
                      <a:pt x="106" y="51"/>
                    </a:cubicBezTo>
                    <a:cubicBezTo>
                      <a:pt x="108" y="38"/>
                      <a:pt x="108" y="38"/>
                      <a:pt x="108" y="38"/>
                    </a:cubicBezTo>
                    <a:cubicBezTo>
                      <a:pt x="107" y="33"/>
                      <a:pt x="107" y="33"/>
                      <a:pt x="107" y="33"/>
                    </a:cubicBezTo>
                    <a:cubicBezTo>
                      <a:pt x="100" y="32"/>
                      <a:pt x="100" y="32"/>
                      <a:pt x="100" y="32"/>
                    </a:cubicBezTo>
                    <a:cubicBezTo>
                      <a:pt x="100" y="32"/>
                      <a:pt x="100" y="32"/>
                      <a:pt x="100" y="32"/>
                    </a:cubicBezTo>
                    <a:cubicBezTo>
                      <a:pt x="100" y="32"/>
                      <a:pt x="100" y="32"/>
                      <a:pt x="100" y="32"/>
                    </a:cubicBezTo>
                    <a:cubicBezTo>
                      <a:pt x="92" y="28"/>
                      <a:pt x="92" y="28"/>
                      <a:pt x="92" y="28"/>
                    </a:cubicBezTo>
                    <a:cubicBezTo>
                      <a:pt x="91" y="27"/>
                      <a:pt x="91" y="27"/>
                      <a:pt x="91" y="27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0" y="16"/>
                      <a:pt x="90" y="16"/>
                      <a:pt x="90" y="16"/>
                    </a:cubicBezTo>
                    <a:cubicBezTo>
                      <a:pt x="90" y="16"/>
                      <a:pt x="90" y="16"/>
                      <a:pt x="90" y="16"/>
                    </a:cubicBezTo>
                    <a:cubicBezTo>
                      <a:pt x="90" y="14"/>
                      <a:pt x="90" y="14"/>
                      <a:pt x="90" y="14"/>
                    </a:cubicBezTo>
                    <a:lnTo>
                      <a:pt x="101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íşļïḋé">
                <a:extLst>
                  <a:ext uri="{FF2B5EF4-FFF2-40B4-BE49-F238E27FC236}">
                    <a16:creationId xmlns:a16="http://schemas.microsoft.com/office/drawing/2014/main" xmlns="" id="{B07F6A07-AE35-4EB3-9A0D-401AE344E000}"/>
                  </a:ext>
                </a:extLst>
              </p:cNvPr>
              <p:cNvSpPr/>
              <p:nvPr/>
            </p:nvSpPr>
            <p:spPr bwMode="auto">
              <a:xfrm>
                <a:off x="3381" y="2706"/>
                <a:ext cx="409" cy="473"/>
              </a:xfrm>
              <a:custGeom>
                <a:avLst/>
                <a:gdLst>
                  <a:gd name="T0" fmla="*/ 150 w 173"/>
                  <a:gd name="T1" fmla="*/ 34 h 200"/>
                  <a:gd name="T2" fmla="*/ 146 w 173"/>
                  <a:gd name="T3" fmla="*/ 26 h 200"/>
                  <a:gd name="T4" fmla="*/ 143 w 173"/>
                  <a:gd name="T5" fmla="*/ 12 h 200"/>
                  <a:gd name="T6" fmla="*/ 136 w 173"/>
                  <a:gd name="T7" fmla="*/ 17 h 200"/>
                  <a:gd name="T8" fmla="*/ 125 w 173"/>
                  <a:gd name="T9" fmla="*/ 15 h 200"/>
                  <a:gd name="T10" fmla="*/ 125 w 173"/>
                  <a:gd name="T11" fmla="*/ 7 h 200"/>
                  <a:gd name="T12" fmla="*/ 122 w 173"/>
                  <a:gd name="T13" fmla="*/ 10 h 200"/>
                  <a:gd name="T14" fmla="*/ 109 w 173"/>
                  <a:gd name="T15" fmla="*/ 22 h 200"/>
                  <a:gd name="T16" fmla="*/ 107 w 173"/>
                  <a:gd name="T17" fmla="*/ 22 h 200"/>
                  <a:gd name="T18" fmla="*/ 99 w 173"/>
                  <a:gd name="T19" fmla="*/ 16 h 200"/>
                  <a:gd name="T20" fmla="*/ 92 w 173"/>
                  <a:gd name="T21" fmla="*/ 13 h 200"/>
                  <a:gd name="T22" fmla="*/ 75 w 173"/>
                  <a:gd name="T23" fmla="*/ 8 h 200"/>
                  <a:gd name="T24" fmla="*/ 66 w 173"/>
                  <a:gd name="T25" fmla="*/ 4 h 200"/>
                  <a:gd name="T26" fmla="*/ 47 w 173"/>
                  <a:gd name="T27" fmla="*/ 0 h 200"/>
                  <a:gd name="T28" fmla="*/ 40 w 173"/>
                  <a:gd name="T29" fmla="*/ 16 h 200"/>
                  <a:gd name="T30" fmla="*/ 34 w 173"/>
                  <a:gd name="T31" fmla="*/ 16 h 200"/>
                  <a:gd name="T32" fmla="*/ 14 w 173"/>
                  <a:gd name="T33" fmla="*/ 26 h 200"/>
                  <a:gd name="T34" fmla="*/ 13 w 173"/>
                  <a:gd name="T35" fmla="*/ 72 h 200"/>
                  <a:gd name="T36" fmla="*/ 9 w 173"/>
                  <a:gd name="T37" fmla="*/ 83 h 200"/>
                  <a:gd name="T38" fmla="*/ 1 w 173"/>
                  <a:gd name="T39" fmla="*/ 109 h 200"/>
                  <a:gd name="T40" fmla="*/ 7 w 173"/>
                  <a:gd name="T41" fmla="*/ 111 h 200"/>
                  <a:gd name="T42" fmla="*/ 17 w 173"/>
                  <a:gd name="T43" fmla="*/ 126 h 200"/>
                  <a:gd name="T44" fmla="*/ 14 w 173"/>
                  <a:gd name="T45" fmla="*/ 132 h 200"/>
                  <a:gd name="T46" fmla="*/ 24 w 173"/>
                  <a:gd name="T47" fmla="*/ 158 h 200"/>
                  <a:gd name="T48" fmla="*/ 38 w 173"/>
                  <a:gd name="T49" fmla="*/ 151 h 200"/>
                  <a:gd name="T50" fmla="*/ 46 w 173"/>
                  <a:gd name="T51" fmla="*/ 151 h 200"/>
                  <a:gd name="T52" fmla="*/ 52 w 173"/>
                  <a:gd name="T53" fmla="*/ 140 h 200"/>
                  <a:gd name="T54" fmla="*/ 68 w 173"/>
                  <a:gd name="T55" fmla="*/ 135 h 200"/>
                  <a:gd name="T56" fmla="*/ 77 w 173"/>
                  <a:gd name="T57" fmla="*/ 151 h 200"/>
                  <a:gd name="T58" fmla="*/ 81 w 173"/>
                  <a:gd name="T59" fmla="*/ 165 h 200"/>
                  <a:gd name="T60" fmla="*/ 71 w 173"/>
                  <a:gd name="T61" fmla="*/ 185 h 200"/>
                  <a:gd name="T62" fmla="*/ 84 w 173"/>
                  <a:gd name="T63" fmla="*/ 187 h 200"/>
                  <a:gd name="T64" fmla="*/ 89 w 173"/>
                  <a:gd name="T65" fmla="*/ 199 h 200"/>
                  <a:gd name="T66" fmla="*/ 102 w 173"/>
                  <a:gd name="T67" fmla="*/ 196 h 200"/>
                  <a:gd name="T68" fmla="*/ 108 w 173"/>
                  <a:gd name="T69" fmla="*/ 178 h 200"/>
                  <a:gd name="T70" fmla="*/ 135 w 173"/>
                  <a:gd name="T71" fmla="*/ 189 h 200"/>
                  <a:gd name="T72" fmla="*/ 128 w 173"/>
                  <a:gd name="T73" fmla="*/ 172 h 200"/>
                  <a:gd name="T74" fmla="*/ 128 w 173"/>
                  <a:gd name="T75" fmla="*/ 170 h 200"/>
                  <a:gd name="T76" fmla="*/ 166 w 173"/>
                  <a:gd name="T77" fmla="*/ 166 h 200"/>
                  <a:gd name="T78" fmla="*/ 167 w 173"/>
                  <a:gd name="T79" fmla="*/ 165 h 200"/>
                  <a:gd name="T80" fmla="*/ 167 w 173"/>
                  <a:gd name="T81" fmla="*/ 163 h 200"/>
                  <a:gd name="T82" fmla="*/ 166 w 173"/>
                  <a:gd name="T83" fmla="*/ 142 h 200"/>
                  <a:gd name="T84" fmla="*/ 170 w 173"/>
                  <a:gd name="T85" fmla="*/ 134 h 200"/>
                  <a:gd name="T86" fmla="*/ 163 w 173"/>
                  <a:gd name="T87" fmla="*/ 126 h 200"/>
                  <a:gd name="T88" fmla="*/ 158 w 173"/>
                  <a:gd name="T89" fmla="*/ 98 h 200"/>
                  <a:gd name="T90" fmla="*/ 151 w 173"/>
                  <a:gd name="T91" fmla="*/ 102 h 200"/>
                  <a:gd name="T92" fmla="*/ 150 w 173"/>
                  <a:gd name="T93" fmla="*/ 84 h 200"/>
                  <a:gd name="T94" fmla="*/ 163 w 173"/>
                  <a:gd name="T95" fmla="*/ 50 h 200"/>
                  <a:gd name="T96" fmla="*/ 150 w 173"/>
                  <a:gd name="T97" fmla="*/ 34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73" h="200">
                    <a:moveTo>
                      <a:pt x="150" y="34"/>
                    </a:moveTo>
                    <a:cubicBezTo>
                      <a:pt x="150" y="34"/>
                      <a:pt x="150" y="34"/>
                      <a:pt x="150" y="34"/>
                    </a:cubicBezTo>
                    <a:cubicBezTo>
                      <a:pt x="150" y="34"/>
                      <a:pt x="150" y="34"/>
                      <a:pt x="150" y="34"/>
                    </a:cubicBezTo>
                    <a:cubicBezTo>
                      <a:pt x="150" y="33"/>
                      <a:pt x="150" y="33"/>
                      <a:pt x="150" y="33"/>
                    </a:cubicBezTo>
                    <a:cubicBezTo>
                      <a:pt x="146" y="27"/>
                      <a:pt x="146" y="27"/>
                      <a:pt x="146" y="27"/>
                    </a:cubicBezTo>
                    <a:cubicBezTo>
                      <a:pt x="146" y="26"/>
                      <a:pt x="146" y="26"/>
                      <a:pt x="146" y="26"/>
                    </a:cubicBezTo>
                    <a:cubicBezTo>
                      <a:pt x="146" y="26"/>
                      <a:pt x="146" y="26"/>
                      <a:pt x="146" y="26"/>
                    </a:cubicBezTo>
                    <a:cubicBezTo>
                      <a:pt x="147" y="16"/>
                      <a:pt x="147" y="16"/>
                      <a:pt x="147" y="16"/>
                    </a:cubicBezTo>
                    <a:cubicBezTo>
                      <a:pt x="147" y="15"/>
                      <a:pt x="146" y="14"/>
                      <a:pt x="143" y="12"/>
                    </a:cubicBezTo>
                    <a:cubicBezTo>
                      <a:pt x="141" y="12"/>
                      <a:pt x="141" y="12"/>
                      <a:pt x="141" y="12"/>
                    </a:cubicBezTo>
                    <a:cubicBezTo>
                      <a:pt x="137" y="17"/>
                      <a:pt x="137" y="17"/>
                      <a:pt x="137" y="17"/>
                    </a:cubicBezTo>
                    <a:cubicBezTo>
                      <a:pt x="136" y="17"/>
                      <a:pt x="136" y="17"/>
                      <a:pt x="136" y="17"/>
                    </a:cubicBezTo>
                    <a:cubicBezTo>
                      <a:pt x="136" y="17"/>
                      <a:pt x="136" y="17"/>
                      <a:pt x="136" y="17"/>
                    </a:cubicBezTo>
                    <a:cubicBezTo>
                      <a:pt x="126" y="22"/>
                      <a:pt x="126" y="22"/>
                      <a:pt x="126" y="22"/>
                    </a:cubicBezTo>
                    <a:cubicBezTo>
                      <a:pt x="125" y="15"/>
                      <a:pt x="125" y="15"/>
                      <a:pt x="125" y="15"/>
                    </a:cubicBezTo>
                    <a:cubicBezTo>
                      <a:pt x="125" y="14"/>
                      <a:pt x="125" y="14"/>
                      <a:pt x="125" y="14"/>
                    </a:cubicBezTo>
                    <a:cubicBezTo>
                      <a:pt x="126" y="11"/>
                      <a:pt x="126" y="11"/>
                      <a:pt x="126" y="11"/>
                    </a:cubicBezTo>
                    <a:cubicBezTo>
                      <a:pt x="125" y="7"/>
                      <a:pt x="125" y="7"/>
                      <a:pt x="125" y="7"/>
                    </a:cubicBezTo>
                    <a:cubicBezTo>
                      <a:pt x="124" y="6"/>
                      <a:pt x="124" y="6"/>
                      <a:pt x="124" y="6"/>
                    </a:cubicBezTo>
                    <a:cubicBezTo>
                      <a:pt x="122" y="10"/>
                      <a:pt x="122" y="10"/>
                      <a:pt x="122" y="10"/>
                    </a:cubicBezTo>
                    <a:cubicBezTo>
                      <a:pt x="122" y="10"/>
                      <a:pt x="122" y="10"/>
                      <a:pt x="122" y="10"/>
                    </a:cubicBezTo>
                    <a:cubicBezTo>
                      <a:pt x="122" y="10"/>
                      <a:pt x="122" y="10"/>
                      <a:pt x="122" y="10"/>
                    </a:cubicBezTo>
                    <a:cubicBezTo>
                      <a:pt x="109" y="21"/>
                      <a:pt x="109" y="21"/>
                      <a:pt x="109" y="21"/>
                    </a:cubicBezTo>
                    <a:cubicBezTo>
                      <a:pt x="109" y="22"/>
                      <a:pt x="109" y="22"/>
                      <a:pt x="109" y="22"/>
                    </a:cubicBezTo>
                    <a:cubicBezTo>
                      <a:pt x="108" y="22"/>
                      <a:pt x="108" y="22"/>
                      <a:pt x="108" y="22"/>
                    </a:cubicBezTo>
                    <a:cubicBezTo>
                      <a:pt x="108" y="22"/>
                      <a:pt x="108" y="22"/>
                      <a:pt x="108" y="22"/>
                    </a:cubicBezTo>
                    <a:cubicBezTo>
                      <a:pt x="107" y="22"/>
                      <a:pt x="107" y="22"/>
                      <a:pt x="107" y="22"/>
                    </a:cubicBezTo>
                    <a:cubicBezTo>
                      <a:pt x="103" y="20"/>
                      <a:pt x="103" y="20"/>
                      <a:pt x="103" y="20"/>
                    </a:cubicBezTo>
                    <a:cubicBezTo>
                      <a:pt x="103" y="20"/>
                      <a:pt x="103" y="20"/>
                      <a:pt x="103" y="20"/>
                    </a:cubicBezTo>
                    <a:cubicBezTo>
                      <a:pt x="99" y="16"/>
                      <a:pt x="99" y="16"/>
                      <a:pt x="99" y="16"/>
                    </a:cubicBezTo>
                    <a:cubicBezTo>
                      <a:pt x="92" y="14"/>
                      <a:pt x="92" y="14"/>
                      <a:pt x="92" y="14"/>
                    </a:cubicBezTo>
                    <a:cubicBezTo>
                      <a:pt x="92" y="14"/>
                      <a:pt x="92" y="14"/>
                      <a:pt x="92" y="14"/>
                    </a:cubicBezTo>
                    <a:cubicBezTo>
                      <a:pt x="92" y="13"/>
                      <a:pt x="92" y="13"/>
                      <a:pt x="92" y="13"/>
                    </a:cubicBezTo>
                    <a:cubicBezTo>
                      <a:pt x="88" y="10"/>
                      <a:pt x="88" y="10"/>
                      <a:pt x="88" y="10"/>
                    </a:cubicBezTo>
                    <a:cubicBezTo>
                      <a:pt x="75" y="8"/>
                      <a:pt x="75" y="8"/>
                      <a:pt x="75" y="8"/>
                    </a:cubicBezTo>
                    <a:cubicBezTo>
                      <a:pt x="75" y="8"/>
                      <a:pt x="75" y="8"/>
                      <a:pt x="75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66" y="3"/>
                      <a:pt x="66" y="3"/>
                      <a:pt x="66" y="3"/>
                    </a:cubicBezTo>
                    <a:cubicBezTo>
                      <a:pt x="66" y="4"/>
                      <a:pt x="66" y="4"/>
                      <a:pt x="66" y="4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0" y="15"/>
                      <a:pt x="50" y="15"/>
                      <a:pt x="50" y="15"/>
                    </a:cubicBezTo>
                    <a:cubicBezTo>
                      <a:pt x="48" y="15"/>
                      <a:pt x="48" y="15"/>
                      <a:pt x="48" y="15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10" y="62"/>
                      <a:pt x="10" y="62"/>
                      <a:pt x="10" y="62"/>
                    </a:cubicBezTo>
                    <a:cubicBezTo>
                      <a:pt x="13" y="72"/>
                      <a:pt x="13" y="72"/>
                      <a:pt x="13" y="72"/>
                    </a:cubicBezTo>
                    <a:cubicBezTo>
                      <a:pt x="13" y="74"/>
                      <a:pt x="13" y="74"/>
                      <a:pt x="13" y="74"/>
                    </a:cubicBezTo>
                    <a:cubicBezTo>
                      <a:pt x="12" y="75"/>
                      <a:pt x="12" y="75"/>
                      <a:pt x="12" y="75"/>
                    </a:cubicBezTo>
                    <a:cubicBezTo>
                      <a:pt x="10" y="76"/>
                      <a:pt x="9" y="79"/>
                      <a:pt x="9" y="83"/>
                    </a:cubicBezTo>
                    <a:cubicBezTo>
                      <a:pt x="13" y="99"/>
                      <a:pt x="13" y="99"/>
                      <a:pt x="13" y="99"/>
                    </a:cubicBezTo>
                    <a:cubicBezTo>
                      <a:pt x="12" y="100"/>
                      <a:pt x="12" y="100"/>
                      <a:pt x="12" y="100"/>
                    </a:cubicBezTo>
                    <a:cubicBezTo>
                      <a:pt x="5" y="104"/>
                      <a:pt x="1" y="107"/>
                      <a:pt x="1" y="109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7" y="112"/>
                      <a:pt x="7" y="112"/>
                      <a:pt x="7" y="112"/>
                    </a:cubicBezTo>
                    <a:cubicBezTo>
                      <a:pt x="7" y="111"/>
                      <a:pt x="7" y="111"/>
                      <a:pt x="7" y="111"/>
                    </a:cubicBezTo>
                    <a:cubicBezTo>
                      <a:pt x="8" y="111"/>
                      <a:pt x="8" y="111"/>
                      <a:pt x="8" y="111"/>
                    </a:cubicBezTo>
                    <a:cubicBezTo>
                      <a:pt x="12" y="111"/>
                      <a:pt x="15" y="113"/>
                      <a:pt x="16" y="117"/>
                    </a:cubicBezTo>
                    <a:cubicBezTo>
                      <a:pt x="17" y="126"/>
                      <a:pt x="17" y="126"/>
                      <a:pt x="17" y="126"/>
                    </a:cubicBezTo>
                    <a:cubicBezTo>
                      <a:pt x="16" y="127"/>
                      <a:pt x="16" y="127"/>
                      <a:pt x="16" y="127"/>
                    </a:cubicBezTo>
                    <a:cubicBezTo>
                      <a:pt x="16" y="128"/>
                      <a:pt x="16" y="128"/>
                      <a:pt x="16" y="128"/>
                    </a:cubicBezTo>
                    <a:cubicBezTo>
                      <a:pt x="14" y="129"/>
                      <a:pt x="14" y="130"/>
                      <a:pt x="14" y="132"/>
                    </a:cubicBezTo>
                    <a:cubicBezTo>
                      <a:pt x="12" y="141"/>
                      <a:pt x="12" y="141"/>
                      <a:pt x="12" y="141"/>
                    </a:cubicBezTo>
                    <a:cubicBezTo>
                      <a:pt x="13" y="144"/>
                      <a:pt x="14" y="146"/>
                      <a:pt x="16" y="148"/>
                    </a:cubicBezTo>
                    <a:cubicBezTo>
                      <a:pt x="24" y="158"/>
                      <a:pt x="24" y="158"/>
                      <a:pt x="24" y="158"/>
                    </a:cubicBezTo>
                    <a:cubicBezTo>
                      <a:pt x="32" y="152"/>
                      <a:pt x="32" y="152"/>
                      <a:pt x="32" y="152"/>
                    </a:cubicBezTo>
                    <a:cubicBezTo>
                      <a:pt x="38" y="151"/>
                      <a:pt x="38" y="151"/>
                      <a:pt x="38" y="151"/>
                    </a:cubicBezTo>
                    <a:cubicBezTo>
                      <a:pt x="38" y="151"/>
                      <a:pt x="38" y="151"/>
                      <a:pt x="38" y="151"/>
                    </a:cubicBezTo>
                    <a:cubicBezTo>
                      <a:pt x="38" y="152"/>
                      <a:pt x="38" y="152"/>
                      <a:pt x="38" y="152"/>
                    </a:cubicBezTo>
                    <a:cubicBezTo>
                      <a:pt x="42" y="153"/>
                      <a:pt x="42" y="153"/>
                      <a:pt x="42" y="153"/>
                    </a:cubicBezTo>
                    <a:cubicBezTo>
                      <a:pt x="44" y="153"/>
                      <a:pt x="45" y="152"/>
                      <a:pt x="46" y="151"/>
                    </a:cubicBezTo>
                    <a:cubicBezTo>
                      <a:pt x="50" y="146"/>
                      <a:pt x="50" y="146"/>
                      <a:pt x="50" y="146"/>
                    </a:cubicBezTo>
                    <a:cubicBezTo>
                      <a:pt x="49" y="143"/>
                      <a:pt x="49" y="143"/>
                      <a:pt x="49" y="143"/>
                    </a:cubicBezTo>
                    <a:cubicBezTo>
                      <a:pt x="50" y="142"/>
                      <a:pt x="51" y="141"/>
                      <a:pt x="52" y="140"/>
                    </a:cubicBezTo>
                    <a:cubicBezTo>
                      <a:pt x="62" y="140"/>
                      <a:pt x="62" y="140"/>
                      <a:pt x="62" y="140"/>
                    </a:cubicBezTo>
                    <a:cubicBezTo>
                      <a:pt x="64" y="141"/>
                      <a:pt x="65" y="140"/>
                      <a:pt x="65" y="140"/>
                    </a:cubicBezTo>
                    <a:cubicBezTo>
                      <a:pt x="66" y="137"/>
                      <a:pt x="67" y="136"/>
                      <a:pt x="68" y="135"/>
                    </a:cubicBezTo>
                    <a:cubicBezTo>
                      <a:pt x="70" y="135"/>
                      <a:pt x="72" y="135"/>
                      <a:pt x="73" y="136"/>
                    </a:cubicBezTo>
                    <a:cubicBezTo>
                      <a:pt x="76" y="139"/>
                      <a:pt x="78" y="141"/>
                      <a:pt x="78" y="144"/>
                    </a:cubicBezTo>
                    <a:cubicBezTo>
                      <a:pt x="77" y="151"/>
                      <a:pt x="77" y="151"/>
                      <a:pt x="77" y="151"/>
                    </a:cubicBezTo>
                    <a:cubicBezTo>
                      <a:pt x="78" y="152"/>
                      <a:pt x="78" y="152"/>
                      <a:pt x="78" y="152"/>
                    </a:cubicBezTo>
                    <a:cubicBezTo>
                      <a:pt x="81" y="154"/>
                      <a:pt x="82" y="156"/>
                      <a:pt x="82" y="158"/>
                    </a:cubicBezTo>
                    <a:cubicBezTo>
                      <a:pt x="81" y="165"/>
                      <a:pt x="81" y="165"/>
                      <a:pt x="81" y="165"/>
                    </a:cubicBezTo>
                    <a:cubicBezTo>
                      <a:pt x="80" y="169"/>
                      <a:pt x="78" y="172"/>
                      <a:pt x="77" y="172"/>
                    </a:cubicBezTo>
                    <a:cubicBezTo>
                      <a:pt x="77" y="172"/>
                      <a:pt x="77" y="172"/>
                      <a:pt x="77" y="172"/>
                    </a:cubicBezTo>
                    <a:cubicBezTo>
                      <a:pt x="71" y="185"/>
                      <a:pt x="71" y="185"/>
                      <a:pt x="71" y="185"/>
                    </a:cubicBezTo>
                    <a:cubicBezTo>
                      <a:pt x="73" y="186"/>
                      <a:pt x="73" y="186"/>
                      <a:pt x="73" y="186"/>
                    </a:cubicBezTo>
                    <a:cubicBezTo>
                      <a:pt x="82" y="186"/>
                      <a:pt x="82" y="186"/>
                      <a:pt x="82" y="186"/>
                    </a:cubicBezTo>
                    <a:cubicBezTo>
                      <a:pt x="84" y="187"/>
                      <a:pt x="84" y="187"/>
                      <a:pt x="84" y="187"/>
                    </a:cubicBezTo>
                    <a:cubicBezTo>
                      <a:pt x="84" y="188"/>
                      <a:pt x="84" y="188"/>
                      <a:pt x="84" y="188"/>
                    </a:cubicBezTo>
                    <a:cubicBezTo>
                      <a:pt x="82" y="192"/>
                      <a:pt x="82" y="195"/>
                      <a:pt x="82" y="197"/>
                    </a:cubicBezTo>
                    <a:cubicBezTo>
                      <a:pt x="86" y="199"/>
                      <a:pt x="88" y="200"/>
                      <a:pt x="89" y="199"/>
                    </a:cubicBezTo>
                    <a:cubicBezTo>
                      <a:pt x="94" y="197"/>
                      <a:pt x="94" y="197"/>
                      <a:pt x="94" y="197"/>
                    </a:cubicBezTo>
                    <a:cubicBezTo>
                      <a:pt x="97" y="196"/>
                      <a:pt x="97" y="196"/>
                      <a:pt x="97" y="196"/>
                    </a:cubicBezTo>
                    <a:cubicBezTo>
                      <a:pt x="102" y="196"/>
                      <a:pt x="102" y="196"/>
                      <a:pt x="102" y="196"/>
                    </a:cubicBezTo>
                    <a:cubicBezTo>
                      <a:pt x="108" y="190"/>
                      <a:pt x="108" y="190"/>
                      <a:pt x="108" y="190"/>
                    </a:cubicBezTo>
                    <a:cubicBezTo>
                      <a:pt x="108" y="183"/>
                      <a:pt x="108" y="183"/>
                      <a:pt x="108" y="183"/>
                    </a:cubicBezTo>
                    <a:cubicBezTo>
                      <a:pt x="107" y="181"/>
                      <a:pt x="108" y="179"/>
                      <a:pt x="108" y="178"/>
                    </a:cubicBezTo>
                    <a:cubicBezTo>
                      <a:pt x="110" y="177"/>
                      <a:pt x="113" y="177"/>
                      <a:pt x="118" y="180"/>
                    </a:cubicBezTo>
                    <a:cubicBezTo>
                      <a:pt x="128" y="186"/>
                      <a:pt x="128" y="186"/>
                      <a:pt x="128" y="186"/>
                    </a:cubicBezTo>
                    <a:cubicBezTo>
                      <a:pt x="131" y="188"/>
                      <a:pt x="133" y="189"/>
                      <a:pt x="135" y="189"/>
                    </a:cubicBezTo>
                    <a:cubicBezTo>
                      <a:pt x="135" y="188"/>
                      <a:pt x="135" y="188"/>
                      <a:pt x="135" y="188"/>
                    </a:cubicBezTo>
                    <a:cubicBezTo>
                      <a:pt x="136" y="187"/>
                      <a:pt x="135" y="184"/>
                      <a:pt x="133" y="180"/>
                    </a:cubicBezTo>
                    <a:cubicBezTo>
                      <a:pt x="128" y="172"/>
                      <a:pt x="128" y="172"/>
                      <a:pt x="128" y="172"/>
                    </a:cubicBezTo>
                    <a:cubicBezTo>
                      <a:pt x="128" y="171"/>
                      <a:pt x="128" y="171"/>
                      <a:pt x="128" y="171"/>
                    </a:cubicBezTo>
                    <a:cubicBezTo>
                      <a:pt x="128" y="171"/>
                      <a:pt x="128" y="171"/>
                      <a:pt x="128" y="171"/>
                    </a:cubicBezTo>
                    <a:cubicBezTo>
                      <a:pt x="128" y="170"/>
                      <a:pt x="128" y="170"/>
                      <a:pt x="128" y="170"/>
                    </a:cubicBezTo>
                    <a:cubicBezTo>
                      <a:pt x="134" y="163"/>
                      <a:pt x="139" y="160"/>
                      <a:pt x="146" y="163"/>
                    </a:cubicBezTo>
                    <a:cubicBezTo>
                      <a:pt x="160" y="170"/>
                      <a:pt x="160" y="170"/>
                      <a:pt x="160" y="170"/>
                    </a:cubicBezTo>
                    <a:cubicBezTo>
                      <a:pt x="166" y="166"/>
                      <a:pt x="166" y="166"/>
                      <a:pt x="166" y="166"/>
                    </a:cubicBezTo>
                    <a:cubicBezTo>
                      <a:pt x="167" y="166"/>
                      <a:pt x="167" y="166"/>
                      <a:pt x="167" y="166"/>
                    </a:cubicBezTo>
                    <a:cubicBezTo>
                      <a:pt x="167" y="165"/>
                      <a:pt x="167" y="165"/>
                      <a:pt x="167" y="165"/>
                    </a:cubicBezTo>
                    <a:cubicBezTo>
                      <a:pt x="167" y="165"/>
                      <a:pt x="167" y="165"/>
                      <a:pt x="167" y="165"/>
                    </a:cubicBezTo>
                    <a:cubicBezTo>
                      <a:pt x="166" y="164"/>
                      <a:pt x="166" y="164"/>
                      <a:pt x="166" y="164"/>
                    </a:cubicBezTo>
                    <a:cubicBezTo>
                      <a:pt x="166" y="164"/>
                      <a:pt x="166" y="164"/>
                      <a:pt x="166" y="164"/>
                    </a:cubicBezTo>
                    <a:cubicBezTo>
                      <a:pt x="167" y="163"/>
                      <a:pt x="167" y="163"/>
                      <a:pt x="167" y="163"/>
                    </a:cubicBezTo>
                    <a:cubicBezTo>
                      <a:pt x="172" y="155"/>
                      <a:pt x="173" y="149"/>
                      <a:pt x="172" y="146"/>
                    </a:cubicBezTo>
                    <a:cubicBezTo>
                      <a:pt x="170" y="143"/>
                      <a:pt x="168" y="142"/>
                      <a:pt x="167" y="142"/>
                    </a:cubicBezTo>
                    <a:cubicBezTo>
                      <a:pt x="166" y="142"/>
                      <a:pt x="166" y="142"/>
                      <a:pt x="166" y="142"/>
                    </a:cubicBezTo>
                    <a:cubicBezTo>
                      <a:pt x="165" y="138"/>
                      <a:pt x="165" y="138"/>
                      <a:pt x="165" y="138"/>
                    </a:cubicBezTo>
                    <a:cubicBezTo>
                      <a:pt x="166" y="138"/>
                      <a:pt x="166" y="138"/>
                      <a:pt x="166" y="138"/>
                    </a:cubicBezTo>
                    <a:cubicBezTo>
                      <a:pt x="168" y="136"/>
                      <a:pt x="170" y="135"/>
                      <a:pt x="170" y="134"/>
                    </a:cubicBezTo>
                    <a:cubicBezTo>
                      <a:pt x="169" y="132"/>
                      <a:pt x="169" y="132"/>
                      <a:pt x="169" y="132"/>
                    </a:cubicBezTo>
                    <a:cubicBezTo>
                      <a:pt x="163" y="126"/>
                      <a:pt x="163" y="126"/>
                      <a:pt x="163" y="126"/>
                    </a:cubicBezTo>
                    <a:cubicBezTo>
                      <a:pt x="163" y="126"/>
                      <a:pt x="163" y="126"/>
                      <a:pt x="163" y="126"/>
                    </a:cubicBezTo>
                    <a:cubicBezTo>
                      <a:pt x="163" y="125"/>
                      <a:pt x="163" y="125"/>
                      <a:pt x="163" y="125"/>
                    </a:cubicBezTo>
                    <a:cubicBezTo>
                      <a:pt x="160" y="116"/>
                      <a:pt x="160" y="116"/>
                      <a:pt x="160" y="116"/>
                    </a:cubicBezTo>
                    <a:cubicBezTo>
                      <a:pt x="158" y="110"/>
                      <a:pt x="158" y="104"/>
                      <a:pt x="158" y="98"/>
                    </a:cubicBezTo>
                    <a:cubicBezTo>
                      <a:pt x="158" y="94"/>
                      <a:pt x="158" y="94"/>
                      <a:pt x="158" y="94"/>
                    </a:cubicBezTo>
                    <a:cubicBezTo>
                      <a:pt x="154" y="98"/>
                      <a:pt x="154" y="98"/>
                      <a:pt x="154" y="98"/>
                    </a:cubicBezTo>
                    <a:cubicBezTo>
                      <a:pt x="151" y="102"/>
                      <a:pt x="151" y="102"/>
                      <a:pt x="151" y="102"/>
                    </a:cubicBezTo>
                    <a:cubicBezTo>
                      <a:pt x="150" y="85"/>
                      <a:pt x="150" y="85"/>
                      <a:pt x="150" y="85"/>
                    </a:cubicBezTo>
                    <a:cubicBezTo>
                      <a:pt x="150" y="85"/>
                      <a:pt x="150" y="85"/>
                      <a:pt x="150" y="85"/>
                    </a:cubicBezTo>
                    <a:cubicBezTo>
                      <a:pt x="150" y="84"/>
                      <a:pt x="150" y="84"/>
                      <a:pt x="150" y="84"/>
                    </a:cubicBezTo>
                    <a:cubicBezTo>
                      <a:pt x="150" y="84"/>
                      <a:pt x="150" y="84"/>
                      <a:pt x="150" y="84"/>
                    </a:cubicBezTo>
                    <a:cubicBezTo>
                      <a:pt x="159" y="71"/>
                      <a:pt x="165" y="64"/>
                      <a:pt x="167" y="62"/>
                    </a:cubicBezTo>
                    <a:cubicBezTo>
                      <a:pt x="163" y="50"/>
                      <a:pt x="163" y="50"/>
                      <a:pt x="163" y="50"/>
                    </a:cubicBezTo>
                    <a:cubicBezTo>
                      <a:pt x="162" y="44"/>
                      <a:pt x="161" y="40"/>
                      <a:pt x="161" y="38"/>
                    </a:cubicBezTo>
                    <a:cubicBezTo>
                      <a:pt x="154" y="35"/>
                      <a:pt x="154" y="35"/>
                      <a:pt x="154" y="35"/>
                    </a:cubicBezTo>
                    <a:lnTo>
                      <a:pt x="150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îṥḻíḋé">
                <a:extLst>
                  <a:ext uri="{FF2B5EF4-FFF2-40B4-BE49-F238E27FC236}">
                    <a16:creationId xmlns:a16="http://schemas.microsoft.com/office/drawing/2014/main" xmlns="" id="{DA1D81BA-5636-4139-866A-8895150C21E5}"/>
                  </a:ext>
                </a:extLst>
              </p:cNvPr>
              <p:cNvSpPr/>
              <p:nvPr/>
            </p:nvSpPr>
            <p:spPr bwMode="auto">
              <a:xfrm>
                <a:off x="3333" y="2433"/>
                <a:ext cx="578" cy="363"/>
              </a:xfrm>
              <a:custGeom>
                <a:avLst/>
                <a:gdLst>
                  <a:gd name="T0" fmla="*/ 32 w 244"/>
                  <a:gd name="T1" fmla="*/ 5 h 153"/>
                  <a:gd name="T2" fmla="*/ 43 w 244"/>
                  <a:gd name="T3" fmla="*/ 12 h 153"/>
                  <a:gd name="T4" fmla="*/ 49 w 244"/>
                  <a:gd name="T5" fmla="*/ 20 h 153"/>
                  <a:gd name="T6" fmla="*/ 44 w 244"/>
                  <a:gd name="T7" fmla="*/ 26 h 153"/>
                  <a:gd name="T8" fmla="*/ 30 w 244"/>
                  <a:gd name="T9" fmla="*/ 29 h 153"/>
                  <a:gd name="T10" fmla="*/ 32 w 244"/>
                  <a:gd name="T11" fmla="*/ 37 h 153"/>
                  <a:gd name="T12" fmla="*/ 36 w 244"/>
                  <a:gd name="T13" fmla="*/ 54 h 153"/>
                  <a:gd name="T14" fmla="*/ 45 w 244"/>
                  <a:gd name="T15" fmla="*/ 57 h 153"/>
                  <a:gd name="T16" fmla="*/ 46 w 244"/>
                  <a:gd name="T17" fmla="*/ 58 h 153"/>
                  <a:gd name="T18" fmla="*/ 51 w 244"/>
                  <a:gd name="T19" fmla="*/ 65 h 153"/>
                  <a:gd name="T20" fmla="*/ 54 w 244"/>
                  <a:gd name="T21" fmla="*/ 73 h 153"/>
                  <a:gd name="T22" fmla="*/ 40 w 244"/>
                  <a:gd name="T23" fmla="*/ 92 h 153"/>
                  <a:gd name="T24" fmla="*/ 2 w 244"/>
                  <a:gd name="T25" fmla="*/ 102 h 153"/>
                  <a:gd name="T26" fmla="*/ 4 w 244"/>
                  <a:gd name="T27" fmla="*/ 116 h 153"/>
                  <a:gd name="T28" fmla="*/ 19 w 244"/>
                  <a:gd name="T29" fmla="*/ 143 h 153"/>
                  <a:gd name="T30" fmla="*/ 20 w 244"/>
                  <a:gd name="T31" fmla="*/ 143 h 153"/>
                  <a:gd name="T32" fmla="*/ 26 w 244"/>
                  <a:gd name="T33" fmla="*/ 151 h 153"/>
                  <a:gd name="T34" fmla="*/ 30 w 244"/>
                  <a:gd name="T35" fmla="*/ 138 h 153"/>
                  <a:gd name="T36" fmla="*/ 39 w 244"/>
                  <a:gd name="T37" fmla="*/ 127 h 153"/>
                  <a:gd name="T38" fmla="*/ 56 w 244"/>
                  <a:gd name="T39" fmla="*/ 127 h 153"/>
                  <a:gd name="T40" fmla="*/ 63 w 244"/>
                  <a:gd name="T41" fmla="*/ 111 h 153"/>
                  <a:gd name="T42" fmla="*/ 80 w 244"/>
                  <a:gd name="T43" fmla="*/ 111 h 153"/>
                  <a:gd name="T44" fmla="*/ 109 w 244"/>
                  <a:gd name="T45" fmla="*/ 121 h 153"/>
                  <a:gd name="T46" fmla="*/ 110 w 244"/>
                  <a:gd name="T47" fmla="*/ 121 h 153"/>
                  <a:gd name="T48" fmla="*/ 121 w 244"/>
                  <a:gd name="T49" fmla="*/ 127 h 153"/>
                  <a:gd name="T50" fmla="*/ 121 w 244"/>
                  <a:gd name="T51" fmla="*/ 127 h 153"/>
                  <a:gd name="T52" fmla="*/ 132 w 244"/>
                  <a:gd name="T53" fmla="*/ 128 h 153"/>
                  <a:gd name="T54" fmla="*/ 142 w 244"/>
                  <a:gd name="T55" fmla="*/ 115 h 153"/>
                  <a:gd name="T56" fmla="*/ 148 w 244"/>
                  <a:gd name="T57" fmla="*/ 120 h 153"/>
                  <a:gd name="T58" fmla="*/ 149 w 244"/>
                  <a:gd name="T59" fmla="*/ 129 h 153"/>
                  <a:gd name="T60" fmla="*/ 159 w 244"/>
                  <a:gd name="T61" fmla="*/ 123 h 153"/>
                  <a:gd name="T62" fmla="*/ 165 w 244"/>
                  <a:gd name="T63" fmla="*/ 123 h 153"/>
                  <a:gd name="T64" fmla="*/ 170 w 244"/>
                  <a:gd name="T65" fmla="*/ 141 h 153"/>
                  <a:gd name="T66" fmla="*/ 194 w 244"/>
                  <a:gd name="T67" fmla="*/ 130 h 153"/>
                  <a:gd name="T68" fmla="*/ 215 w 244"/>
                  <a:gd name="T69" fmla="*/ 121 h 153"/>
                  <a:gd name="T70" fmla="*/ 237 w 244"/>
                  <a:gd name="T71" fmla="*/ 114 h 153"/>
                  <a:gd name="T72" fmla="*/ 242 w 244"/>
                  <a:gd name="T73" fmla="*/ 111 h 153"/>
                  <a:gd name="T74" fmla="*/ 230 w 244"/>
                  <a:gd name="T75" fmla="*/ 77 h 153"/>
                  <a:gd name="T76" fmla="*/ 236 w 244"/>
                  <a:gd name="T77" fmla="*/ 67 h 153"/>
                  <a:gd name="T78" fmla="*/ 222 w 244"/>
                  <a:gd name="T79" fmla="*/ 63 h 153"/>
                  <a:gd name="T80" fmla="*/ 215 w 244"/>
                  <a:gd name="T81" fmla="*/ 55 h 153"/>
                  <a:gd name="T82" fmla="*/ 214 w 244"/>
                  <a:gd name="T83" fmla="*/ 54 h 153"/>
                  <a:gd name="T84" fmla="*/ 186 w 244"/>
                  <a:gd name="T85" fmla="*/ 47 h 153"/>
                  <a:gd name="T86" fmla="*/ 162 w 244"/>
                  <a:gd name="T87" fmla="*/ 47 h 153"/>
                  <a:gd name="T88" fmla="*/ 108 w 244"/>
                  <a:gd name="T89" fmla="*/ 25 h 153"/>
                  <a:gd name="T90" fmla="*/ 72 w 244"/>
                  <a:gd name="T91" fmla="*/ 0 h 153"/>
                  <a:gd name="T92" fmla="*/ 37 w 244"/>
                  <a:gd name="T93" fmla="*/ 3 h 153"/>
                  <a:gd name="T94" fmla="*/ 31 w 244"/>
                  <a:gd name="T95" fmla="*/ 1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44" h="153">
                    <a:moveTo>
                      <a:pt x="31" y="1"/>
                    </a:moveTo>
                    <a:cubicBezTo>
                      <a:pt x="30" y="2"/>
                      <a:pt x="30" y="2"/>
                      <a:pt x="30" y="2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49" y="20"/>
                      <a:pt x="49" y="20"/>
                      <a:pt x="49" y="20"/>
                    </a:cubicBezTo>
                    <a:cubicBezTo>
                      <a:pt x="45" y="25"/>
                      <a:pt x="45" y="25"/>
                      <a:pt x="45" y="25"/>
                    </a:cubicBezTo>
                    <a:cubicBezTo>
                      <a:pt x="44" y="25"/>
                      <a:pt x="44" y="25"/>
                      <a:pt x="44" y="25"/>
                    </a:cubicBezTo>
                    <a:cubicBezTo>
                      <a:pt x="44" y="26"/>
                      <a:pt x="44" y="26"/>
                      <a:pt x="44" y="2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30" y="29"/>
                      <a:pt x="30" y="29"/>
                      <a:pt x="30" y="29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6" y="43"/>
                      <a:pt x="36" y="43"/>
                      <a:pt x="36" y="43"/>
                    </a:cubicBezTo>
                    <a:cubicBezTo>
                      <a:pt x="36" y="43"/>
                      <a:pt x="36" y="43"/>
                      <a:pt x="36" y="43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9" y="55"/>
                      <a:pt x="39" y="55"/>
                      <a:pt x="39" y="55"/>
                    </a:cubicBezTo>
                    <a:cubicBezTo>
                      <a:pt x="44" y="57"/>
                      <a:pt x="44" y="57"/>
                      <a:pt x="44" y="57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46" y="58"/>
                      <a:pt x="46" y="58"/>
                      <a:pt x="46" y="58"/>
                    </a:cubicBezTo>
                    <a:cubicBezTo>
                      <a:pt x="51" y="65"/>
                      <a:pt x="51" y="65"/>
                      <a:pt x="51" y="65"/>
                    </a:cubicBezTo>
                    <a:cubicBezTo>
                      <a:pt x="51" y="65"/>
                      <a:pt x="51" y="65"/>
                      <a:pt x="51" y="65"/>
                    </a:cubicBezTo>
                    <a:cubicBezTo>
                      <a:pt x="51" y="65"/>
                      <a:pt x="51" y="65"/>
                      <a:pt x="51" y="65"/>
                    </a:cubicBezTo>
                    <a:cubicBezTo>
                      <a:pt x="54" y="73"/>
                      <a:pt x="54" y="73"/>
                      <a:pt x="54" y="73"/>
                    </a:cubicBezTo>
                    <a:cubicBezTo>
                      <a:pt x="54" y="73"/>
                      <a:pt x="54" y="73"/>
                      <a:pt x="54" y="73"/>
                    </a:cubicBezTo>
                    <a:cubicBezTo>
                      <a:pt x="54" y="73"/>
                      <a:pt x="54" y="73"/>
                      <a:pt x="54" y="73"/>
                    </a:cubicBezTo>
                    <a:cubicBezTo>
                      <a:pt x="54" y="78"/>
                      <a:pt x="54" y="78"/>
                      <a:pt x="54" y="78"/>
                    </a:cubicBezTo>
                    <a:cubicBezTo>
                      <a:pt x="53" y="81"/>
                      <a:pt x="52" y="83"/>
                      <a:pt x="52" y="85"/>
                    </a:cubicBezTo>
                    <a:cubicBezTo>
                      <a:pt x="50" y="87"/>
                      <a:pt x="46" y="90"/>
                      <a:pt x="40" y="92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6" y="100"/>
                      <a:pt x="26" y="100"/>
                      <a:pt x="26" y="100"/>
                    </a:cubicBezTo>
                    <a:cubicBezTo>
                      <a:pt x="2" y="102"/>
                      <a:pt x="2" y="102"/>
                      <a:pt x="2" y="102"/>
                    </a:cubicBezTo>
                    <a:cubicBezTo>
                      <a:pt x="0" y="108"/>
                      <a:pt x="0" y="108"/>
                      <a:pt x="0" y="108"/>
                    </a:cubicBezTo>
                    <a:cubicBezTo>
                      <a:pt x="4" y="116"/>
                      <a:pt x="4" y="116"/>
                      <a:pt x="4" y="116"/>
                    </a:cubicBezTo>
                    <a:cubicBezTo>
                      <a:pt x="4" y="116"/>
                      <a:pt x="4" y="116"/>
                      <a:pt x="4" y="116"/>
                    </a:cubicBezTo>
                    <a:cubicBezTo>
                      <a:pt x="4" y="117"/>
                      <a:pt x="4" y="117"/>
                      <a:pt x="4" y="117"/>
                    </a:cubicBezTo>
                    <a:cubicBezTo>
                      <a:pt x="6" y="127"/>
                      <a:pt x="6" y="127"/>
                      <a:pt x="6" y="127"/>
                    </a:cubicBezTo>
                    <a:cubicBezTo>
                      <a:pt x="19" y="143"/>
                      <a:pt x="19" y="143"/>
                      <a:pt x="19" y="143"/>
                    </a:cubicBezTo>
                    <a:cubicBezTo>
                      <a:pt x="20" y="143"/>
                      <a:pt x="20" y="143"/>
                      <a:pt x="20" y="143"/>
                    </a:cubicBezTo>
                    <a:cubicBezTo>
                      <a:pt x="20" y="143"/>
                      <a:pt x="20" y="143"/>
                      <a:pt x="20" y="143"/>
                    </a:cubicBezTo>
                    <a:cubicBezTo>
                      <a:pt x="20" y="143"/>
                      <a:pt x="20" y="143"/>
                      <a:pt x="20" y="143"/>
                    </a:cubicBezTo>
                    <a:cubicBezTo>
                      <a:pt x="25" y="153"/>
                      <a:pt x="25" y="153"/>
                      <a:pt x="25" y="153"/>
                    </a:cubicBezTo>
                    <a:cubicBezTo>
                      <a:pt x="26" y="151"/>
                      <a:pt x="26" y="151"/>
                      <a:pt x="26" y="151"/>
                    </a:cubicBezTo>
                    <a:cubicBezTo>
                      <a:pt x="26" y="151"/>
                      <a:pt x="26" y="151"/>
                      <a:pt x="26" y="151"/>
                    </a:cubicBezTo>
                    <a:cubicBezTo>
                      <a:pt x="30" y="139"/>
                      <a:pt x="30" y="139"/>
                      <a:pt x="30" y="139"/>
                    </a:cubicBezTo>
                    <a:cubicBezTo>
                      <a:pt x="30" y="139"/>
                      <a:pt x="30" y="139"/>
                      <a:pt x="30" y="139"/>
                    </a:cubicBezTo>
                    <a:cubicBezTo>
                      <a:pt x="30" y="138"/>
                      <a:pt x="30" y="138"/>
                      <a:pt x="30" y="138"/>
                    </a:cubicBezTo>
                    <a:cubicBezTo>
                      <a:pt x="30" y="138"/>
                      <a:pt x="30" y="138"/>
                      <a:pt x="30" y="138"/>
                    </a:cubicBezTo>
                    <a:cubicBezTo>
                      <a:pt x="38" y="128"/>
                      <a:pt x="38" y="128"/>
                      <a:pt x="38" y="128"/>
                    </a:cubicBezTo>
                    <a:cubicBezTo>
                      <a:pt x="39" y="127"/>
                      <a:pt x="39" y="127"/>
                      <a:pt x="39" y="127"/>
                    </a:cubicBezTo>
                    <a:cubicBezTo>
                      <a:pt x="49" y="123"/>
                      <a:pt x="49" y="123"/>
                      <a:pt x="49" y="123"/>
                    </a:cubicBezTo>
                    <a:cubicBezTo>
                      <a:pt x="50" y="123"/>
                      <a:pt x="50" y="123"/>
                      <a:pt x="50" y="123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64" y="126"/>
                      <a:pt x="64" y="126"/>
                      <a:pt x="64" y="126"/>
                    </a:cubicBezTo>
                    <a:cubicBezTo>
                      <a:pt x="62" y="112"/>
                      <a:pt x="62" y="112"/>
                      <a:pt x="62" y="112"/>
                    </a:cubicBezTo>
                    <a:cubicBezTo>
                      <a:pt x="63" y="111"/>
                      <a:pt x="63" y="111"/>
                      <a:pt x="63" y="111"/>
                    </a:cubicBezTo>
                    <a:cubicBezTo>
                      <a:pt x="71" y="111"/>
                      <a:pt x="71" y="111"/>
                      <a:pt x="71" y="111"/>
                    </a:cubicBezTo>
                    <a:cubicBezTo>
                      <a:pt x="79" y="111"/>
                      <a:pt x="79" y="111"/>
                      <a:pt x="79" y="111"/>
                    </a:cubicBezTo>
                    <a:cubicBezTo>
                      <a:pt x="80" y="111"/>
                      <a:pt x="80" y="111"/>
                      <a:pt x="80" y="111"/>
                    </a:cubicBezTo>
                    <a:cubicBezTo>
                      <a:pt x="80" y="111"/>
                      <a:pt x="80" y="111"/>
                      <a:pt x="80" y="111"/>
                    </a:cubicBezTo>
                    <a:cubicBezTo>
                      <a:pt x="96" y="119"/>
                      <a:pt x="96" y="119"/>
                      <a:pt x="96" y="119"/>
                    </a:cubicBezTo>
                    <a:cubicBezTo>
                      <a:pt x="109" y="121"/>
                      <a:pt x="109" y="121"/>
                      <a:pt x="109" y="121"/>
                    </a:cubicBezTo>
                    <a:cubicBezTo>
                      <a:pt x="110" y="121"/>
                      <a:pt x="110" y="121"/>
                      <a:pt x="110" y="121"/>
                    </a:cubicBezTo>
                    <a:cubicBezTo>
                      <a:pt x="110" y="121"/>
                      <a:pt x="110" y="121"/>
                      <a:pt x="110" y="121"/>
                    </a:cubicBezTo>
                    <a:cubicBezTo>
                      <a:pt x="110" y="121"/>
                      <a:pt x="110" y="121"/>
                      <a:pt x="110" y="121"/>
                    </a:cubicBezTo>
                    <a:cubicBezTo>
                      <a:pt x="114" y="125"/>
                      <a:pt x="114" y="125"/>
                      <a:pt x="114" y="125"/>
                    </a:cubicBezTo>
                    <a:cubicBezTo>
                      <a:pt x="121" y="127"/>
                      <a:pt x="121" y="127"/>
                      <a:pt x="121" y="127"/>
                    </a:cubicBezTo>
                    <a:cubicBezTo>
                      <a:pt x="121" y="127"/>
                      <a:pt x="121" y="127"/>
                      <a:pt x="121" y="127"/>
                    </a:cubicBezTo>
                    <a:cubicBezTo>
                      <a:pt x="121" y="127"/>
                      <a:pt x="121" y="127"/>
                      <a:pt x="121" y="127"/>
                    </a:cubicBezTo>
                    <a:cubicBezTo>
                      <a:pt x="121" y="127"/>
                      <a:pt x="121" y="127"/>
                      <a:pt x="121" y="127"/>
                    </a:cubicBezTo>
                    <a:cubicBezTo>
                      <a:pt x="121" y="127"/>
                      <a:pt x="121" y="127"/>
                      <a:pt x="121" y="127"/>
                    </a:cubicBezTo>
                    <a:cubicBezTo>
                      <a:pt x="125" y="131"/>
                      <a:pt x="125" y="131"/>
                      <a:pt x="125" y="131"/>
                    </a:cubicBezTo>
                    <a:cubicBezTo>
                      <a:pt x="127" y="132"/>
                      <a:pt x="127" y="132"/>
                      <a:pt x="127" y="132"/>
                    </a:cubicBezTo>
                    <a:cubicBezTo>
                      <a:pt x="132" y="128"/>
                      <a:pt x="132" y="128"/>
                      <a:pt x="132" y="128"/>
                    </a:cubicBezTo>
                    <a:cubicBezTo>
                      <a:pt x="132" y="127"/>
                      <a:pt x="132" y="127"/>
                      <a:pt x="132" y="127"/>
                    </a:cubicBezTo>
                    <a:cubicBezTo>
                      <a:pt x="138" y="122"/>
                      <a:pt x="138" y="122"/>
                      <a:pt x="138" y="122"/>
                    </a:cubicBezTo>
                    <a:cubicBezTo>
                      <a:pt x="142" y="115"/>
                      <a:pt x="142" y="115"/>
                      <a:pt x="142" y="115"/>
                    </a:cubicBezTo>
                    <a:cubicBezTo>
                      <a:pt x="148" y="119"/>
                      <a:pt x="148" y="119"/>
                      <a:pt x="148" y="119"/>
                    </a:cubicBezTo>
                    <a:cubicBezTo>
                      <a:pt x="148" y="119"/>
                      <a:pt x="148" y="119"/>
                      <a:pt x="148" y="119"/>
                    </a:cubicBezTo>
                    <a:cubicBezTo>
                      <a:pt x="148" y="120"/>
                      <a:pt x="148" y="120"/>
                      <a:pt x="148" y="120"/>
                    </a:cubicBezTo>
                    <a:cubicBezTo>
                      <a:pt x="150" y="125"/>
                      <a:pt x="150" y="125"/>
                      <a:pt x="150" y="125"/>
                    </a:cubicBezTo>
                    <a:cubicBezTo>
                      <a:pt x="150" y="126"/>
                      <a:pt x="150" y="126"/>
                      <a:pt x="150" y="126"/>
                    </a:cubicBezTo>
                    <a:cubicBezTo>
                      <a:pt x="149" y="129"/>
                      <a:pt x="149" y="129"/>
                      <a:pt x="149" y="129"/>
                    </a:cubicBezTo>
                    <a:cubicBezTo>
                      <a:pt x="150" y="130"/>
                      <a:pt x="150" y="130"/>
                      <a:pt x="150" y="130"/>
                    </a:cubicBezTo>
                    <a:cubicBezTo>
                      <a:pt x="154" y="128"/>
                      <a:pt x="154" y="128"/>
                      <a:pt x="154" y="128"/>
                    </a:cubicBezTo>
                    <a:cubicBezTo>
                      <a:pt x="159" y="123"/>
                      <a:pt x="159" y="123"/>
                      <a:pt x="159" y="123"/>
                    </a:cubicBezTo>
                    <a:cubicBezTo>
                      <a:pt x="164" y="123"/>
                      <a:pt x="164" y="123"/>
                      <a:pt x="164" y="123"/>
                    </a:cubicBezTo>
                    <a:cubicBezTo>
                      <a:pt x="164" y="123"/>
                      <a:pt x="164" y="123"/>
                      <a:pt x="164" y="123"/>
                    </a:cubicBezTo>
                    <a:cubicBezTo>
                      <a:pt x="165" y="123"/>
                      <a:pt x="165" y="123"/>
                      <a:pt x="165" y="123"/>
                    </a:cubicBezTo>
                    <a:cubicBezTo>
                      <a:pt x="168" y="125"/>
                      <a:pt x="168" y="125"/>
                      <a:pt x="168" y="125"/>
                    </a:cubicBezTo>
                    <a:cubicBezTo>
                      <a:pt x="171" y="128"/>
                      <a:pt x="172" y="130"/>
                      <a:pt x="171" y="132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3" y="145"/>
                      <a:pt x="173" y="145"/>
                      <a:pt x="173" y="145"/>
                    </a:cubicBezTo>
                    <a:cubicBezTo>
                      <a:pt x="174" y="145"/>
                      <a:pt x="174" y="145"/>
                      <a:pt x="174" y="145"/>
                    </a:cubicBezTo>
                    <a:cubicBezTo>
                      <a:pt x="183" y="135"/>
                      <a:pt x="190" y="130"/>
                      <a:pt x="194" y="130"/>
                    </a:cubicBezTo>
                    <a:cubicBezTo>
                      <a:pt x="204" y="130"/>
                      <a:pt x="204" y="130"/>
                      <a:pt x="204" y="130"/>
                    </a:cubicBezTo>
                    <a:cubicBezTo>
                      <a:pt x="207" y="125"/>
                      <a:pt x="207" y="125"/>
                      <a:pt x="207" y="125"/>
                    </a:cubicBezTo>
                    <a:cubicBezTo>
                      <a:pt x="215" y="121"/>
                      <a:pt x="215" y="121"/>
                      <a:pt x="215" y="121"/>
                    </a:cubicBezTo>
                    <a:cubicBezTo>
                      <a:pt x="216" y="121"/>
                      <a:pt x="216" y="121"/>
                      <a:pt x="216" y="121"/>
                    </a:cubicBezTo>
                    <a:cubicBezTo>
                      <a:pt x="226" y="120"/>
                      <a:pt x="226" y="120"/>
                      <a:pt x="226" y="120"/>
                    </a:cubicBezTo>
                    <a:cubicBezTo>
                      <a:pt x="237" y="114"/>
                      <a:pt x="237" y="114"/>
                      <a:pt x="237" y="114"/>
                    </a:cubicBezTo>
                    <a:cubicBezTo>
                      <a:pt x="237" y="114"/>
                      <a:pt x="237" y="114"/>
                      <a:pt x="237" y="114"/>
                    </a:cubicBezTo>
                    <a:cubicBezTo>
                      <a:pt x="244" y="114"/>
                      <a:pt x="244" y="114"/>
                      <a:pt x="244" y="114"/>
                    </a:cubicBezTo>
                    <a:cubicBezTo>
                      <a:pt x="242" y="111"/>
                      <a:pt x="242" y="111"/>
                      <a:pt x="242" y="111"/>
                    </a:cubicBezTo>
                    <a:cubicBezTo>
                      <a:pt x="243" y="110"/>
                      <a:pt x="243" y="110"/>
                      <a:pt x="243" y="110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30" y="77"/>
                      <a:pt x="230" y="77"/>
                      <a:pt x="230" y="77"/>
                    </a:cubicBezTo>
                    <a:cubicBezTo>
                      <a:pt x="230" y="76"/>
                      <a:pt x="230" y="76"/>
                      <a:pt x="230" y="76"/>
                    </a:cubicBezTo>
                    <a:cubicBezTo>
                      <a:pt x="229" y="75"/>
                      <a:pt x="229" y="75"/>
                      <a:pt x="229" y="75"/>
                    </a:cubicBezTo>
                    <a:cubicBezTo>
                      <a:pt x="236" y="67"/>
                      <a:pt x="236" y="67"/>
                      <a:pt x="236" y="67"/>
                    </a:cubicBezTo>
                    <a:cubicBezTo>
                      <a:pt x="234" y="65"/>
                      <a:pt x="234" y="65"/>
                      <a:pt x="234" y="65"/>
                    </a:cubicBezTo>
                    <a:cubicBezTo>
                      <a:pt x="223" y="63"/>
                      <a:pt x="223" y="63"/>
                      <a:pt x="223" y="63"/>
                    </a:cubicBezTo>
                    <a:cubicBezTo>
                      <a:pt x="222" y="63"/>
                      <a:pt x="222" y="63"/>
                      <a:pt x="222" y="63"/>
                    </a:cubicBezTo>
                    <a:cubicBezTo>
                      <a:pt x="222" y="63"/>
                      <a:pt x="222" y="63"/>
                      <a:pt x="222" y="63"/>
                    </a:cubicBezTo>
                    <a:cubicBezTo>
                      <a:pt x="222" y="62"/>
                      <a:pt x="222" y="62"/>
                      <a:pt x="222" y="62"/>
                    </a:cubicBezTo>
                    <a:cubicBezTo>
                      <a:pt x="215" y="55"/>
                      <a:pt x="215" y="55"/>
                      <a:pt x="215" y="55"/>
                    </a:cubicBezTo>
                    <a:cubicBezTo>
                      <a:pt x="215" y="53"/>
                      <a:pt x="215" y="53"/>
                      <a:pt x="215" y="53"/>
                    </a:cubicBezTo>
                    <a:cubicBezTo>
                      <a:pt x="215" y="53"/>
                      <a:pt x="215" y="53"/>
                      <a:pt x="215" y="53"/>
                    </a:cubicBezTo>
                    <a:cubicBezTo>
                      <a:pt x="214" y="54"/>
                      <a:pt x="214" y="54"/>
                      <a:pt x="214" y="54"/>
                    </a:cubicBezTo>
                    <a:cubicBezTo>
                      <a:pt x="208" y="50"/>
                      <a:pt x="208" y="50"/>
                      <a:pt x="208" y="50"/>
                    </a:cubicBezTo>
                    <a:cubicBezTo>
                      <a:pt x="206" y="53"/>
                      <a:pt x="203" y="56"/>
                      <a:pt x="200" y="57"/>
                    </a:cubicBezTo>
                    <a:cubicBezTo>
                      <a:pt x="197" y="58"/>
                      <a:pt x="192" y="55"/>
                      <a:pt x="186" y="47"/>
                    </a:cubicBezTo>
                    <a:cubicBezTo>
                      <a:pt x="183" y="43"/>
                      <a:pt x="183" y="43"/>
                      <a:pt x="183" y="43"/>
                    </a:cubicBezTo>
                    <a:cubicBezTo>
                      <a:pt x="183" y="43"/>
                      <a:pt x="180" y="43"/>
                      <a:pt x="176" y="45"/>
                    </a:cubicBezTo>
                    <a:cubicBezTo>
                      <a:pt x="169" y="47"/>
                      <a:pt x="164" y="48"/>
                      <a:pt x="162" y="47"/>
                    </a:cubicBezTo>
                    <a:cubicBezTo>
                      <a:pt x="160" y="45"/>
                      <a:pt x="160" y="41"/>
                      <a:pt x="160" y="35"/>
                    </a:cubicBezTo>
                    <a:cubicBezTo>
                      <a:pt x="161" y="31"/>
                      <a:pt x="160" y="29"/>
                      <a:pt x="160" y="27"/>
                    </a:cubicBezTo>
                    <a:cubicBezTo>
                      <a:pt x="108" y="25"/>
                      <a:pt x="108" y="25"/>
                      <a:pt x="108" y="25"/>
                    </a:cubicBezTo>
                    <a:cubicBezTo>
                      <a:pt x="103" y="23"/>
                      <a:pt x="99" y="21"/>
                      <a:pt x="97" y="19"/>
                    </a:cubicBezTo>
                    <a:cubicBezTo>
                      <a:pt x="89" y="17"/>
                      <a:pt x="89" y="17"/>
                      <a:pt x="89" y="17"/>
                    </a:cubicBezTo>
                    <a:cubicBezTo>
                      <a:pt x="86" y="15"/>
                      <a:pt x="80" y="10"/>
                      <a:pt x="72" y="0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58" y="2"/>
                      <a:pt x="58" y="2"/>
                      <a:pt x="58" y="2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7" y="3"/>
                      <a:pt x="37" y="3"/>
                      <a:pt x="37" y="3"/>
                    </a:cubicBezTo>
                    <a:lnTo>
                      <a:pt x="3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íṡḷîďé">
                <a:extLst>
                  <a:ext uri="{FF2B5EF4-FFF2-40B4-BE49-F238E27FC236}">
                    <a16:creationId xmlns:a16="http://schemas.microsoft.com/office/drawing/2014/main" xmlns="" id="{AF8DDA85-57A0-4788-AF81-8169DD3E1C78}"/>
                  </a:ext>
                </a:extLst>
              </p:cNvPr>
              <p:cNvSpPr/>
              <p:nvPr/>
            </p:nvSpPr>
            <p:spPr bwMode="auto">
              <a:xfrm>
                <a:off x="3461" y="3098"/>
                <a:ext cx="601" cy="476"/>
              </a:xfrm>
              <a:custGeom>
                <a:avLst/>
                <a:gdLst>
                  <a:gd name="T0" fmla="*/ 244 w 254"/>
                  <a:gd name="T1" fmla="*/ 64 h 201"/>
                  <a:gd name="T2" fmla="*/ 254 w 254"/>
                  <a:gd name="T3" fmla="*/ 63 h 201"/>
                  <a:gd name="T4" fmla="*/ 236 w 254"/>
                  <a:gd name="T5" fmla="*/ 44 h 201"/>
                  <a:gd name="T6" fmla="*/ 223 w 254"/>
                  <a:gd name="T7" fmla="*/ 22 h 201"/>
                  <a:gd name="T8" fmla="*/ 202 w 254"/>
                  <a:gd name="T9" fmla="*/ 27 h 201"/>
                  <a:gd name="T10" fmla="*/ 200 w 254"/>
                  <a:gd name="T11" fmla="*/ 29 h 201"/>
                  <a:gd name="T12" fmla="*/ 182 w 254"/>
                  <a:gd name="T13" fmla="*/ 25 h 201"/>
                  <a:gd name="T14" fmla="*/ 150 w 254"/>
                  <a:gd name="T15" fmla="*/ 40 h 201"/>
                  <a:gd name="T16" fmla="*/ 150 w 254"/>
                  <a:gd name="T17" fmla="*/ 19 h 201"/>
                  <a:gd name="T18" fmla="*/ 149 w 254"/>
                  <a:gd name="T19" fmla="*/ 10 h 201"/>
                  <a:gd name="T20" fmla="*/ 138 w 254"/>
                  <a:gd name="T21" fmla="*/ 10 h 201"/>
                  <a:gd name="T22" fmla="*/ 126 w 254"/>
                  <a:gd name="T23" fmla="*/ 9 h 201"/>
                  <a:gd name="T24" fmla="*/ 110 w 254"/>
                  <a:gd name="T25" fmla="*/ 1 h 201"/>
                  <a:gd name="T26" fmla="*/ 105 w 254"/>
                  <a:gd name="T27" fmla="*/ 24 h 201"/>
                  <a:gd name="T28" fmla="*/ 82 w 254"/>
                  <a:gd name="T29" fmla="*/ 18 h 201"/>
                  <a:gd name="T30" fmla="*/ 78 w 254"/>
                  <a:gd name="T31" fmla="*/ 16 h 201"/>
                  <a:gd name="T32" fmla="*/ 72 w 254"/>
                  <a:gd name="T33" fmla="*/ 33 h 201"/>
                  <a:gd name="T34" fmla="*/ 75 w 254"/>
                  <a:gd name="T35" fmla="*/ 47 h 201"/>
                  <a:gd name="T36" fmla="*/ 68 w 254"/>
                  <a:gd name="T37" fmla="*/ 61 h 201"/>
                  <a:gd name="T38" fmla="*/ 52 w 254"/>
                  <a:gd name="T39" fmla="*/ 102 h 201"/>
                  <a:gd name="T40" fmla="*/ 29 w 254"/>
                  <a:gd name="T41" fmla="*/ 117 h 201"/>
                  <a:gd name="T42" fmla="*/ 32 w 254"/>
                  <a:gd name="T43" fmla="*/ 124 h 201"/>
                  <a:gd name="T44" fmla="*/ 19 w 254"/>
                  <a:gd name="T45" fmla="*/ 142 h 201"/>
                  <a:gd name="T46" fmla="*/ 5 w 254"/>
                  <a:gd name="T47" fmla="*/ 146 h 201"/>
                  <a:gd name="T48" fmla="*/ 2 w 254"/>
                  <a:gd name="T49" fmla="*/ 184 h 201"/>
                  <a:gd name="T50" fmla="*/ 8 w 254"/>
                  <a:gd name="T51" fmla="*/ 196 h 201"/>
                  <a:gd name="T52" fmla="*/ 21 w 254"/>
                  <a:gd name="T53" fmla="*/ 200 h 201"/>
                  <a:gd name="T54" fmla="*/ 22 w 254"/>
                  <a:gd name="T55" fmla="*/ 199 h 201"/>
                  <a:gd name="T56" fmla="*/ 18 w 254"/>
                  <a:gd name="T57" fmla="*/ 186 h 201"/>
                  <a:gd name="T58" fmla="*/ 12 w 254"/>
                  <a:gd name="T59" fmla="*/ 182 h 201"/>
                  <a:gd name="T60" fmla="*/ 18 w 254"/>
                  <a:gd name="T61" fmla="*/ 173 h 201"/>
                  <a:gd name="T62" fmla="*/ 32 w 254"/>
                  <a:gd name="T63" fmla="*/ 162 h 201"/>
                  <a:gd name="T64" fmla="*/ 64 w 254"/>
                  <a:gd name="T65" fmla="*/ 141 h 201"/>
                  <a:gd name="T66" fmla="*/ 70 w 254"/>
                  <a:gd name="T67" fmla="*/ 145 h 201"/>
                  <a:gd name="T68" fmla="*/ 75 w 254"/>
                  <a:gd name="T69" fmla="*/ 141 h 201"/>
                  <a:gd name="T70" fmla="*/ 96 w 254"/>
                  <a:gd name="T71" fmla="*/ 137 h 201"/>
                  <a:gd name="T72" fmla="*/ 98 w 254"/>
                  <a:gd name="T73" fmla="*/ 136 h 201"/>
                  <a:gd name="T74" fmla="*/ 119 w 254"/>
                  <a:gd name="T75" fmla="*/ 128 h 201"/>
                  <a:gd name="T76" fmla="*/ 124 w 254"/>
                  <a:gd name="T77" fmla="*/ 96 h 201"/>
                  <a:gd name="T78" fmla="*/ 130 w 254"/>
                  <a:gd name="T79" fmla="*/ 94 h 201"/>
                  <a:gd name="T80" fmla="*/ 132 w 254"/>
                  <a:gd name="T81" fmla="*/ 95 h 201"/>
                  <a:gd name="T82" fmla="*/ 159 w 254"/>
                  <a:gd name="T83" fmla="*/ 112 h 201"/>
                  <a:gd name="T84" fmla="*/ 156 w 254"/>
                  <a:gd name="T85" fmla="*/ 103 h 201"/>
                  <a:gd name="T86" fmla="*/ 166 w 254"/>
                  <a:gd name="T87" fmla="*/ 99 h 201"/>
                  <a:gd name="T88" fmla="*/ 173 w 254"/>
                  <a:gd name="T89" fmla="*/ 95 h 201"/>
                  <a:gd name="T90" fmla="*/ 193 w 254"/>
                  <a:gd name="T91" fmla="*/ 101 h 201"/>
                  <a:gd name="T92" fmla="*/ 206 w 254"/>
                  <a:gd name="T93" fmla="*/ 92 h 201"/>
                  <a:gd name="T94" fmla="*/ 207 w 254"/>
                  <a:gd name="T95" fmla="*/ 94 h 201"/>
                  <a:gd name="T96" fmla="*/ 238 w 254"/>
                  <a:gd name="T97" fmla="*/ 69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54" h="201">
                    <a:moveTo>
                      <a:pt x="238" y="69"/>
                    </a:moveTo>
                    <a:cubicBezTo>
                      <a:pt x="242" y="68"/>
                      <a:pt x="244" y="67"/>
                      <a:pt x="244" y="65"/>
                    </a:cubicBezTo>
                    <a:cubicBezTo>
                      <a:pt x="244" y="64"/>
                      <a:pt x="244" y="64"/>
                      <a:pt x="244" y="64"/>
                    </a:cubicBezTo>
                    <a:cubicBezTo>
                      <a:pt x="245" y="63"/>
                      <a:pt x="245" y="63"/>
                      <a:pt x="245" y="63"/>
                    </a:cubicBezTo>
                    <a:cubicBezTo>
                      <a:pt x="246" y="63"/>
                      <a:pt x="246" y="63"/>
                      <a:pt x="246" y="63"/>
                    </a:cubicBezTo>
                    <a:cubicBezTo>
                      <a:pt x="254" y="63"/>
                      <a:pt x="254" y="63"/>
                      <a:pt x="254" y="63"/>
                    </a:cubicBezTo>
                    <a:cubicBezTo>
                      <a:pt x="254" y="58"/>
                      <a:pt x="254" y="58"/>
                      <a:pt x="254" y="58"/>
                    </a:cubicBezTo>
                    <a:cubicBezTo>
                      <a:pt x="252" y="58"/>
                      <a:pt x="250" y="57"/>
                      <a:pt x="248" y="55"/>
                    </a:cubicBezTo>
                    <a:cubicBezTo>
                      <a:pt x="236" y="44"/>
                      <a:pt x="236" y="44"/>
                      <a:pt x="236" y="44"/>
                    </a:cubicBezTo>
                    <a:cubicBezTo>
                      <a:pt x="236" y="44"/>
                      <a:pt x="236" y="44"/>
                      <a:pt x="236" y="44"/>
                    </a:cubicBezTo>
                    <a:cubicBezTo>
                      <a:pt x="230" y="29"/>
                      <a:pt x="230" y="29"/>
                      <a:pt x="230" y="29"/>
                    </a:cubicBezTo>
                    <a:cubicBezTo>
                      <a:pt x="223" y="22"/>
                      <a:pt x="223" y="22"/>
                      <a:pt x="223" y="22"/>
                    </a:cubicBezTo>
                    <a:cubicBezTo>
                      <a:pt x="214" y="21"/>
                      <a:pt x="208" y="21"/>
                      <a:pt x="203" y="22"/>
                    </a:cubicBezTo>
                    <a:cubicBezTo>
                      <a:pt x="201" y="22"/>
                      <a:pt x="201" y="22"/>
                      <a:pt x="201" y="22"/>
                    </a:cubicBezTo>
                    <a:cubicBezTo>
                      <a:pt x="202" y="27"/>
                      <a:pt x="202" y="27"/>
                      <a:pt x="202" y="27"/>
                    </a:cubicBezTo>
                    <a:cubicBezTo>
                      <a:pt x="202" y="28"/>
                      <a:pt x="202" y="28"/>
                      <a:pt x="202" y="28"/>
                    </a:cubicBezTo>
                    <a:cubicBezTo>
                      <a:pt x="202" y="29"/>
                      <a:pt x="202" y="29"/>
                      <a:pt x="202" y="29"/>
                    </a:cubicBezTo>
                    <a:cubicBezTo>
                      <a:pt x="200" y="29"/>
                      <a:pt x="200" y="29"/>
                      <a:pt x="200" y="29"/>
                    </a:cubicBezTo>
                    <a:cubicBezTo>
                      <a:pt x="194" y="32"/>
                      <a:pt x="194" y="32"/>
                      <a:pt x="194" y="32"/>
                    </a:cubicBezTo>
                    <a:cubicBezTo>
                      <a:pt x="193" y="31"/>
                      <a:pt x="193" y="31"/>
                      <a:pt x="193" y="31"/>
                    </a:cubicBezTo>
                    <a:cubicBezTo>
                      <a:pt x="188" y="26"/>
                      <a:pt x="184" y="24"/>
                      <a:pt x="182" y="25"/>
                    </a:cubicBezTo>
                    <a:cubicBezTo>
                      <a:pt x="168" y="32"/>
                      <a:pt x="160" y="35"/>
                      <a:pt x="158" y="33"/>
                    </a:cubicBezTo>
                    <a:cubicBezTo>
                      <a:pt x="156" y="34"/>
                      <a:pt x="154" y="35"/>
                      <a:pt x="152" y="38"/>
                    </a:cubicBezTo>
                    <a:cubicBezTo>
                      <a:pt x="150" y="40"/>
                      <a:pt x="150" y="40"/>
                      <a:pt x="150" y="40"/>
                    </a:cubicBezTo>
                    <a:cubicBezTo>
                      <a:pt x="149" y="38"/>
                      <a:pt x="149" y="38"/>
                      <a:pt x="149" y="38"/>
                    </a:cubicBezTo>
                    <a:cubicBezTo>
                      <a:pt x="145" y="34"/>
                      <a:pt x="143" y="31"/>
                      <a:pt x="143" y="29"/>
                    </a:cubicBezTo>
                    <a:cubicBezTo>
                      <a:pt x="143" y="27"/>
                      <a:pt x="146" y="24"/>
                      <a:pt x="150" y="19"/>
                    </a:cubicBezTo>
                    <a:cubicBezTo>
                      <a:pt x="156" y="12"/>
                      <a:pt x="159" y="9"/>
                      <a:pt x="159" y="8"/>
                    </a:cubicBezTo>
                    <a:cubicBezTo>
                      <a:pt x="158" y="6"/>
                      <a:pt x="158" y="6"/>
                      <a:pt x="158" y="6"/>
                    </a:cubicBezTo>
                    <a:cubicBezTo>
                      <a:pt x="156" y="5"/>
                      <a:pt x="153" y="7"/>
                      <a:pt x="149" y="10"/>
                    </a:cubicBezTo>
                    <a:cubicBezTo>
                      <a:pt x="145" y="13"/>
                      <a:pt x="142" y="14"/>
                      <a:pt x="141" y="14"/>
                    </a:cubicBezTo>
                    <a:cubicBezTo>
                      <a:pt x="140" y="14"/>
                      <a:pt x="139" y="12"/>
                      <a:pt x="139" y="10"/>
                    </a:cubicBezTo>
                    <a:cubicBezTo>
                      <a:pt x="138" y="10"/>
                      <a:pt x="138" y="10"/>
                      <a:pt x="138" y="10"/>
                    </a:cubicBezTo>
                    <a:cubicBezTo>
                      <a:pt x="135" y="3"/>
                      <a:pt x="135" y="3"/>
                      <a:pt x="135" y="3"/>
                    </a:cubicBezTo>
                    <a:cubicBezTo>
                      <a:pt x="127" y="8"/>
                      <a:pt x="127" y="8"/>
                      <a:pt x="127" y="8"/>
                    </a:cubicBezTo>
                    <a:cubicBezTo>
                      <a:pt x="126" y="9"/>
                      <a:pt x="126" y="9"/>
                      <a:pt x="126" y="9"/>
                    </a:cubicBezTo>
                    <a:cubicBezTo>
                      <a:pt x="126" y="8"/>
                      <a:pt x="126" y="8"/>
                      <a:pt x="126" y="8"/>
                    </a:cubicBezTo>
                    <a:cubicBezTo>
                      <a:pt x="126" y="8"/>
                      <a:pt x="126" y="8"/>
                      <a:pt x="126" y="8"/>
                    </a:cubicBezTo>
                    <a:cubicBezTo>
                      <a:pt x="120" y="5"/>
                      <a:pt x="115" y="3"/>
                      <a:pt x="110" y="1"/>
                    </a:cubicBezTo>
                    <a:cubicBezTo>
                      <a:pt x="106" y="0"/>
                      <a:pt x="102" y="1"/>
                      <a:pt x="99" y="6"/>
                    </a:cubicBezTo>
                    <a:cubicBezTo>
                      <a:pt x="102" y="12"/>
                      <a:pt x="102" y="12"/>
                      <a:pt x="102" y="12"/>
                    </a:cubicBezTo>
                    <a:cubicBezTo>
                      <a:pt x="105" y="18"/>
                      <a:pt x="106" y="22"/>
                      <a:pt x="105" y="24"/>
                    </a:cubicBezTo>
                    <a:cubicBezTo>
                      <a:pt x="104" y="26"/>
                      <a:pt x="103" y="27"/>
                      <a:pt x="102" y="27"/>
                    </a:cubicBezTo>
                    <a:cubicBezTo>
                      <a:pt x="99" y="28"/>
                      <a:pt x="96" y="27"/>
                      <a:pt x="91" y="23"/>
                    </a:cubicBezTo>
                    <a:cubicBezTo>
                      <a:pt x="88" y="21"/>
                      <a:pt x="85" y="19"/>
                      <a:pt x="82" y="18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7"/>
                      <a:pt x="78" y="17"/>
                      <a:pt x="78" y="17"/>
                    </a:cubicBezTo>
                    <a:cubicBezTo>
                      <a:pt x="78" y="26"/>
                      <a:pt x="78" y="26"/>
                      <a:pt x="78" y="26"/>
                    </a:cubicBezTo>
                    <a:cubicBezTo>
                      <a:pt x="72" y="33"/>
                      <a:pt x="72" y="33"/>
                      <a:pt x="72" y="33"/>
                    </a:cubicBezTo>
                    <a:cubicBezTo>
                      <a:pt x="72" y="40"/>
                      <a:pt x="72" y="40"/>
                      <a:pt x="72" y="40"/>
                    </a:cubicBezTo>
                    <a:cubicBezTo>
                      <a:pt x="74" y="47"/>
                      <a:pt x="74" y="47"/>
                      <a:pt x="74" y="47"/>
                    </a:cubicBezTo>
                    <a:cubicBezTo>
                      <a:pt x="75" y="47"/>
                      <a:pt x="75" y="47"/>
                      <a:pt x="75" y="47"/>
                    </a:cubicBezTo>
                    <a:cubicBezTo>
                      <a:pt x="70" y="54"/>
                      <a:pt x="70" y="54"/>
                      <a:pt x="70" y="54"/>
                    </a:cubicBezTo>
                    <a:cubicBezTo>
                      <a:pt x="68" y="60"/>
                      <a:pt x="68" y="60"/>
                      <a:pt x="68" y="60"/>
                    </a:cubicBezTo>
                    <a:cubicBezTo>
                      <a:pt x="68" y="61"/>
                      <a:pt x="68" y="61"/>
                      <a:pt x="68" y="61"/>
                    </a:cubicBezTo>
                    <a:cubicBezTo>
                      <a:pt x="62" y="67"/>
                      <a:pt x="62" y="67"/>
                      <a:pt x="62" y="67"/>
                    </a:cubicBezTo>
                    <a:cubicBezTo>
                      <a:pt x="52" y="90"/>
                      <a:pt x="52" y="90"/>
                      <a:pt x="52" y="90"/>
                    </a:cubicBezTo>
                    <a:cubicBezTo>
                      <a:pt x="52" y="102"/>
                      <a:pt x="52" y="102"/>
                      <a:pt x="52" y="102"/>
                    </a:cubicBezTo>
                    <a:cubicBezTo>
                      <a:pt x="52" y="102"/>
                      <a:pt x="52" y="102"/>
                      <a:pt x="52" y="102"/>
                    </a:cubicBezTo>
                    <a:cubicBezTo>
                      <a:pt x="30" y="115"/>
                      <a:pt x="30" y="115"/>
                      <a:pt x="30" y="115"/>
                    </a:cubicBezTo>
                    <a:cubicBezTo>
                      <a:pt x="29" y="117"/>
                      <a:pt x="29" y="117"/>
                      <a:pt x="29" y="117"/>
                    </a:cubicBezTo>
                    <a:cubicBezTo>
                      <a:pt x="32" y="124"/>
                      <a:pt x="32" y="124"/>
                      <a:pt x="32" y="124"/>
                    </a:cubicBezTo>
                    <a:cubicBezTo>
                      <a:pt x="32" y="124"/>
                      <a:pt x="32" y="124"/>
                      <a:pt x="32" y="124"/>
                    </a:cubicBezTo>
                    <a:cubicBezTo>
                      <a:pt x="32" y="124"/>
                      <a:pt x="32" y="124"/>
                      <a:pt x="32" y="12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21" y="132"/>
                      <a:pt x="21" y="132"/>
                      <a:pt x="21" y="132"/>
                    </a:cubicBezTo>
                    <a:cubicBezTo>
                      <a:pt x="19" y="142"/>
                      <a:pt x="19" y="142"/>
                      <a:pt x="19" y="142"/>
                    </a:cubicBezTo>
                    <a:cubicBezTo>
                      <a:pt x="8" y="142"/>
                      <a:pt x="8" y="142"/>
                      <a:pt x="8" y="142"/>
                    </a:cubicBezTo>
                    <a:cubicBezTo>
                      <a:pt x="5" y="146"/>
                      <a:pt x="5" y="146"/>
                      <a:pt x="5" y="146"/>
                    </a:cubicBezTo>
                    <a:cubicBezTo>
                      <a:pt x="5" y="146"/>
                      <a:pt x="5" y="146"/>
                      <a:pt x="5" y="146"/>
                    </a:cubicBezTo>
                    <a:cubicBezTo>
                      <a:pt x="2" y="153"/>
                      <a:pt x="2" y="153"/>
                      <a:pt x="2" y="153"/>
                    </a:cubicBezTo>
                    <a:cubicBezTo>
                      <a:pt x="0" y="178"/>
                      <a:pt x="0" y="178"/>
                      <a:pt x="0" y="178"/>
                    </a:cubicBezTo>
                    <a:cubicBezTo>
                      <a:pt x="2" y="184"/>
                      <a:pt x="2" y="184"/>
                      <a:pt x="2" y="184"/>
                    </a:cubicBezTo>
                    <a:cubicBezTo>
                      <a:pt x="3" y="184"/>
                      <a:pt x="3" y="184"/>
                      <a:pt x="3" y="184"/>
                    </a:cubicBezTo>
                    <a:cubicBezTo>
                      <a:pt x="3" y="190"/>
                      <a:pt x="3" y="190"/>
                      <a:pt x="3" y="190"/>
                    </a:cubicBezTo>
                    <a:cubicBezTo>
                      <a:pt x="8" y="196"/>
                      <a:pt x="8" y="196"/>
                      <a:pt x="8" y="196"/>
                    </a:cubicBezTo>
                    <a:cubicBezTo>
                      <a:pt x="8" y="196"/>
                      <a:pt x="8" y="196"/>
                      <a:pt x="8" y="196"/>
                    </a:cubicBezTo>
                    <a:cubicBezTo>
                      <a:pt x="8" y="201"/>
                      <a:pt x="8" y="201"/>
                      <a:pt x="8" y="201"/>
                    </a:cubicBezTo>
                    <a:cubicBezTo>
                      <a:pt x="21" y="200"/>
                      <a:pt x="21" y="200"/>
                      <a:pt x="21" y="200"/>
                    </a:cubicBezTo>
                    <a:cubicBezTo>
                      <a:pt x="22" y="199"/>
                      <a:pt x="22" y="199"/>
                      <a:pt x="22" y="199"/>
                    </a:cubicBezTo>
                    <a:cubicBezTo>
                      <a:pt x="22" y="199"/>
                      <a:pt x="22" y="199"/>
                      <a:pt x="22" y="199"/>
                    </a:cubicBezTo>
                    <a:cubicBezTo>
                      <a:pt x="22" y="199"/>
                      <a:pt x="22" y="199"/>
                      <a:pt x="22" y="199"/>
                    </a:cubicBezTo>
                    <a:cubicBezTo>
                      <a:pt x="22" y="198"/>
                      <a:pt x="22" y="198"/>
                      <a:pt x="22" y="198"/>
                    </a:cubicBezTo>
                    <a:cubicBezTo>
                      <a:pt x="26" y="194"/>
                      <a:pt x="26" y="194"/>
                      <a:pt x="26" y="194"/>
                    </a:cubicBezTo>
                    <a:cubicBezTo>
                      <a:pt x="18" y="186"/>
                      <a:pt x="18" y="186"/>
                      <a:pt x="18" y="186"/>
                    </a:cubicBezTo>
                    <a:cubicBezTo>
                      <a:pt x="17" y="186"/>
                      <a:pt x="17" y="186"/>
                      <a:pt x="17" y="186"/>
                    </a:cubicBezTo>
                    <a:cubicBezTo>
                      <a:pt x="12" y="182"/>
                      <a:pt x="12" y="182"/>
                      <a:pt x="12" y="182"/>
                    </a:cubicBezTo>
                    <a:cubicBezTo>
                      <a:pt x="12" y="182"/>
                      <a:pt x="12" y="182"/>
                      <a:pt x="12" y="182"/>
                    </a:cubicBezTo>
                    <a:cubicBezTo>
                      <a:pt x="12" y="181"/>
                      <a:pt x="12" y="181"/>
                      <a:pt x="12" y="181"/>
                    </a:cubicBezTo>
                    <a:cubicBezTo>
                      <a:pt x="12" y="173"/>
                      <a:pt x="12" y="173"/>
                      <a:pt x="12" y="173"/>
                    </a:cubicBezTo>
                    <a:cubicBezTo>
                      <a:pt x="18" y="173"/>
                      <a:pt x="18" y="173"/>
                      <a:pt x="18" y="173"/>
                    </a:cubicBezTo>
                    <a:cubicBezTo>
                      <a:pt x="19" y="170"/>
                      <a:pt x="19" y="170"/>
                      <a:pt x="19" y="170"/>
                    </a:cubicBezTo>
                    <a:cubicBezTo>
                      <a:pt x="16" y="162"/>
                      <a:pt x="16" y="162"/>
                      <a:pt x="16" y="162"/>
                    </a:cubicBezTo>
                    <a:cubicBezTo>
                      <a:pt x="32" y="162"/>
                      <a:pt x="32" y="162"/>
                      <a:pt x="32" y="162"/>
                    </a:cubicBezTo>
                    <a:cubicBezTo>
                      <a:pt x="60" y="149"/>
                      <a:pt x="60" y="149"/>
                      <a:pt x="60" y="149"/>
                    </a:cubicBezTo>
                    <a:cubicBezTo>
                      <a:pt x="63" y="143"/>
                      <a:pt x="63" y="143"/>
                      <a:pt x="63" y="143"/>
                    </a:cubicBezTo>
                    <a:cubicBezTo>
                      <a:pt x="64" y="141"/>
                      <a:pt x="64" y="141"/>
                      <a:pt x="64" y="141"/>
                    </a:cubicBezTo>
                    <a:cubicBezTo>
                      <a:pt x="70" y="144"/>
                      <a:pt x="70" y="144"/>
                      <a:pt x="70" y="144"/>
                    </a:cubicBezTo>
                    <a:cubicBezTo>
                      <a:pt x="70" y="144"/>
                      <a:pt x="70" y="144"/>
                      <a:pt x="70" y="144"/>
                    </a:cubicBezTo>
                    <a:cubicBezTo>
                      <a:pt x="70" y="145"/>
                      <a:pt x="70" y="145"/>
                      <a:pt x="70" y="145"/>
                    </a:cubicBezTo>
                    <a:cubicBezTo>
                      <a:pt x="73" y="148"/>
                      <a:pt x="73" y="148"/>
                      <a:pt x="73" y="148"/>
                    </a:cubicBezTo>
                    <a:cubicBezTo>
                      <a:pt x="76" y="147"/>
                      <a:pt x="76" y="147"/>
                      <a:pt x="76" y="147"/>
                    </a:cubicBezTo>
                    <a:cubicBezTo>
                      <a:pt x="75" y="141"/>
                      <a:pt x="75" y="141"/>
                      <a:pt x="75" y="141"/>
                    </a:cubicBezTo>
                    <a:cubicBezTo>
                      <a:pt x="84" y="141"/>
                      <a:pt x="84" y="141"/>
                      <a:pt x="84" y="141"/>
                    </a:cubicBezTo>
                    <a:cubicBezTo>
                      <a:pt x="93" y="143"/>
                      <a:pt x="93" y="143"/>
                      <a:pt x="93" y="143"/>
                    </a:cubicBezTo>
                    <a:cubicBezTo>
                      <a:pt x="96" y="137"/>
                      <a:pt x="96" y="137"/>
                      <a:pt x="96" y="137"/>
                    </a:cubicBezTo>
                    <a:cubicBezTo>
                      <a:pt x="97" y="136"/>
                      <a:pt x="97" y="136"/>
                      <a:pt x="97" y="136"/>
                    </a:cubicBezTo>
                    <a:cubicBezTo>
                      <a:pt x="97" y="136"/>
                      <a:pt x="97" y="136"/>
                      <a:pt x="97" y="136"/>
                    </a:cubicBezTo>
                    <a:cubicBezTo>
                      <a:pt x="98" y="136"/>
                      <a:pt x="98" y="136"/>
                      <a:pt x="98" y="136"/>
                    </a:cubicBezTo>
                    <a:cubicBezTo>
                      <a:pt x="107" y="133"/>
                      <a:pt x="107" y="133"/>
                      <a:pt x="107" y="133"/>
                    </a:cubicBezTo>
                    <a:cubicBezTo>
                      <a:pt x="109" y="119"/>
                      <a:pt x="109" y="119"/>
                      <a:pt x="109" y="119"/>
                    </a:cubicBezTo>
                    <a:cubicBezTo>
                      <a:pt x="119" y="128"/>
                      <a:pt x="119" y="128"/>
                      <a:pt x="119" y="128"/>
                    </a:cubicBezTo>
                    <a:cubicBezTo>
                      <a:pt x="123" y="128"/>
                      <a:pt x="123" y="128"/>
                      <a:pt x="123" y="128"/>
                    </a:cubicBezTo>
                    <a:cubicBezTo>
                      <a:pt x="125" y="126"/>
                      <a:pt x="125" y="126"/>
                      <a:pt x="125" y="126"/>
                    </a:cubicBezTo>
                    <a:cubicBezTo>
                      <a:pt x="124" y="96"/>
                      <a:pt x="124" y="96"/>
                      <a:pt x="124" y="96"/>
                    </a:cubicBezTo>
                    <a:cubicBezTo>
                      <a:pt x="124" y="95"/>
                      <a:pt x="124" y="95"/>
                      <a:pt x="124" y="95"/>
                    </a:cubicBezTo>
                    <a:cubicBezTo>
                      <a:pt x="124" y="93"/>
                      <a:pt x="124" y="93"/>
                      <a:pt x="124" y="93"/>
                    </a:cubicBezTo>
                    <a:cubicBezTo>
                      <a:pt x="130" y="94"/>
                      <a:pt x="130" y="94"/>
                      <a:pt x="130" y="94"/>
                    </a:cubicBezTo>
                    <a:cubicBezTo>
                      <a:pt x="131" y="94"/>
                      <a:pt x="131" y="94"/>
                      <a:pt x="131" y="94"/>
                    </a:cubicBezTo>
                    <a:cubicBezTo>
                      <a:pt x="132" y="95"/>
                      <a:pt x="132" y="95"/>
                      <a:pt x="132" y="95"/>
                    </a:cubicBezTo>
                    <a:cubicBezTo>
                      <a:pt x="132" y="95"/>
                      <a:pt x="132" y="95"/>
                      <a:pt x="132" y="95"/>
                    </a:cubicBezTo>
                    <a:cubicBezTo>
                      <a:pt x="143" y="115"/>
                      <a:pt x="143" y="115"/>
                      <a:pt x="143" y="115"/>
                    </a:cubicBezTo>
                    <a:cubicBezTo>
                      <a:pt x="156" y="113"/>
                      <a:pt x="156" y="113"/>
                      <a:pt x="156" y="113"/>
                    </a:cubicBezTo>
                    <a:cubicBezTo>
                      <a:pt x="159" y="112"/>
                      <a:pt x="159" y="112"/>
                      <a:pt x="159" y="112"/>
                    </a:cubicBezTo>
                    <a:cubicBezTo>
                      <a:pt x="161" y="108"/>
                      <a:pt x="161" y="108"/>
                      <a:pt x="161" y="108"/>
                    </a:cubicBezTo>
                    <a:cubicBezTo>
                      <a:pt x="157" y="104"/>
                      <a:pt x="157" y="104"/>
                      <a:pt x="157" y="104"/>
                    </a:cubicBezTo>
                    <a:cubicBezTo>
                      <a:pt x="156" y="103"/>
                      <a:pt x="156" y="103"/>
                      <a:pt x="156" y="103"/>
                    </a:cubicBezTo>
                    <a:cubicBezTo>
                      <a:pt x="165" y="100"/>
                      <a:pt x="165" y="100"/>
                      <a:pt x="165" y="100"/>
                    </a:cubicBezTo>
                    <a:cubicBezTo>
                      <a:pt x="166" y="99"/>
                      <a:pt x="166" y="99"/>
                      <a:pt x="166" y="99"/>
                    </a:cubicBezTo>
                    <a:cubicBezTo>
                      <a:pt x="166" y="99"/>
                      <a:pt x="166" y="99"/>
                      <a:pt x="166" y="99"/>
                    </a:cubicBezTo>
                    <a:cubicBezTo>
                      <a:pt x="170" y="103"/>
                      <a:pt x="170" y="103"/>
                      <a:pt x="170" y="103"/>
                    </a:cubicBezTo>
                    <a:cubicBezTo>
                      <a:pt x="173" y="101"/>
                      <a:pt x="173" y="101"/>
                      <a:pt x="173" y="101"/>
                    </a:cubicBezTo>
                    <a:cubicBezTo>
                      <a:pt x="173" y="95"/>
                      <a:pt x="173" y="95"/>
                      <a:pt x="173" y="95"/>
                    </a:cubicBezTo>
                    <a:cubicBezTo>
                      <a:pt x="175" y="95"/>
                      <a:pt x="175" y="95"/>
                      <a:pt x="175" y="95"/>
                    </a:cubicBezTo>
                    <a:cubicBezTo>
                      <a:pt x="182" y="95"/>
                      <a:pt x="182" y="95"/>
                      <a:pt x="182" y="95"/>
                    </a:cubicBezTo>
                    <a:cubicBezTo>
                      <a:pt x="186" y="95"/>
                      <a:pt x="190" y="98"/>
                      <a:pt x="193" y="101"/>
                    </a:cubicBezTo>
                    <a:cubicBezTo>
                      <a:pt x="194" y="103"/>
                      <a:pt x="194" y="103"/>
                      <a:pt x="194" y="103"/>
                    </a:cubicBezTo>
                    <a:cubicBezTo>
                      <a:pt x="196" y="93"/>
                      <a:pt x="196" y="93"/>
                      <a:pt x="196" y="93"/>
                    </a:cubicBezTo>
                    <a:cubicBezTo>
                      <a:pt x="198" y="91"/>
                      <a:pt x="201" y="90"/>
                      <a:pt x="206" y="92"/>
                    </a:cubicBezTo>
                    <a:cubicBezTo>
                      <a:pt x="207" y="93"/>
                      <a:pt x="207" y="93"/>
                      <a:pt x="207" y="93"/>
                    </a:cubicBezTo>
                    <a:cubicBezTo>
                      <a:pt x="207" y="93"/>
                      <a:pt x="207" y="93"/>
                      <a:pt x="207" y="93"/>
                    </a:cubicBezTo>
                    <a:cubicBezTo>
                      <a:pt x="207" y="94"/>
                      <a:pt x="207" y="94"/>
                      <a:pt x="207" y="94"/>
                    </a:cubicBezTo>
                    <a:cubicBezTo>
                      <a:pt x="208" y="94"/>
                      <a:pt x="208" y="94"/>
                      <a:pt x="209" y="94"/>
                    </a:cubicBezTo>
                    <a:cubicBezTo>
                      <a:pt x="211" y="94"/>
                      <a:pt x="218" y="89"/>
                      <a:pt x="230" y="80"/>
                    </a:cubicBezTo>
                    <a:cubicBezTo>
                      <a:pt x="230" y="74"/>
                      <a:pt x="233" y="70"/>
                      <a:pt x="238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ïṣ1ïḍé">
                <a:extLst>
                  <a:ext uri="{FF2B5EF4-FFF2-40B4-BE49-F238E27FC236}">
                    <a16:creationId xmlns:a16="http://schemas.microsoft.com/office/drawing/2014/main" xmlns="" id="{1CF8B1E1-619E-4075-8816-7127F44A15FD}"/>
                  </a:ext>
                </a:extLst>
              </p:cNvPr>
              <p:cNvSpPr/>
              <p:nvPr/>
            </p:nvSpPr>
            <p:spPr bwMode="auto">
              <a:xfrm>
                <a:off x="3745" y="2687"/>
                <a:ext cx="360" cy="490"/>
              </a:xfrm>
              <a:custGeom>
                <a:avLst/>
                <a:gdLst>
                  <a:gd name="T0" fmla="*/ 119 w 152"/>
                  <a:gd name="T1" fmla="*/ 8 h 207"/>
                  <a:gd name="T2" fmla="*/ 106 w 152"/>
                  <a:gd name="T3" fmla="*/ 3 h 207"/>
                  <a:gd name="T4" fmla="*/ 88 w 152"/>
                  <a:gd name="T5" fmla="*/ 16 h 207"/>
                  <a:gd name="T6" fmla="*/ 76 w 152"/>
                  <a:gd name="T7" fmla="*/ 11 h 207"/>
                  <a:gd name="T8" fmla="*/ 76 w 152"/>
                  <a:gd name="T9" fmla="*/ 12 h 207"/>
                  <a:gd name="T10" fmla="*/ 54 w 152"/>
                  <a:gd name="T11" fmla="*/ 17 h 207"/>
                  <a:gd name="T12" fmla="*/ 42 w 152"/>
                  <a:gd name="T13" fmla="*/ 18 h 207"/>
                  <a:gd name="T14" fmla="*/ 34 w 152"/>
                  <a:gd name="T15" fmla="*/ 27 h 207"/>
                  <a:gd name="T16" fmla="*/ 20 w 152"/>
                  <a:gd name="T17" fmla="*/ 28 h 207"/>
                  <a:gd name="T18" fmla="*/ 10 w 152"/>
                  <a:gd name="T19" fmla="*/ 44 h 207"/>
                  <a:gd name="T20" fmla="*/ 11 w 152"/>
                  <a:gd name="T21" fmla="*/ 46 h 207"/>
                  <a:gd name="T22" fmla="*/ 17 w 152"/>
                  <a:gd name="T23" fmla="*/ 69 h 207"/>
                  <a:gd name="T24" fmla="*/ 17 w 152"/>
                  <a:gd name="T25" fmla="*/ 72 h 207"/>
                  <a:gd name="T26" fmla="*/ 16 w 152"/>
                  <a:gd name="T27" fmla="*/ 72 h 207"/>
                  <a:gd name="T28" fmla="*/ 0 w 152"/>
                  <a:gd name="T29" fmla="*/ 94 h 207"/>
                  <a:gd name="T30" fmla="*/ 6 w 152"/>
                  <a:gd name="T31" fmla="*/ 98 h 207"/>
                  <a:gd name="T32" fmla="*/ 12 w 152"/>
                  <a:gd name="T33" fmla="*/ 131 h 207"/>
                  <a:gd name="T34" fmla="*/ 20 w 152"/>
                  <a:gd name="T35" fmla="*/ 143 h 207"/>
                  <a:gd name="T36" fmla="*/ 21 w 152"/>
                  <a:gd name="T37" fmla="*/ 152 h 207"/>
                  <a:gd name="T38" fmla="*/ 22 w 152"/>
                  <a:gd name="T39" fmla="*/ 181 h 207"/>
                  <a:gd name="T40" fmla="*/ 26 w 152"/>
                  <a:gd name="T41" fmla="*/ 181 h 207"/>
                  <a:gd name="T42" fmla="*/ 43 w 152"/>
                  <a:gd name="T43" fmla="*/ 181 h 207"/>
                  <a:gd name="T44" fmla="*/ 28 w 152"/>
                  <a:gd name="T45" fmla="*/ 203 h 207"/>
                  <a:gd name="T46" fmla="*/ 40 w 152"/>
                  <a:gd name="T47" fmla="*/ 203 h 207"/>
                  <a:gd name="T48" fmla="*/ 75 w 152"/>
                  <a:gd name="T49" fmla="*/ 201 h 207"/>
                  <a:gd name="T50" fmla="*/ 77 w 152"/>
                  <a:gd name="T51" fmla="*/ 195 h 207"/>
                  <a:gd name="T52" fmla="*/ 77 w 152"/>
                  <a:gd name="T53" fmla="*/ 190 h 207"/>
                  <a:gd name="T54" fmla="*/ 75 w 152"/>
                  <a:gd name="T55" fmla="*/ 179 h 207"/>
                  <a:gd name="T56" fmla="*/ 83 w 152"/>
                  <a:gd name="T57" fmla="*/ 173 h 207"/>
                  <a:gd name="T58" fmla="*/ 81 w 152"/>
                  <a:gd name="T59" fmla="*/ 168 h 207"/>
                  <a:gd name="T60" fmla="*/ 81 w 152"/>
                  <a:gd name="T61" fmla="*/ 167 h 207"/>
                  <a:gd name="T62" fmla="*/ 85 w 152"/>
                  <a:gd name="T63" fmla="*/ 154 h 207"/>
                  <a:gd name="T64" fmla="*/ 89 w 152"/>
                  <a:gd name="T65" fmla="*/ 149 h 207"/>
                  <a:gd name="T66" fmla="*/ 93 w 152"/>
                  <a:gd name="T67" fmla="*/ 146 h 207"/>
                  <a:gd name="T68" fmla="*/ 100 w 152"/>
                  <a:gd name="T69" fmla="*/ 130 h 207"/>
                  <a:gd name="T70" fmla="*/ 103 w 152"/>
                  <a:gd name="T71" fmla="*/ 128 h 207"/>
                  <a:gd name="T72" fmla="*/ 99 w 152"/>
                  <a:gd name="T73" fmla="*/ 111 h 207"/>
                  <a:gd name="T74" fmla="*/ 112 w 152"/>
                  <a:gd name="T75" fmla="*/ 100 h 207"/>
                  <a:gd name="T76" fmla="*/ 110 w 152"/>
                  <a:gd name="T77" fmla="*/ 85 h 207"/>
                  <a:gd name="T78" fmla="*/ 125 w 152"/>
                  <a:gd name="T79" fmla="*/ 68 h 207"/>
                  <a:gd name="T80" fmla="*/ 131 w 152"/>
                  <a:gd name="T81" fmla="*/ 70 h 207"/>
                  <a:gd name="T82" fmla="*/ 142 w 152"/>
                  <a:gd name="T83" fmla="*/ 64 h 207"/>
                  <a:gd name="T84" fmla="*/ 142 w 152"/>
                  <a:gd name="T85" fmla="*/ 64 h 207"/>
                  <a:gd name="T86" fmla="*/ 148 w 152"/>
                  <a:gd name="T87" fmla="*/ 60 h 207"/>
                  <a:gd name="T88" fmla="*/ 148 w 152"/>
                  <a:gd name="T89" fmla="*/ 53 h 207"/>
                  <a:gd name="T90" fmla="*/ 150 w 152"/>
                  <a:gd name="T91" fmla="*/ 51 h 207"/>
                  <a:gd name="T92" fmla="*/ 152 w 152"/>
                  <a:gd name="T93" fmla="*/ 48 h 207"/>
                  <a:gd name="T94" fmla="*/ 138 w 152"/>
                  <a:gd name="T95" fmla="*/ 26 h 207"/>
                  <a:gd name="T96" fmla="*/ 132 w 152"/>
                  <a:gd name="T97" fmla="*/ 1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52" h="207">
                    <a:moveTo>
                      <a:pt x="120" y="8"/>
                    </a:moveTo>
                    <a:cubicBezTo>
                      <a:pt x="119" y="8"/>
                      <a:pt x="119" y="8"/>
                      <a:pt x="119" y="8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106" y="3"/>
                      <a:pt x="106" y="3"/>
                      <a:pt x="106" y="3"/>
                    </a:cubicBezTo>
                    <a:cubicBezTo>
                      <a:pt x="102" y="10"/>
                      <a:pt x="98" y="14"/>
                      <a:pt x="92" y="16"/>
                    </a:cubicBezTo>
                    <a:cubicBezTo>
                      <a:pt x="91" y="17"/>
                      <a:pt x="89" y="17"/>
                      <a:pt x="88" y="16"/>
                    </a:cubicBezTo>
                    <a:cubicBezTo>
                      <a:pt x="86" y="14"/>
                      <a:pt x="87" y="9"/>
                      <a:pt x="90" y="2"/>
                    </a:cubicBezTo>
                    <a:cubicBezTo>
                      <a:pt x="76" y="11"/>
                      <a:pt x="76" y="11"/>
                      <a:pt x="76" y="11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64" y="12"/>
                      <a:pt x="64" y="12"/>
                      <a:pt x="64" y="12"/>
                    </a:cubicBezTo>
                    <a:cubicBezTo>
                      <a:pt x="54" y="17"/>
                      <a:pt x="54" y="17"/>
                      <a:pt x="54" y="17"/>
                    </a:cubicBezTo>
                    <a:cubicBezTo>
                      <a:pt x="54" y="18"/>
                      <a:pt x="54" y="18"/>
                      <a:pt x="54" y="18"/>
                    </a:cubicBezTo>
                    <a:cubicBezTo>
                      <a:pt x="42" y="18"/>
                      <a:pt x="42" y="18"/>
                      <a:pt x="42" y="18"/>
                    </a:cubicBezTo>
                    <a:cubicBezTo>
                      <a:pt x="36" y="21"/>
                      <a:pt x="36" y="21"/>
                      <a:pt x="36" y="21"/>
                    </a:cubicBezTo>
                    <a:cubicBezTo>
                      <a:pt x="34" y="27"/>
                      <a:pt x="34" y="27"/>
                      <a:pt x="34" y="27"/>
                    </a:cubicBezTo>
                    <a:cubicBezTo>
                      <a:pt x="33" y="28"/>
                      <a:pt x="33" y="28"/>
                      <a:pt x="33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17" y="28"/>
                      <a:pt x="12" y="32"/>
                      <a:pt x="4" y="40"/>
                    </a:cubicBezTo>
                    <a:cubicBezTo>
                      <a:pt x="8" y="42"/>
                      <a:pt x="10" y="43"/>
                      <a:pt x="10" y="44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1" y="46"/>
                      <a:pt x="11" y="46"/>
                      <a:pt x="11" y="46"/>
                    </a:cubicBezTo>
                    <a:cubicBezTo>
                      <a:pt x="17" y="69"/>
                      <a:pt x="17" y="69"/>
                      <a:pt x="17" y="69"/>
                    </a:cubicBezTo>
                    <a:cubicBezTo>
                      <a:pt x="17" y="69"/>
                      <a:pt x="17" y="69"/>
                      <a:pt x="17" y="69"/>
                    </a:cubicBezTo>
                    <a:cubicBezTo>
                      <a:pt x="17" y="70"/>
                      <a:pt x="17" y="70"/>
                      <a:pt x="17" y="70"/>
                    </a:cubicBezTo>
                    <a:cubicBezTo>
                      <a:pt x="17" y="72"/>
                      <a:pt x="17" y="72"/>
                      <a:pt x="17" y="72"/>
                    </a:cubicBezTo>
                    <a:cubicBezTo>
                      <a:pt x="17" y="72"/>
                      <a:pt x="17" y="72"/>
                      <a:pt x="17" y="72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3" y="98"/>
                      <a:pt x="5" y="97"/>
                      <a:pt x="6" y="98"/>
                    </a:cubicBezTo>
                    <a:cubicBezTo>
                      <a:pt x="8" y="99"/>
                      <a:pt x="9" y="102"/>
                      <a:pt x="8" y="107"/>
                    </a:cubicBezTo>
                    <a:cubicBezTo>
                      <a:pt x="8" y="114"/>
                      <a:pt x="9" y="123"/>
                      <a:pt x="12" y="131"/>
                    </a:cubicBezTo>
                    <a:cubicBezTo>
                      <a:pt x="18" y="137"/>
                      <a:pt x="18" y="137"/>
                      <a:pt x="18" y="137"/>
                    </a:cubicBezTo>
                    <a:cubicBezTo>
                      <a:pt x="20" y="139"/>
                      <a:pt x="21" y="141"/>
                      <a:pt x="20" y="143"/>
                    </a:cubicBezTo>
                    <a:cubicBezTo>
                      <a:pt x="18" y="147"/>
                      <a:pt x="18" y="147"/>
                      <a:pt x="18" y="147"/>
                    </a:cubicBezTo>
                    <a:cubicBezTo>
                      <a:pt x="21" y="152"/>
                      <a:pt x="21" y="152"/>
                      <a:pt x="21" y="152"/>
                    </a:cubicBezTo>
                    <a:cubicBezTo>
                      <a:pt x="23" y="156"/>
                      <a:pt x="22" y="162"/>
                      <a:pt x="17" y="172"/>
                    </a:cubicBezTo>
                    <a:cubicBezTo>
                      <a:pt x="22" y="181"/>
                      <a:pt x="22" y="181"/>
                      <a:pt x="22" y="181"/>
                    </a:cubicBezTo>
                    <a:cubicBezTo>
                      <a:pt x="23" y="183"/>
                      <a:pt x="23" y="183"/>
                      <a:pt x="23" y="183"/>
                    </a:cubicBezTo>
                    <a:cubicBezTo>
                      <a:pt x="26" y="181"/>
                      <a:pt x="26" y="181"/>
                      <a:pt x="26" y="181"/>
                    </a:cubicBezTo>
                    <a:cubicBezTo>
                      <a:pt x="31" y="176"/>
                      <a:pt x="36" y="175"/>
                      <a:pt x="39" y="176"/>
                    </a:cubicBezTo>
                    <a:cubicBezTo>
                      <a:pt x="42" y="177"/>
                      <a:pt x="43" y="179"/>
                      <a:pt x="43" y="181"/>
                    </a:cubicBezTo>
                    <a:cubicBezTo>
                      <a:pt x="44" y="184"/>
                      <a:pt x="40" y="188"/>
                      <a:pt x="33" y="196"/>
                    </a:cubicBezTo>
                    <a:cubicBezTo>
                      <a:pt x="28" y="203"/>
                      <a:pt x="28" y="203"/>
                      <a:pt x="28" y="203"/>
                    </a:cubicBezTo>
                    <a:cubicBezTo>
                      <a:pt x="30" y="207"/>
                      <a:pt x="30" y="207"/>
                      <a:pt x="30" y="207"/>
                    </a:cubicBezTo>
                    <a:cubicBezTo>
                      <a:pt x="34" y="204"/>
                      <a:pt x="38" y="202"/>
                      <a:pt x="40" y="203"/>
                    </a:cubicBezTo>
                    <a:cubicBezTo>
                      <a:pt x="42" y="203"/>
                      <a:pt x="49" y="201"/>
                      <a:pt x="60" y="195"/>
                    </a:cubicBezTo>
                    <a:cubicBezTo>
                      <a:pt x="64" y="193"/>
                      <a:pt x="69" y="195"/>
                      <a:pt x="75" y="201"/>
                    </a:cubicBezTo>
                    <a:cubicBezTo>
                      <a:pt x="77" y="200"/>
                      <a:pt x="77" y="200"/>
                      <a:pt x="77" y="200"/>
                    </a:cubicBezTo>
                    <a:cubicBezTo>
                      <a:pt x="77" y="195"/>
                      <a:pt x="77" y="195"/>
                      <a:pt x="77" y="195"/>
                    </a:cubicBezTo>
                    <a:cubicBezTo>
                      <a:pt x="76" y="194"/>
                      <a:pt x="76" y="194"/>
                      <a:pt x="76" y="194"/>
                    </a:cubicBezTo>
                    <a:cubicBezTo>
                      <a:pt x="75" y="193"/>
                      <a:pt x="76" y="192"/>
                      <a:pt x="77" y="190"/>
                    </a:cubicBezTo>
                    <a:cubicBezTo>
                      <a:pt x="75" y="183"/>
                      <a:pt x="75" y="183"/>
                      <a:pt x="75" y="183"/>
                    </a:cubicBezTo>
                    <a:cubicBezTo>
                      <a:pt x="74" y="182"/>
                      <a:pt x="74" y="180"/>
                      <a:pt x="75" y="179"/>
                    </a:cubicBezTo>
                    <a:cubicBezTo>
                      <a:pt x="76" y="178"/>
                      <a:pt x="78" y="177"/>
                      <a:pt x="79" y="176"/>
                    </a:cubicBezTo>
                    <a:cubicBezTo>
                      <a:pt x="83" y="173"/>
                      <a:pt x="83" y="173"/>
                      <a:pt x="83" y="173"/>
                    </a:cubicBezTo>
                    <a:cubicBezTo>
                      <a:pt x="81" y="168"/>
                      <a:pt x="81" y="168"/>
                      <a:pt x="81" y="168"/>
                    </a:cubicBezTo>
                    <a:cubicBezTo>
                      <a:pt x="81" y="168"/>
                      <a:pt x="81" y="168"/>
                      <a:pt x="81" y="168"/>
                    </a:cubicBezTo>
                    <a:cubicBezTo>
                      <a:pt x="81" y="168"/>
                      <a:pt x="81" y="168"/>
                      <a:pt x="81" y="168"/>
                    </a:cubicBezTo>
                    <a:cubicBezTo>
                      <a:pt x="81" y="167"/>
                      <a:pt x="81" y="167"/>
                      <a:pt x="81" y="167"/>
                    </a:cubicBezTo>
                    <a:cubicBezTo>
                      <a:pt x="83" y="165"/>
                      <a:pt x="83" y="163"/>
                      <a:pt x="82" y="162"/>
                    </a:cubicBezTo>
                    <a:cubicBezTo>
                      <a:pt x="81" y="159"/>
                      <a:pt x="82" y="157"/>
                      <a:pt x="85" y="154"/>
                    </a:cubicBezTo>
                    <a:cubicBezTo>
                      <a:pt x="90" y="150"/>
                      <a:pt x="90" y="150"/>
                      <a:pt x="90" y="150"/>
                    </a:cubicBezTo>
                    <a:cubicBezTo>
                      <a:pt x="89" y="149"/>
                      <a:pt x="89" y="149"/>
                      <a:pt x="89" y="149"/>
                    </a:cubicBezTo>
                    <a:cubicBezTo>
                      <a:pt x="88" y="148"/>
                      <a:pt x="88" y="148"/>
                      <a:pt x="88" y="148"/>
                    </a:cubicBezTo>
                    <a:cubicBezTo>
                      <a:pt x="93" y="146"/>
                      <a:pt x="93" y="146"/>
                      <a:pt x="93" y="146"/>
                    </a:cubicBezTo>
                    <a:cubicBezTo>
                      <a:pt x="93" y="139"/>
                      <a:pt x="93" y="139"/>
                      <a:pt x="93" y="139"/>
                    </a:cubicBezTo>
                    <a:cubicBezTo>
                      <a:pt x="93" y="137"/>
                      <a:pt x="95" y="134"/>
                      <a:pt x="100" y="130"/>
                    </a:cubicBezTo>
                    <a:cubicBezTo>
                      <a:pt x="103" y="128"/>
                      <a:pt x="103" y="128"/>
                      <a:pt x="103" y="128"/>
                    </a:cubicBezTo>
                    <a:cubicBezTo>
                      <a:pt x="103" y="128"/>
                      <a:pt x="103" y="128"/>
                      <a:pt x="103" y="128"/>
                    </a:cubicBezTo>
                    <a:cubicBezTo>
                      <a:pt x="97" y="121"/>
                      <a:pt x="97" y="121"/>
                      <a:pt x="97" y="121"/>
                    </a:cubicBezTo>
                    <a:cubicBezTo>
                      <a:pt x="95" y="118"/>
                      <a:pt x="96" y="114"/>
                      <a:pt x="99" y="111"/>
                    </a:cubicBezTo>
                    <a:cubicBezTo>
                      <a:pt x="99" y="110"/>
                      <a:pt x="99" y="110"/>
                      <a:pt x="99" y="110"/>
                    </a:cubicBezTo>
                    <a:cubicBezTo>
                      <a:pt x="112" y="100"/>
                      <a:pt x="112" y="100"/>
                      <a:pt x="112" y="100"/>
                    </a:cubicBezTo>
                    <a:cubicBezTo>
                      <a:pt x="112" y="97"/>
                      <a:pt x="112" y="97"/>
                      <a:pt x="112" y="97"/>
                    </a:cubicBezTo>
                    <a:cubicBezTo>
                      <a:pt x="110" y="96"/>
                      <a:pt x="109" y="92"/>
                      <a:pt x="110" y="85"/>
                    </a:cubicBezTo>
                    <a:cubicBezTo>
                      <a:pt x="112" y="74"/>
                      <a:pt x="116" y="69"/>
                      <a:pt x="125" y="68"/>
                    </a:cubicBezTo>
                    <a:cubicBezTo>
                      <a:pt x="125" y="68"/>
                      <a:pt x="125" y="68"/>
                      <a:pt x="125" y="68"/>
                    </a:cubicBezTo>
                    <a:cubicBezTo>
                      <a:pt x="126" y="68"/>
                      <a:pt x="126" y="68"/>
                      <a:pt x="126" y="68"/>
                    </a:cubicBezTo>
                    <a:cubicBezTo>
                      <a:pt x="131" y="70"/>
                      <a:pt x="131" y="70"/>
                      <a:pt x="131" y="70"/>
                    </a:cubicBezTo>
                    <a:cubicBezTo>
                      <a:pt x="136" y="70"/>
                      <a:pt x="136" y="70"/>
                      <a:pt x="136" y="70"/>
                    </a:cubicBezTo>
                    <a:cubicBezTo>
                      <a:pt x="142" y="64"/>
                      <a:pt x="142" y="64"/>
                      <a:pt x="142" y="64"/>
                    </a:cubicBezTo>
                    <a:cubicBezTo>
                      <a:pt x="142" y="64"/>
                      <a:pt x="142" y="64"/>
                      <a:pt x="142" y="64"/>
                    </a:cubicBezTo>
                    <a:cubicBezTo>
                      <a:pt x="142" y="64"/>
                      <a:pt x="142" y="64"/>
                      <a:pt x="142" y="64"/>
                    </a:cubicBezTo>
                    <a:cubicBezTo>
                      <a:pt x="142" y="64"/>
                      <a:pt x="142" y="64"/>
                      <a:pt x="142" y="64"/>
                    </a:cubicBezTo>
                    <a:cubicBezTo>
                      <a:pt x="148" y="60"/>
                      <a:pt x="148" y="60"/>
                      <a:pt x="148" y="60"/>
                    </a:cubicBezTo>
                    <a:cubicBezTo>
                      <a:pt x="148" y="54"/>
                      <a:pt x="148" y="54"/>
                      <a:pt x="148" y="5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8" y="52"/>
                      <a:pt x="148" y="52"/>
                      <a:pt x="148" y="52"/>
                    </a:cubicBezTo>
                    <a:cubicBezTo>
                      <a:pt x="150" y="51"/>
                      <a:pt x="150" y="51"/>
                      <a:pt x="150" y="51"/>
                    </a:cubicBezTo>
                    <a:cubicBezTo>
                      <a:pt x="152" y="49"/>
                      <a:pt x="152" y="49"/>
                      <a:pt x="152" y="49"/>
                    </a:cubicBezTo>
                    <a:cubicBezTo>
                      <a:pt x="152" y="48"/>
                      <a:pt x="152" y="48"/>
                      <a:pt x="152" y="48"/>
                    </a:cubicBezTo>
                    <a:cubicBezTo>
                      <a:pt x="148" y="42"/>
                      <a:pt x="148" y="42"/>
                      <a:pt x="148" y="42"/>
                    </a:cubicBezTo>
                    <a:cubicBezTo>
                      <a:pt x="144" y="36"/>
                      <a:pt x="141" y="32"/>
                      <a:pt x="138" y="26"/>
                    </a:cubicBezTo>
                    <a:cubicBezTo>
                      <a:pt x="136" y="22"/>
                      <a:pt x="137" y="18"/>
                      <a:pt x="140" y="14"/>
                    </a:cubicBezTo>
                    <a:cubicBezTo>
                      <a:pt x="132" y="10"/>
                      <a:pt x="132" y="10"/>
                      <a:pt x="132" y="10"/>
                    </a:cubicBezTo>
                    <a:lnTo>
                      <a:pt x="12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îŝľiḍè">
                <a:extLst>
                  <a:ext uri="{FF2B5EF4-FFF2-40B4-BE49-F238E27FC236}">
                    <a16:creationId xmlns:a16="http://schemas.microsoft.com/office/drawing/2014/main" xmlns="" id="{34334AB6-FFDC-4C3E-ACFF-7B9BABB2AF1F}"/>
                  </a:ext>
                </a:extLst>
              </p:cNvPr>
              <p:cNvSpPr/>
              <p:nvPr/>
            </p:nvSpPr>
            <p:spPr bwMode="auto">
              <a:xfrm>
                <a:off x="3932" y="2814"/>
                <a:ext cx="334" cy="410"/>
              </a:xfrm>
              <a:custGeom>
                <a:avLst/>
                <a:gdLst>
                  <a:gd name="T0" fmla="*/ 73 w 141"/>
                  <a:gd name="T1" fmla="*/ 8 h 173"/>
                  <a:gd name="T2" fmla="*/ 60 w 141"/>
                  <a:gd name="T3" fmla="*/ 20 h 173"/>
                  <a:gd name="T4" fmla="*/ 59 w 141"/>
                  <a:gd name="T5" fmla="*/ 21 h 173"/>
                  <a:gd name="T6" fmla="*/ 51 w 141"/>
                  <a:gd name="T7" fmla="*/ 21 h 173"/>
                  <a:gd name="T8" fmla="*/ 35 w 141"/>
                  <a:gd name="T9" fmla="*/ 31 h 173"/>
                  <a:gd name="T10" fmla="*/ 40 w 141"/>
                  <a:gd name="T11" fmla="*/ 34 h 173"/>
                  <a:gd name="T12" fmla="*/ 37 w 141"/>
                  <a:gd name="T13" fmla="*/ 47 h 173"/>
                  <a:gd name="T14" fmla="*/ 23 w 141"/>
                  <a:gd name="T15" fmla="*/ 59 h 173"/>
                  <a:gd name="T16" fmla="*/ 24 w 141"/>
                  <a:gd name="T17" fmla="*/ 68 h 173"/>
                  <a:gd name="T18" fmla="*/ 27 w 141"/>
                  <a:gd name="T19" fmla="*/ 77 h 173"/>
                  <a:gd name="T20" fmla="*/ 18 w 141"/>
                  <a:gd name="T21" fmla="*/ 93 h 173"/>
                  <a:gd name="T22" fmla="*/ 18 w 141"/>
                  <a:gd name="T23" fmla="*/ 94 h 173"/>
                  <a:gd name="T24" fmla="*/ 12 w 141"/>
                  <a:gd name="T25" fmla="*/ 101 h 173"/>
                  <a:gd name="T26" fmla="*/ 7 w 141"/>
                  <a:gd name="T27" fmla="*/ 106 h 173"/>
                  <a:gd name="T28" fmla="*/ 7 w 141"/>
                  <a:gd name="T29" fmla="*/ 122 h 173"/>
                  <a:gd name="T30" fmla="*/ 2 w 141"/>
                  <a:gd name="T31" fmla="*/ 126 h 173"/>
                  <a:gd name="T32" fmla="*/ 0 w 141"/>
                  <a:gd name="T33" fmla="*/ 128 h 173"/>
                  <a:gd name="T34" fmla="*/ 3 w 141"/>
                  <a:gd name="T35" fmla="*/ 137 h 173"/>
                  <a:gd name="T36" fmla="*/ 26 w 141"/>
                  <a:gd name="T37" fmla="*/ 137 h 173"/>
                  <a:gd name="T38" fmla="*/ 35 w 141"/>
                  <a:gd name="T39" fmla="*/ 146 h 173"/>
                  <a:gd name="T40" fmla="*/ 35 w 141"/>
                  <a:gd name="T41" fmla="*/ 147 h 173"/>
                  <a:gd name="T42" fmla="*/ 51 w 141"/>
                  <a:gd name="T43" fmla="*/ 172 h 173"/>
                  <a:gd name="T44" fmla="*/ 56 w 141"/>
                  <a:gd name="T45" fmla="*/ 161 h 173"/>
                  <a:gd name="T46" fmla="*/ 68 w 141"/>
                  <a:gd name="T47" fmla="*/ 169 h 173"/>
                  <a:gd name="T48" fmla="*/ 76 w 141"/>
                  <a:gd name="T49" fmla="*/ 146 h 173"/>
                  <a:gd name="T50" fmla="*/ 78 w 141"/>
                  <a:gd name="T51" fmla="*/ 146 h 173"/>
                  <a:gd name="T52" fmla="*/ 85 w 141"/>
                  <a:gd name="T53" fmla="*/ 141 h 173"/>
                  <a:gd name="T54" fmla="*/ 85 w 141"/>
                  <a:gd name="T55" fmla="*/ 139 h 173"/>
                  <a:gd name="T56" fmla="*/ 97 w 141"/>
                  <a:gd name="T57" fmla="*/ 139 h 173"/>
                  <a:gd name="T58" fmla="*/ 103 w 141"/>
                  <a:gd name="T59" fmla="*/ 112 h 173"/>
                  <a:gd name="T60" fmla="*/ 114 w 141"/>
                  <a:gd name="T61" fmla="*/ 110 h 173"/>
                  <a:gd name="T62" fmla="*/ 109 w 141"/>
                  <a:gd name="T63" fmla="*/ 105 h 173"/>
                  <a:gd name="T64" fmla="*/ 117 w 141"/>
                  <a:gd name="T65" fmla="*/ 98 h 173"/>
                  <a:gd name="T66" fmla="*/ 123 w 141"/>
                  <a:gd name="T67" fmla="*/ 100 h 173"/>
                  <a:gd name="T68" fmla="*/ 119 w 141"/>
                  <a:gd name="T69" fmla="*/ 92 h 173"/>
                  <a:gd name="T70" fmla="*/ 123 w 141"/>
                  <a:gd name="T71" fmla="*/ 90 h 173"/>
                  <a:gd name="T72" fmla="*/ 118 w 141"/>
                  <a:gd name="T73" fmla="*/ 79 h 173"/>
                  <a:gd name="T74" fmla="*/ 119 w 141"/>
                  <a:gd name="T75" fmla="*/ 78 h 173"/>
                  <a:gd name="T76" fmla="*/ 131 w 141"/>
                  <a:gd name="T77" fmla="*/ 68 h 173"/>
                  <a:gd name="T78" fmla="*/ 121 w 141"/>
                  <a:gd name="T79" fmla="*/ 55 h 173"/>
                  <a:gd name="T80" fmla="*/ 133 w 141"/>
                  <a:gd name="T81" fmla="*/ 50 h 173"/>
                  <a:gd name="T82" fmla="*/ 139 w 141"/>
                  <a:gd name="T83" fmla="*/ 43 h 173"/>
                  <a:gd name="T84" fmla="*/ 135 w 141"/>
                  <a:gd name="T85" fmla="*/ 34 h 173"/>
                  <a:gd name="T86" fmla="*/ 135 w 141"/>
                  <a:gd name="T87" fmla="*/ 33 h 173"/>
                  <a:gd name="T88" fmla="*/ 135 w 141"/>
                  <a:gd name="T89" fmla="*/ 30 h 173"/>
                  <a:gd name="T90" fmla="*/ 133 w 141"/>
                  <a:gd name="T91" fmla="*/ 30 h 173"/>
                  <a:gd name="T92" fmla="*/ 117 w 141"/>
                  <a:gd name="T93" fmla="*/ 28 h 173"/>
                  <a:gd name="T94" fmla="*/ 117 w 141"/>
                  <a:gd name="T95" fmla="*/ 28 h 173"/>
                  <a:gd name="T96" fmla="*/ 113 w 141"/>
                  <a:gd name="T97" fmla="*/ 23 h 173"/>
                  <a:gd name="T98" fmla="*/ 93 w 141"/>
                  <a:gd name="T99" fmla="*/ 31 h 173"/>
                  <a:gd name="T100" fmla="*/ 85 w 141"/>
                  <a:gd name="T101" fmla="*/ 16 h 173"/>
                  <a:gd name="T102" fmla="*/ 73 w 141"/>
                  <a:gd name="T103" fmla="*/ 1 h 173"/>
                  <a:gd name="T104" fmla="*/ 73 w 141"/>
                  <a:gd name="T105" fmla="*/ 8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41" h="173">
                    <a:moveTo>
                      <a:pt x="73" y="8"/>
                    </a:moveTo>
                    <a:cubicBezTo>
                      <a:pt x="73" y="8"/>
                      <a:pt x="73" y="8"/>
                      <a:pt x="73" y="8"/>
                    </a:cubicBezTo>
                    <a:cubicBezTo>
                      <a:pt x="66" y="13"/>
                      <a:pt x="66" y="13"/>
                      <a:pt x="66" y="13"/>
                    </a:cubicBezTo>
                    <a:cubicBezTo>
                      <a:pt x="60" y="20"/>
                      <a:pt x="60" y="20"/>
                      <a:pt x="60" y="20"/>
                    </a:cubicBezTo>
                    <a:cubicBezTo>
                      <a:pt x="59" y="20"/>
                      <a:pt x="59" y="20"/>
                      <a:pt x="59" y="20"/>
                    </a:cubicBezTo>
                    <a:cubicBezTo>
                      <a:pt x="59" y="21"/>
                      <a:pt x="59" y="21"/>
                      <a:pt x="59" y="21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0" y="20"/>
                      <a:pt x="37" y="24"/>
                      <a:pt x="35" y="31"/>
                    </a:cubicBezTo>
                    <a:cubicBezTo>
                      <a:pt x="35" y="38"/>
                      <a:pt x="35" y="38"/>
                      <a:pt x="35" y="38"/>
                    </a:cubicBezTo>
                    <a:cubicBezTo>
                      <a:pt x="40" y="34"/>
                      <a:pt x="40" y="34"/>
                      <a:pt x="40" y="34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37" y="48"/>
                      <a:pt x="37" y="48"/>
                      <a:pt x="37" y="48"/>
                    </a:cubicBezTo>
                    <a:cubicBezTo>
                      <a:pt x="23" y="59"/>
                      <a:pt x="23" y="59"/>
                      <a:pt x="23" y="59"/>
                    </a:cubicBezTo>
                    <a:cubicBezTo>
                      <a:pt x="21" y="62"/>
                      <a:pt x="21" y="64"/>
                      <a:pt x="21" y="65"/>
                    </a:cubicBezTo>
                    <a:cubicBezTo>
                      <a:pt x="24" y="68"/>
                      <a:pt x="24" y="68"/>
                      <a:pt x="24" y="68"/>
                    </a:cubicBezTo>
                    <a:cubicBezTo>
                      <a:pt x="27" y="70"/>
                      <a:pt x="28" y="72"/>
                      <a:pt x="28" y="74"/>
                    </a:cubicBezTo>
                    <a:cubicBezTo>
                      <a:pt x="28" y="75"/>
                      <a:pt x="27" y="76"/>
                      <a:pt x="27" y="77"/>
                    </a:cubicBezTo>
                    <a:cubicBezTo>
                      <a:pt x="18" y="84"/>
                      <a:pt x="18" y="84"/>
                      <a:pt x="18" y="84"/>
                    </a:cubicBezTo>
                    <a:cubicBezTo>
                      <a:pt x="19" y="86"/>
                      <a:pt x="19" y="89"/>
                      <a:pt x="18" y="93"/>
                    </a:cubicBezTo>
                    <a:cubicBezTo>
                      <a:pt x="18" y="94"/>
                      <a:pt x="18" y="94"/>
                      <a:pt x="18" y="94"/>
                    </a:cubicBezTo>
                    <a:cubicBezTo>
                      <a:pt x="18" y="94"/>
                      <a:pt x="18" y="94"/>
                      <a:pt x="18" y="94"/>
                    </a:cubicBezTo>
                    <a:cubicBezTo>
                      <a:pt x="15" y="96"/>
                      <a:pt x="15" y="96"/>
                      <a:pt x="15" y="96"/>
                    </a:cubicBezTo>
                    <a:cubicBezTo>
                      <a:pt x="15" y="98"/>
                      <a:pt x="14" y="99"/>
                      <a:pt x="12" y="101"/>
                    </a:cubicBezTo>
                    <a:cubicBezTo>
                      <a:pt x="7" y="105"/>
                      <a:pt x="7" y="105"/>
                      <a:pt x="7" y="105"/>
                    </a:cubicBezTo>
                    <a:cubicBezTo>
                      <a:pt x="7" y="106"/>
                      <a:pt x="7" y="106"/>
                      <a:pt x="7" y="106"/>
                    </a:cubicBezTo>
                    <a:cubicBezTo>
                      <a:pt x="8" y="108"/>
                      <a:pt x="8" y="110"/>
                      <a:pt x="7" y="114"/>
                    </a:cubicBezTo>
                    <a:cubicBezTo>
                      <a:pt x="9" y="118"/>
                      <a:pt x="9" y="120"/>
                      <a:pt x="7" y="122"/>
                    </a:cubicBezTo>
                    <a:cubicBezTo>
                      <a:pt x="3" y="126"/>
                      <a:pt x="3" y="126"/>
                      <a:pt x="3" y="126"/>
                    </a:cubicBezTo>
                    <a:cubicBezTo>
                      <a:pt x="2" y="126"/>
                      <a:pt x="2" y="126"/>
                      <a:pt x="2" y="126"/>
                    </a:cubicBezTo>
                    <a:cubicBezTo>
                      <a:pt x="0" y="127"/>
                      <a:pt x="0" y="127"/>
                      <a:pt x="0" y="127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3" y="137"/>
                      <a:pt x="3" y="137"/>
                      <a:pt x="3" y="137"/>
                    </a:cubicBezTo>
                    <a:cubicBezTo>
                      <a:pt x="3" y="137"/>
                      <a:pt x="3" y="137"/>
                      <a:pt x="3" y="137"/>
                    </a:cubicBezTo>
                    <a:cubicBezTo>
                      <a:pt x="10" y="136"/>
                      <a:pt x="17" y="136"/>
                      <a:pt x="25" y="137"/>
                    </a:cubicBezTo>
                    <a:cubicBezTo>
                      <a:pt x="26" y="137"/>
                      <a:pt x="26" y="137"/>
                      <a:pt x="26" y="137"/>
                    </a:cubicBezTo>
                    <a:cubicBezTo>
                      <a:pt x="26" y="138"/>
                      <a:pt x="26" y="138"/>
                      <a:pt x="26" y="138"/>
                    </a:cubicBezTo>
                    <a:cubicBezTo>
                      <a:pt x="35" y="146"/>
                      <a:pt x="35" y="146"/>
                      <a:pt x="35" y="146"/>
                    </a:cubicBezTo>
                    <a:cubicBezTo>
                      <a:pt x="35" y="147"/>
                      <a:pt x="35" y="147"/>
                      <a:pt x="35" y="147"/>
                    </a:cubicBezTo>
                    <a:cubicBezTo>
                      <a:pt x="35" y="147"/>
                      <a:pt x="35" y="147"/>
                      <a:pt x="35" y="147"/>
                    </a:cubicBezTo>
                    <a:cubicBezTo>
                      <a:pt x="41" y="162"/>
                      <a:pt x="41" y="162"/>
                      <a:pt x="41" y="162"/>
                    </a:cubicBezTo>
                    <a:cubicBezTo>
                      <a:pt x="51" y="172"/>
                      <a:pt x="51" y="172"/>
                      <a:pt x="51" y="172"/>
                    </a:cubicBezTo>
                    <a:cubicBezTo>
                      <a:pt x="56" y="173"/>
                      <a:pt x="56" y="173"/>
                      <a:pt x="56" y="173"/>
                    </a:cubicBezTo>
                    <a:cubicBezTo>
                      <a:pt x="56" y="161"/>
                      <a:pt x="56" y="161"/>
                      <a:pt x="56" y="161"/>
                    </a:cubicBezTo>
                    <a:cubicBezTo>
                      <a:pt x="66" y="171"/>
                      <a:pt x="66" y="171"/>
                      <a:pt x="66" y="171"/>
                    </a:cubicBezTo>
                    <a:cubicBezTo>
                      <a:pt x="68" y="169"/>
                      <a:pt x="68" y="169"/>
                      <a:pt x="68" y="169"/>
                    </a:cubicBezTo>
                    <a:cubicBezTo>
                      <a:pt x="75" y="154"/>
                      <a:pt x="75" y="154"/>
                      <a:pt x="75" y="154"/>
                    </a:cubicBezTo>
                    <a:cubicBezTo>
                      <a:pt x="76" y="146"/>
                      <a:pt x="76" y="146"/>
                      <a:pt x="76" y="146"/>
                    </a:cubicBezTo>
                    <a:cubicBezTo>
                      <a:pt x="77" y="146"/>
                      <a:pt x="77" y="146"/>
                      <a:pt x="77" y="146"/>
                    </a:cubicBezTo>
                    <a:cubicBezTo>
                      <a:pt x="78" y="146"/>
                      <a:pt x="78" y="146"/>
                      <a:pt x="78" y="146"/>
                    </a:cubicBezTo>
                    <a:cubicBezTo>
                      <a:pt x="86" y="147"/>
                      <a:pt x="86" y="147"/>
                      <a:pt x="86" y="147"/>
                    </a:cubicBezTo>
                    <a:cubicBezTo>
                      <a:pt x="85" y="141"/>
                      <a:pt x="85" y="141"/>
                      <a:pt x="85" y="141"/>
                    </a:cubicBezTo>
                    <a:cubicBezTo>
                      <a:pt x="85" y="140"/>
                      <a:pt x="85" y="140"/>
                      <a:pt x="85" y="140"/>
                    </a:cubicBezTo>
                    <a:cubicBezTo>
                      <a:pt x="85" y="139"/>
                      <a:pt x="85" y="139"/>
                      <a:pt x="85" y="139"/>
                    </a:cubicBezTo>
                    <a:cubicBezTo>
                      <a:pt x="87" y="139"/>
                      <a:pt x="87" y="139"/>
                      <a:pt x="87" y="139"/>
                    </a:cubicBezTo>
                    <a:cubicBezTo>
                      <a:pt x="97" y="139"/>
                      <a:pt x="97" y="139"/>
                      <a:pt x="97" y="139"/>
                    </a:cubicBezTo>
                    <a:cubicBezTo>
                      <a:pt x="102" y="134"/>
                      <a:pt x="104" y="130"/>
                      <a:pt x="104" y="126"/>
                    </a:cubicBezTo>
                    <a:cubicBezTo>
                      <a:pt x="103" y="112"/>
                      <a:pt x="103" y="112"/>
                      <a:pt x="103" y="112"/>
                    </a:cubicBezTo>
                    <a:cubicBezTo>
                      <a:pt x="111" y="114"/>
                      <a:pt x="111" y="114"/>
                      <a:pt x="111" y="114"/>
                    </a:cubicBezTo>
                    <a:cubicBezTo>
                      <a:pt x="114" y="110"/>
                      <a:pt x="114" y="110"/>
                      <a:pt x="114" y="110"/>
                    </a:cubicBezTo>
                    <a:cubicBezTo>
                      <a:pt x="110" y="106"/>
                      <a:pt x="110" y="106"/>
                      <a:pt x="110" y="106"/>
                    </a:cubicBezTo>
                    <a:cubicBezTo>
                      <a:pt x="109" y="105"/>
                      <a:pt x="109" y="105"/>
                      <a:pt x="109" y="105"/>
                    </a:cubicBezTo>
                    <a:cubicBezTo>
                      <a:pt x="117" y="97"/>
                      <a:pt x="117" y="97"/>
                      <a:pt x="117" y="97"/>
                    </a:cubicBezTo>
                    <a:cubicBezTo>
                      <a:pt x="117" y="98"/>
                      <a:pt x="117" y="98"/>
                      <a:pt x="117" y="98"/>
                    </a:cubicBezTo>
                    <a:cubicBezTo>
                      <a:pt x="118" y="98"/>
                      <a:pt x="118" y="98"/>
                      <a:pt x="118" y="98"/>
                    </a:cubicBezTo>
                    <a:cubicBezTo>
                      <a:pt x="123" y="100"/>
                      <a:pt x="123" y="100"/>
                      <a:pt x="123" y="100"/>
                    </a:cubicBezTo>
                    <a:cubicBezTo>
                      <a:pt x="123" y="99"/>
                      <a:pt x="123" y="99"/>
                      <a:pt x="123" y="99"/>
                    </a:cubicBezTo>
                    <a:cubicBezTo>
                      <a:pt x="119" y="92"/>
                      <a:pt x="119" y="92"/>
                      <a:pt x="119" y="92"/>
                    </a:cubicBezTo>
                    <a:cubicBezTo>
                      <a:pt x="121" y="91"/>
                      <a:pt x="121" y="91"/>
                      <a:pt x="121" y="91"/>
                    </a:cubicBezTo>
                    <a:cubicBezTo>
                      <a:pt x="123" y="90"/>
                      <a:pt x="123" y="90"/>
                      <a:pt x="123" y="90"/>
                    </a:cubicBezTo>
                    <a:cubicBezTo>
                      <a:pt x="122" y="87"/>
                      <a:pt x="122" y="87"/>
                      <a:pt x="122" y="87"/>
                    </a:cubicBezTo>
                    <a:cubicBezTo>
                      <a:pt x="118" y="79"/>
                      <a:pt x="118" y="79"/>
                      <a:pt x="118" y="79"/>
                    </a:cubicBezTo>
                    <a:cubicBezTo>
                      <a:pt x="119" y="79"/>
                      <a:pt x="119" y="79"/>
                      <a:pt x="119" y="79"/>
                    </a:cubicBezTo>
                    <a:cubicBezTo>
                      <a:pt x="119" y="78"/>
                      <a:pt x="119" y="78"/>
                      <a:pt x="119" y="78"/>
                    </a:cubicBezTo>
                    <a:cubicBezTo>
                      <a:pt x="130" y="72"/>
                      <a:pt x="130" y="72"/>
                      <a:pt x="130" y="72"/>
                    </a:cubicBezTo>
                    <a:cubicBezTo>
                      <a:pt x="131" y="68"/>
                      <a:pt x="131" y="68"/>
                      <a:pt x="131" y="68"/>
                    </a:cubicBezTo>
                    <a:cubicBezTo>
                      <a:pt x="121" y="63"/>
                      <a:pt x="117" y="59"/>
                      <a:pt x="117" y="57"/>
                    </a:cubicBezTo>
                    <a:cubicBezTo>
                      <a:pt x="118" y="55"/>
                      <a:pt x="119" y="55"/>
                      <a:pt x="121" y="55"/>
                    </a:cubicBezTo>
                    <a:cubicBezTo>
                      <a:pt x="133" y="57"/>
                      <a:pt x="133" y="57"/>
                      <a:pt x="133" y="57"/>
                    </a:cubicBezTo>
                    <a:cubicBezTo>
                      <a:pt x="133" y="50"/>
                      <a:pt x="133" y="50"/>
                      <a:pt x="133" y="50"/>
                    </a:cubicBezTo>
                    <a:cubicBezTo>
                      <a:pt x="133" y="49"/>
                      <a:pt x="133" y="49"/>
                      <a:pt x="133" y="49"/>
                    </a:cubicBezTo>
                    <a:cubicBezTo>
                      <a:pt x="139" y="43"/>
                      <a:pt x="139" y="43"/>
                      <a:pt x="139" y="43"/>
                    </a:cubicBezTo>
                    <a:cubicBezTo>
                      <a:pt x="141" y="38"/>
                      <a:pt x="141" y="38"/>
                      <a:pt x="141" y="38"/>
                    </a:cubicBezTo>
                    <a:cubicBezTo>
                      <a:pt x="138" y="38"/>
                      <a:pt x="137" y="36"/>
                      <a:pt x="135" y="34"/>
                    </a:cubicBezTo>
                    <a:cubicBezTo>
                      <a:pt x="135" y="34"/>
                      <a:pt x="135" y="34"/>
                      <a:pt x="135" y="34"/>
                    </a:cubicBezTo>
                    <a:cubicBezTo>
                      <a:pt x="135" y="33"/>
                      <a:pt x="135" y="33"/>
                      <a:pt x="135" y="33"/>
                    </a:cubicBezTo>
                    <a:cubicBezTo>
                      <a:pt x="135" y="31"/>
                      <a:pt x="135" y="31"/>
                      <a:pt x="135" y="31"/>
                    </a:cubicBezTo>
                    <a:cubicBezTo>
                      <a:pt x="135" y="30"/>
                      <a:pt x="135" y="30"/>
                      <a:pt x="135" y="30"/>
                    </a:cubicBezTo>
                    <a:cubicBezTo>
                      <a:pt x="134" y="30"/>
                      <a:pt x="134" y="30"/>
                      <a:pt x="134" y="30"/>
                    </a:cubicBezTo>
                    <a:cubicBezTo>
                      <a:pt x="133" y="30"/>
                      <a:pt x="133" y="30"/>
                      <a:pt x="133" y="30"/>
                    </a:cubicBezTo>
                    <a:cubicBezTo>
                      <a:pt x="133" y="32"/>
                      <a:pt x="131" y="33"/>
                      <a:pt x="128" y="33"/>
                    </a:cubicBezTo>
                    <a:cubicBezTo>
                      <a:pt x="123" y="33"/>
                      <a:pt x="120" y="31"/>
                      <a:pt x="117" y="28"/>
                    </a:cubicBezTo>
                    <a:cubicBezTo>
                      <a:pt x="117" y="28"/>
                      <a:pt x="117" y="28"/>
                      <a:pt x="117" y="28"/>
                    </a:cubicBezTo>
                    <a:cubicBezTo>
                      <a:pt x="117" y="28"/>
                      <a:pt x="117" y="28"/>
                      <a:pt x="117" y="28"/>
                    </a:cubicBezTo>
                    <a:cubicBezTo>
                      <a:pt x="113" y="22"/>
                      <a:pt x="113" y="22"/>
                      <a:pt x="113" y="22"/>
                    </a:cubicBezTo>
                    <a:cubicBezTo>
                      <a:pt x="113" y="23"/>
                      <a:pt x="113" y="23"/>
                      <a:pt x="113" y="23"/>
                    </a:cubicBezTo>
                    <a:cubicBezTo>
                      <a:pt x="112" y="25"/>
                      <a:pt x="111" y="28"/>
                      <a:pt x="108" y="30"/>
                    </a:cubicBezTo>
                    <a:cubicBezTo>
                      <a:pt x="103" y="32"/>
                      <a:pt x="98" y="33"/>
                      <a:pt x="93" y="31"/>
                    </a:cubicBezTo>
                    <a:cubicBezTo>
                      <a:pt x="90" y="30"/>
                      <a:pt x="88" y="27"/>
                      <a:pt x="87" y="24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84" y="8"/>
                      <a:pt x="83" y="4"/>
                      <a:pt x="80" y="2"/>
                    </a:cubicBezTo>
                    <a:cubicBezTo>
                      <a:pt x="78" y="1"/>
                      <a:pt x="75" y="0"/>
                      <a:pt x="73" y="1"/>
                    </a:cubicBezTo>
                    <a:cubicBezTo>
                      <a:pt x="74" y="8"/>
                      <a:pt x="74" y="8"/>
                      <a:pt x="74" y="8"/>
                    </a:cubicBezTo>
                    <a:lnTo>
                      <a:pt x="73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işľïḑê">
                <a:extLst>
                  <a:ext uri="{FF2B5EF4-FFF2-40B4-BE49-F238E27FC236}">
                    <a16:creationId xmlns:a16="http://schemas.microsoft.com/office/drawing/2014/main" xmlns="" id="{91463232-688B-4F3E-BDC5-6AEDD699C4AA}"/>
                  </a:ext>
                </a:extLst>
              </p:cNvPr>
              <p:cNvSpPr/>
              <p:nvPr/>
            </p:nvSpPr>
            <p:spPr bwMode="auto">
              <a:xfrm>
                <a:off x="4079" y="2559"/>
                <a:ext cx="289" cy="331"/>
              </a:xfrm>
              <a:custGeom>
                <a:avLst/>
                <a:gdLst>
                  <a:gd name="T0" fmla="*/ 64 w 122"/>
                  <a:gd name="T1" fmla="*/ 6 h 140"/>
                  <a:gd name="T2" fmla="*/ 43 w 122"/>
                  <a:gd name="T3" fmla="*/ 2 h 140"/>
                  <a:gd name="T4" fmla="*/ 38 w 122"/>
                  <a:gd name="T5" fmla="*/ 26 h 140"/>
                  <a:gd name="T6" fmla="*/ 28 w 122"/>
                  <a:gd name="T7" fmla="*/ 32 h 140"/>
                  <a:gd name="T8" fmla="*/ 23 w 122"/>
                  <a:gd name="T9" fmla="*/ 41 h 140"/>
                  <a:gd name="T10" fmla="*/ 17 w 122"/>
                  <a:gd name="T11" fmla="*/ 53 h 140"/>
                  <a:gd name="T12" fmla="*/ 6 w 122"/>
                  <a:gd name="T13" fmla="*/ 68 h 140"/>
                  <a:gd name="T14" fmla="*/ 1 w 122"/>
                  <a:gd name="T15" fmla="*/ 78 h 140"/>
                  <a:gd name="T16" fmla="*/ 11 w 122"/>
                  <a:gd name="T17" fmla="*/ 93 h 140"/>
                  <a:gd name="T18" fmla="*/ 16 w 122"/>
                  <a:gd name="T19" fmla="*/ 101 h 140"/>
                  <a:gd name="T20" fmla="*/ 16 w 122"/>
                  <a:gd name="T21" fmla="*/ 102 h 140"/>
                  <a:gd name="T22" fmla="*/ 16 w 122"/>
                  <a:gd name="T23" fmla="*/ 104 h 140"/>
                  <a:gd name="T24" fmla="*/ 15 w 122"/>
                  <a:gd name="T25" fmla="*/ 105 h 140"/>
                  <a:gd name="T26" fmla="*/ 27 w 122"/>
                  <a:gd name="T27" fmla="*/ 123 h 140"/>
                  <a:gd name="T28" fmla="*/ 33 w 122"/>
                  <a:gd name="T29" fmla="*/ 135 h 140"/>
                  <a:gd name="T30" fmla="*/ 46 w 122"/>
                  <a:gd name="T31" fmla="*/ 130 h 140"/>
                  <a:gd name="T32" fmla="*/ 46 w 122"/>
                  <a:gd name="T33" fmla="*/ 129 h 140"/>
                  <a:gd name="T34" fmla="*/ 53 w 122"/>
                  <a:gd name="T35" fmla="*/ 125 h 140"/>
                  <a:gd name="T36" fmla="*/ 66 w 122"/>
                  <a:gd name="T37" fmla="*/ 136 h 140"/>
                  <a:gd name="T38" fmla="*/ 68 w 122"/>
                  <a:gd name="T39" fmla="*/ 136 h 140"/>
                  <a:gd name="T40" fmla="*/ 74 w 122"/>
                  <a:gd name="T41" fmla="*/ 134 h 140"/>
                  <a:gd name="T42" fmla="*/ 76 w 122"/>
                  <a:gd name="T43" fmla="*/ 134 h 140"/>
                  <a:gd name="T44" fmla="*/ 84 w 122"/>
                  <a:gd name="T45" fmla="*/ 140 h 140"/>
                  <a:gd name="T46" fmla="*/ 85 w 122"/>
                  <a:gd name="T47" fmla="*/ 124 h 140"/>
                  <a:gd name="T48" fmla="*/ 86 w 122"/>
                  <a:gd name="T49" fmla="*/ 123 h 140"/>
                  <a:gd name="T50" fmla="*/ 89 w 122"/>
                  <a:gd name="T51" fmla="*/ 113 h 140"/>
                  <a:gd name="T52" fmla="*/ 88 w 122"/>
                  <a:gd name="T53" fmla="*/ 111 h 140"/>
                  <a:gd name="T54" fmla="*/ 90 w 122"/>
                  <a:gd name="T55" fmla="*/ 110 h 140"/>
                  <a:gd name="T56" fmla="*/ 101 w 122"/>
                  <a:gd name="T57" fmla="*/ 94 h 140"/>
                  <a:gd name="T58" fmla="*/ 103 w 122"/>
                  <a:gd name="T59" fmla="*/ 94 h 140"/>
                  <a:gd name="T60" fmla="*/ 103 w 122"/>
                  <a:gd name="T61" fmla="*/ 102 h 140"/>
                  <a:gd name="T62" fmla="*/ 115 w 122"/>
                  <a:gd name="T63" fmla="*/ 92 h 140"/>
                  <a:gd name="T64" fmla="*/ 112 w 122"/>
                  <a:gd name="T65" fmla="*/ 86 h 140"/>
                  <a:gd name="T66" fmla="*/ 115 w 122"/>
                  <a:gd name="T67" fmla="*/ 68 h 140"/>
                  <a:gd name="T68" fmla="*/ 109 w 122"/>
                  <a:gd name="T69" fmla="*/ 68 h 140"/>
                  <a:gd name="T70" fmla="*/ 108 w 122"/>
                  <a:gd name="T71" fmla="*/ 67 h 140"/>
                  <a:gd name="T72" fmla="*/ 106 w 122"/>
                  <a:gd name="T73" fmla="*/ 58 h 140"/>
                  <a:gd name="T74" fmla="*/ 122 w 122"/>
                  <a:gd name="T75" fmla="*/ 58 h 140"/>
                  <a:gd name="T76" fmla="*/ 109 w 122"/>
                  <a:gd name="T77" fmla="*/ 43 h 140"/>
                  <a:gd name="T78" fmla="*/ 117 w 122"/>
                  <a:gd name="T79" fmla="*/ 33 h 140"/>
                  <a:gd name="T80" fmla="*/ 111 w 122"/>
                  <a:gd name="T81" fmla="*/ 34 h 140"/>
                  <a:gd name="T82" fmla="*/ 111 w 122"/>
                  <a:gd name="T83" fmla="*/ 33 h 140"/>
                  <a:gd name="T84" fmla="*/ 103 w 122"/>
                  <a:gd name="T85" fmla="*/ 24 h 140"/>
                  <a:gd name="T86" fmla="*/ 81 w 122"/>
                  <a:gd name="T87" fmla="*/ 32 h 140"/>
                  <a:gd name="T88" fmla="*/ 79 w 122"/>
                  <a:gd name="T89" fmla="*/ 32 h 140"/>
                  <a:gd name="T90" fmla="*/ 78 w 122"/>
                  <a:gd name="T91" fmla="*/ 18 h 140"/>
                  <a:gd name="T92" fmla="*/ 82 w 122"/>
                  <a:gd name="T93" fmla="*/ 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22" h="140">
                    <a:moveTo>
                      <a:pt x="75" y="2"/>
                    </a:moveTo>
                    <a:cubicBezTo>
                      <a:pt x="70" y="4"/>
                      <a:pt x="67" y="5"/>
                      <a:pt x="64" y="6"/>
                    </a:cubicBezTo>
                    <a:cubicBezTo>
                      <a:pt x="61" y="6"/>
                      <a:pt x="57" y="5"/>
                      <a:pt x="52" y="3"/>
                    </a:cubicBezTo>
                    <a:cubicBezTo>
                      <a:pt x="43" y="2"/>
                      <a:pt x="43" y="2"/>
                      <a:pt x="43" y="2"/>
                    </a:cubicBezTo>
                    <a:cubicBezTo>
                      <a:pt x="40" y="3"/>
                      <a:pt x="37" y="7"/>
                      <a:pt x="32" y="14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28" y="32"/>
                      <a:pt x="28" y="32"/>
                      <a:pt x="28" y="32"/>
                    </a:cubicBezTo>
                    <a:cubicBezTo>
                      <a:pt x="28" y="32"/>
                      <a:pt x="28" y="32"/>
                      <a:pt x="28" y="32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23" y="36"/>
                      <a:pt x="24" y="39"/>
                      <a:pt x="23" y="41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0" y="49"/>
                      <a:pt x="18" y="52"/>
                      <a:pt x="17" y="53"/>
                    </a:cubicBezTo>
                    <a:cubicBezTo>
                      <a:pt x="3" y="66"/>
                      <a:pt x="3" y="66"/>
                      <a:pt x="3" y="66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4" y="70"/>
                      <a:pt x="4" y="70"/>
                      <a:pt x="4" y="70"/>
                    </a:cubicBezTo>
                    <a:cubicBezTo>
                      <a:pt x="1" y="72"/>
                      <a:pt x="0" y="76"/>
                      <a:pt x="1" y="78"/>
                    </a:cubicBezTo>
                    <a:cubicBezTo>
                      <a:pt x="11" y="93"/>
                      <a:pt x="11" y="93"/>
                      <a:pt x="11" y="93"/>
                    </a:cubicBezTo>
                    <a:cubicBezTo>
                      <a:pt x="11" y="93"/>
                      <a:pt x="11" y="93"/>
                      <a:pt x="11" y="93"/>
                    </a:cubicBezTo>
                    <a:cubicBezTo>
                      <a:pt x="11" y="93"/>
                      <a:pt x="11" y="93"/>
                      <a:pt x="11" y="93"/>
                    </a:cubicBezTo>
                    <a:cubicBezTo>
                      <a:pt x="16" y="101"/>
                      <a:pt x="16" y="101"/>
                      <a:pt x="16" y="101"/>
                    </a:cubicBezTo>
                    <a:cubicBezTo>
                      <a:pt x="16" y="102"/>
                      <a:pt x="16" y="102"/>
                      <a:pt x="16" y="102"/>
                    </a:cubicBezTo>
                    <a:cubicBezTo>
                      <a:pt x="16" y="102"/>
                      <a:pt x="16" y="102"/>
                      <a:pt x="16" y="102"/>
                    </a:cubicBezTo>
                    <a:cubicBezTo>
                      <a:pt x="16" y="103"/>
                      <a:pt x="16" y="103"/>
                      <a:pt x="16" y="103"/>
                    </a:cubicBezTo>
                    <a:cubicBezTo>
                      <a:pt x="16" y="104"/>
                      <a:pt x="16" y="104"/>
                      <a:pt x="16" y="104"/>
                    </a:cubicBezTo>
                    <a:cubicBezTo>
                      <a:pt x="16" y="104"/>
                      <a:pt x="16" y="104"/>
                      <a:pt x="16" y="104"/>
                    </a:cubicBezTo>
                    <a:cubicBezTo>
                      <a:pt x="15" y="105"/>
                      <a:pt x="15" y="105"/>
                      <a:pt x="15" y="105"/>
                    </a:cubicBezTo>
                    <a:cubicBezTo>
                      <a:pt x="17" y="105"/>
                      <a:pt x="19" y="106"/>
                      <a:pt x="21" y="107"/>
                    </a:cubicBezTo>
                    <a:cubicBezTo>
                      <a:pt x="24" y="109"/>
                      <a:pt x="26" y="114"/>
                      <a:pt x="27" y="123"/>
                    </a:cubicBezTo>
                    <a:cubicBezTo>
                      <a:pt x="29" y="131"/>
                      <a:pt x="29" y="131"/>
                      <a:pt x="29" y="131"/>
                    </a:cubicBezTo>
                    <a:cubicBezTo>
                      <a:pt x="30" y="133"/>
                      <a:pt x="31" y="134"/>
                      <a:pt x="33" y="135"/>
                    </a:cubicBezTo>
                    <a:cubicBezTo>
                      <a:pt x="36" y="136"/>
                      <a:pt x="40" y="136"/>
                      <a:pt x="43" y="134"/>
                    </a:cubicBezTo>
                    <a:cubicBezTo>
                      <a:pt x="45" y="132"/>
                      <a:pt x="47" y="131"/>
                      <a:pt x="46" y="130"/>
                    </a:cubicBezTo>
                    <a:cubicBezTo>
                      <a:pt x="46" y="130"/>
                      <a:pt x="46" y="130"/>
                      <a:pt x="46" y="130"/>
                    </a:cubicBezTo>
                    <a:cubicBezTo>
                      <a:pt x="46" y="129"/>
                      <a:pt x="46" y="129"/>
                      <a:pt x="46" y="129"/>
                    </a:cubicBezTo>
                    <a:cubicBezTo>
                      <a:pt x="53" y="124"/>
                      <a:pt x="53" y="124"/>
                      <a:pt x="53" y="124"/>
                    </a:cubicBezTo>
                    <a:cubicBezTo>
                      <a:pt x="53" y="125"/>
                      <a:pt x="53" y="125"/>
                      <a:pt x="53" y="125"/>
                    </a:cubicBezTo>
                    <a:cubicBezTo>
                      <a:pt x="59" y="134"/>
                      <a:pt x="59" y="134"/>
                      <a:pt x="59" y="134"/>
                    </a:cubicBezTo>
                    <a:cubicBezTo>
                      <a:pt x="61" y="135"/>
                      <a:pt x="63" y="136"/>
                      <a:pt x="66" y="136"/>
                    </a:cubicBezTo>
                    <a:cubicBezTo>
                      <a:pt x="68" y="136"/>
                      <a:pt x="68" y="136"/>
                      <a:pt x="68" y="136"/>
                    </a:cubicBezTo>
                    <a:cubicBezTo>
                      <a:pt x="68" y="136"/>
                      <a:pt x="68" y="136"/>
                      <a:pt x="68" y="136"/>
                    </a:cubicBezTo>
                    <a:cubicBezTo>
                      <a:pt x="66" y="131"/>
                      <a:pt x="66" y="131"/>
                      <a:pt x="66" y="131"/>
                    </a:cubicBezTo>
                    <a:cubicBezTo>
                      <a:pt x="74" y="134"/>
                      <a:pt x="74" y="134"/>
                      <a:pt x="74" y="134"/>
                    </a:cubicBezTo>
                    <a:cubicBezTo>
                      <a:pt x="76" y="134"/>
                      <a:pt x="76" y="134"/>
                      <a:pt x="76" y="134"/>
                    </a:cubicBezTo>
                    <a:cubicBezTo>
                      <a:pt x="76" y="134"/>
                      <a:pt x="76" y="134"/>
                      <a:pt x="76" y="134"/>
                    </a:cubicBezTo>
                    <a:cubicBezTo>
                      <a:pt x="77" y="135"/>
                      <a:pt x="77" y="135"/>
                      <a:pt x="77" y="135"/>
                    </a:cubicBezTo>
                    <a:cubicBezTo>
                      <a:pt x="84" y="140"/>
                      <a:pt x="84" y="140"/>
                      <a:pt x="84" y="140"/>
                    </a:cubicBezTo>
                    <a:cubicBezTo>
                      <a:pt x="86" y="137"/>
                      <a:pt x="86" y="137"/>
                      <a:pt x="86" y="137"/>
                    </a:cubicBezTo>
                    <a:cubicBezTo>
                      <a:pt x="85" y="124"/>
                      <a:pt x="85" y="124"/>
                      <a:pt x="85" y="124"/>
                    </a:cubicBezTo>
                    <a:cubicBezTo>
                      <a:pt x="86" y="123"/>
                      <a:pt x="86" y="123"/>
                      <a:pt x="86" y="123"/>
                    </a:cubicBezTo>
                    <a:cubicBezTo>
                      <a:pt x="86" y="123"/>
                      <a:pt x="86" y="123"/>
                      <a:pt x="86" y="123"/>
                    </a:cubicBezTo>
                    <a:cubicBezTo>
                      <a:pt x="91" y="117"/>
                      <a:pt x="91" y="117"/>
                      <a:pt x="91" y="117"/>
                    </a:cubicBezTo>
                    <a:cubicBezTo>
                      <a:pt x="91" y="116"/>
                      <a:pt x="91" y="115"/>
                      <a:pt x="89" y="113"/>
                    </a:cubicBezTo>
                    <a:cubicBezTo>
                      <a:pt x="87" y="112"/>
                      <a:pt x="87" y="112"/>
                      <a:pt x="87" y="112"/>
                    </a:cubicBezTo>
                    <a:cubicBezTo>
                      <a:pt x="88" y="111"/>
                      <a:pt x="88" y="111"/>
                      <a:pt x="88" y="111"/>
                    </a:cubicBezTo>
                    <a:cubicBezTo>
                      <a:pt x="89" y="110"/>
                      <a:pt x="89" y="110"/>
                      <a:pt x="89" y="110"/>
                    </a:cubicBezTo>
                    <a:cubicBezTo>
                      <a:pt x="90" y="110"/>
                      <a:pt x="90" y="110"/>
                      <a:pt x="90" y="110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1" y="94"/>
                      <a:pt x="101" y="94"/>
                      <a:pt x="101" y="94"/>
                    </a:cubicBezTo>
                    <a:cubicBezTo>
                      <a:pt x="103" y="94"/>
                      <a:pt x="103" y="94"/>
                      <a:pt x="103" y="94"/>
                    </a:cubicBezTo>
                    <a:cubicBezTo>
                      <a:pt x="103" y="94"/>
                      <a:pt x="103" y="94"/>
                      <a:pt x="103" y="94"/>
                    </a:cubicBezTo>
                    <a:cubicBezTo>
                      <a:pt x="103" y="95"/>
                      <a:pt x="103" y="95"/>
                      <a:pt x="103" y="95"/>
                    </a:cubicBezTo>
                    <a:cubicBezTo>
                      <a:pt x="103" y="102"/>
                      <a:pt x="103" y="102"/>
                      <a:pt x="103" y="102"/>
                    </a:cubicBezTo>
                    <a:cubicBezTo>
                      <a:pt x="103" y="102"/>
                      <a:pt x="103" y="102"/>
                      <a:pt x="103" y="102"/>
                    </a:cubicBezTo>
                    <a:cubicBezTo>
                      <a:pt x="115" y="92"/>
                      <a:pt x="115" y="92"/>
                      <a:pt x="115" y="92"/>
                    </a:cubicBezTo>
                    <a:cubicBezTo>
                      <a:pt x="114" y="86"/>
                      <a:pt x="114" y="86"/>
                      <a:pt x="114" y="86"/>
                    </a:cubicBezTo>
                    <a:cubicBezTo>
                      <a:pt x="112" y="86"/>
                      <a:pt x="112" y="86"/>
                      <a:pt x="112" y="86"/>
                    </a:cubicBezTo>
                    <a:cubicBezTo>
                      <a:pt x="108" y="87"/>
                      <a:pt x="108" y="87"/>
                      <a:pt x="108" y="87"/>
                    </a:cubicBezTo>
                    <a:cubicBezTo>
                      <a:pt x="115" y="68"/>
                      <a:pt x="115" y="68"/>
                      <a:pt x="115" y="68"/>
                    </a:cubicBezTo>
                    <a:cubicBezTo>
                      <a:pt x="109" y="68"/>
                      <a:pt x="109" y="68"/>
                      <a:pt x="109" y="68"/>
                    </a:cubicBezTo>
                    <a:cubicBezTo>
                      <a:pt x="109" y="68"/>
                      <a:pt x="109" y="68"/>
                      <a:pt x="109" y="68"/>
                    </a:cubicBezTo>
                    <a:cubicBezTo>
                      <a:pt x="108" y="68"/>
                      <a:pt x="108" y="68"/>
                      <a:pt x="108" y="68"/>
                    </a:cubicBezTo>
                    <a:cubicBezTo>
                      <a:pt x="108" y="67"/>
                      <a:pt x="108" y="67"/>
                      <a:pt x="108" y="67"/>
                    </a:cubicBezTo>
                    <a:cubicBezTo>
                      <a:pt x="106" y="64"/>
                      <a:pt x="106" y="64"/>
                      <a:pt x="106" y="64"/>
                    </a:cubicBezTo>
                    <a:cubicBezTo>
                      <a:pt x="105" y="62"/>
                      <a:pt x="105" y="60"/>
                      <a:pt x="106" y="58"/>
                    </a:cubicBezTo>
                    <a:cubicBezTo>
                      <a:pt x="116" y="58"/>
                      <a:pt x="116" y="58"/>
                      <a:pt x="116" y="58"/>
                    </a:cubicBezTo>
                    <a:cubicBezTo>
                      <a:pt x="122" y="58"/>
                      <a:pt x="122" y="58"/>
                      <a:pt x="122" y="58"/>
                    </a:cubicBezTo>
                    <a:cubicBezTo>
                      <a:pt x="122" y="56"/>
                      <a:pt x="121" y="52"/>
                      <a:pt x="117" y="46"/>
                    </a:cubicBezTo>
                    <a:cubicBezTo>
                      <a:pt x="109" y="43"/>
                      <a:pt x="109" y="43"/>
                      <a:pt x="109" y="43"/>
                    </a:cubicBezTo>
                    <a:cubicBezTo>
                      <a:pt x="117" y="35"/>
                      <a:pt x="117" y="35"/>
                      <a:pt x="117" y="35"/>
                    </a:cubicBezTo>
                    <a:cubicBezTo>
                      <a:pt x="117" y="33"/>
                      <a:pt x="117" y="33"/>
                      <a:pt x="117" y="33"/>
                    </a:cubicBezTo>
                    <a:cubicBezTo>
                      <a:pt x="113" y="34"/>
                      <a:pt x="113" y="34"/>
                      <a:pt x="113" y="34"/>
                    </a:cubicBezTo>
                    <a:cubicBezTo>
                      <a:pt x="111" y="34"/>
                      <a:pt x="111" y="34"/>
                      <a:pt x="111" y="34"/>
                    </a:cubicBezTo>
                    <a:cubicBezTo>
                      <a:pt x="111" y="33"/>
                      <a:pt x="111" y="33"/>
                      <a:pt x="111" y="33"/>
                    </a:cubicBezTo>
                    <a:cubicBezTo>
                      <a:pt x="111" y="33"/>
                      <a:pt x="111" y="33"/>
                      <a:pt x="111" y="33"/>
                    </a:cubicBezTo>
                    <a:cubicBezTo>
                      <a:pt x="111" y="32"/>
                      <a:pt x="111" y="32"/>
                      <a:pt x="111" y="32"/>
                    </a:cubicBezTo>
                    <a:cubicBezTo>
                      <a:pt x="109" y="28"/>
                      <a:pt x="107" y="25"/>
                      <a:pt x="103" y="24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1" y="32"/>
                      <a:pt x="81" y="32"/>
                      <a:pt x="81" y="32"/>
                    </a:cubicBezTo>
                    <a:cubicBezTo>
                      <a:pt x="81" y="32"/>
                      <a:pt x="81" y="32"/>
                      <a:pt x="81" y="32"/>
                    </a:cubicBezTo>
                    <a:cubicBezTo>
                      <a:pt x="79" y="32"/>
                      <a:pt x="79" y="32"/>
                      <a:pt x="79" y="32"/>
                    </a:cubicBezTo>
                    <a:cubicBezTo>
                      <a:pt x="53" y="24"/>
                      <a:pt x="53" y="24"/>
                      <a:pt x="53" y="24"/>
                    </a:cubicBezTo>
                    <a:cubicBezTo>
                      <a:pt x="78" y="18"/>
                      <a:pt x="78" y="18"/>
                      <a:pt x="78" y="18"/>
                    </a:cubicBezTo>
                    <a:cubicBezTo>
                      <a:pt x="79" y="18"/>
                      <a:pt x="83" y="14"/>
                      <a:pt x="90" y="6"/>
                    </a:cubicBezTo>
                    <a:cubicBezTo>
                      <a:pt x="82" y="0"/>
                      <a:pt x="82" y="0"/>
                      <a:pt x="82" y="0"/>
                    </a:cubicBezTo>
                    <a:lnTo>
                      <a:pt x="75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îSľïḑè">
                <a:extLst>
                  <a:ext uri="{FF2B5EF4-FFF2-40B4-BE49-F238E27FC236}">
                    <a16:creationId xmlns:a16="http://schemas.microsoft.com/office/drawing/2014/main" xmlns="" id="{ED2DD87D-F2B8-4C36-8A35-CAA5ABA942EC}"/>
                  </a:ext>
                </a:extLst>
              </p:cNvPr>
              <p:cNvSpPr/>
              <p:nvPr/>
            </p:nvSpPr>
            <p:spPr bwMode="auto">
              <a:xfrm>
                <a:off x="3802" y="2273"/>
                <a:ext cx="362" cy="442"/>
              </a:xfrm>
              <a:custGeom>
                <a:avLst/>
                <a:gdLst>
                  <a:gd name="T0" fmla="*/ 96 w 153"/>
                  <a:gd name="T1" fmla="*/ 53 h 187"/>
                  <a:gd name="T2" fmla="*/ 85 w 153"/>
                  <a:gd name="T3" fmla="*/ 28 h 187"/>
                  <a:gd name="T4" fmla="*/ 55 w 153"/>
                  <a:gd name="T5" fmla="*/ 17 h 187"/>
                  <a:gd name="T6" fmla="*/ 37 w 153"/>
                  <a:gd name="T7" fmla="*/ 0 h 187"/>
                  <a:gd name="T8" fmla="*/ 48 w 153"/>
                  <a:gd name="T9" fmla="*/ 17 h 187"/>
                  <a:gd name="T10" fmla="*/ 49 w 153"/>
                  <a:gd name="T11" fmla="*/ 19 h 187"/>
                  <a:gd name="T12" fmla="*/ 36 w 153"/>
                  <a:gd name="T13" fmla="*/ 36 h 187"/>
                  <a:gd name="T14" fmla="*/ 19 w 153"/>
                  <a:gd name="T15" fmla="*/ 23 h 187"/>
                  <a:gd name="T16" fmla="*/ 23 w 153"/>
                  <a:gd name="T17" fmla="*/ 35 h 187"/>
                  <a:gd name="T18" fmla="*/ 23 w 153"/>
                  <a:gd name="T19" fmla="*/ 36 h 187"/>
                  <a:gd name="T20" fmla="*/ 22 w 153"/>
                  <a:gd name="T21" fmla="*/ 41 h 187"/>
                  <a:gd name="T22" fmla="*/ 14 w 153"/>
                  <a:gd name="T23" fmla="*/ 44 h 187"/>
                  <a:gd name="T24" fmla="*/ 11 w 153"/>
                  <a:gd name="T25" fmla="*/ 51 h 187"/>
                  <a:gd name="T26" fmla="*/ 8 w 153"/>
                  <a:gd name="T27" fmla="*/ 63 h 187"/>
                  <a:gd name="T28" fmla="*/ 8 w 153"/>
                  <a:gd name="T29" fmla="*/ 63 h 187"/>
                  <a:gd name="T30" fmla="*/ 4 w 153"/>
                  <a:gd name="T31" fmla="*/ 65 h 187"/>
                  <a:gd name="T32" fmla="*/ 14 w 153"/>
                  <a:gd name="T33" fmla="*/ 81 h 187"/>
                  <a:gd name="T34" fmla="*/ 18 w 153"/>
                  <a:gd name="T35" fmla="*/ 81 h 187"/>
                  <a:gd name="T36" fmla="*/ 35 w 153"/>
                  <a:gd name="T37" fmla="*/ 89 h 187"/>
                  <a:gd name="T38" fmla="*/ 35 w 153"/>
                  <a:gd name="T39" fmla="*/ 89 h 187"/>
                  <a:gd name="T40" fmla="*/ 34 w 153"/>
                  <a:gd name="T41" fmla="*/ 100 h 187"/>
                  <a:gd name="T42" fmla="*/ 30 w 153"/>
                  <a:gd name="T43" fmla="*/ 109 h 187"/>
                  <a:gd name="T44" fmla="*/ 25 w 153"/>
                  <a:gd name="T45" fmla="*/ 115 h 187"/>
                  <a:gd name="T46" fmla="*/ 25 w 153"/>
                  <a:gd name="T47" fmla="*/ 115 h 187"/>
                  <a:gd name="T48" fmla="*/ 26 w 153"/>
                  <a:gd name="T49" fmla="*/ 127 h 187"/>
                  <a:gd name="T50" fmla="*/ 38 w 153"/>
                  <a:gd name="T51" fmla="*/ 129 h 187"/>
                  <a:gd name="T52" fmla="*/ 43 w 153"/>
                  <a:gd name="T53" fmla="*/ 134 h 187"/>
                  <a:gd name="T54" fmla="*/ 51 w 153"/>
                  <a:gd name="T55" fmla="*/ 176 h 187"/>
                  <a:gd name="T56" fmla="*/ 49 w 153"/>
                  <a:gd name="T57" fmla="*/ 179 h 187"/>
                  <a:gd name="T58" fmla="*/ 50 w 153"/>
                  <a:gd name="T59" fmla="*/ 182 h 187"/>
                  <a:gd name="T60" fmla="*/ 73 w 153"/>
                  <a:gd name="T61" fmla="*/ 173 h 187"/>
                  <a:gd name="T62" fmla="*/ 78 w 153"/>
                  <a:gd name="T63" fmla="*/ 175 h 187"/>
                  <a:gd name="T64" fmla="*/ 79 w 153"/>
                  <a:gd name="T65" fmla="*/ 175 h 187"/>
                  <a:gd name="T66" fmla="*/ 87 w 153"/>
                  <a:gd name="T67" fmla="*/ 170 h 187"/>
                  <a:gd name="T68" fmla="*/ 110 w 153"/>
                  <a:gd name="T69" fmla="*/ 180 h 187"/>
                  <a:gd name="T70" fmla="*/ 116 w 153"/>
                  <a:gd name="T71" fmla="*/ 184 h 187"/>
                  <a:gd name="T72" fmla="*/ 134 w 153"/>
                  <a:gd name="T73" fmla="*/ 163 h 187"/>
                  <a:gd name="T74" fmla="*/ 130 w 153"/>
                  <a:gd name="T75" fmla="*/ 148 h 187"/>
                  <a:gd name="T76" fmla="*/ 144 w 153"/>
                  <a:gd name="T77" fmla="*/ 149 h 187"/>
                  <a:gd name="T78" fmla="*/ 144 w 153"/>
                  <a:gd name="T79" fmla="*/ 135 h 187"/>
                  <a:gd name="T80" fmla="*/ 153 w 153"/>
                  <a:gd name="T81" fmla="*/ 123 h 187"/>
                  <a:gd name="T82" fmla="*/ 142 w 153"/>
                  <a:gd name="T83" fmla="*/ 111 h 187"/>
                  <a:gd name="T84" fmla="*/ 136 w 153"/>
                  <a:gd name="T85" fmla="*/ 116 h 187"/>
                  <a:gd name="T86" fmla="*/ 135 w 153"/>
                  <a:gd name="T87" fmla="*/ 115 h 187"/>
                  <a:gd name="T88" fmla="*/ 126 w 153"/>
                  <a:gd name="T89" fmla="*/ 107 h 187"/>
                  <a:gd name="T90" fmla="*/ 113 w 153"/>
                  <a:gd name="T91" fmla="*/ 99 h 187"/>
                  <a:gd name="T92" fmla="*/ 110 w 153"/>
                  <a:gd name="T93" fmla="*/ 85 h 187"/>
                  <a:gd name="T94" fmla="*/ 117 w 153"/>
                  <a:gd name="T95" fmla="*/ 64 h 187"/>
                  <a:gd name="T96" fmla="*/ 129 w 153"/>
                  <a:gd name="T97" fmla="*/ 65 h 187"/>
                  <a:gd name="T98" fmla="*/ 130 w 153"/>
                  <a:gd name="T99" fmla="*/ 52 h 187"/>
                  <a:gd name="T100" fmla="*/ 97 w 153"/>
                  <a:gd name="T101" fmla="*/ 54 h 187"/>
                  <a:gd name="T102" fmla="*/ 96 w 153"/>
                  <a:gd name="T103" fmla="*/ 53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53" h="187">
                    <a:moveTo>
                      <a:pt x="96" y="53"/>
                    </a:moveTo>
                    <a:cubicBezTo>
                      <a:pt x="96" y="53"/>
                      <a:pt x="96" y="53"/>
                      <a:pt x="96" y="53"/>
                    </a:cubicBezTo>
                    <a:cubicBezTo>
                      <a:pt x="96" y="53"/>
                      <a:pt x="96" y="53"/>
                      <a:pt x="96" y="53"/>
                    </a:cubicBezTo>
                    <a:cubicBezTo>
                      <a:pt x="92" y="37"/>
                      <a:pt x="88" y="29"/>
                      <a:pt x="85" y="28"/>
                    </a:cubicBezTo>
                    <a:cubicBezTo>
                      <a:pt x="71" y="23"/>
                      <a:pt x="71" y="23"/>
                      <a:pt x="71" y="23"/>
                    </a:cubicBezTo>
                    <a:cubicBezTo>
                      <a:pt x="63" y="21"/>
                      <a:pt x="57" y="19"/>
                      <a:pt x="55" y="17"/>
                    </a:cubicBezTo>
                    <a:cubicBezTo>
                      <a:pt x="51" y="15"/>
                      <a:pt x="46" y="9"/>
                      <a:pt x="40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8" y="1"/>
                      <a:pt x="38" y="1"/>
                      <a:pt x="38" y="1"/>
                    </a:cubicBezTo>
                    <a:cubicBezTo>
                      <a:pt x="38" y="4"/>
                      <a:pt x="42" y="9"/>
                      <a:pt x="48" y="17"/>
                    </a:cubicBezTo>
                    <a:cubicBezTo>
                      <a:pt x="49" y="18"/>
                      <a:pt x="49" y="18"/>
                      <a:pt x="49" y="18"/>
                    </a:cubicBezTo>
                    <a:cubicBezTo>
                      <a:pt x="49" y="19"/>
                      <a:pt x="49" y="19"/>
                      <a:pt x="49" y="19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0" y="35"/>
                      <a:pt x="38" y="37"/>
                      <a:pt x="36" y="36"/>
                    </a:cubicBezTo>
                    <a:cubicBezTo>
                      <a:pt x="34" y="35"/>
                      <a:pt x="31" y="31"/>
                      <a:pt x="26" y="25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5"/>
                      <a:pt x="20" y="29"/>
                      <a:pt x="23" y="35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3" y="37"/>
                      <a:pt x="23" y="37"/>
                      <a:pt x="23" y="37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1" y="46"/>
                      <a:pt x="11" y="48"/>
                      <a:pt x="11" y="51"/>
                    </a:cubicBezTo>
                    <a:cubicBezTo>
                      <a:pt x="12" y="57"/>
                      <a:pt x="12" y="60"/>
                      <a:pt x="10" y="62"/>
                    </a:cubicBezTo>
                    <a:cubicBezTo>
                      <a:pt x="10" y="63"/>
                      <a:pt x="9" y="63"/>
                      <a:pt x="8" y="63"/>
                    </a:cubicBezTo>
                    <a:cubicBezTo>
                      <a:pt x="8" y="63"/>
                      <a:pt x="8" y="63"/>
                      <a:pt x="8" y="63"/>
                    </a:cubicBezTo>
                    <a:cubicBezTo>
                      <a:pt x="8" y="63"/>
                      <a:pt x="8" y="63"/>
                      <a:pt x="8" y="63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63"/>
                      <a:pt x="2" y="64"/>
                      <a:pt x="4" y="65"/>
                    </a:cubicBezTo>
                    <a:cubicBezTo>
                      <a:pt x="8" y="69"/>
                      <a:pt x="11" y="74"/>
                      <a:pt x="14" y="80"/>
                    </a:cubicBezTo>
                    <a:cubicBezTo>
                      <a:pt x="14" y="81"/>
                      <a:pt x="14" y="81"/>
                      <a:pt x="14" y="81"/>
                    </a:cubicBezTo>
                    <a:cubicBezTo>
                      <a:pt x="14" y="81"/>
                      <a:pt x="14" y="81"/>
                      <a:pt x="14" y="81"/>
                    </a:cubicBezTo>
                    <a:cubicBezTo>
                      <a:pt x="18" y="81"/>
                      <a:pt x="18" y="81"/>
                      <a:pt x="18" y="81"/>
                    </a:cubicBezTo>
                    <a:cubicBezTo>
                      <a:pt x="22" y="80"/>
                      <a:pt x="26" y="81"/>
                      <a:pt x="30" y="83"/>
                    </a:cubicBezTo>
                    <a:cubicBezTo>
                      <a:pt x="35" y="89"/>
                      <a:pt x="35" y="89"/>
                      <a:pt x="35" y="89"/>
                    </a:cubicBezTo>
                    <a:cubicBezTo>
                      <a:pt x="35" y="89"/>
                      <a:pt x="35" y="89"/>
                      <a:pt x="35" y="89"/>
                    </a:cubicBezTo>
                    <a:cubicBezTo>
                      <a:pt x="35" y="89"/>
                      <a:pt x="35" y="89"/>
                      <a:pt x="35" y="89"/>
                    </a:cubicBezTo>
                    <a:cubicBezTo>
                      <a:pt x="35" y="89"/>
                      <a:pt x="35" y="89"/>
                      <a:pt x="35" y="89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1"/>
                      <a:pt x="36" y="103"/>
                      <a:pt x="36" y="105"/>
                    </a:cubicBezTo>
                    <a:cubicBezTo>
                      <a:pt x="35" y="107"/>
                      <a:pt x="33" y="108"/>
                      <a:pt x="30" y="109"/>
                    </a:cubicBezTo>
                    <a:cubicBezTo>
                      <a:pt x="27" y="109"/>
                      <a:pt x="26" y="111"/>
                      <a:pt x="25" y="115"/>
                    </a:cubicBezTo>
                    <a:cubicBezTo>
                      <a:pt x="25" y="115"/>
                      <a:pt x="25" y="115"/>
                      <a:pt x="25" y="115"/>
                    </a:cubicBezTo>
                    <a:cubicBezTo>
                      <a:pt x="25" y="115"/>
                      <a:pt x="25" y="115"/>
                      <a:pt x="25" y="115"/>
                    </a:cubicBezTo>
                    <a:cubicBezTo>
                      <a:pt x="25" y="115"/>
                      <a:pt x="25" y="115"/>
                      <a:pt x="25" y="115"/>
                    </a:cubicBezTo>
                    <a:cubicBezTo>
                      <a:pt x="22" y="122"/>
                      <a:pt x="22" y="122"/>
                      <a:pt x="22" y="122"/>
                    </a:cubicBezTo>
                    <a:cubicBezTo>
                      <a:pt x="26" y="127"/>
                      <a:pt x="26" y="127"/>
                      <a:pt x="26" y="127"/>
                    </a:cubicBezTo>
                    <a:cubicBezTo>
                      <a:pt x="37" y="129"/>
                      <a:pt x="37" y="129"/>
                      <a:pt x="37" y="129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43" y="134"/>
                      <a:pt x="43" y="134"/>
                      <a:pt x="43" y="134"/>
                    </a:cubicBezTo>
                    <a:cubicBezTo>
                      <a:pt x="36" y="144"/>
                      <a:pt x="36" y="144"/>
                      <a:pt x="36" y="144"/>
                    </a:cubicBezTo>
                    <a:cubicBezTo>
                      <a:pt x="51" y="176"/>
                      <a:pt x="51" y="176"/>
                      <a:pt x="51" y="176"/>
                    </a:cubicBezTo>
                    <a:cubicBezTo>
                      <a:pt x="52" y="177"/>
                      <a:pt x="52" y="177"/>
                      <a:pt x="52" y="177"/>
                    </a:cubicBezTo>
                    <a:cubicBezTo>
                      <a:pt x="49" y="179"/>
                      <a:pt x="49" y="179"/>
                      <a:pt x="49" y="179"/>
                    </a:cubicBezTo>
                    <a:cubicBezTo>
                      <a:pt x="50" y="182"/>
                      <a:pt x="50" y="182"/>
                      <a:pt x="50" y="182"/>
                    </a:cubicBezTo>
                    <a:cubicBezTo>
                      <a:pt x="50" y="182"/>
                      <a:pt x="50" y="182"/>
                      <a:pt x="50" y="182"/>
                    </a:cubicBezTo>
                    <a:cubicBezTo>
                      <a:pt x="78" y="165"/>
                      <a:pt x="78" y="165"/>
                      <a:pt x="78" y="165"/>
                    </a:cubicBezTo>
                    <a:cubicBezTo>
                      <a:pt x="73" y="173"/>
                      <a:pt x="73" y="173"/>
                      <a:pt x="73" y="173"/>
                    </a:cubicBezTo>
                    <a:cubicBezTo>
                      <a:pt x="70" y="179"/>
                      <a:pt x="68" y="184"/>
                      <a:pt x="67" y="187"/>
                    </a:cubicBezTo>
                    <a:cubicBezTo>
                      <a:pt x="72" y="185"/>
                      <a:pt x="76" y="182"/>
                      <a:pt x="78" y="175"/>
                    </a:cubicBezTo>
                    <a:cubicBezTo>
                      <a:pt x="78" y="175"/>
                      <a:pt x="78" y="175"/>
                      <a:pt x="78" y="175"/>
                    </a:cubicBezTo>
                    <a:cubicBezTo>
                      <a:pt x="79" y="175"/>
                      <a:pt x="79" y="175"/>
                      <a:pt x="79" y="175"/>
                    </a:cubicBezTo>
                    <a:cubicBezTo>
                      <a:pt x="86" y="171"/>
                      <a:pt x="86" y="171"/>
                      <a:pt x="86" y="171"/>
                    </a:cubicBezTo>
                    <a:cubicBezTo>
                      <a:pt x="87" y="170"/>
                      <a:pt x="87" y="170"/>
                      <a:pt x="87" y="170"/>
                    </a:cubicBezTo>
                    <a:cubicBezTo>
                      <a:pt x="98" y="179"/>
                      <a:pt x="98" y="179"/>
                      <a:pt x="98" y="179"/>
                    </a:cubicBezTo>
                    <a:cubicBezTo>
                      <a:pt x="110" y="180"/>
                      <a:pt x="110" y="180"/>
                      <a:pt x="110" y="180"/>
                    </a:cubicBezTo>
                    <a:cubicBezTo>
                      <a:pt x="110" y="180"/>
                      <a:pt x="110" y="180"/>
                      <a:pt x="110" y="180"/>
                    </a:cubicBezTo>
                    <a:cubicBezTo>
                      <a:pt x="116" y="184"/>
                      <a:pt x="116" y="184"/>
                      <a:pt x="116" y="184"/>
                    </a:cubicBezTo>
                    <a:cubicBezTo>
                      <a:pt x="130" y="171"/>
                      <a:pt x="130" y="171"/>
                      <a:pt x="130" y="171"/>
                    </a:cubicBezTo>
                    <a:cubicBezTo>
                      <a:pt x="132" y="170"/>
                      <a:pt x="133" y="167"/>
                      <a:pt x="134" y="163"/>
                    </a:cubicBezTo>
                    <a:cubicBezTo>
                      <a:pt x="136" y="160"/>
                      <a:pt x="136" y="160"/>
                      <a:pt x="136" y="160"/>
                    </a:cubicBezTo>
                    <a:cubicBezTo>
                      <a:pt x="136" y="159"/>
                      <a:pt x="134" y="155"/>
                      <a:pt x="130" y="148"/>
                    </a:cubicBezTo>
                    <a:cubicBezTo>
                      <a:pt x="127" y="143"/>
                      <a:pt x="127" y="143"/>
                      <a:pt x="127" y="143"/>
                    </a:cubicBezTo>
                    <a:cubicBezTo>
                      <a:pt x="144" y="149"/>
                      <a:pt x="144" y="149"/>
                      <a:pt x="144" y="149"/>
                    </a:cubicBezTo>
                    <a:cubicBezTo>
                      <a:pt x="150" y="146"/>
                      <a:pt x="150" y="146"/>
                      <a:pt x="150" y="146"/>
                    </a:cubicBezTo>
                    <a:cubicBezTo>
                      <a:pt x="144" y="135"/>
                      <a:pt x="144" y="135"/>
                      <a:pt x="144" y="135"/>
                    </a:cubicBezTo>
                    <a:cubicBezTo>
                      <a:pt x="144" y="134"/>
                      <a:pt x="144" y="134"/>
                      <a:pt x="144" y="134"/>
                    </a:cubicBezTo>
                    <a:cubicBezTo>
                      <a:pt x="153" y="123"/>
                      <a:pt x="153" y="123"/>
                      <a:pt x="153" y="123"/>
                    </a:cubicBezTo>
                    <a:cubicBezTo>
                      <a:pt x="149" y="117"/>
                      <a:pt x="149" y="117"/>
                      <a:pt x="149" y="117"/>
                    </a:cubicBezTo>
                    <a:cubicBezTo>
                      <a:pt x="146" y="113"/>
                      <a:pt x="143" y="111"/>
                      <a:pt x="142" y="111"/>
                    </a:cubicBezTo>
                    <a:cubicBezTo>
                      <a:pt x="141" y="111"/>
                      <a:pt x="141" y="111"/>
                      <a:pt x="141" y="111"/>
                    </a:cubicBezTo>
                    <a:cubicBezTo>
                      <a:pt x="136" y="116"/>
                      <a:pt x="136" y="116"/>
                      <a:pt x="136" y="116"/>
                    </a:cubicBezTo>
                    <a:cubicBezTo>
                      <a:pt x="136" y="115"/>
                      <a:pt x="136" y="115"/>
                      <a:pt x="136" y="115"/>
                    </a:cubicBezTo>
                    <a:cubicBezTo>
                      <a:pt x="135" y="115"/>
                      <a:pt x="135" y="115"/>
                      <a:pt x="135" y="11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26" y="107"/>
                      <a:pt x="126" y="107"/>
                      <a:pt x="126" y="107"/>
                    </a:cubicBezTo>
                    <a:cubicBezTo>
                      <a:pt x="123" y="106"/>
                      <a:pt x="120" y="105"/>
                      <a:pt x="118" y="102"/>
                    </a:cubicBezTo>
                    <a:cubicBezTo>
                      <a:pt x="113" y="99"/>
                      <a:pt x="113" y="99"/>
                      <a:pt x="113" y="99"/>
                    </a:cubicBezTo>
                    <a:cubicBezTo>
                      <a:pt x="110" y="97"/>
                      <a:pt x="108" y="95"/>
                      <a:pt x="108" y="93"/>
                    </a:cubicBezTo>
                    <a:cubicBezTo>
                      <a:pt x="107" y="91"/>
                      <a:pt x="108" y="88"/>
                      <a:pt x="110" y="85"/>
                    </a:cubicBezTo>
                    <a:cubicBezTo>
                      <a:pt x="114" y="78"/>
                      <a:pt x="117" y="73"/>
                      <a:pt x="117" y="69"/>
                    </a:cubicBezTo>
                    <a:cubicBezTo>
                      <a:pt x="117" y="64"/>
                      <a:pt x="117" y="64"/>
                      <a:pt x="117" y="64"/>
                    </a:cubicBezTo>
                    <a:cubicBezTo>
                      <a:pt x="120" y="64"/>
                      <a:pt x="120" y="64"/>
                      <a:pt x="120" y="64"/>
                    </a:cubicBezTo>
                    <a:cubicBezTo>
                      <a:pt x="129" y="65"/>
                      <a:pt x="129" y="65"/>
                      <a:pt x="129" y="65"/>
                    </a:cubicBezTo>
                    <a:cubicBezTo>
                      <a:pt x="130" y="64"/>
                      <a:pt x="131" y="60"/>
                      <a:pt x="132" y="53"/>
                    </a:cubicBezTo>
                    <a:cubicBezTo>
                      <a:pt x="130" y="52"/>
                      <a:pt x="130" y="52"/>
                      <a:pt x="130" y="52"/>
                    </a:cubicBezTo>
                    <a:cubicBezTo>
                      <a:pt x="123" y="57"/>
                      <a:pt x="118" y="59"/>
                      <a:pt x="115" y="61"/>
                    </a:cubicBezTo>
                    <a:cubicBezTo>
                      <a:pt x="110" y="62"/>
                      <a:pt x="105" y="59"/>
                      <a:pt x="97" y="54"/>
                    </a:cubicBezTo>
                    <a:cubicBezTo>
                      <a:pt x="97" y="53"/>
                      <a:pt x="97" y="53"/>
                      <a:pt x="97" y="53"/>
                    </a:cubicBezTo>
                    <a:lnTo>
                      <a:pt x="96" y="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íşľîďè">
                <a:extLst>
                  <a:ext uri="{FF2B5EF4-FFF2-40B4-BE49-F238E27FC236}">
                    <a16:creationId xmlns:a16="http://schemas.microsoft.com/office/drawing/2014/main" xmlns="" id="{8CC73930-9758-4FDE-BCD8-78573AE7F3CA}"/>
                  </a:ext>
                </a:extLst>
              </p:cNvPr>
              <p:cNvSpPr/>
              <p:nvPr/>
            </p:nvSpPr>
            <p:spPr bwMode="auto">
              <a:xfrm>
                <a:off x="3871" y="1761"/>
                <a:ext cx="97" cy="138"/>
              </a:xfrm>
              <a:custGeom>
                <a:avLst/>
                <a:gdLst>
                  <a:gd name="T0" fmla="*/ 24 w 41"/>
                  <a:gd name="T1" fmla="*/ 1 h 58"/>
                  <a:gd name="T2" fmla="*/ 23 w 41"/>
                  <a:gd name="T3" fmla="*/ 0 h 58"/>
                  <a:gd name="T4" fmla="*/ 17 w 41"/>
                  <a:gd name="T5" fmla="*/ 7 h 58"/>
                  <a:gd name="T6" fmla="*/ 15 w 41"/>
                  <a:gd name="T7" fmla="*/ 6 h 58"/>
                  <a:gd name="T8" fmla="*/ 15 w 41"/>
                  <a:gd name="T9" fmla="*/ 6 h 58"/>
                  <a:gd name="T10" fmla="*/ 15 w 41"/>
                  <a:gd name="T11" fmla="*/ 7 h 58"/>
                  <a:gd name="T12" fmla="*/ 12 w 41"/>
                  <a:gd name="T13" fmla="*/ 10 h 58"/>
                  <a:gd name="T14" fmla="*/ 10 w 41"/>
                  <a:gd name="T15" fmla="*/ 11 h 58"/>
                  <a:gd name="T16" fmla="*/ 6 w 41"/>
                  <a:gd name="T17" fmla="*/ 13 h 58"/>
                  <a:gd name="T18" fmla="*/ 5 w 41"/>
                  <a:gd name="T19" fmla="*/ 16 h 58"/>
                  <a:gd name="T20" fmla="*/ 3 w 41"/>
                  <a:gd name="T21" fmla="*/ 25 h 58"/>
                  <a:gd name="T22" fmla="*/ 1 w 41"/>
                  <a:gd name="T23" fmla="*/ 30 h 58"/>
                  <a:gd name="T24" fmla="*/ 1 w 41"/>
                  <a:gd name="T25" fmla="*/ 39 h 58"/>
                  <a:gd name="T26" fmla="*/ 3 w 41"/>
                  <a:gd name="T27" fmla="*/ 51 h 58"/>
                  <a:gd name="T28" fmla="*/ 10 w 41"/>
                  <a:gd name="T29" fmla="*/ 56 h 58"/>
                  <a:gd name="T30" fmla="*/ 19 w 41"/>
                  <a:gd name="T31" fmla="*/ 58 h 58"/>
                  <a:gd name="T32" fmla="*/ 28 w 41"/>
                  <a:gd name="T33" fmla="*/ 55 h 58"/>
                  <a:gd name="T34" fmla="*/ 26 w 41"/>
                  <a:gd name="T35" fmla="*/ 50 h 58"/>
                  <a:gd name="T36" fmla="*/ 26 w 41"/>
                  <a:gd name="T37" fmla="*/ 49 h 58"/>
                  <a:gd name="T38" fmla="*/ 26 w 41"/>
                  <a:gd name="T39" fmla="*/ 49 h 58"/>
                  <a:gd name="T40" fmla="*/ 27 w 41"/>
                  <a:gd name="T41" fmla="*/ 45 h 58"/>
                  <a:gd name="T42" fmla="*/ 27 w 41"/>
                  <a:gd name="T43" fmla="*/ 45 h 58"/>
                  <a:gd name="T44" fmla="*/ 31 w 41"/>
                  <a:gd name="T45" fmla="*/ 37 h 58"/>
                  <a:gd name="T46" fmla="*/ 39 w 41"/>
                  <a:gd name="T47" fmla="*/ 37 h 58"/>
                  <a:gd name="T48" fmla="*/ 41 w 41"/>
                  <a:gd name="T49" fmla="*/ 37 h 58"/>
                  <a:gd name="T50" fmla="*/ 33 w 41"/>
                  <a:gd name="T51" fmla="*/ 24 h 58"/>
                  <a:gd name="T52" fmla="*/ 30 w 41"/>
                  <a:gd name="T53" fmla="*/ 20 h 58"/>
                  <a:gd name="T54" fmla="*/ 27 w 41"/>
                  <a:gd name="T55" fmla="*/ 9 h 58"/>
                  <a:gd name="T56" fmla="*/ 24 w 41"/>
                  <a:gd name="T57" fmla="*/ 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1" h="58">
                    <a:moveTo>
                      <a:pt x="24" y="1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21" y="0"/>
                      <a:pt x="19" y="2"/>
                      <a:pt x="17" y="7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6" y="21"/>
                      <a:pt x="5" y="24"/>
                      <a:pt x="3" y="25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1" y="31"/>
                      <a:pt x="0" y="34"/>
                      <a:pt x="1" y="39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4" y="52"/>
                      <a:pt x="6" y="54"/>
                      <a:pt x="10" y="56"/>
                    </a:cubicBezTo>
                    <a:cubicBezTo>
                      <a:pt x="19" y="58"/>
                      <a:pt x="19" y="58"/>
                      <a:pt x="19" y="58"/>
                    </a:cubicBezTo>
                    <a:cubicBezTo>
                      <a:pt x="21" y="58"/>
                      <a:pt x="25" y="57"/>
                      <a:pt x="28" y="55"/>
                    </a:cubicBezTo>
                    <a:cubicBezTo>
                      <a:pt x="26" y="50"/>
                      <a:pt x="26" y="50"/>
                      <a:pt x="26" y="50"/>
                    </a:cubicBezTo>
                    <a:cubicBezTo>
                      <a:pt x="26" y="49"/>
                      <a:pt x="26" y="49"/>
                      <a:pt x="26" y="49"/>
                    </a:cubicBezTo>
                    <a:cubicBezTo>
                      <a:pt x="26" y="49"/>
                      <a:pt x="26" y="49"/>
                      <a:pt x="26" y="49"/>
                    </a:cubicBezTo>
                    <a:cubicBezTo>
                      <a:pt x="27" y="45"/>
                      <a:pt x="27" y="45"/>
                      <a:pt x="27" y="45"/>
                    </a:cubicBezTo>
                    <a:cubicBezTo>
                      <a:pt x="27" y="45"/>
                      <a:pt x="27" y="45"/>
                      <a:pt x="27" y="45"/>
                    </a:cubicBezTo>
                    <a:cubicBezTo>
                      <a:pt x="31" y="37"/>
                      <a:pt x="31" y="37"/>
                      <a:pt x="31" y="37"/>
                    </a:cubicBezTo>
                    <a:cubicBezTo>
                      <a:pt x="39" y="37"/>
                      <a:pt x="39" y="37"/>
                      <a:pt x="39" y="37"/>
                    </a:cubicBezTo>
                    <a:cubicBezTo>
                      <a:pt x="41" y="37"/>
                      <a:pt x="41" y="37"/>
                      <a:pt x="41" y="37"/>
                    </a:cubicBezTo>
                    <a:cubicBezTo>
                      <a:pt x="40" y="34"/>
                      <a:pt x="37" y="30"/>
                      <a:pt x="33" y="24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29" y="17"/>
                      <a:pt x="27" y="13"/>
                      <a:pt x="27" y="9"/>
                    </a:cubicBezTo>
                    <a:cubicBezTo>
                      <a:pt x="26" y="5"/>
                      <a:pt x="25" y="3"/>
                      <a:pt x="2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îŝlídê">
                <a:extLst>
                  <a:ext uri="{FF2B5EF4-FFF2-40B4-BE49-F238E27FC236}">
                    <a16:creationId xmlns:a16="http://schemas.microsoft.com/office/drawing/2014/main" xmlns="" id="{4A8CAEB8-81D5-4F1E-8852-40D1B78C8928}"/>
                  </a:ext>
                </a:extLst>
              </p:cNvPr>
              <p:cNvSpPr/>
              <p:nvPr/>
            </p:nvSpPr>
            <p:spPr bwMode="auto">
              <a:xfrm>
                <a:off x="3778" y="1700"/>
                <a:ext cx="126" cy="135"/>
              </a:xfrm>
              <a:custGeom>
                <a:avLst/>
                <a:gdLst>
                  <a:gd name="T0" fmla="*/ 26 w 53"/>
                  <a:gd name="T1" fmla="*/ 12 h 57"/>
                  <a:gd name="T2" fmla="*/ 26 w 53"/>
                  <a:gd name="T3" fmla="*/ 13 h 57"/>
                  <a:gd name="T4" fmla="*/ 24 w 53"/>
                  <a:gd name="T5" fmla="*/ 13 h 57"/>
                  <a:gd name="T6" fmla="*/ 19 w 53"/>
                  <a:gd name="T7" fmla="*/ 12 h 57"/>
                  <a:gd name="T8" fmla="*/ 19 w 53"/>
                  <a:gd name="T9" fmla="*/ 14 h 57"/>
                  <a:gd name="T10" fmla="*/ 19 w 53"/>
                  <a:gd name="T11" fmla="*/ 15 h 57"/>
                  <a:gd name="T12" fmla="*/ 18 w 53"/>
                  <a:gd name="T13" fmla="*/ 15 h 57"/>
                  <a:gd name="T14" fmla="*/ 9 w 53"/>
                  <a:gd name="T15" fmla="*/ 19 h 57"/>
                  <a:gd name="T16" fmla="*/ 9 w 53"/>
                  <a:gd name="T17" fmla="*/ 20 h 57"/>
                  <a:gd name="T18" fmla="*/ 12 w 53"/>
                  <a:gd name="T19" fmla="*/ 28 h 57"/>
                  <a:gd name="T20" fmla="*/ 12 w 53"/>
                  <a:gd name="T21" fmla="*/ 29 h 57"/>
                  <a:gd name="T22" fmla="*/ 12 w 53"/>
                  <a:gd name="T23" fmla="*/ 30 h 57"/>
                  <a:gd name="T24" fmla="*/ 2 w 53"/>
                  <a:gd name="T25" fmla="*/ 41 h 57"/>
                  <a:gd name="T26" fmla="*/ 0 w 53"/>
                  <a:gd name="T27" fmla="*/ 45 h 57"/>
                  <a:gd name="T28" fmla="*/ 2 w 53"/>
                  <a:gd name="T29" fmla="*/ 48 h 57"/>
                  <a:gd name="T30" fmla="*/ 7 w 53"/>
                  <a:gd name="T31" fmla="*/ 50 h 57"/>
                  <a:gd name="T32" fmla="*/ 10 w 53"/>
                  <a:gd name="T33" fmla="*/ 50 h 57"/>
                  <a:gd name="T34" fmla="*/ 20 w 53"/>
                  <a:gd name="T35" fmla="*/ 53 h 57"/>
                  <a:gd name="T36" fmla="*/ 24 w 53"/>
                  <a:gd name="T37" fmla="*/ 55 h 57"/>
                  <a:gd name="T38" fmla="*/ 31 w 53"/>
                  <a:gd name="T39" fmla="*/ 57 h 57"/>
                  <a:gd name="T40" fmla="*/ 36 w 53"/>
                  <a:gd name="T41" fmla="*/ 53 h 57"/>
                  <a:gd name="T42" fmla="*/ 39 w 53"/>
                  <a:gd name="T43" fmla="*/ 49 h 57"/>
                  <a:gd name="T44" fmla="*/ 42 w 53"/>
                  <a:gd name="T45" fmla="*/ 42 h 57"/>
                  <a:gd name="T46" fmla="*/ 40 w 53"/>
                  <a:gd name="T47" fmla="*/ 33 h 57"/>
                  <a:gd name="T48" fmla="*/ 43 w 53"/>
                  <a:gd name="T49" fmla="*/ 34 h 57"/>
                  <a:gd name="T50" fmla="*/ 48 w 53"/>
                  <a:gd name="T51" fmla="*/ 34 h 57"/>
                  <a:gd name="T52" fmla="*/ 50 w 53"/>
                  <a:gd name="T53" fmla="*/ 33 h 57"/>
                  <a:gd name="T54" fmla="*/ 51 w 53"/>
                  <a:gd name="T55" fmla="*/ 31 h 57"/>
                  <a:gd name="T56" fmla="*/ 47 w 53"/>
                  <a:gd name="T57" fmla="*/ 19 h 57"/>
                  <a:gd name="T58" fmla="*/ 48 w 53"/>
                  <a:gd name="T59" fmla="*/ 15 h 57"/>
                  <a:gd name="T60" fmla="*/ 53 w 53"/>
                  <a:gd name="T61" fmla="*/ 11 h 57"/>
                  <a:gd name="T62" fmla="*/ 53 w 53"/>
                  <a:gd name="T63" fmla="*/ 11 h 57"/>
                  <a:gd name="T64" fmla="*/ 52 w 53"/>
                  <a:gd name="T65" fmla="*/ 9 h 57"/>
                  <a:gd name="T66" fmla="*/ 43 w 53"/>
                  <a:gd name="T67" fmla="*/ 9 h 57"/>
                  <a:gd name="T68" fmla="*/ 43 w 53"/>
                  <a:gd name="T69" fmla="*/ 9 h 57"/>
                  <a:gd name="T70" fmla="*/ 34 w 53"/>
                  <a:gd name="T71" fmla="*/ 3 h 57"/>
                  <a:gd name="T72" fmla="*/ 24 w 53"/>
                  <a:gd name="T73" fmla="*/ 1 h 57"/>
                  <a:gd name="T74" fmla="*/ 22 w 53"/>
                  <a:gd name="T75" fmla="*/ 1 h 57"/>
                  <a:gd name="T76" fmla="*/ 25 w 53"/>
                  <a:gd name="T77" fmla="*/ 5 h 57"/>
                  <a:gd name="T78" fmla="*/ 26 w 53"/>
                  <a:gd name="T79" fmla="*/ 1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3" h="57">
                    <a:moveTo>
                      <a:pt x="26" y="12"/>
                    </a:moveTo>
                    <a:cubicBezTo>
                      <a:pt x="26" y="13"/>
                      <a:pt x="26" y="13"/>
                      <a:pt x="26" y="13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8" y="23"/>
                      <a:pt x="9" y="25"/>
                      <a:pt x="12" y="28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9" y="34"/>
                      <a:pt x="6" y="38"/>
                      <a:pt x="2" y="41"/>
                    </a:cubicBezTo>
                    <a:cubicBezTo>
                      <a:pt x="0" y="42"/>
                      <a:pt x="0" y="43"/>
                      <a:pt x="0" y="45"/>
                    </a:cubicBezTo>
                    <a:cubicBezTo>
                      <a:pt x="2" y="48"/>
                      <a:pt x="2" y="48"/>
                      <a:pt x="2" y="48"/>
                    </a:cubicBezTo>
                    <a:cubicBezTo>
                      <a:pt x="7" y="50"/>
                      <a:pt x="7" y="50"/>
                      <a:pt x="7" y="50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5" y="50"/>
                      <a:pt x="18" y="51"/>
                      <a:pt x="20" y="53"/>
                    </a:cubicBezTo>
                    <a:cubicBezTo>
                      <a:pt x="24" y="55"/>
                      <a:pt x="24" y="55"/>
                      <a:pt x="24" y="55"/>
                    </a:cubicBezTo>
                    <a:cubicBezTo>
                      <a:pt x="26" y="57"/>
                      <a:pt x="29" y="57"/>
                      <a:pt x="31" y="57"/>
                    </a:cubicBezTo>
                    <a:cubicBezTo>
                      <a:pt x="32" y="57"/>
                      <a:pt x="34" y="56"/>
                      <a:pt x="36" y="53"/>
                    </a:cubicBezTo>
                    <a:cubicBezTo>
                      <a:pt x="39" y="49"/>
                      <a:pt x="39" y="49"/>
                      <a:pt x="39" y="49"/>
                    </a:cubicBezTo>
                    <a:cubicBezTo>
                      <a:pt x="42" y="42"/>
                      <a:pt x="42" y="42"/>
                      <a:pt x="42" y="42"/>
                    </a:cubicBezTo>
                    <a:cubicBezTo>
                      <a:pt x="40" y="33"/>
                      <a:pt x="40" y="33"/>
                      <a:pt x="40" y="33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8" y="34"/>
                      <a:pt x="48" y="34"/>
                      <a:pt x="48" y="34"/>
                    </a:cubicBezTo>
                    <a:cubicBezTo>
                      <a:pt x="50" y="33"/>
                      <a:pt x="50" y="33"/>
                      <a:pt x="50" y="33"/>
                    </a:cubicBezTo>
                    <a:cubicBezTo>
                      <a:pt x="51" y="31"/>
                      <a:pt x="51" y="31"/>
                      <a:pt x="51" y="31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8" y="15"/>
                      <a:pt x="48" y="15"/>
                      <a:pt x="48" y="15"/>
                    </a:cubicBezTo>
                    <a:cubicBezTo>
                      <a:pt x="50" y="13"/>
                      <a:pt x="51" y="12"/>
                      <a:pt x="53" y="11"/>
                    </a:cubicBezTo>
                    <a:cubicBezTo>
                      <a:pt x="53" y="11"/>
                      <a:pt x="53" y="11"/>
                      <a:pt x="53" y="11"/>
                    </a:cubicBezTo>
                    <a:cubicBezTo>
                      <a:pt x="52" y="9"/>
                      <a:pt x="52" y="9"/>
                      <a:pt x="52" y="9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34" y="3"/>
                      <a:pt x="34" y="3"/>
                      <a:pt x="34" y="3"/>
                    </a:cubicBezTo>
                    <a:cubicBezTo>
                      <a:pt x="30" y="0"/>
                      <a:pt x="27" y="0"/>
                      <a:pt x="24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3"/>
                      <a:pt x="22" y="5"/>
                      <a:pt x="25" y="5"/>
                    </a:cubicBezTo>
                    <a:cubicBezTo>
                      <a:pt x="27" y="7"/>
                      <a:pt x="28" y="9"/>
                      <a:pt x="2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íṩļïḋè">
                <a:extLst>
                  <a:ext uri="{FF2B5EF4-FFF2-40B4-BE49-F238E27FC236}">
                    <a16:creationId xmlns:a16="http://schemas.microsoft.com/office/drawing/2014/main" xmlns="" id="{FE9EA846-C368-4615-9DCA-8EF732D23311}"/>
                  </a:ext>
                </a:extLst>
              </p:cNvPr>
              <p:cNvSpPr/>
              <p:nvPr/>
            </p:nvSpPr>
            <p:spPr bwMode="auto">
              <a:xfrm>
                <a:off x="3991" y="1432"/>
                <a:ext cx="445" cy="424"/>
              </a:xfrm>
              <a:custGeom>
                <a:avLst/>
                <a:gdLst>
                  <a:gd name="T0" fmla="*/ 80 w 188"/>
                  <a:gd name="T1" fmla="*/ 37 h 179"/>
                  <a:gd name="T2" fmla="*/ 70 w 188"/>
                  <a:gd name="T3" fmla="*/ 40 h 179"/>
                  <a:gd name="T4" fmla="*/ 58 w 188"/>
                  <a:gd name="T5" fmla="*/ 46 h 179"/>
                  <a:gd name="T6" fmla="*/ 46 w 188"/>
                  <a:gd name="T7" fmla="*/ 56 h 179"/>
                  <a:gd name="T8" fmla="*/ 45 w 188"/>
                  <a:gd name="T9" fmla="*/ 58 h 179"/>
                  <a:gd name="T10" fmla="*/ 34 w 188"/>
                  <a:gd name="T11" fmla="*/ 70 h 179"/>
                  <a:gd name="T12" fmla="*/ 21 w 188"/>
                  <a:gd name="T13" fmla="*/ 69 h 179"/>
                  <a:gd name="T14" fmla="*/ 15 w 188"/>
                  <a:gd name="T15" fmla="*/ 63 h 179"/>
                  <a:gd name="T16" fmla="*/ 17 w 188"/>
                  <a:gd name="T17" fmla="*/ 86 h 179"/>
                  <a:gd name="T18" fmla="*/ 2 w 188"/>
                  <a:gd name="T19" fmla="*/ 110 h 179"/>
                  <a:gd name="T20" fmla="*/ 0 w 188"/>
                  <a:gd name="T21" fmla="*/ 113 h 179"/>
                  <a:gd name="T22" fmla="*/ 16 w 188"/>
                  <a:gd name="T23" fmla="*/ 119 h 179"/>
                  <a:gd name="T24" fmla="*/ 17 w 188"/>
                  <a:gd name="T25" fmla="*/ 120 h 179"/>
                  <a:gd name="T26" fmla="*/ 23 w 188"/>
                  <a:gd name="T27" fmla="*/ 124 h 179"/>
                  <a:gd name="T28" fmla="*/ 24 w 188"/>
                  <a:gd name="T29" fmla="*/ 124 h 179"/>
                  <a:gd name="T30" fmla="*/ 39 w 188"/>
                  <a:gd name="T31" fmla="*/ 136 h 179"/>
                  <a:gd name="T32" fmla="*/ 56 w 188"/>
                  <a:gd name="T33" fmla="*/ 112 h 179"/>
                  <a:gd name="T34" fmla="*/ 61 w 188"/>
                  <a:gd name="T35" fmla="*/ 106 h 179"/>
                  <a:gd name="T36" fmla="*/ 74 w 188"/>
                  <a:gd name="T37" fmla="*/ 101 h 179"/>
                  <a:gd name="T38" fmla="*/ 87 w 188"/>
                  <a:gd name="T39" fmla="*/ 99 h 179"/>
                  <a:gd name="T40" fmla="*/ 94 w 188"/>
                  <a:gd name="T41" fmla="*/ 110 h 179"/>
                  <a:gd name="T42" fmla="*/ 95 w 188"/>
                  <a:gd name="T43" fmla="*/ 119 h 179"/>
                  <a:gd name="T44" fmla="*/ 92 w 188"/>
                  <a:gd name="T45" fmla="*/ 134 h 179"/>
                  <a:gd name="T46" fmla="*/ 92 w 188"/>
                  <a:gd name="T47" fmla="*/ 135 h 179"/>
                  <a:gd name="T48" fmla="*/ 85 w 188"/>
                  <a:gd name="T49" fmla="*/ 156 h 179"/>
                  <a:gd name="T50" fmla="*/ 92 w 188"/>
                  <a:gd name="T51" fmla="*/ 152 h 179"/>
                  <a:gd name="T52" fmla="*/ 97 w 188"/>
                  <a:gd name="T53" fmla="*/ 154 h 179"/>
                  <a:gd name="T54" fmla="*/ 96 w 188"/>
                  <a:gd name="T55" fmla="*/ 160 h 179"/>
                  <a:gd name="T56" fmla="*/ 92 w 188"/>
                  <a:gd name="T57" fmla="*/ 167 h 179"/>
                  <a:gd name="T58" fmla="*/ 89 w 188"/>
                  <a:gd name="T59" fmla="*/ 172 h 179"/>
                  <a:gd name="T60" fmla="*/ 84 w 188"/>
                  <a:gd name="T61" fmla="*/ 173 h 179"/>
                  <a:gd name="T62" fmla="*/ 79 w 188"/>
                  <a:gd name="T63" fmla="*/ 179 h 179"/>
                  <a:gd name="T64" fmla="*/ 99 w 188"/>
                  <a:gd name="T65" fmla="*/ 164 h 179"/>
                  <a:gd name="T66" fmla="*/ 130 w 188"/>
                  <a:gd name="T67" fmla="*/ 133 h 179"/>
                  <a:gd name="T68" fmla="*/ 136 w 188"/>
                  <a:gd name="T69" fmla="*/ 130 h 179"/>
                  <a:gd name="T70" fmla="*/ 152 w 188"/>
                  <a:gd name="T71" fmla="*/ 126 h 179"/>
                  <a:gd name="T72" fmla="*/ 163 w 188"/>
                  <a:gd name="T73" fmla="*/ 104 h 179"/>
                  <a:gd name="T74" fmla="*/ 188 w 188"/>
                  <a:gd name="T75" fmla="*/ 78 h 179"/>
                  <a:gd name="T76" fmla="*/ 182 w 188"/>
                  <a:gd name="T77" fmla="*/ 60 h 179"/>
                  <a:gd name="T78" fmla="*/ 173 w 188"/>
                  <a:gd name="T79" fmla="*/ 58 h 179"/>
                  <a:gd name="T80" fmla="*/ 171 w 188"/>
                  <a:gd name="T81" fmla="*/ 54 h 179"/>
                  <a:gd name="T82" fmla="*/ 158 w 188"/>
                  <a:gd name="T83" fmla="*/ 22 h 179"/>
                  <a:gd name="T84" fmla="*/ 154 w 188"/>
                  <a:gd name="T85" fmla="*/ 6 h 179"/>
                  <a:gd name="T86" fmla="*/ 147 w 188"/>
                  <a:gd name="T87" fmla="*/ 12 h 179"/>
                  <a:gd name="T88" fmla="*/ 134 w 188"/>
                  <a:gd name="T89" fmla="*/ 5 h 179"/>
                  <a:gd name="T90" fmla="*/ 124 w 188"/>
                  <a:gd name="T91" fmla="*/ 6 h 179"/>
                  <a:gd name="T92" fmla="*/ 114 w 188"/>
                  <a:gd name="T93" fmla="*/ 2 h 179"/>
                  <a:gd name="T94" fmla="*/ 114 w 188"/>
                  <a:gd name="T95" fmla="*/ 15 h 179"/>
                  <a:gd name="T96" fmla="*/ 113 w 188"/>
                  <a:gd name="T97" fmla="*/ 16 h 179"/>
                  <a:gd name="T98" fmla="*/ 104 w 188"/>
                  <a:gd name="T99" fmla="*/ 24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88" h="179">
                    <a:moveTo>
                      <a:pt x="86" y="23"/>
                    </a:moveTo>
                    <a:cubicBezTo>
                      <a:pt x="81" y="30"/>
                      <a:pt x="81" y="30"/>
                      <a:pt x="81" y="30"/>
                    </a:cubicBezTo>
                    <a:cubicBezTo>
                      <a:pt x="80" y="31"/>
                      <a:pt x="80" y="33"/>
                      <a:pt x="80" y="37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70" y="40"/>
                      <a:pt x="70" y="40"/>
                      <a:pt x="70" y="40"/>
                    </a:cubicBezTo>
                    <a:cubicBezTo>
                      <a:pt x="70" y="40"/>
                      <a:pt x="70" y="40"/>
                      <a:pt x="70" y="40"/>
                    </a:cubicBezTo>
                    <a:cubicBezTo>
                      <a:pt x="64" y="38"/>
                      <a:pt x="64" y="38"/>
                      <a:pt x="64" y="38"/>
                    </a:cubicBezTo>
                    <a:cubicBezTo>
                      <a:pt x="58" y="46"/>
                      <a:pt x="58" y="46"/>
                      <a:pt x="58" y="46"/>
                    </a:cubicBezTo>
                    <a:cubicBezTo>
                      <a:pt x="58" y="46"/>
                      <a:pt x="58" y="46"/>
                      <a:pt x="58" y="46"/>
                    </a:cubicBezTo>
                    <a:cubicBezTo>
                      <a:pt x="51" y="50"/>
                      <a:pt x="51" y="50"/>
                      <a:pt x="51" y="50"/>
                    </a:cubicBezTo>
                    <a:cubicBezTo>
                      <a:pt x="46" y="56"/>
                      <a:pt x="46" y="56"/>
                      <a:pt x="46" y="56"/>
                    </a:cubicBezTo>
                    <a:cubicBezTo>
                      <a:pt x="46" y="56"/>
                      <a:pt x="46" y="56"/>
                      <a:pt x="46" y="56"/>
                    </a:cubicBezTo>
                    <a:cubicBezTo>
                      <a:pt x="45" y="58"/>
                      <a:pt x="45" y="58"/>
                      <a:pt x="45" y="58"/>
                    </a:cubicBezTo>
                    <a:cubicBezTo>
                      <a:pt x="45" y="58"/>
                      <a:pt x="45" y="58"/>
                      <a:pt x="45" y="58"/>
                    </a:cubicBezTo>
                    <a:cubicBezTo>
                      <a:pt x="35" y="69"/>
                      <a:pt x="35" y="69"/>
                      <a:pt x="35" y="69"/>
                    </a:cubicBezTo>
                    <a:cubicBezTo>
                      <a:pt x="35" y="70"/>
                      <a:pt x="35" y="70"/>
                      <a:pt x="35" y="70"/>
                    </a:cubicBezTo>
                    <a:cubicBezTo>
                      <a:pt x="34" y="70"/>
                      <a:pt x="34" y="70"/>
                      <a:pt x="34" y="70"/>
                    </a:cubicBezTo>
                    <a:cubicBezTo>
                      <a:pt x="27" y="74"/>
                      <a:pt x="27" y="74"/>
                      <a:pt x="27" y="74"/>
                    </a:cubicBezTo>
                    <a:cubicBezTo>
                      <a:pt x="21" y="70"/>
                      <a:pt x="21" y="70"/>
                      <a:pt x="21" y="70"/>
                    </a:cubicBezTo>
                    <a:cubicBezTo>
                      <a:pt x="21" y="69"/>
                      <a:pt x="21" y="69"/>
                      <a:pt x="21" y="69"/>
                    </a:cubicBezTo>
                    <a:cubicBezTo>
                      <a:pt x="21" y="69"/>
                      <a:pt x="21" y="69"/>
                      <a:pt x="21" y="69"/>
                    </a:cubicBezTo>
                    <a:cubicBezTo>
                      <a:pt x="21" y="69"/>
                      <a:pt x="21" y="69"/>
                      <a:pt x="21" y="69"/>
                    </a:cubicBezTo>
                    <a:cubicBezTo>
                      <a:pt x="15" y="63"/>
                      <a:pt x="15" y="63"/>
                      <a:pt x="15" y="63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14" y="78"/>
                      <a:pt x="14" y="78"/>
                      <a:pt x="14" y="78"/>
                    </a:cubicBezTo>
                    <a:cubicBezTo>
                      <a:pt x="17" y="86"/>
                      <a:pt x="17" y="86"/>
                      <a:pt x="17" y="86"/>
                    </a:cubicBezTo>
                    <a:cubicBezTo>
                      <a:pt x="11" y="92"/>
                      <a:pt x="11" y="92"/>
                      <a:pt x="11" y="92"/>
                    </a:cubicBezTo>
                    <a:cubicBezTo>
                      <a:pt x="2" y="104"/>
                      <a:pt x="2" y="104"/>
                      <a:pt x="2" y="104"/>
                    </a:cubicBezTo>
                    <a:cubicBezTo>
                      <a:pt x="2" y="110"/>
                      <a:pt x="2" y="110"/>
                      <a:pt x="2" y="110"/>
                    </a:cubicBezTo>
                    <a:cubicBezTo>
                      <a:pt x="2" y="110"/>
                      <a:pt x="2" y="110"/>
                      <a:pt x="2" y="110"/>
                    </a:cubicBezTo>
                    <a:cubicBezTo>
                      <a:pt x="2" y="110"/>
                      <a:pt x="2" y="110"/>
                      <a:pt x="2" y="110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1" y="116"/>
                      <a:pt x="1" y="116"/>
                      <a:pt x="1" y="116"/>
                    </a:cubicBezTo>
                    <a:cubicBezTo>
                      <a:pt x="4" y="116"/>
                      <a:pt x="4" y="116"/>
                      <a:pt x="4" y="116"/>
                    </a:cubicBezTo>
                    <a:cubicBezTo>
                      <a:pt x="16" y="119"/>
                      <a:pt x="16" y="119"/>
                      <a:pt x="16" y="119"/>
                    </a:cubicBezTo>
                    <a:cubicBezTo>
                      <a:pt x="16" y="119"/>
                      <a:pt x="16" y="119"/>
                      <a:pt x="16" y="119"/>
                    </a:cubicBezTo>
                    <a:cubicBezTo>
                      <a:pt x="17" y="119"/>
                      <a:pt x="17" y="119"/>
                      <a:pt x="17" y="119"/>
                    </a:cubicBezTo>
                    <a:cubicBezTo>
                      <a:pt x="17" y="120"/>
                      <a:pt x="17" y="120"/>
                      <a:pt x="17" y="120"/>
                    </a:cubicBezTo>
                    <a:cubicBezTo>
                      <a:pt x="17" y="120"/>
                      <a:pt x="17" y="120"/>
                      <a:pt x="17" y="120"/>
                    </a:cubicBezTo>
                    <a:cubicBezTo>
                      <a:pt x="20" y="122"/>
                      <a:pt x="20" y="122"/>
                      <a:pt x="20" y="122"/>
                    </a:cubicBezTo>
                    <a:cubicBezTo>
                      <a:pt x="23" y="124"/>
                      <a:pt x="23" y="124"/>
                      <a:pt x="23" y="124"/>
                    </a:cubicBezTo>
                    <a:cubicBezTo>
                      <a:pt x="23" y="124"/>
                      <a:pt x="23" y="124"/>
                      <a:pt x="23" y="124"/>
                    </a:cubicBezTo>
                    <a:cubicBezTo>
                      <a:pt x="24" y="124"/>
                      <a:pt x="24" y="124"/>
                      <a:pt x="24" y="124"/>
                    </a:cubicBezTo>
                    <a:cubicBezTo>
                      <a:pt x="24" y="124"/>
                      <a:pt x="24" y="124"/>
                      <a:pt x="24" y="124"/>
                    </a:cubicBezTo>
                    <a:cubicBezTo>
                      <a:pt x="25" y="126"/>
                      <a:pt x="26" y="127"/>
                      <a:pt x="26" y="129"/>
                    </a:cubicBezTo>
                    <a:cubicBezTo>
                      <a:pt x="27" y="132"/>
                      <a:pt x="27" y="132"/>
                      <a:pt x="27" y="132"/>
                    </a:cubicBezTo>
                    <a:cubicBezTo>
                      <a:pt x="39" y="136"/>
                      <a:pt x="39" y="136"/>
                      <a:pt x="39" y="136"/>
                    </a:cubicBezTo>
                    <a:cubicBezTo>
                      <a:pt x="43" y="135"/>
                      <a:pt x="43" y="135"/>
                      <a:pt x="43" y="135"/>
                    </a:cubicBezTo>
                    <a:cubicBezTo>
                      <a:pt x="46" y="130"/>
                      <a:pt x="46" y="130"/>
                      <a:pt x="46" y="130"/>
                    </a:cubicBezTo>
                    <a:cubicBezTo>
                      <a:pt x="56" y="112"/>
                      <a:pt x="56" y="112"/>
                      <a:pt x="56" y="112"/>
                    </a:cubicBezTo>
                    <a:cubicBezTo>
                      <a:pt x="56" y="112"/>
                      <a:pt x="56" y="112"/>
                      <a:pt x="56" y="112"/>
                    </a:cubicBezTo>
                    <a:cubicBezTo>
                      <a:pt x="56" y="112"/>
                      <a:pt x="56" y="112"/>
                      <a:pt x="56" y="112"/>
                    </a:cubicBezTo>
                    <a:cubicBezTo>
                      <a:pt x="61" y="106"/>
                      <a:pt x="61" y="106"/>
                      <a:pt x="61" y="106"/>
                    </a:cubicBezTo>
                    <a:cubicBezTo>
                      <a:pt x="61" y="105"/>
                      <a:pt x="61" y="105"/>
                      <a:pt x="61" y="105"/>
                    </a:cubicBezTo>
                    <a:cubicBezTo>
                      <a:pt x="69" y="102"/>
                      <a:pt x="69" y="102"/>
                      <a:pt x="69" y="102"/>
                    </a:cubicBezTo>
                    <a:cubicBezTo>
                      <a:pt x="74" y="101"/>
                      <a:pt x="74" y="101"/>
                      <a:pt x="74" y="101"/>
                    </a:cubicBezTo>
                    <a:cubicBezTo>
                      <a:pt x="76" y="98"/>
                      <a:pt x="78" y="96"/>
                      <a:pt x="80" y="96"/>
                    </a:cubicBezTo>
                    <a:cubicBezTo>
                      <a:pt x="81" y="96"/>
                      <a:pt x="83" y="97"/>
                      <a:pt x="86" y="99"/>
                    </a:cubicBezTo>
                    <a:cubicBezTo>
                      <a:pt x="87" y="99"/>
                      <a:pt x="87" y="99"/>
                      <a:pt x="87" y="99"/>
                    </a:cubicBezTo>
                    <a:cubicBezTo>
                      <a:pt x="87" y="100"/>
                      <a:pt x="87" y="100"/>
                      <a:pt x="87" y="100"/>
                    </a:cubicBezTo>
                    <a:cubicBezTo>
                      <a:pt x="94" y="110"/>
                      <a:pt x="94" y="110"/>
                      <a:pt x="94" y="110"/>
                    </a:cubicBezTo>
                    <a:cubicBezTo>
                      <a:pt x="94" y="110"/>
                      <a:pt x="94" y="110"/>
                      <a:pt x="94" y="110"/>
                    </a:cubicBezTo>
                    <a:cubicBezTo>
                      <a:pt x="94" y="110"/>
                      <a:pt x="94" y="110"/>
                      <a:pt x="94" y="110"/>
                    </a:cubicBezTo>
                    <a:cubicBezTo>
                      <a:pt x="94" y="111"/>
                      <a:pt x="94" y="111"/>
                      <a:pt x="94" y="111"/>
                    </a:cubicBezTo>
                    <a:cubicBezTo>
                      <a:pt x="95" y="119"/>
                      <a:pt x="95" y="119"/>
                      <a:pt x="95" y="119"/>
                    </a:cubicBezTo>
                    <a:cubicBezTo>
                      <a:pt x="94" y="127"/>
                      <a:pt x="94" y="127"/>
                      <a:pt x="94" y="127"/>
                    </a:cubicBezTo>
                    <a:cubicBezTo>
                      <a:pt x="94" y="127"/>
                      <a:pt x="94" y="127"/>
                      <a:pt x="94" y="127"/>
                    </a:cubicBezTo>
                    <a:cubicBezTo>
                      <a:pt x="92" y="134"/>
                      <a:pt x="92" y="134"/>
                      <a:pt x="92" y="134"/>
                    </a:cubicBezTo>
                    <a:cubicBezTo>
                      <a:pt x="92" y="134"/>
                      <a:pt x="92" y="134"/>
                      <a:pt x="92" y="134"/>
                    </a:cubicBezTo>
                    <a:cubicBezTo>
                      <a:pt x="92" y="135"/>
                      <a:pt x="92" y="135"/>
                      <a:pt x="92" y="135"/>
                    </a:cubicBezTo>
                    <a:cubicBezTo>
                      <a:pt x="92" y="135"/>
                      <a:pt x="92" y="135"/>
                      <a:pt x="92" y="135"/>
                    </a:cubicBezTo>
                    <a:cubicBezTo>
                      <a:pt x="87" y="142"/>
                      <a:pt x="87" y="142"/>
                      <a:pt x="87" y="142"/>
                    </a:cubicBezTo>
                    <a:cubicBezTo>
                      <a:pt x="84" y="147"/>
                      <a:pt x="84" y="147"/>
                      <a:pt x="84" y="147"/>
                    </a:cubicBezTo>
                    <a:cubicBezTo>
                      <a:pt x="85" y="156"/>
                      <a:pt x="85" y="156"/>
                      <a:pt x="85" y="156"/>
                    </a:cubicBezTo>
                    <a:cubicBezTo>
                      <a:pt x="86" y="156"/>
                      <a:pt x="86" y="156"/>
                      <a:pt x="86" y="156"/>
                    </a:cubicBezTo>
                    <a:cubicBezTo>
                      <a:pt x="88" y="154"/>
                      <a:pt x="88" y="154"/>
                      <a:pt x="88" y="154"/>
                    </a:cubicBezTo>
                    <a:cubicBezTo>
                      <a:pt x="92" y="152"/>
                      <a:pt x="92" y="152"/>
                      <a:pt x="92" y="152"/>
                    </a:cubicBezTo>
                    <a:cubicBezTo>
                      <a:pt x="92" y="151"/>
                      <a:pt x="92" y="151"/>
                      <a:pt x="92" y="151"/>
                    </a:cubicBezTo>
                    <a:cubicBezTo>
                      <a:pt x="93" y="150"/>
                      <a:pt x="93" y="150"/>
                      <a:pt x="93" y="150"/>
                    </a:cubicBezTo>
                    <a:cubicBezTo>
                      <a:pt x="97" y="154"/>
                      <a:pt x="97" y="154"/>
                      <a:pt x="97" y="154"/>
                    </a:cubicBezTo>
                    <a:cubicBezTo>
                      <a:pt x="97" y="154"/>
                      <a:pt x="97" y="154"/>
                      <a:pt x="97" y="154"/>
                    </a:cubicBezTo>
                    <a:cubicBezTo>
                      <a:pt x="97" y="160"/>
                      <a:pt x="97" y="160"/>
                      <a:pt x="97" y="160"/>
                    </a:cubicBezTo>
                    <a:cubicBezTo>
                      <a:pt x="96" y="160"/>
                      <a:pt x="96" y="160"/>
                      <a:pt x="96" y="160"/>
                    </a:cubicBezTo>
                    <a:cubicBezTo>
                      <a:pt x="93" y="162"/>
                      <a:pt x="93" y="162"/>
                      <a:pt x="93" y="162"/>
                    </a:cubicBezTo>
                    <a:cubicBezTo>
                      <a:pt x="92" y="164"/>
                      <a:pt x="92" y="164"/>
                      <a:pt x="92" y="164"/>
                    </a:cubicBezTo>
                    <a:cubicBezTo>
                      <a:pt x="92" y="167"/>
                      <a:pt x="92" y="167"/>
                      <a:pt x="92" y="167"/>
                    </a:cubicBezTo>
                    <a:cubicBezTo>
                      <a:pt x="91" y="168"/>
                      <a:pt x="91" y="168"/>
                      <a:pt x="91" y="168"/>
                    </a:cubicBezTo>
                    <a:cubicBezTo>
                      <a:pt x="91" y="168"/>
                      <a:pt x="91" y="168"/>
                      <a:pt x="91" y="168"/>
                    </a:cubicBezTo>
                    <a:cubicBezTo>
                      <a:pt x="89" y="172"/>
                      <a:pt x="89" y="172"/>
                      <a:pt x="89" y="172"/>
                    </a:cubicBezTo>
                    <a:cubicBezTo>
                      <a:pt x="88" y="172"/>
                      <a:pt x="88" y="172"/>
                      <a:pt x="88" y="172"/>
                    </a:cubicBezTo>
                    <a:cubicBezTo>
                      <a:pt x="88" y="172"/>
                      <a:pt x="88" y="172"/>
                      <a:pt x="88" y="172"/>
                    </a:cubicBezTo>
                    <a:cubicBezTo>
                      <a:pt x="84" y="173"/>
                      <a:pt x="84" y="173"/>
                      <a:pt x="84" y="173"/>
                    </a:cubicBezTo>
                    <a:cubicBezTo>
                      <a:pt x="81" y="174"/>
                      <a:pt x="81" y="174"/>
                      <a:pt x="81" y="174"/>
                    </a:cubicBezTo>
                    <a:cubicBezTo>
                      <a:pt x="79" y="178"/>
                      <a:pt x="79" y="178"/>
                      <a:pt x="79" y="178"/>
                    </a:cubicBezTo>
                    <a:cubicBezTo>
                      <a:pt x="79" y="179"/>
                      <a:pt x="79" y="179"/>
                      <a:pt x="79" y="179"/>
                    </a:cubicBezTo>
                    <a:cubicBezTo>
                      <a:pt x="92" y="177"/>
                      <a:pt x="92" y="177"/>
                      <a:pt x="92" y="177"/>
                    </a:cubicBezTo>
                    <a:cubicBezTo>
                      <a:pt x="95" y="175"/>
                      <a:pt x="95" y="175"/>
                      <a:pt x="95" y="175"/>
                    </a:cubicBezTo>
                    <a:cubicBezTo>
                      <a:pt x="99" y="164"/>
                      <a:pt x="99" y="164"/>
                      <a:pt x="99" y="164"/>
                    </a:cubicBezTo>
                    <a:cubicBezTo>
                      <a:pt x="99" y="164"/>
                      <a:pt x="99" y="164"/>
                      <a:pt x="99" y="164"/>
                    </a:cubicBezTo>
                    <a:cubicBezTo>
                      <a:pt x="129" y="133"/>
                      <a:pt x="129" y="133"/>
                      <a:pt x="129" y="133"/>
                    </a:cubicBezTo>
                    <a:cubicBezTo>
                      <a:pt x="130" y="133"/>
                      <a:pt x="130" y="133"/>
                      <a:pt x="130" y="133"/>
                    </a:cubicBezTo>
                    <a:cubicBezTo>
                      <a:pt x="136" y="130"/>
                      <a:pt x="136" y="130"/>
                      <a:pt x="136" y="130"/>
                    </a:cubicBezTo>
                    <a:cubicBezTo>
                      <a:pt x="136" y="130"/>
                      <a:pt x="136" y="130"/>
                      <a:pt x="136" y="130"/>
                    </a:cubicBezTo>
                    <a:cubicBezTo>
                      <a:pt x="136" y="130"/>
                      <a:pt x="136" y="130"/>
                      <a:pt x="136" y="130"/>
                    </a:cubicBezTo>
                    <a:cubicBezTo>
                      <a:pt x="142" y="130"/>
                      <a:pt x="142" y="130"/>
                      <a:pt x="142" y="130"/>
                    </a:cubicBezTo>
                    <a:cubicBezTo>
                      <a:pt x="147" y="129"/>
                      <a:pt x="147" y="129"/>
                      <a:pt x="147" y="129"/>
                    </a:cubicBezTo>
                    <a:cubicBezTo>
                      <a:pt x="152" y="126"/>
                      <a:pt x="152" y="126"/>
                      <a:pt x="152" y="126"/>
                    </a:cubicBezTo>
                    <a:cubicBezTo>
                      <a:pt x="156" y="122"/>
                      <a:pt x="156" y="122"/>
                      <a:pt x="156" y="122"/>
                    </a:cubicBezTo>
                    <a:cubicBezTo>
                      <a:pt x="163" y="104"/>
                      <a:pt x="163" y="104"/>
                      <a:pt x="163" y="104"/>
                    </a:cubicBezTo>
                    <a:cubicBezTo>
                      <a:pt x="163" y="104"/>
                      <a:pt x="163" y="104"/>
                      <a:pt x="163" y="104"/>
                    </a:cubicBezTo>
                    <a:cubicBezTo>
                      <a:pt x="163" y="104"/>
                      <a:pt x="163" y="104"/>
                      <a:pt x="163" y="104"/>
                    </a:cubicBezTo>
                    <a:cubicBezTo>
                      <a:pt x="188" y="78"/>
                      <a:pt x="188" y="78"/>
                      <a:pt x="188" y="78"/>
                    </a:cubicBezTo>
                    <a:cubicBezTo>
                      <a:pt x="188" y="78"/>
                      <a:pt x="188" y="78"/>
                      <a:pt x="188" y="78"/>
                    </a:cubicBezTo>
                    <a:cubicBezTo>
                      <a:pt x="186" y="64"/>
                      <a:pt x="186" y="64"/>
                      <a:pt x="186" y="64"/>
                    </a:cubicBezTo>
                    <a:cubicBezTo>
                      <a:pt x="185" y="63"/>
                      <a:pt x="183" y="62"/>
                      <a:pt x="182" y="61"/>
                    </a:cubicBezTo>
                    <a:cubicBezTo>
                      <a:pt x="182" y="60"/>
                      <a:pt x="182" y="60"/>
                      <a:pt x="182" y="60"/>
                    </a:cubicBezTo>
                    <a:cubicBezTo>
                      <a:pt x="182" y="61"/>
                      <a:pt x="182" y="61"/>
                      <a:pt x="182" y="61"/>
                    </a:cubicBezTo>
                    <a:cubicBezTo>
                      <a:pt x="178" y="61"/>
                      <a:pt x="178" y="61"/>
                      <a:pt x="178" y="61"/>
                    </a:cubicBezTo>
                    <a:cubicBezTo>
                      <a:pt x="176" y="60"/>
                      <a:pt x="174" y="60"/>
                      <a:pt x="173" y="58"/>
                    </a:cubicBezTo>
                    <a:cubicBezTo>
                      <a:pt x="172" y="55"/>
                      <a:pt x="172" y="55"/>
                      <a:pt x="172" y="55"/>
                    </a:cubicBezTo>
                    <a:cubicBezTo>
                      <a:pt x="172" y="55"/>
                      <a:pt x="172" y="55"/>
                      <a:pt x="172" y="55"/>
                    </a:cubicBezTo>
                    <a:cubicBezTo>
                      <a:pt x="171" y="54"/>
                      <a:pt x="171" y="54"/>
                      <a:pt x="171" y="54"/>
                    </a:cubicBezTo>
                    <a:cubicBezTo>
                      <a:pt x="171" y="33"/>
                      <a:pt x="171" y="33"/>
                      <a:pt x="171" y="33"/>
                    </a:cubicBezTo>
                    <a:cubicBezTo>
                      <a:pt x="169" y="32"/>
                      <a:pt x="166" y="30"/>
                      <a:pt x="164" y="28"/>
                    </a:cubicBezTo>
                    <a:cubicBezTo>
                      <a:pt x="158" y="22"/>
                      <a:pt x="158" y="22"/>
                      <a:pt x="158" y="22"/>
                    </a:cubicBezTo>
                    <a:cubicBezTo>
                      <a:pt x="154" y="15"/>
                      <a:pt x="154" y="15"/>
                      <a:pt x="154" y="15"/>
                    </a:cubicBezTo>
                    <a:cubicBezTo>
                      <a:pt x="153" y="14"/>
                      <a:pt x="153" y="11"/>
                      <a:pt x="153" y="8"/>
                    </a:cubicBezTo>
                    <a:cubicBezTo>
                      <a:pt x="154" y="6"/>
                      <a:pt x="154" y="6"/>
                      <a:pt x="154" y="6"/>
                    </a:cubicBezTo>
                    <a:cubicBezTo>
                      <a:pt x="151" y="2"/>
                      <a:pt x="151" y="2"/>
                      <a:pt x="151" y="2"/>
                    </a:cubicBezTo>
                    <a:cubicBezTo>
                      <a:pt x="150" y="5"/>
                      <a:pt x="150" y="5"/>
                      <a:pt x="150" y="5"/>
                    </a:cubicBezTo>
                    <a:cubicBezTo>
                      <a:pt x="147" y="12"/>
                      <a:pt x="147" y="12"/>
                      <a:pt x="147" y="12"/>
                    </a:cubicBezTo>
                    <a:cubicBezTo>
                      <a:pt x="146" y="12"/>
                      <a:pt x="146" y="12"/>
                      <a:pt x="146" y="12"/>
                    </a:cubicBezTo>
                    <a:cubicBezTo>
                      <a:pt x="143" y="12"/>
                      <a:pt x="140" y="12"/>
                      <a:pt x="137" y="10"/>
                    </a:cubicBezTo>
                    <a:cubicBezTo>
                      <a:pt x="135" y="10"/>
                      <a:pt x="134" y="8"/>
                      <a:pt x="134" y="5"/>
                    </a:cubicBezTo>
                    <a:cubicBezTo>
                      <a:pt x="134" y="4"/>
                      <a:pt x="134" y="4"/>
                      <a:pt x="134" y="4"/>
                    </a:cubicBezTo>
                    <a:cubicBezTo>
                      <a:pt x="132" y="4"/>
                      <a:pt x="132" y="4"/>
                      <a:pt x="132" y="4"/>
                    </a:cubicBezTo>
                    <a:cubicBezTo>
                      <a:pt x="124" y="6"/>
                      <a:pt x="124" y="6"/>
                      <a:pt x="124" y="6"/>
                    </a:cubicBezTo>
                    <a:cubicBezTo>
                      <a:pt x="118" y="0"/>
                      <a:pt x="118" y="0"/>
                      <a:pt x="118" y="0"/>
                    </a:cubicBezTo>
                    <a:cubicBezTo>
                      <a:pt x="116" y="0"/>
                      <a:pt x="116" y="0"/>
                      <a:pt x="116" y="0"/>
                    </a:cubicBezTo>
                    <a:cubicBezTo>
                      <a:pt x="114" y="2"/>
                      <a:pt x="114" y="2"/>
                      <a:pt x="114" y="2"/>
                    </a:cubicBezTo>
                    <a:cubicBezTo>
                      <a:pt x="117" y="6"/>
                      <a:pt x="117" y="6"/>
                      <a:pt x="117" y="6"/>
                    </a:cubicBezTo>
                    <a:cubicBezTo>
                      <a:pt x="118" y="7"/>
                      <a:pt x="118" y="7"/>
                      <a:pt x="118" y="7"/>
                    </a:cubicBezTo>
                    <a:cubicBezTo>
                      <a:pt x="114" y="15"/>
                      <a:pt x="114" y="15"/>
                      <a:pt x="114" y="15"/>
                    </a:cubicBezTo>
                    <a:cubicBezTo>
                      <a:pt x="113" y="15"/>
                      <a:pt x="113" y="15"/>
                      <a:pt x="113" y="15"/>
                    </a:cubicBezTo>
                    <a:cubicBezTo>
                      <a:pt x="113" y="16"/>
                      <a:pt x="113" y="16"/>
                      <a:pt x="113" y="16"/>
                    </a:cubicBezTo>
                    <a:cubicBezTo>
                      <a:pt x="113" y="16"/>
                      <a:pt x="113" y="16"/>
                      <a:pt x="113" y="16"/>
                    </a:cubicBezTo>
                    <a:cubicBezTo>
                      <a:pt x="106" y="24"/>
                      <a:pt x="106" y="24"/>
                      <a:pt x="106" y="24"/>
                    </a:cubicBezTo>
                    <a:cubicBezTo>
                      <a:pt x="105" y="24"/>
                      <a:pt x="105" y="24"/>
                      <a:pt x="105" y="24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93" y="25"/>
                      <a:pt x="93" y="25"/>
                      <a:pt x="93" y="25"/>
                    </a:cubicBezTo>
                    <a:lnTo>
                      <a:pt x="86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iṡ1îḋe">
                <a:extLst>
                  <a:ext uri="{FF2B5EF4-FFF2-40B4-BE49-F238E27FC236}">
                    <a16:creationId xmlns:a16="http://schemas.microsoft.com/office/drawing/2014/main" xmlns="" id="{D5347C19-3E82-4DF8-9F04-CFD8F0114EC6}"/>
                  </a:ext>
                </a:extLst>
              </p:cNvPr>
              <p:cNvSpPr/>
              <p:nvPr/>
            </p:nvSpPr>
            <p:spPr bwMode="auto">
              <a:xfrm>
                <a:off x="4091" y="1177"/>
                <a:ext cx="634" cy="430"/>
              </a:xfrm>
              <a:custGeom>
                <a:avLst/>
                <a:gdLst>
                  <a:gd name="T0" fmla="*/ 47 w 268"/>
                  <a:gd name="T1" fmla="*/ 3 h 182"/>
                  <a:gd name="T2" fmla="*/ 36 w 268"/>
                  <a:gd name="T3" fmla="*/ 6 h 182"/>
                  <a:gd name="T4" fmla="*/ 34 w 268"/>
                  <a:gd name="T5" fmla="*/ 10 h 182"/>
                  <a:gd name="T6" fmla="*/ 29 w 268"/>
                  <a:gd name="T7" fmla="*/ 18 h 182"/>
                  <a:gd name="T8" fmla="*/ 21 w 268"/>
                  <a:gd name="T9" fmla="*/ 24 h 182"/>
                  <a:gd name="T10" fmla="*/ 11 w 268"/>
                  <a:gd name="T11" fmla="*/ 17 h 182"/>
                  <a:gd name="T12" fmla="*/ 0 w 268"/>
                  <a:gd name="T13" fmla="*/ 20 h 182"/>
                  <a:gd name="T14" fmla="*/ 16 w 268"/>
                  <a:gd name="T15" fmla="*/ 30 h 182"/>
                  <a:gd name="T16" fmla="*/ 17 w 268"/>
                  <a:gd name="T17" fmla="*/ 32 h 182"/>
                  <a:gd name="T18" fmla="*/ 18 w 268"/>
                  <a:gd name="T19" fmla="*/ 52 h 182"/>
                  <a:gd name="T20" fmla="*/ 30 w 268"/>
                  <a:gd name="T21" fmla="*/ 76 h 182"/>
                  <a:gd name="T22" fmla="*/ 38 w 268"/>
                  <a:gd name="T23" fmla="*/ 68 h 182"/>
                  <a:gd name="T24" fmla="*/ 49 w 268"/>
                  <a:gd name="T25" fmla="*/ 66 h 182"/>
                  <a:gd name="T26" fmla="*/ 49 w 268"/>
                  <a:gd name="T27" fmla="*/ 66 h 182"/>
                  <a:gd name="T28" fmla="*/ 60 w 268"/>
                  <a:gd name="T29" fmla="*/ 78 h 182"/>
                  <a:gd name="T30" fmla="*/ 63 w 268"/>
                  <a:gd name="T31" fmla="*/ 88 h 182"/>
                  <a:gd name="T32" fmla="*/ 62 w 268"/>
                  <a:gd name="T33" fmla="*/ 98 h 182"/>
                  <a:gd name="T34" fmla="*/ 69 w 268"/>
                  <a:gd name="T35" fmla="*/ 107 h 182"/>
                  <a:gd name="T36" fmla="*/ 79 w 268"/>
                  <a:gd name="T37" fmla="*/ 104 h 182"/>
                  <a:gd name="T38" fmla="*/ 84 w 268"/>
                  <a:gd name="T39" fmla="*/ 109 h 182"/>
                  <a:gd name="T40" fmla="*/ 96 w 268"/>
                  <a:gd name="T41" fmla="*/ 114 h 182"/>
                  <a:gd name="T42" fmla="*/ 105 w 268"/>
                  <a:gd name="T43" fmla="*/ 111 h 182"/>
                  <a:gd name="T44" fmla="*/ 110 w 268"/>
                  <a:gd name="T45" fmla="*/ 106 h 182"/>
                  <a:gd name="T46" fmla="*/ 116 w 268"/>
                  <a:gd name="T47" fmla="*/ 121 h 182"/>
                  <a:gd name="T48" fmla="*/ 131 w 268"/>
                  <a:gd name="T49" fmla="*/ 137 h 182"/>
                  <a:gd name="T50" fmla="*/ 134 w 268"/>
                  <a:gd name="T51" fmla="*/ 162 h 182"/>
                  <a:gd name="T52" fmla="*/ 144 w 268"/>
                  <a:gd name="T53" fmla="*/ 166 h 182"/>
                  <a:gd name="T54" fmla="*/ 150 w 268"/>
                  <a:gd name="T55" fmla="*/ 182 h 182"/>
                  <a:gd name="T56" fmla="*/ 186 w 268"/>
                  <a:gd name="T57" fmla="*/ 152 h 182"/>
                  <a:gd name="T58" fmla="*/ 200 w 268"/>
                  <a:gd name="T59" fmla="*/ 136 h 182"/>
                  <a:gd name="T60" fmla="*/ 226 w 268"/>
                  <a:gd name="T61" fmla="*/ 114 h 182"/>
                  <a:gd name="T62" fmla="*/ 236 w 268"/>
                  <a:gd name="T63" fmla="*/ 106 h 182"/>
                  <a:gd name="T64" fmla="*/ 238 w 268"/>
                  <a:gd name="T65" fmla="*/ 85 h 182"/>
                  <a:gd name="T66" fmla="*/ 247 w 268"/>
                  <a:gd name="T67" fmla="*/ 84 h 182"/>
                  <a:gd name="T68" fmla="*/ 262 w 268"/>
                  <a:gd name="T69" fmla="*/ 99 h 182"/>
                  <a:gd name="T70" fmla="*/ 259 w 268"/>
                  <a:gd name="T71" fmla="*/ 88 h 182"/>
                  <a:gd name="T72" fmla="*/ 268 w 268"/>
                  <a:gd name="T73" fmla="*/ 79 h 182"/>
                  <a:gd name="T74" fmla="*/ 263 w 268"/>
                  <a:gd name="T75" fmla="*/ 63 h 182"/>
                  <a:gd name="T76" fmla="*/ 246 w 268"/>
                  <a:gd name="T77" fmla="*/ 55 h 182"/>
                  <a:gd name="T78" fmla="*/ 240 w 268"/>
                  <a:gd name="T79" fmla="*/ 54 h 182"/>
                  <a:gd name="T80" fmla="*/ 234 w 268"/>
                  <a:gd name="T81" fmla="*/ 55 h 182"/>
                  <a:gd name="T82" fmla="*/ 223 w 268"/>
                  <a:gd name="T83" fmla="*/ 55 h 182"/>
                  <a:gd name="T84" fmla="*/ 222 w 268"/>
                  <a:gd name="T85" fmla="*/ 69 h 182"/>
                  <a:gd name="T86" fmla="*/ 208 w 268"/>
                  <a:gd name="T87" fmla="*/ 72 h 182"/>
                  <a:gd name="T88" fmla="*/ 188 w 268"/>
                  <a:gd name="T89" fmla="*/ 54 h 182"/>
                  <a:gd name="T90" fmla="*/ 183 w 268"/>
                  <a:gd name="T91" fmla="*/ 44 h 182"/>
                  <a:gd name="T92" fmla="*/ 184 w 268"/>
                  <a:gd name="T93" fmla="*/ 50 h 182"/>
                  <a:gd name="T94" fmla="*/ 179 w 268"/>
                  <a:gd name="T95" fmla="*/ 60 h 182"/>
                  <a:gd name="T96" fmla="*/ 168 w 268"/>
                  <a:gd name="T97" fmla="*/ 57 h 182"/>
                  <a:gd name="T98" fmla="*/ 166 w 268"/>
                  <a:gd name="T99" fmla="*/ 47 h 182"/>
                  <a:gd name="T100" fmla="*/ 156 w 268"/>
                  <a:gd name="T101" fmla="*/ 43 h 182"/>
                  <a:gd name="T102" fmla="*/ 144 w 268"/>
                  <a:gd name="T103" fmla="*/ 35 h 182"/>
                  <a:gd name="T104" fmla="*/ 128 w 268"/>
                  <a:gd name="T105" fmla="*/ 29 h 182"/>
                  <a:gd name="T106" fmla="*/ 117 w 268"/>
                  <a:gd name="T107" fmla="*/ 34 h 182"/>
                  <a:gd name="T108" fmla="*/ 112 w 268"/>
                  <a:gd name="T109" fmla="*/ 24 h 182"/>
                  <a:gd name="T110" fmla="*/ 98 w 268"/>
                  <a:gd name="T111" fmla="*/ 24 h 182"/>
                  <a:gd name="T112" fmla="*/ 82 w 268"/>
                  <a:gd name="T113" fmla="*/ 27 h 182"/>
                  <a:gd name="T114" fmla="*/ 67 w 268"/>
                  <a:gd name="T115" fmla="*/ 26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68" h="182">
                    <a:moveTo>
                      <a:pt x="52" y="9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47" y="3"/>
                      <a:pt x="47" y="3"/>
                      <a:pt x="47" y="3"/>
                    </a:cubicBezTo>
                    <a:cubicBezTo>
                      <a:pt x="46" y="3"/>
                      <a:pt x="46" y="3"/>
                      <a:pt x="46" y="3"/>
                    </a:cubicBezTo>
                    <a:cubicBezTo>
                      <a:pt x="37" y="6"/>
                      <a:pt x="37" y="6"/>
                      <a:pt x="37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34" y="10"/>
                      <a:pt x="34" y="10"/>
                      <a:pt x="34" y="10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2" y="24"/>
                      <a:pt x="22" y="24"/>
                      <a:pt x="22" y="24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15" y="22"/>
                      <a:pt x="12" y="19"/>
                      <a:pt x="11" y="17"/>
                    </a:cubicBezTo>
                    <a:cubicBezTo>
                      <a:pt x="10" y="16"/>
                      <a:pt x="10" y="16"/>
                      <a:pt x="9" y="16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52"/>
                      <a:pt x="18" y="52"/>
                      <a:pt x="18" y="52"/>
                    </a:cubicBezTo>
                    <a:cubicBezTo>
                      <a:pt x="20" y="59"/>
                      <a:pt x="20" y="59"/>
                      <a:pt x="20" y="59"/>
                    </a:cubicBezTo>
                    <a:cubicBezTo>
                      <a:pt x="25" y="70"/>
                      <a:pt x="25" y="70"/>
                      <a:pt x="25" y="70"/>
                    </a:cubicBezTo>
                    <a:cubicBezTo>
                      <a:pt x="30" y="76"/>
                      <a:pt x="30" y="76"/>
                      <a:pt x="30" y="76"/>
                    </a:cubicBezTo>
                    <a:cubicBezTo>
                      <a:pt x="35" y="72"/>
                      <a:pt x="35" y="72"/>
                      <a:pt x="35" y="72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9" y="66"/>
                      <a:pt x="49" y="66"/>
                      <a:pt x="49" y="66"/>
                    </a:cubicBezTo>
                    <a:cubicBezTo>
                      <a:pt x="49" y="66"/>
                      <a:pt x="49" y="66"/>
                      <a:pt x="49" y="66"/>
                    </a:cubicBezTo>
                    <a:cubicBezTo>
                      <a:pt x="49" y="66"/>
                      <a:pt x="49" y="66"/>
                      <a:pt x="49" y="66"/>
                    </a:cubicBezTo>
                    <a:cubicBezTo>
                      <a:pt x="49" y="66"/>
                      <a:pt x="49" y="66"/>
                      <a:pt x="49" y="66"/>
                    </a:cubicBezTo>
                    <a:cubicBezTo>
                      <a:pt x="49" y="66"/>
                      <a:pt x="49" y="66"/>
                      <a:pt x="49" y="66"/>
                    </a:cubicBezTo>
                    <a:cubicBezTo>
                      <a:pt x="54" y="76"/>
                      <a:pt x="54" y="76"/>
                      <a:pt x="54" y="76"/>
                    </a:cubicBezTo>
                    <a:cubicBezTo>
                      <a:pt x="60" y="78"/>
                      <a:pt x="60" y="78"/>
                      <a:pt x="60" y="78"/>
                    </a:cubicBezTo>
                    <a:cubicBezTo>
                      <a:pt x="63" y="88"/>
                      <a:pt x="63" y="88"/>
                      <a:pt x="63" y="88"/>
                    </a:cubicBezTo>
                    <a:cubicBezTo>
                      <a:pt x="63" y="88"/>
                      <a:pt x="63" y="88"/>
                      <a:pt x="63" y="88"/>
                    </a:cubicBezTo>
                    <a:cubicBezTo>
                      <a:pt x="63" y="88"/>
                      <a:pt x="63" y="88"/>
                      <a:pt x="63" y="88"/>
                    </a:cubicBezTo>
                    <a:cubicBezTo>
                      <a:pt x="62" y="97"/>
                      <a:pt x="62" y="97"/>
                      <a:pt x="62" y="97"/>
                    </a:cubicBezTo>
                    <a:cubicBezTo>
                      <a:pt x="62" y="98"/>
                      <a:pt x="62" y="98"/>
                      <a:pt x="62" y="98"/>
                    </a:cubicBezTo>
                    <a:cubicBezTo>
                      <a:pt x="62" y="98"/>
                      <a:pt x="62" y="98"/>
                      <a:pt x="62" y="98"/>
                    </a:cubicBezTo>
                    <a:cubicBezTo>
                      <a:pt x="60" y="106"/>
                      <a:pt x="60" y="106"/>
                      <a:pt x="60" y="106"/>
                    </a:cubicBezTo>
                    <a:cubicBezTo>
                      <a:pt x="64" y="110"/>
                      <a:pt x="64" y="110"/>
                      <a:pt x="64" y="110"/>
                    </a:cubicBezTo>
                    <a:cubicBezTo>
                      <a:pt x="69" y="107"/>
                      <a:pt x="69" y="107"/>
                      <a:pt x="69" y="107"/>
                    </a:cubicBezTo>
                    <a:cubicBezTo>
                      <a:pt x="74" y="102"/>
                      <a:pt x="74" y="102"/>
                      <a:pt x="74" y="102"/>
                    </a:cubicBezTo>
                    <a:cubicBezTo>
                      <a:pt x="75" y="103"/>
                      <a:pt x="75" y="103"/>
                      <a:pt x="75" y="103"/>
                    </a:cubicBezTo>
                    <a:cubicBezTo>
                      <a:pt x="79" y="104"/>
                      <a:pt x="79" y="104"/>
                      <a:pt x="79" y="104"/>
                    </a:cubicBezTo>
                    <a:cubicBezTo>
                      <a:pt x="79" y="104"/>
                      <a:pt x="79" y="104"/>
                      <a:pt x="79" y="104"/>
                    </a:cubicBezTo>
                    <a:cubicBezTo>
                      <a:pt x="79" y="104"/>
                      <a:pt x="79" y="104"/>
                      <a:pt x="79" y="104"/>
                    </a:cubicBezTo>
                    <a:cubicBezTo>
                      <a:pt x="84" y="109"/>
                      <a:pt x="84" y="109"/>
                      <a:pt x="84" y="109"/>
                    </a:cubicBezTo>
                    <a:cubicBezTo>
                      <a:pt x="89" y="108"/>
                      <a:pt x="89" y="108"/>
                      <a:pt x="89" y="108"/>
                    </a:cubicBezTo>
                    <a:cubicBezTo>
                      <a:pt x="93" y="106"/>
                      <a:pt x="95" y="108"/>
                      <a:pt x="96" y="110"/>
                    </a:cubicBezTo>
                    <a:cubicBezTo>
                      <a:pt x="96" y="114"/>
                      <a:pt x="96" y="114"/>
                      <a:pt x="96" y="114"/>
                    </a:cubicBezTo>
                    <a:cubicBezTo>
                      <a:pt x="97" y="114"/>
                      <a:pt x="97" y="114"/>
                      <a:pt x="97" y="114"/>
                    </a:cubicBezTo>
                    <a:cubicBezTo>
                      <a:pt x="102" y="116"/>
                      <a:pt x="102" y="116"/>
                      <a:pt x="102" y="116"/>
                    </a:cubicBezTo>
                    <a:cubicBezTo>
                      <a:pt x="105" y="111"/>
                      <a:pt x="105" y="111"/>
                      <a:pt x="105" y="111"/>
                    </a:cubicBezTo>
                    <a:cubicBezTo>
                      <a:pt x="105" y="109"/>
                      <a:pt x="105" y="109"/>
                      <a:pt x="105" y="109"/>
                    </a:cubicBezTo>
                    <a:cubicBezTo>
                      <a:pt x="105" y="107"/>
                      <a:pt x="105" y="106"/>
                      <a:pt x="106" y="105"/>
                    </a:cubicBezTo>
                    <a:cubicBezTo>
                      <a:pt x="110" y="106"/>
                      <a:pt x="110" y="106"/>
                      <a:pt x="110" y="106"/>
                    </a:cubicBezTo>
                    <a:cubicBezTo>
                      <a:pt x="114" y="108"/>
                      <a:pt x="116" y="110"/>
                      <a:pt x="116" y="114"/>
                    </a:cubicBezTo>
                    <a:cubicBezTo>
                      <a:pt x="116" y="116"/>
                      <a:pt x="116" y="116"/>
                      <a:pt x="116" y="116"/>
                    </a:cubicBezTo>
                    <a:cubicBezTo>
                      <a:pt x="116" y="121"/>
                      <a:pt x="116" y="121"/>
                      <a:pt x="116" y="121"/>
                    </a:cubicBezTo>
                    <a:cubicBezTo>
                      <a:pt x="120" y="128"/>
                      <a:pt x="120" y="128"/>
                      <a:pt x="120" y="128"/>
                    </a:cubicBezTo>
                    <a:cubicBezTo>
                      <a:pt x="125" y="133"/>
                      <a:pt x="125" y="133"/>
                      <a:pt x="125" y="133"/>
                    </a:cubicBezTo>
                    <a:cubicBezTo>
                      <a:pt x="127" y="135"/>
                      <a:pt x="129" y="136"/>
                      <a:pt x="131" y="137"/>
                    </a:cubicBezTo>
                    <a:cubicBezTo>
                      <a:pt x="132" y="137"/>
                      <a:pt x="132" y="137"/>
                      <a:pt x="132" y="137"/>
                    </a:cubicBezTo>
                    <a:cubicBezTo>
                      <a:pt x="133" y="138"/>
                      <a:pt x="134" y="140"/>
                      <a:pt x="134" y="144"/>
                    </a:cubicBezTo>
                    <a:cubicBezTo>
                      <a:pt x="134" y="162"/>
                      <a:pt x="134" y="162"/>
                      <a:pt x="134" y="162"/>
                    </a:cubicBezTo>
                    <a:cubicBezTo>
                      <a:pt x="134" y="164"/>
                      <a:pt x="136" y="165"/>
                      <a:pt x="137" y="165"/>
                    </a:cubicBezTo>
                    <a:cubicBezTo>
                      <a:pt x="138" y="165"/>
                      <a:pt x="138" y="165"/>
                      <a:pt x="138" y="165"/>
                    </a:cubicBezTo>
                    <a:cubicBezTo>
                      <a:pt x="140" y="164"/>
                      <a:pt x="142" y="164"/>
                      <a:pt x="144" y="166"/>
                    </a:cubicBezTo>
                    <a:cubicBezTo>
                      <a:pt x="145" y="167"/>
                      <a:pt x="145" y="167"/>
                      <a:pt x="145" y="167"/>
                    </a:cubicBezTo>
                    <a:cubicBezTo>
                      <a:pt x="147" y="168"/>
                      <a:pt x="148" y="169"/>
                      <a:pt x="149" y="172"/>
                    </a:cubicBezTo>
                    <a:cubicBezTo>
                      <a:pt x="150" y="182"/>
                      <a:pt x="150" y="182"/>
                      <a:pt x="150" y="182"/>
                    </a:cubicBezTo>
                    <a:cubicBezTo>
                      <a:pt x="159" y="164"/>
                      <a:pt x="159" y="164"/>
                      <a:pt x="159" y="164"/>
                    </a:cubicBezTo>
                    <a:cubicBezTo>
                      <a:pt x="162" y="154"/>
                      <a:pt x="165" y="148"/>
                      <a:pt x="169" y="147"/>
                    </a:cubicBezTo>
                    <a:cubicBezTo>
                      <a:pt x="173" y="146"/>
                      <a:pt x="178" y="148"/>
                      <a:pt x="186" y="152"/>
                    </a:cubicBezTo>
                    <a:cubicBezTo>
                      <a:pt x="212" y="154"/>
                      <a:pt x="212" y="154"/>
                      <a:pt x="212" y="154"/>
                    </a:cubicBezTo>
                    <a:cubicBezTo>
                      <a:pt x="212" y="148"/>
                      <a:pt x="212" y="148"/>
                      <a:pt x="212" y="148"/>
                    </a:cubicBezTo>
                    <a:cubicBezTo>
                      <a:pt x="200" y="136"/>
                      <a:pt x="200" y="136"/>
                      <a:pt x="200" y="136"/>
                    </a:cubicBezTo>
                    <a:cubicBezTo>
                      <a:pt x="195" y="133"/>
                      <a:pt x="192" y="131"/>
                      <a:pt x="193" y="129"/>
                    </a:cubicBezTo>
                    <a:cubicBezTo>
                      <a:pt x="202" y="130"/>
                      <a:pt x="202" y="130"/>
                      <a:pt x="202" y="130"/>
                    </a:cubicBezTo>
                    <a:cubicBezTo>
                      <a:pt x="211" y="132"/>
                      <a:pt x="219" y="128"/>
                      <a:pt x="226" y="114"/>
                    </a:cubicBezTo>
                    <a:cubicBezTo>
                      <a:pt x="226" y="114"/>
                      <a:pt x="226" y="114"/>
                      <a:pt x="226" y="114"/>
                    </a:cubicBezTo>
                    <a:cubicBezTo>
                      <a:pt x="227" y="114"/>
                      <a:pt x="227" y="114"/>
                      <a:pt x="227" y="114"/>
                    </a:cubicBezTo>
                    <a:cubicBezTo>
                      <a:pt x="236" y="106"/>
                      <a:pt x="236" y="106"/>
                      <a:pt x="236" y="106"/>
                    </a:cubicBezTo>
                    <a:cubicBezTo>
                      <a:pt x="237" y="87"/>
                      <a:pt x="237" y="87"/>
                      <a:pt x="237" y="87"/>
                    </a:cubicBezTo>
                    <a:cubicBezTo>
                      <a:pt x="237" y="85"/>
                      <a:pt x="237" y="85"/>
                      <a:pt x="237" y="85"/>
                    </a:cubicBezTo>
                    <a:cubicBezTo>
                      <a:pt x="238" y="85"/>
                      <a:pt x="238" y="85"/>
                      <a:pt x="238" y="85"/>
                    </a:cubicBezTo>
                    <a:cubicBezTo>
                      <a:pt x="239" y="85"/>
                      <a:pt x="239" y="85"/>
                      <a:pt x="239" y="85"/>
                    </a:cubicBezTo>
                    <a:cubicBezTo>
                      <a:pt x="246" y="84"/>
                      <a:pt x="246" y="84"/>
                      <a:pt x="246" y="84"/>
                    </a:cubicBezTo>
                    <a:cubicBezTo>
                      <a:pt x="247" y="84"/>
                      <a:pt x="247" y="84"/>
                      <a:pt x="247" y="84"/>
                    </a:cubicBezTo>
                    <a:cubicBezTo>
                      <a:pt x="248" y="84"/>
                      <a:pt x="248" y="84"/>
                      <a:pt x="248" y="84"/>
                    </a:cubicBezTo>
                    <a:cubicBezTo>
                      <a:pt x="248" y="84"/>
                      <a:pt x="248" y="84"/>
                      <a:pt x="248" y="84"/>
                    </a:cubicBezTo>
                    <a:cubicBezTo>
                      <a:pt x="262" y="99"/>
                      <a:pt x="262" y="99"/>
                      <a:pt x="262" y="99"/>
                    </a:cubicBezTo>
                    <a:cubicBezTo>
                      <a:pt x="266" y="98"/>
                      <a:pt x="266" y="98"/>
                      <a:pt x="266" y="98"/>
                    </a:cubicBezTo>
                    <a:cubicBezTo>
                      <a:pt x="266" y="95"/>
                      <a:pt x="266" y="95"/>
                      <a:pt x="266" y="95"/>
                    </a:cubicBezTo>
                    <a:cubicBezTo>
                      <a:pt x="259" y="88"/>
                      <a:pt x="259" y="88"/>
                      <a:pt x="259" y="88"/>
                    </a:cubicBezTo>
                    <a:cubicBezTo>
                      <a:pt x="258" y="87"/>
                      <a:pt x="258" y="87"/>
                      <a:pt x="258" y="87"/>
                    </a:cubicBezTo>
                    <a:cubicBezTo>
                      <a:pt x="257" y="86"/>
                      <a:pt x="257" y="86"/>
                      <a:pt x="257" y="86"/>
                    </a:cubicBezTo>
                    <a:cubicBezTo>
                      <a:pt x="268" y="79"/>
                      <a:pt x="268" y="79"/>
                      <a:pt x="268" y="79"/>
                    </a:cubicBezTo>
                    <a:cubicBezTo>
                      <a:pt x="268" y="62"/>
                      <a:pt x="268" y="62"/>
                      <a:pt x="268" y="62"/>
                    </a:cubicBezTo>
                    <a:cubicBezTo>
                      <a:pt x="263" y="63"/>
                      <a:pt x="263" y="63"/>
                      <a:pt x="263" y="63"/>
                    </a:cubicBezTo>
                    <a:cubicBezTo>
                      <a:pt x="263" y="63"/>
                      <a:pt x="263" y="63"/>
                      <a:pt x="263" y="63"/>
                    </a:cubicBezTo>
                    <a:cubicBezTo>
                      <a:pt x="262" y="63"/>
                      <a:pt x="262" y="63"/>
                      <a:pt x="262" y="63"/>
                    </a:cubicBezTo>
                    <a:cubicBezTo>
                      <a:pt x="256" y="60"/>
                      <a:pt x="256" y="60"/>
                      <a:pt x="256" y="60"/>
                    </a:cubicBezTo>
                    <a:cubicBezTo>
                      <a:pt x="254" y="60"/>
                      <a:pt x="250" y="58"/>
                      <a:pt x="246" y="55"/>
                    </a:cubicBezTo>
                    <a:cubicBezTo>
                      <a:pt x="243" y="54"/>
                      <a:pt x="242" y="53"/>
                      <a:pt x="242" y="51"/>
                    </a:cubicBezTo>
                    <a:cubicBezTo>
                      <a:pt x="242" y="52"/>
                      <a:pt x="242" y="52"/>
                      <a:pt x="242" y="52"/>
                    </a:cubicBezTo>
                    <a:cubicBezTo>
                      <a:pt x="242" y="53"/>
                      <a:pt x="241" y="54"/>
                      <a:pt x="240" y="54"/>
                    </a:cubicBezTo>
                    <a:cubicBezTo>
                      <a:pt x="239" y="55"/>
                      <a:pt x="238" y="56"/>
                      <a:pt x="235" y="56"/>
                    </a:cubicBezTo>
                    <a:cubicBezTo>
                      <a:pt x="234" y="56"/>
                      <a:pt x="234" y="56"/>
                      <a:pt x="234" y="56"/>
                    </a:cubicBezTo>
                    <a:cubicBezTo>
                      <a:pt x="234" y="55"/>
                      <a:pt x="234" y="55"/>
                      <a:pt x="234" y="55"/>
                    </a:cubicBezTo>
                    <a:cubicBezTo>
                      <a:pt x="234" y="55"/>
                      <a:pt x="234" y="55"/>
                      <a:pt x="234" y="55"/>
                    </a:cubicBezTo>
                    <a:cubicBezTo>
                      <a:pt x="228" y="51"/>
                      <a:pt x="228" y="51"/>
                      <a:pt x="228" y="51"/>
                    </a:cubicBezTo>
                    <a:cubicBezTo>
                      <a:pt x="223" y="55"/>
                      <a:pt x="223" y="55"/>
                      <a:pt x="223" y="55"/>
                    </a:cubicBezTo>
                    <a:cubicBezTo>
                      <a:pt x="221" y="57"/>
                      <a:pt x="219" y="59"/>
                      <a:pt x="219" y="60"/>
                    </a:cubicBezTo>
                    <a:cubicBezTo>
                      <a:pt x="222" y="66"/>
                      <a:pt x="222" y="66"/>
                      <a:pt x="222" y="66"/>
                    </a:cubicBezTo>
                    <a:cubicBezTo>
                      <a:pt x="223" y="67"/>
                      <a:pt x="223" y="68"/>
                      <a:pt x="222" y="69"/>
                    </a:cubicBezTo>
                    <a:cubicBezTo>
                      <a:pt x="222" y="70"/>
                      <a:pt x="220" y="72"/>
                      <a:pt x="217" y="72"/>
                    </a:cubicBezTo>
                    <a:cubicBezTo>
                      <a:pt x="214" y="73"/>
                      <a:pt x="214" y="73"/>
                      <a:pt x="214" y="73"/>
                    </a:cubicBezTo>
                    <a:cubicBezTo>
                      <a:pt x="212" y="74"/>
                      <a:pt x="209" y="74"/>
                      <a:pt x="208" y="72"/>
                    </a:cubicBezTo>
                    <a:cubicBezTo>
                      <a:pt x="207" y="70"/>
                      <a:pt x="207" y="70"/>
                      <a:pt x="207" y="70"/>
                    </a:cubicBezTo>
                    <a:cubicBezTo>
                      <a:pt x="196" y="60"/>
                      <a:pt x="196" y="60"/>
                      <a:pt x="196" y="60"/>
                    </a:cubicBezTo>
                    <a:cubicBezTo>
                      <a:pt x="192" y="58"/>
                      <a:pt x="189" y="56"/>
                      <a:pt x="188" y="54"/>
                    </a:cubicBezTo>
                    <a:cubicBezTo>
                      <a:pt x="187" y="52"/>
                      <a:pt x="186" y="51"/>
                      <a:pt x="187" y="50"/>
                    </a:cubicBezTo>
                    <a:cubicBezTo>
                      <a:pt x="186" y="47"/>
                      <a:pt x="186" y="44"/>
                      <a:pt x="185" y="43"/>
                    </a:cubicBezTo>
                    <a:cubicBezTo>
                      <a:pt x="183" y="44"/>
                      <a:pt x="183" y="44"/>
                      <a:pt x="183" y="44"/>
                    </a:cubicBezTo>
                    <a:cubicBezTo>
                      <a:pt x="182" y="45"/>
                      <a:pt x="182" y="45"/>
                      <a:pt x="182" y="45"/>
                    </a:cubicBezTo>
                    <a:cubicBezTo>
                      <a:pt x="182" y="46"/>
                      <a:pt x="183" y="48"/>
                      <a:pt x="184" y="49"/>
                    </a:cubicBezTo>
                    <a:cubicBezTo>
                      <a:pt x="184" y="50"/>
                      <a:pt x="184" y="50"/>
                      <a:pt x="184" y="50"/>
                    </a:cubicBezTo>
                    <a:cubicBezTo>
                      <a:pt x="185" y="50"/>
                      <a:pt x="185" y="50"/>
                      <a:pt x="185" y="50"/>
                    </a:cubicBezTo>
                    <a:cubicBezTo>
                      <a:pt x="184" y="51"/>
                      <a:pt x="184" y="51"/>
                      <a:pt x="184" y="51"/>
                    </a:cubicBezTo>
                    <a:cubicBezTo>
                      <a:pt x="179" y="60"/>
                      <a:pt x="179" y="60"/>
                      <a:pt x="179" y="60"/>
                    </a:cubicBezTo>
                    <a:cubicBezTo>
                      <a:pt x="170" y="58"/>
                      <a:pt x="170" y="58"/>
                      <a:pt x="170" y="58"/>
                    </a:cubicBezTo>
                    <a:cubicBezTo>
                      <a:pt x="168" y="57"/>
                      <a:pt x="168" y="57"/>
                      <a:pt x="168" y="57"/>
                    </a:cubicBezTo>
                    <a:cubicBezTo>
                      <a:pt x="168" y="57"/>
                      <a:pt x="168" y="57"/>
                      <a:pt x="168" y="57"/>
                    </a:cubicBezTo>
                    <a:cubicBezTo>
                      <a:pt x="168" y="56"/>
                      <a:pt x="168" y="56"/>
                      <a:pt x="168" y="56"/>
                    </a:cubicBezTo>
                    <a:cubicBezTo>
                      <a:pt x="168" y="54"/>
                      <a:pt x="168" y="52"/>
                      <a:pt x="168" y="50"/>
                    </a:cubicBezTo>
                    <a:cubicBezTo>
                      <a:pt x="166" y="47"/>
                      <a:pt x="166" y="47"/>
                      <a:pt x="166" y="47"/>
                    </a:cubicBezTo>
                    <a:cubicBezTo>
                      <a:pt x="159" y="42"/>
                      <a:pt x="159" y="42"/>
                      <a:pt x="159" y="42"/>
                    </a:cubicBezTo>
                    <a:cubicBezTo>
                      <a:pt x="158" y="41"/>
                      <a:pt x="158" y="41"/>
                      <a:pt x="158" y="41"/>
                    </a:cubicBezTo>
                    <a:cubicBezTo>
                      <a:pt x="158" y="42"/>
                      <a:pt x="157" y="42"/>
                      <a:pt x="156" y="43"/>
                    </a:cubicBezTo>
                    <a:cubicBezTo>
                      <a:pt x="149" y="42"/>
                      <a:pt x="149" y="42"/>
                      <a:pt x="149" y="42"/>
                    </a:cubicBezTo>
                    <a:cubicBezTo>
                      <a:pt x="146" y="42"/>
                      <a:pt x="145" y="41"/>
                      <a:pt x="144" y="40"/>
                    </a:cubicBezTo>
                    <a:cubicBezTo>
                      <a:pt x="144" y="39"/>
                      <a:pt x="144" y="37"/>
                      <a:pt x="144" y="35"/>
                    </a:cubicBezTo>
                    <a:cubicBezTo>
                      <a:pt x="145" y="34"/>
                      <a:pt x="145" y="34"/>
                      <a:pt x="145" y="34"/>
                    </a:cubicBezTo>
                    <a:cubicBezTo>
                      <a:pt x="142" y="28"/>
                      <a:pt x="142" y="28"/>
                      <a:pt x="142" y="28"/>
                    </a:cubicBezTo>
                    <a:cubicBezTo>
                      <a:pt x="128" y="29"/>
                      <a:pt x="128" y="29"/>
                      <a:pt x="128" y="29"/>
                    </a:cubicBezTo>
                    <a:cubicBezTo>
                      <a:pt x="128" y="31"/>
                      <a:pt x="128" y="32"/>
                      <a:pt x="127" y="34"/>
                    </a:cubicBezTo>
                    <a:cubicBezTo>
                      <a:pt x="126" y="35"/>
                      <a:pt x="125" y="36"/>
                      <a:pt x="124" y="36"/>
                    </a:cubicBezTo>
                    <a:cubicBezTo>
                      <a:pt x="122" y="36"/>
                      <a:pt x="119" y="36"/>
                      <a:pt x="117" y="34"/>
                    </a:cubicBezTo>
                    <a:cubicBezTo>
                      <a:pt x="117" y="33"/>
                      <a:pt x="117" y="33"/>
                      <a:pt x="117" y="33"/>
                    </a:cubicBezTo>
                    <a:cubicBezTo>
                      <a:pt x="117" y="33"/>
                      <a:pt x="117" y="33"/>
                      <a:pt x="117" y="33"/>
                    </a:cubicBezTo>
                    <a:cubicBezTo>
                      <a:pt x="114" y="30"/>
                      <a:pt x="112" y="27"/>
                      <a:pt x="112" y="24"/>
                    </a:cubicBezTo>
                    <a:cubicBezTo>
                      <a:pt x="110" y="20"/>
                      <a:pt x="110" y="20"/>
                      <a:pt x="110" y="20"/>
                    </a:cubicBezTo>
                    <a:cubicBezTo>
                      <a:pt x="106" y="23"/>
                      <a:pt x="106" y="23"/>
                      <a:pt x="106" y="23"/>
                    </a:cubicBezTo>
                    <a:cubicBezTo>
                      <a:pt x="102" y="25"/>
                      <a:pt x="100" y="25"/>
                      <a:pt x="98" y="24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3" y="24"/>
                      <a:pt x="93" y="24"/>
                      <a:pt x="93" y="24"/>
                    </a:cubicBezTo>
                    <a:cubicBezTo>
                      <a:pt x="82" y="27"/>
                      <a:pt x="82" y="27"/>
                      <a:pt x="82" y="27"/>
                    </a:cubicBezTo>
                    <a:cubicBezTo>
                      <a:pt x="80" y="29"/>
                      <a:pt x="78" y="29"/>
                      <a:pt x="76" y="29"/>
                    </a:cubicBezTo>
                    <a:cubicBezTo>
                      <a:pt x="75" y="29"/>
                      <a:pt x="75" y="29"/>
                      <a:pt x="75" y="29"/>
                    </a:cubicBezTo>
                    <a:cubicBezTo>
                      <a:pt x="71" y="29"/>
                      <a:pt x="68" y="28"/>
                      <a:pt x="67" y="26"/>
                    </a:cubicBezTo>
                    <a:cubicBezTo>
                      <a:pt x="60" y="21"/>
                      <a:pt x="60" y="21"/>
                      <a:pt x="60" y="21"/>
                    </a:cubicBezTo>
                    <a:lnTo>
                      <a:pt x="52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iṩḷïḋê">
                <a:extLst>
                  <a:ext uri="{FF2B5EF4-FFF2-40B4-BE49-F238E27FC236}">
                    <a16:creationId xmlns:a16="http://schemas.microsoft.com/office/drawing/2014/main" xmlns="" id="{44DCA0DF-BCB2-4881-B008-EE86CED6D1D7}"/>
                  </a:ext>
                </a:extLst>
              </p:cNvPr>
              <p:cNvSpPr/>
              <p:nvPr/>
            </p:nvSpPr>
            <p:spPr bwMode="auto">
              <a:xfrm>
                <a:off x="3956" y="564"/>
                <a:ext cx="852" cy="776"/>
              </a:xfrm>
              <a:custGeom>
                <a:avLst/>
                <a:gdLst>
                  <a:gd name="T0" fmla="*/ 353 w 360"/>
                  <a:gd name="T1" fmla="*/ 153 h 328"/>
                  <a:gd name="T2" fmla="*/ 346 w 360"/>
                  <a:gd name="T3" fmla="*/ 119 h 328"/>
                  <a:gd name="T4" fmla="*/ 314 w 360"/>
                  <a:gd name="T5" fmla="*/ 153 h 328"/>
                  <a:gd name="T6" fmla="*/ 309 w 360"/>
                  <a:gd name="T7" fmla="*/ 162 h 328"/>
                  <a:gd name="T8" fmla="*/ 268 w 360"/>
                  <a:gd name="T9" fmla="*/ 169 h 328"/>
                  <a:gd name="T10" fmla="*/ 259 w 360"/>
                  <a:gd name="T11" fmla="*/ 153 h 328"/>
                  <a:gd name="T12" fmla="*/ 248 w 360"/>
                  <a:gd name="T13" fmla="*/ 142 h 328"/>
                  <a:gd name="T14" fmla="*/ 235 w 360"/>
                  <a:gd name="T15" fmla="*/ 131 h 328"/>
                  <a:gd name="T16" fmla="*/ 168 w 360"/>
                  <a:gd name="T17" fmla="*/ 119 h 328"/>
                  <a:gd name="T18" fmla="*/ 129 w 360"/>
                  <a:gd name="T19" fmla="*/ 57 h 328"/>
                  <a:gd name="T20" fmla="*/ 54 w 360"/>
                  <a:gd name="T21" fmla="*/ 8 h 328"/>
                  <a:gd name="T22" fmla="*/ 4 w 360"/>
                  <a:gd name="T23" fmla="*/ 14 h 328"/>
                  <a:gd name="T24" fmla="*/ 4 w 360"/>
                  <a:gd name="T25" fmla="*/ 21 h 328"/>
                  <a:gd name="T26" fmla="*/ 1 w 360"/>
                  <a:gd name="T27" fmla="*/ 28 h 328"/>
                  <a:gd name="T28" fmla="*/ 5 w 360"/>
                  <a:gd name="T29" fmla="*/ 45 h 328"/>
                  <a:gd name="T30" fmla="*/ 21 w 360"/>
                  <a:gd name="T31" fmla="*/ 37 h 328"/>
                  <a:gd name="T32" fmla="*/ 37 w 360"/>
                  <a:gd name="T33" fmla="*/ 49 h 328"/>
                  <a:gd name="T34" fmla="*/ 60 w 360"/>
                  <a:gd name="T35" fmla="*/ 77 h 328"/>
                  <a:gd name="T36" fmla="*/ 74 w 360"/>
                  <a:gd name="T37" fmla="*/ 66 h 328"/>
                  <a:gd name="T38" fmla="*/ 97 w 360"/>
                  <a:gd name="T39" fmla="*/ 52 h 328"/>
                  <a:gd name="T40" fmla="*/ 115 w 360"/>
                  <a:gd name="T41" fmla="*/ 71 h 328"/>
                  <a:gd name="T42" fmla="*/ 119 w 360"/>
                  <a:gd name="T43" fmla="*/ 100 h 328"/>
                  <a:gd name="T44" fmla="*/ 121 w 360"/>
                  <a:gd name="T45" fmla="*/ 131 h 328"/>
                  <a:gd name="T46" fmla="*/ 116 w 360"/>
                  <a:gd name="T47" fmla="*/ 144 h 328"/>
                  <a:gd name="T48" fmla="*/ 112 w 360"/>
                  <a:gd name="T49" fmla="*/ 149 h 328"/>
                  <a:gd name="T50" fmla="*/ 114 w 360"/>
                  <a:gd name="T51" fmla="*/ 168 h 328"/>
                  <a:gd name="T52" fmla="*/ 109 w 360"/>
                  <a:gd name="T53" fmla="*/ 184 h 328"/>
                  <a:gd name="T54" fmla="*/ 95 w 360"/>
                  <a:gd name="T55" fmla="*/ 181 h 328"/>
                  <a:gd name="T56" fmla="*/ 84 w 360"/>
                  <a:gd name="T57" fmla="*/ 204 h 328"/>
                  <a:gd name="T58" fmla="*/ 68 w 360"/>
                  <a:gd name="T59" fmla="*/ 219 h 328"/>
                  <a:gd name="T60" fmla="*/ 80 w 360"/>
                  <a:gd name="T61" fmla="*/ 236 h 328"/>
                  <a:gd name="T62" fmla="*/ 90 w 360"/>
                  <a:gd name="T63" fmla="*/ 249 h 328"/>
                  <a:gd name="T64" fmla="*/ 109 w 360"/>
                  <a:gd name="T65" fmla="*/ 253 h 328"/>
                  <a:gd name="T66" fmla="*/ 118 w 360"/>
                  <a:gd name="T67" fmla="*/ 272 h 328"/>
                  <a:gd name="T68" fmla="*/ 133 w 360"/>
                  <a:gd name="T69" fmla="*/ 284 h 328"/>
                  <a:gd name="T70" fmla="*/ 154 w 360"/>
                  <a:gd name="T71" fmla="*/ 278 h 328"/>
                  <a:gd name="T72" fmla="*/ 167 w 360"/>
                  <a:gd name="T73" fmla="*/ 275 h 328"/>
                  <a:gd name="T74" fmla="*/ 177 w 360"/>
                  <a:gd name="T75" fmla="*/ 289 h 328"/>
                  <a:gd name="T76" fmla="*/ 180 w 360"/>
                  <a:gd name="T77" fmla="*/ 289 h 328"/>
                  <a:gd name="T78" fmla="*/ 200 w 360"/>
                  <a:gd name="T79" fmla="*/ 283 h 328"/>
                  <a:gd name="T80" fmla="*/ 206 w 360"/>
                  <a:gd name="T81" fmla="*/ 292 h 328"/>
                  <a:gd name="T82" fmla="*/ 211 w 360"/>
                  <a:gd name="T83" fmla="*/ 297 h 328"/>
                  <a:gd name="T84" fmla="*/ 229 w 360"/>
                  <a:gd name="T85" fmla="*/ 308 h 328"/>
                  <a:gd name="T86" fmla="*/ 235 w 360"/>
                  <a:gd name="T87" fmla="*/ 303 h 328"/>
                  <a:gd name="T88" fmla="*/ 243 w 360"/>
                  <a:gd name="T89" fmla="*/ 297 h 328"/>
                  <a:gd name="T90" fmla="*/ 255 w 360"/>
                  <a:gd name="T91" fmla="*/ 315 h 328"/>
                  <a:gd name="T92" fmla="*/ 269 w 360"/>
                  <a:gd name="T93" fmla="*/ 328 h 328"/>
                  <a:gd name="T94" fmla="*/ 278 w 360"/>
                  <a:gd name="T95" fmla="*/ 311 h 328"/>
                  <a:gd name="T96" fmla="*/ 296 w 360"/>
                  <a:gd name="T97" fmla="*/ 301 h 328"/>
                  <a:gd name="T98" fmla="*/ 306 w 360"/>
                  <a:gd name="T99" fmla="*/ 305 h 328"/>
                  <a:gd name="T100" fmla="*/ 315 w 360"/>
                  <a:gd name="T101" fmla="*/ 315 h 328"/>
                  <a:gd name="T102" fmla="*/ 318 w 360"/>
                  <a:gd name="T103" fmla="*/ 288 h 328"/>
                  <a:gd name="T104" fmla="*/ 325 w 360"/>
                  <a:gd name="T105" fmla="*/ 243 h 328"/>
                  <a:gd name="T106" fmla="*/ 336 w 360"/>
                  <a:gd name="T107" fmla="*/ 245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60" h="328">
                    <a:moveTo>
                      <a:pt x="358" y="193"/>
                    </a:moveTo>
                    <a:cubicBezTo>
                      <a:pt x="352" y="153"/>
                      <a:pt x="352" y="153"/>
                      <a:pt x="352" y="153"/>
                    </a:cubicBezTo>
                    <a:cubicBezTo>
                      <a:pt x="353" y="153"/>
                      <a:pt x="353" y="153"/>
                      <a:pt x="353" y="153"/>
                    </a:cubicBezTo>
                    <a:cubicBezTo>
                      <a:pt x="353" y="153"/>
                      <a:pt x="353" y="153"/>
                      <a:pt x="353" y="153"/>
                    </a:cubicBezTo>
                    <a:cubicBezTo>
                      <a:pt x="356" y="148"/>
                      <a:pt x="357" y="145"/>
                      <a:pt x="357" y="142"/>
                    </a:cubicBezTo>
                    <a:cubicBezTo>
                      <a:pt x="355" y="139"/>
                      <a:pt x="355" y="139"/>
                      <a:pt x="355" y="139"/>
                    </a:cubicBezTo>
                    <a:cubicBezTo>
                      <a:pt x="351" y="137"/>
                      <a:pt x="349" y="130"/>
                      <a:pt x="350" y="119"/>
                    </a:cubicBezTo>
                    <a:cubicBezTo>
                      <a:pt x="346" y="119"/>
                      <a:pt x="346" y="119"/>
                      <a:pt x="346" y="119"/>
                    </a:cubicBezTo>
                    <a:cubicBezTo>
                      <a:pt x="343" y="119"/>
                      <a:pt x="340" y="120"/>
                      <a:pt x="337" y="122"/>
                    </a:cubicBezTo>
                    <a:cubicBezTo>
                      <a:pt x="334" y="125"/>
                      <a:pt x="332" y="127"/>
                      <a:pt x="331" y="129"/>
                    </a:cubicBezTo>
                    <a:cubicBezTo>
                      <a:pt x="330" y="134"/>
                      <a:pt x="325" y="137"/>
                      <a:pt x="316" y="140"/>
                    </a:cubicBezTo>
                    <a:cubicBezTo>
                      <a:pt x="314" y="153"/>
                      <a:pt x="314" y="153"/>
                      <a:pt x="314" y="153"/>
                    </a:cubicBezTo>
                    <a:cubicBezTo>
                      <a:pt x="314" y="153"/>
                      <a:pt x="314" y="153"/>
                      <a:pt x="314" y="153"/>
                    </a:cubicBezTo>
                    <a:cubicBezTo>
                      <a:pt x="313" y="153"/>
                      <a:pt x="313" y="153"/>
                      <a:pt x="313" y="153"/>
                    </a:cubicBezTo>
                    <a:cubicBezTo>
                      <a:pt x="309" y="161"/>
                      <a:pt x="309" y="161"/>
                      <a:pt x="309" y="161"/>
                    </a:cubicBezTo>
                    <a:cubicBezTo>
                      <a:pt x="309" y="162"/>
                      <a:pt x="309" y="162"/>
                      <a:pt x="309" y="162"/>
                    </a:cubicBezTo>
                    <a:cubicBezTo>
                      <a:pt x="308" y="162"/>
                      <a:pt x="308" y="162"/>
                      <a:pt x="308" y="162"/>
                    </a:cubicBezTo>
                    <a:cubicBezTo>
                      <a:pt x="308" y="162"/>
                      <a:pt x="308" y="162"/>
                      <a:pt x="308" y="162"/>
                    </a:cubicBezTo>
                    <a:cubicBezTo>
                      <a:pt x="268" y="169"/>
                      <a:pt x="268" y="169"/>
                      <a:pt x="268" y="169"/>
                    </a:cubicBezTo>
                    <a:cubicBezTo>
                      <a:pt x="268" y="169"/>
                      <a:pt x="268" y="169"/>
                      <a:pt x="268" y="169"/>
                    </a:cubicBezTo>
                    <a:cubicBezTo>
                      <a:pt x="267" y="169"/>
                      <a:pt x="267" y="169"/>
                      <a:pt x="267" y="169"/>
                    </a:cubicBezTo>
                    <a:cubicBezTo>
                      <a:pt x="267" y="169"/>
                      <a:pt x="267" y="169"/>
                      <a:pt x="267" y="169"/>
                    </a:cubicBezTo>
                    <a:cubicBezTo>
                      <a:pt x="255" y="156"/>
                      <a:pt x="255" y="156"/>
                      <a:pt x="255" y="156"/>
                    </a:cubicBezTo>
                    <a:cubicBezTo>
                      <a:pt x="259" y="153"/>
                      <a:pt x="259" y="153"/>
                      <a:pt x="259" y="153"/>
                    </a:cubicBezTo>
                    <a:cubicBezTo>
                      <a:pt x="254" y="147"/>
                      <a:pt x="254" y="147"/>
                      <a:pt x="254" y="147"/>
                    </a:cubicBezTo>
                    <a:cubicBezTo>
                      <a:pt x="249" y="143"/>
                      <a:pt x="249" y="143"/>
                      <a:pt x="249" y="143"/>
                    </a:cubicBezTo>
                    <a:cubicBezTo>
                      <a:pt x="248" y="142"/>
                      <a:pt x="248" y="142"/>
                      <a:pt x="248" y="142"/>
                    </a:cubicBezTo>
                    <a:cubicBezTo>
                      <a:pt x="248" y="142"/>
                      <a:pt x="248" y="142"/>
                      <a:pt x="248" y="142"/>
                    </a:cubicBezTo>
                    <a:cubicBezTo>
                      <a:pt x="248" y="142"/>
                      <a:pt x="248" y="142"/>
                      <a:pt x="248" y="142"/>
                    </a:cubicBezTo>
                    <a:cubicBezTo>
                      <a:pt x="248" y="141"/>
                      <a:pt x="248" y="141"/>
                      <a:pt x="248" y="141"/>
                    </a:cubicBezTo>
                    <a:cubicBezTo>
                      <a:pt x="246" y="131"/>
                      <a:pt x="246" y="131"/>
                      <a:pt x="246" y="131"/>
                    </a:cubicBezTo>
                    <a:cubicBezTo>
                      <a:pt x="235" y="131"/>
                      <a:pt x="235" y="131"/>
                      <a:pt x="235" y="131"/>
                    </a:cubicBezTo>
                    <a:cubicBezTo>
                      <a:pt x="235" y="131"/>
                      <a:pt x="235" y="131"/>
                      <a:pt x="235" y="131"/>
                    </a:cubicBezTo>
                    <a:cubicBezTo>
                      <a:pt x="226" y="125"/>
                      <a:pt x="226" y="125"/>
                      <a:pt x="226" y="125"/>
                    </a:cubicBezTo>
                    <a:cubicBezTo>
                      <a:pt x="194" y="120"/>
                      <a:pt x="194" y="120"/>
                      <a:pt x="194" y="120"/>
                    </a:cubicBezTo>
                    <a:cubicBezTo>
                      <a:pt x="168" y="119"/>
                      <a:pt x="168" y="119"/>
                      <a:pt x="168" y="119"/>
                    </a:cubicBezTo>
                    <a:cubicBezTo>
                      <a:pt x="167" y="119"/>
                      <a:pt x="167" y="119"/>
                      <a:pt x="167" y="119"/>
                    </a:cubicBezTo>
                    <a:cubicBezTo>
                      <a:pt x="166" y="119"/>
                      <a:pt x="165" y="119"/>
                      <a:pt x="165" y="118"/>
                    </a:cubicBezTo>
                    <a:cubicBezTo>
                      <a:pt x="149" y="84"/>
                      <a:pt x="149" y="84"/>
                      <a:pt x="149" y="84"/>
                    </a:cubicBezTo>
                    <a:cubicBezTo>
                      <a:pt x="148" y="81"/>
                      <a:pt x="141" y="72"/>
                      <a:pt x="129" y="57"/>
                    </a:cubicBezTo>
                    <a:cubicBezTo>
                      <a:pt x="117" y="42"/>
                      <a:pt x="110" y="34"/>
                      <a:pt x="108" y="33"/>
                    </a:cubicBezTo>
                    <a:cubicBezTo>
                      <a:pt x="85" y="11"/>
                      <a:pt x="85" y="11"/>
                      <a:pt x="85" y="11"/>
                    </a:cubicBezTo>
                    <a:cubicBezTo>
                      <a:pt x="82" y="9"/>
                      <a:pt x="82" y="9"/>
                      <a:pt x="82" y="9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0" y="5"/>
                      <a:pt x="46" y="3"/>
                      <a:pt x="40" y="2"/>
                    </a:cubicBezTo>
                    <a:cubicBezTo>
                      <a:pt x="35" y="0"/>
                      <a:pt x="23" y="4"/>
                      <a:pt x="4" y="14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36"/>
                      <a:pt x="1" y="40"/>
                      <a:pt x="2" y="43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6" y="46"/>
                      <a:pt x="16" y="46"/>
                      <a:pt x="16" y="46"/>
                    </a:cubicBezTo>
                    <a:cubicBezTo>
                      <a:pt x="18" y="45"/>
                      <a:pt x="18" y="45"/>
                      <a:pt x="18" y="45"/>
                    </a:cubicBezTo>
                    <a:cubicBezTo>
                      <a:pt x="18" y="41"/>
                      <a:pt x="19" y="38"/>
                      <a:pt x="21" y="37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39" y="41"/>
                      <a:pt x="39" y="41"/>
                      <a:pt x="39" y="41"/>
                    </a:cubicBezTo>
                    <a:cubicBezTo>
                      <a:pt x="42" y="42"/>
                      <a:pt x="42" y="42"/>
                      <a:pt x="42" y="42"/>
                    </a:cubicBezTo>
                    <a:cubicBezTo>
                      <a:pt x="37" y="49"/>
                      <a:pt x="37" y="49"/>
                      <a:pt x="37" y="4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61"/>
                      <a:pt x="41" y="65"/>
                      <a:pt x="48" y="72"/>
                    </a:cubicBezTo>
                    <a:cubicBezTo>
                      <a:pt x="53" y="75"/>
                      <a:pt x="55" y="77"/>
                      <a:pt x="58" y="77"/>
                    </a:cubicBezTo>
                    <a:cubicBezTo>
                      <a:pt x="60" y="77"/>
                      <a:pt x="60" y="77"/>
                      <a:pt x="60" y="77"/>
                    </a:cubicBezTo>
                    <a:cubicBezTo>
                      <a:pt x="62" y="76"/>
                      <a:pt x="62" y="76"/>
                      <a:pt x="62" y="76"/>
                    </a:cubicBezTo>
                    <a:cubicBezTo>
                      <a:pt x="69" y="69"/>
                      <a:pt x="69" y="69"/>
                      <a:pt x="69" y="69"/>
                    </a:cubicBezTo>
                    <a:cubicBezTo>
                      <a:pt x="74" y="66"/>
                      <a:pt x="74" y="66"/>
                      <a:pt x="74" y="66"/>
                    </a:cubicBezTo>
                    <a:cubicBezTo>
                      <a:pt x="74" y="66"/>
                      <a:pt x="74" y="66"/>
                      <a:pt x="74" y="66"/>
                    </a:cubicBezTo>
                    <a:cubicBezTo>
                      <a:pt x="74" y="66"/>
                      <a:pt x="74" y="66"/>
                      <a:pt x="74" y="66"/>
                    </a:cubicBezTo>
                    <a:cubicBezTo>
                      <a:pt x="85" y="64"/>
                      <a:pt x="85" y="64"/>
                      <a:pt x="85" y="64"/>
                    </a:cubicBezTo>
                    <a:cubicBezTo>
                      <a:pt x="88" y="57"/>
                      <a:pt x="88" y="57"/>
                      <a:pt x="88" y="57"/>
                    </a:cubicBezTo>
                    <a:cubicBezTo>
                      <a:pt x="97" y="52"/>
                      <a:pt x="97" y="52"/>
                      <a:pt x="97" y="52"/>
                    </a:cubicBezTo>
                    <a:cubicBezTo>
                      <a:pt x="106" y="57"/>
                      <a:pt x="106" y="57"/>
                      <a:pt x="106" y="57"/>
                    </a:cubicBezTo>
                    <a:cubicBezTo>
                      <a:pt x="106" y="57"/>
                      <a:pt x="106" y="57"/>
                      <a:pt x="106" y="57"/>
                    </a:cubicBezTo>
                    <a:cubicBezTo>
                      <a:pt x="107" y="57"/>
                      <a:pt x="107" y="57"/>
                      <a:pt x="107" y="57"/>
                    </a:cubicBezTo>
                    <a:cubicBezTo>
                      <a:pt x="115" y="71"/>
                      <a:pt x="115" y="71"/>
                      <a:pt x="115" y="71"/>
                    </a:cubicBezTo>
                    <a:cubicBezTo>
                      <a:pt x="118" y="80"/>
                      <a:pt x="118" y="80"/>
                      <a:pt x="118" y="80"/>
                    </a:cubicBezTo>
                    <a:cubicBezTo>
                      <a:pt x="118" y="81"/>
                      <a:pt x="118" y="81"/>
                      <a:pt x="118" y="81"/>
                    </a:cubicBezTo>
                    <a:cubicBezTo>
                      <a:pt x="116" y="93"/>
                      <a:pt x="116" y="93"/>
                      <a:pt x="116" y="93"/>
                    </a:cubicBezTo>
                    <a:cubicBezTo>
                      <a:pt x="119" y="100"/>
                      <a:pt x="119" y="100"/>
                      <a:pt x="119" y="100"/>
                    </a:cubicBezTo>
                    <a:cubicBezTo>
                      <a:pt x="119" y="101"/>
                      <a:pt x="119" y="101"/>
                      <a:pt x="119" y="101"/>
                    </a:cubicBezTo>
                    <a:cubicBezTo>
                      <a:pt x="117" y="110"/>
                      <a:pt x="117" y="110"/>
                      <a:pt x="117" y="110"/>
                    </a:cubicBezTo>
                    <a:cubicBezTo>
                      <a:pt x="117" y="118"/>
                      <a:pt x="117" y="118"/>
                      <a:pt x="117" y="118"/>
                    </a:cubicBezTo>
                    <a:cubicBezTo>
                      <a:pt x="119" y="125"/>
                      <a:pt x="121" y="130"/>
                      <a:pt x="121" y="131"/>
                    </a:cubicBezTo>
                    <a:cubicBezTo>
                      <a:pt x="120" y="138"/>
                      <a:pt x="120" y="138"/>
                      <a:pt x="120" y="138"/>
                    </a:cubicBezTo>
                    <a:cubicBezTo>
                      <a:pt x="120" y="138"/>
                      <a:pt x="120" y="138"/>
                      <a:pt x="120" y="138"/>
                    </a:cubicBezTo>
                    <a:cubicBezTo>
                      <a:pt x="120" y="139"/>
                      <a:pt x="120" y="139"/>
                      <a:pt x="120" y="139"/>
                    </a:cubicBezTo>
                    <a:cubicBezTo>
                      <a:pt x="116" y="144"/>
                      <a:pt x="116" y="144"/>
                      <a:pt x="116" y="144"/>
                    </a:cubicBezTo>
                    <a:cubicBezTo>
                      <a:pt x="116" y="145"/>
                      <a:pt x="116" y="145"/>
                      <a:pt x="116" y="145"/>
                    </a:cubicBezTo>
                    <a:cubicBezTo>
                      <a:pt x="116" y="145"/>
                      <a:pt x="116" y="145"/>
                      <a:pt x="116" y="145"/>
                    </a:cubicBezTo>
                    <a:cubicBezTo>
                      <a:pt x="116" y="145"/>
                      <a:pt x="116" y="145"/>
                      <a:pt x="116" y="145"/>
                    </a:cubicBezTo>
                    <a:cubicBezTo>
                      <a:pt x="112" y="149"/>
                      <a:pt x="112" y="149"/>
                      <a:pt x="112" y="149"/>
                    </a:cubicBezTo>
                    <a:cubicBezTo>
                      <a:pt x="111" y="158"/>
                      <a:pt x="111" y="158"/>
                      <a:pt x="111" y="158"/>
                    </a:cubicBezTo>
                    <a:cubicBezTo>
                      <a:pt x="114" y="167"/>
                      <a:pt x="114" y="167"/>
                      <a:pt x="114" y="167"/>
                    </a:cubicBezTo>
                    <a:cubicBezTo>
                      <a:pt x="114" y="167"/>
                      <a:pt x="114" y="167"/>
                      <a:pt x="114" y="167"/>
                    </a:cubicBezTo>
                    <a:cubicBezTo>
                      <a:pt x="114" y="168"/>
                      <a:pt x="114" y="168"/>
                      <a:pt x="114" y="168"/>
                    </a:cubicBezTo>
                    <a:cubicBezTo>
                      <a:pt x="114" y="168"/>
                      <a:pt x="114" y="168"/>
                      <a:pt x="114" y="168"/>
                    </a:cubicBezTo>
                    <a:cubicBezTo>
                      <a:pt x="114" y="168"/>
                      <a:pt x="114" y="168"/>
                      <a:pt x="114" y="168"/>
                    </a:cubicBezTo>
                    <a:cubicBezTo>
                      <a:pt x="111" y="182"/>
                      <a:pt x="111" y="182"/>
                      <a:pt x="111" y="182"/>
                    </a:cubicBezTo>
                    <a:cubicBezTo>
                      <a:pt x="109" y="184"/>
                      <a:pt x="109" y="184"/>
                      <a:pt x="109" y="184"/>
                    </a:cubicBezTo>
                    <a:cubicBezTo>
                      <a:pt x="108" y="185"/>
                      <a:pt x="106" y="185"/>
                      <a:pt x="103" y="184"/>
                    </a:cubicBezTo>
                    <a:cubicBezTo>
                      <a:pt x="103" y="184"/>
                      <a:pt x="103" y="184"/>
                      <a:pt x="103" y="184"/>
                    </a:cubicBezTo>
                    <a:cubicBezTo>
                      <a:pt x="99" y="180"/>
                      <a:pt x="99" y="180"/>
                      <a:pt x="99" y="180"/>
                    </a:cubicBezTo>
                    <a:cubicBezTo>
                      <a:pt x="95" y="181"/>
                      <a:pt x="95" y="181"/>
                      <a:pt x="95" y="181"/>
                    </a:cubicBezTo>
                    <a:cubicBezTo>
                      <a:pt x="90" y="187"/>
                      <a:pt x="90" y="187"/>
                      <a:pt x="90" y="187"/>
                    </a:cubicBezTo>
                    <a:cubicBezTo>
                      <a:pt x="84" y="203"/>
                      <a:pt x="84" y="203"/>
                      <a:pt x="84" y="203"/>
                    </a:cubicBezTo>
                    <a:cubicBezTo>
                      <a:pt x="84" y="204"/>
                      <a:pt x="84" y="204"/>
                      <a:pt x="84" y="204"/>
                    </a:cubicBezTo>
                    <a:cubicBezTo>
                      <a:pt x="84" y="204"/>
                      <a:pt x="84" y="204"/>
                      <a:pt x="84" y="204"/>
                    </a:cubicBezTo>
                    <a:cubicBezTo>
                      <a:pt x="78" y="209"/>
                      <a:pt x="78" y="209"/>
                      <a:pt x="78" y="209"/>
                    </a:cubicBezTo>
                    <a:cubicBezTo>
                      <a:pt x="77" y="209"/>
                      <a:pt x="77" y="209"/>
                      <a:pt x="77" y="209"/>
                    </a:cubicBezTo>
                    <a:cubicBezTo>
                      <a:pt x="74" y="209"/>
                      <a:pt x="74" y="209"/>
                      <a:pt x="74" y="209"/>
                    </a:cubicBezTo>
                    <a:cubicBezTo>
                      <a:pt x="68" y="219"/>
                      <a:pt x="68" y="219"/>
                      <a:pt x="68" y="219"/>
                    </a:cubicBezTo>
                    <a:cubicBezTo>
                      <a:pt x="71" y="225"/>
                      <a:pt x="71" y="225"/>
                      <a:pt x="71" y="225"/>
                    </a:cubicBezTo>
                    <a:cubicBezTo>
                      <a:pt x="72" y="225"/>
                      <a:pt x="72" y="225"/>
                      <a:pt x="72" y="225"/>
                    </a:cubicBezTo>
                    <a:cubicBezTo>
                      <a:pt x="80" y="235"/>
                      <a:pt x="80" y="235"/>
                      <a:pt x="80" y="235"/>
                    </a:cubicBezTo>
                    <a:cubicBezTo>
                      <a:pt x="80" y="236"/>
                      <a:pt x="80" y="236"/>
                      <a:pt x="80" y="236"/>
                    </a:cubicBezTo>
                    <a:cubicBezTo>
                      <a:pt x="80" y="239"/>
                      <a:pt x="80" y="239"/>
                      <a:pt x="80" y="239"/>
                    </a:cubicBezTo>
                    <a:cubicBezTo>
                      <a:pt x="89" y="240"/>
                      <a:pt x="89" y="240"/>
                      <a:pt x="89" y="240"/>
                    </a:cubicBezTo>
                    <a:cubicBezTo>
                      <a:pt x="90" y="248"/>
                      <a:pt x="90" y="248"/>
                      <a:pt x="90" y="248"/>
                    </a:cubicBezTo>
                    <a:cubicBezTo>
                      <a:pt x="90" y="249"/>
                      <a:pt x="90" y="249"/>
                      <a:pt x="90" y="249"/>
                    </a:cubicBezTo>
                    <a:cubicBezTo>
                      <a:pt x="91" y="258"/>
                      <a:pt x="91" y="258"/>
                      <a:pt x="91" y="258"/>
                    </a:cubicBezTo>
                    <a:cubicBezTo>
                      <a:pt x="94" y="260"/>
                      <a:pt x="94" y="260"/>
                      <a:pt x="94" y="260"/>
                    </a:cubicBezTo>
                    <a:cubicBezTo>
                      <a:pt x="102" y="258"/>
                      <a:pt x="102" y="258"/>
                      <a:pt x="102" y="258"/>
                    </a:cubicBezTo>
                    <a:cubicBezTo>
                      <a:pt x="109" y="253"/>
                      <a:pt x="109" y="253"/>
                      <a:pt x="109" y="253"/>
                    </a:cubicBezTo>
                    <a:cubicBezTo>
                      <a:pt x="111" y="253"/>
                      <a:pt x="111" y="253"/>
                      <a:pt x="111" y="253"/>
                    </a:cubicBezTo>
                    <a:cubicBezTo>
                      <a:pt x="113" y="266"/>
                      <a:pt x="113" y="266"/>
                      <a:pt x="113" y="266"/>
                    </a:cubicBezTo>
                    <a:cubicBezTo>
                      <a:pt x="117" y="271"/>
                      <a:pt x="117" y="271"/>
                      <a:pt x="117" y="271"/>
                    </a:cubicBezTo>
                    <a:cubicBezTo>
                      <a:pt x="118" y="272"/>
                      <a:pt x="118" y="272"/>
                      <a:pt x="118" y="272"/>
                    </a:cubicBezTo>
                    <a:cubicBezTo>
                      <a:pt x="121" y="277"/>
                      <a:pt x="121" y="277"/>
                      <a:pt x="121" y="277"/>
                    </a:cubicBezTo>
                    <a:cubicBezTo>
                      <a:pt x="127" y="282"/>
                      <a:pt x="127" y="282"/>
                      <a:pt x="127" y="282"/>
                    </a:cubicBezTo>
                    <a:cubicBezTo>
                      <a:pt x="127" y="283"/>
                      <a:pt x="129" y="283"/>
                      <a:pt x="131" y="283"/>
                    </a:cubicBezTo>
                    <a:cubicBezTo>
                      <a:pt x="133" y="284"/>
                      <a:pt x="133" y="284"/>
                      <a:pt x="133" y="284"/>
                    </a:cubicBezTo>
                    <a:cubicBezTo>
                      <a:pt x="137" y="282"/>
                      <a:pt x="137" y="282"/>
                      <a:pt x="137" y="282"/>
                    </a:cubicBezTo>
                    <a:cubicBezTo>
                      <a:pt x="140" y="281"/>
                      <a:pt x="143" y="280"/>
                      <a:pt x="146" y="279"/>
                    </a:cubicBezTo>
                    <a:cubicBezTo>
                      <a:pt x="148" y="278"/>
                      <a:pt x="148" y="278"/>
                      <a:pt x="148" y="278"/>
                    </a:cubicBezTo>
                    <a:cubicBezTo>
                      <a:pt x="154" y="278"/>
                      <a:pt x="154" y="278"/>
                      <a:pt x="154" y="278"/>
                    </a:cubicBezTo>
                    <a:cubicBezTo>
                      <a:pt x="156" y="278"/>
                      <a:pt x="157" y="278"/>
                      <a:pt x="158" y="279"/>
                    </a:cubicBezTo>
                    <a:cubicBezTo>
                      <a:pt x="166" y="274"/>
                      <a:pt x="166" y="274"/>
                      <a:pt x="166" y="274"/>
                    </a:cubicBezTo>
                    <a:cubicBezTo>
                      <a:pt x="167" y="274"/>
                      <a:pt x="167" y="274"/>
                      <a:pt x="167" y="274"/>
                    </a:cubicBezTo>
                    <a:cubicBezTo>
                      <a:pt x="167" y="275"/>
                      <a:pt x="167" y="275"/>
                      <a:pt x="167" y="275"/>
                    </a:cubicBezTo>
                    <a:cubicBezTo>
                      <a:pt x="168" y="274"/>
                      <a:pt x="168" y="274"/>
                      <a:pt x="168" y="274"/>
                    </a:cubicBezTo>
                    <a:cubicBezTo>
                      <a:pt x="169" y="275"/>
                      <a:pt x="169" y="275"/>
                      <a:pt x="169" y="275"/>
                    </a:cubicBezTo>
                    <a:cubicBezTo>
                      <a:pt x="172" y="279"/>
                      <a:pt x="173" y="282"/>
                      <a:pt x="173" y="283"/>
                    </a:cubicBezTo>
                    <a:cubicBezTo>
                      <a:pt x="177" y="289"/>
                      <a:pt x="177" y="289"/>
                      <a:pt x="177" y="289"/>
                    </a:cubicBezTo>
                    <a:cubicBezTo>
                      <a:pt x="180" y="290"/>
                      <a:pt x="180" y="290"/>
                      <a:pt x="180" y="290"/>
                    </a:cubicBezTo>
                    <a:cubicBezTo>
                      <a:pt x="180" y="290"/>
                      <a:pt x="180" y="290"/>
                      <a:pt x="180" y="290"/>
                    </a:cubicBezTo>
                    <a:cubicBezTo>
                      <a:pt x="181" y="290"/>
                      <a:pt x="181" y="290"/>
                      <a:pt x="181" y="290"/>
                    </a:cubicBezTo>
                    <a:cubicBezTo>
                      <a:pt x="180" y="289"/>
                      <a:pt x="180" y="289"/>
                      <a:pt x="180" y="289"/>
                    </a:cubicBezTo>
                    <a:cubicBezTo>
                      <a:pt x="179" y="287"/>
                      <a:pt x="179" y="286"/>
                      <a:pt x="180" y="285"/>
                    </a:cubicBezTo>
                    <a:cubicBezTo>
                      <a:pt x="181" y="284"/>
                      <a:pt x="182" y="283"/>
                      <a:pt x="185" y="283"/>
                    </a:cubicBezTo>
                    <a:cubicBezTo>
                      <a:pt x="199" y="283"/>
                      <a:pt x="199" y="283"/>
                      <a:pt x="199" y="283"/>
                    </a:cubicBezTo>
                    <a:cubicBezTo>
                      <a:pt x="200" y="283"/>
                      <a:pt x="200" y="283"/>
                      <a:pt x="200" y="283"/>
                    </a:cubicBezTo>
                    <a:cubicBezTo>
                      <a:pt x="201" y="283"/>
                      <a:pt x="201" y="283"/>
                      <a:pt x="201" y="283"/>
                    </a:cubicBezTo>
                    <a:cubicBezTo>
                      <a:pt x="201" y="283"/>
                      <a:pt x="201" y="283"/>
                      <a:pt x="201" y="283"/>
                    </a:cubicBezTo>
                    <a:cubicBezTo>
                      <a:pt x="201" y="283"/>
                      <a:pt x="201" y="283"/>
                      <a:pt x="201" y="283"/>
                    </a:cubicBezTo>
                    <a:cubicBezTo>
                      <a:pt x="206" y="292"/>
                      <a:pt x="206" y="292"/>
                      <a:pt x="206" y="292"/>
                    </a:cubicBezTo>
                    <a:cubicBezTo>
                      <a:pt x="205" y="296"/>
                      <a:pt x="205" y="296"/>
                      <a:pt x="205" y="296"/>
                    </a:cubicBezTo>
                    <a:cubicBezTo>
                      <a:pt x="205" y="296"/>
                      <a:pt x="205" y="296"/>
                      <a:pt x="205" y="296"/>
                    </a:cubicBezTo>
                    <a:cubicBezTo>
                      <a:pt x="211" y="297"/>
                      <a:pt x="211" y="297"/>
                      <a:pt x="211" y="297"/>
                    </a:cubicBezTo>
                    <a:cubicBezTo>
                      <a:pt x="211" y="297"/>
                      <a:pt x="211" y="297"/>
                      <a:pt x="211" y="297"/>
                    </a:cubicBezTo>
                    <a:cubicBezTo>
                      <a:pt x="211" y="296"/>
                      <a:pt x="211" y="295"/>
                      <a:pt x="211" y="295"/>
                    </a:cubicBezTo>
                    <a:cubicBezTo>
                      <a:pt x="213" y="294"/>
                      <a:pt x="213" y="294"/>
                      <a:pt x="213" y="294"/>
                    </a:cubicBezTo>
                    <a:cubicBezTo>
                      <a:pt x="227" y="303"/>
                      <a:pt x="227" y="303"/>
                      <a:pt x="227" y="303"/>
                    </a:cubicBezTo>
                    <a:cubicBezTo>
                      <a:pt x="228" y="305"/>
                      <a:pt x="229" y="306"/>
                      <a:pt x="229" y="308"/>
                    </a:cubicBezTo>
                    <a:cubicBezTo>
                      <a:pt x="229" y="314"/>
                      <a:pt x="229" y="314"/>
                      <a:pt x="229" y="314"/>
                    </a:cubicBezTo>
                    <a:cubicBezTo>
                      <a:pt x="234" y="315"/>
                      <a:pt x="234" y="315"/>
                      <a:pt x="234" y="315"/>
                    </a:cubicBezTo>
                    <a:cubicBezTo>
                      <a:pt x="237" y="310"/>
                      <a:pt x="237" y="310"/>
                      <a:pt x="237" y="310"/>
                    </a:cubicBezTo>
                    <a:cubicBezTo>
                      <a:pt x="235" y="307"/>
                      <a:pt x="235" y="305"/>
                      <a:pt x="235" y="303"/>
                    </a:cubicBezTo>
                    <a:cubicBezTo>
                      <a:pt x="235" y="302"/>
                      <a:pt x="236" y="301"/>
                      <a:pt x="237" y="300"/>
                    </a:cubicBezTo>
                    <a:cubicBezTo>
                      <a:pt x="239" y="299"/>
                      <a:pt x="239" y="299"/>
                      <a:pt x="239" y="299"/>
                    </a:cubicBezTo>
                    <a:cubicBezTo>
                      <a:pt x="239" y="298"/>
                      <a:pt x="239" y="297"/>
                      <a:pt x="240" y="297"/>
                    </a:cubicBezTo>
                    <a:cubicBezTo>
                      <a:pt x="243" y="297"/>
                      <a:pt x="243" y="297"/>
                      <a:pt x="243" y="297"/>
                    </a:cubicBezTo>
                    <a:cubicBezTo>
                      <a:pt x="245" y="299"/>
                      <a:pt x="247" y="303"/>
                      <a:pt x="248" y="309"/>
                    </a:cubicBezTo>
                    <a:cubicBezTo>
                      <a:pt x="248" y="310"/>
                      <a:pt x="248" y="310"/>
                      <a:pt x="248" y="310"/>
                    </a:cubicBezTo>
                    <a:cubicBezTo>
                      <a:pt x="249" y="311"/>
                      <a:pt x="249" y="311"/>
                      <a:pt x="249" y="311"/>
                    </a:cubicBezTo>
                    <a:cubicBezTo>
                      <a:pt x="249" y="312"/>
                      <a:pt x="251" y="313"/>
                      <a:pt x="255" y="315"/>
                    </a:cubicBezTo>
                    <a:cubicBezTo>
                      <a:pt x="255" y="315"/>
                      <a:pt x="255" y="315"/>
                      <a:pt x="255" y="315"/>
                    </a:cubicBezTo>
                    <a:cubicBezTo>
                      <a:pt x="256" y="315"/>
                      <a:pt x="256" y="315"/>
                      <a:pt x="256" y="315"/>
                    </a:cubicBezTo>
                    <a:cubicBezTo>
                      <a:pt x="269" y="328"/>
                      <a:pt x="269" y="328"/>
                      <a:pt x="269" y="328"/>
                    </a:cubicBezTo>
                    <a:cubicBezTo>
                      <a:pt x="269" y="328"/>
                      <a:pt x="269" y="328"/>
                      <a:pt x="269" y="328"/>
                    </a:cubicBezTo>
                    <a:cubicBezTo>
                      <a:pt x="275" y="326"/>
                      <a:pt x="275" y="326"/>
                      <a:pt x="275" y="326"/>
                    </a:cubicBezTo>
                    <a:cubicBezTo>
                      <a:pt x="274" y="324"/>
                      <a:pt x="274" y="324"/>
                      <a:pt x="274" y="324"/>
                    </a:cubicBezTo>
                    <a:cubicBezTo>
                      <a:pt x="272" y="322"/>
                      <a:pt x="272" y="320"/>
                      <a:pt x="272" y="319"/>
                    </a:cubicBezTo>
                    <a:cubicBezTo>
                      <a:pt x="272" y="316"/>
                      <a:pt x="274" y="313"/>
                      <a:pt x="278" y="311"/>
                    </a:cubicBezTo>
                    <a:cubicBezTo>
                      <a:pt x="285" y="305"/>
                      <a:pt x="285" y="305"/>
                      <a:pt x="285" y="305"/>
                    </a:cubicBezTo>
                    <a:cubicBezTo>
                      <a:pt x="293" y="310"/>
                      <a:pt x="293" y="310"/>
                      <a:pt x="293" y="310"/>
                    </a:cubicBezTo>
                    <a:cubicBezTo>
                      <a:pt x="294" y="310"/>
                      <a:pt x="294" y="310"/>
                      <a:pt x="294" y="310"/>
                    </a:cubicBezTo>
                    <a:cubicBezTo>
                      <a:pt x="296" y="301"/>
                      <a:pt x="296" y="301"/>
                      <a:pt x="296" y="301"/>
                    </a:cubicBezTo>
                    <a:cubicBezTo>
                      <a:pt x="296" y="300"/>
                      <a:pt x="296" y="300"/>
                      <a:pt x="296" y="300"/>
                    </a:cubicBezTo>
                    <a:cubicBezTo>
                      <a:pt x="297" y="299"/>
                      <a:pt x="297" y="299"/>
                      <a:pt x="297" y="299"/>
                    </a:cubicBezTo>
                    <a:cubicBezTo>
                      <a:pt x="304" y="300"/>
                      <a:pt x="304" y="300"/>
                      <a:pt x="304" y="300"/>
                    </a:cubicBezTo>
                    <a:cubicBezTo>
                      <a:pt x="305" y="301"/>
                      <a:pt x="306" y="303"/>
                      <a:pt x="306" y="305"/>
                    </a:cubicBezTo>
                    <a:cubicBezTo>
                      <a:pt x="306" y="306"/>
                      <a:pt x="305" y="308"/>
                      <a:pt x="303" y="310"/>
                    </a:cubicBezTo>
                    <a:cubicBezTo>
                      <a:pt x="305" y="311"/>
                      <a:pt x="305" y="311"/>
                      <a:pt x="305" y="311"/>
                    </a:cubicBezTo>
                    <a:cubicBezTo>
                      <a:pt x="309" y="313"/>
                      <a:pt x="312" y="314"/>
                      <a:pt x="314" y="315"/>
                    </a:cubicBezTo>
                    <a:cubicBezTo>
                      <a:pt x="315" y="315"/>
                      <a:pt x="315" y="315"/>
                      <a:pt x="315" y="315"/>
                    </a:cubicBezTo>
                    <a:cubicBezTo>
                      <a:pt x="315" y="315"/>
                      <a:pt x="315" y="315"/>
                      <a:pt x="315" y="315"/>
                    </a:cubicBezTo>
                    <a:cubicBezTo>
                      <a:pt x="320" y="317"/>
                      <a:pt x="320" y="317"/>
                      <a:pt x="320" y="317"/>
                    </a:cubicBezTo>
                    <a:cubicBezTo>
                      <a:pt x="324" y="317"/>
                      <a:pt x="324" y="317"/>
                      <a:pt x="324" y="317"/>
                    </a:cubicBezTo>
                    <a:cubicBezTo>
                      <a:pt x="318" y="288"/>
                      <a:pt x="318" y="288"/>
                      <a:pt x="318" y="288"/>
                    </a:cubicBezTo>
                    <a:cubicBezTo>
                      <a:pt x="314" y="285"/>
                      <a:pt x="310" y="281"/>
                      <a:pt x="307" y="275"/>
                    </a:cubicBezTo>
                    <a:cubicBezTo>
                      <a:pt x="304" y="270"/>
                      <a:pt x="305" y="263"/>
                      <a:pt x="312" y="255"/>
                    </a:cubicBezTo>
                    <a:cubicBezTo>
                      <a:pt x="315" y="251"/>
                      <a:pt x="320" y="247"/>
                      <a:pt x="325" y="243"/>
                    </a:cubicBezTo>
                    <a:cubicBezTo>
                      <a:pt x="325" y="243"/>
                      <a:pt x="325" y="243"/>
                      <a:pt x="325" y="243"/>
                    </a:cubicBezTo>
                    <a:cubicBezTo>
                      <a:pt x="325" y="243"/>
                      <a:pt x="325" y="243"/>
                      <a:pt x="325" y="243"/>
                    </a:cubicBezTo>
                    <a:cubicBezTo>
                      <a:pt x="331" y="243"/>
                      <a:pt x="331" y="243"/>
                      <a:pt x="331" y="243"/>
                    </a:cubicBezTo>
                    <a:cubicBezTo>
                      <a:pt x="331" y="243"/>
                      <a:pt x="331" y="243"/>
                      <a:pt x="331" y="243"/>
                    </a:cubicBezTo>
                    <a:cubicBezTo>
                      <a:pt x="336" y="245"/>
                      <a:pt x="336" y="245"/>
                      <a:pt x="336" y="245"/>
                    </a:cubicBezTo>
                    <a:cubicBezTo>
                      <a:pt x="346" y="245"/>
                      <a:pt x="346" y="245"/>
                      <a:pt x="346" y="245"/>
                    </a:cubicBezTo>
                    <a:cubicBezTo>
                      <a:pt x="350" y="243"/>
                      <a:pt x="353" y="237"/>
                      <a:pt x="357" y="228"/>
                    </a:cubicBezTo>
                    <a:cubicBezTo>
                      <a:pt x="360" y="222"/>
                      <a:pt x="360" y="211"/>
                      <a:pt x="358" y="1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iş1ïḓè">
                <a:extLst>
                  <a:ext uri="{FF2B5EF4-FFF2-40B4-BE49-F238E27FC236}">
                    <a16:creationId xmlns:a16="http://schemas.microsoft.com/office/drawing/2014/main" xmlns="" id="{795B6A95-9BF7-4E5D-BEE9-B86CF9F3CF94}"/>
                  </a:ext>
                </a:extLst>
              </p:cNvPr>
              <p:cNvSpPr/>
              <p:nvPr/>
            </p:nvSpPr>
            <p:spPr bwMode="auto">
              <a:xfrm>
                <a:off x="3788" y="1953"/>
                <a:ext cx="513" cy="322"/>
              </a:xfrm>
              <a:custGeom>
                <a:avLst/>
                <a:gdLst>
                  <a:gd name="T0" fmla="*/ 198 w 217"/>
                  <a:gd name="T1" fmla="*/ 4 h 136"/>
                  <a:gd name="T2" fmla="*/ 179 w 217"/>
                  <a:gd name="T3" fmla="*/ 6 h 136"/>
                  <a:gd name="T4" fmla="*/ 135 w 217"/>
                  <a:gd name="T5" fmla="*/ 21 h 136"/>
                  <a:gd name="T6" fmla="*/ 136 w 217"/>
                  <a:gd name="T7" fmla="*/ 30 h 136"/>
                  <a:gd name="T8" fmla="*/ 106 w 217"/>
                  <a:gd name="T9" fmla="*/ 26 h 136"/>
                  <a:gd name="T10" fmla="*/ 84 w 217"/>
                  <a:gd name="T11" fmla="*/ 0 h 136"/>
                  <a:gd name="T12" fmla="*/ 75 w 217"/>
                  <a:gd name="T13" fmla="*/ 10 h 136"/>
                  <a:gd name="T14" fmla="*/ 64 w 217"/>
                  <a:gd name="T15" fmla="*/ 4 h 136"/>
                  <a:gd name="T16" fmla="*/ 59 w 217"/>
                  <a:gd name="T17" fmla="*/ 10 h 136"/>
                  <a:gd name="T18" fmla="*/ 51 w 217"/>
                  <a:gd name="T19" fmla="*/ 12 h 136"/>
                  <a:gd name="T20" fmla="*/ 6 w 217"/>
                  <a:gd name="T21" fmla="*/ 64 h 136"/>
                  <a:gd name="T22" fmla="*/ 11 w 217"/>
                  <a:gd name="T23" fmla="*/ 76 h 136"/>
                  <a:gd name="T24" fmla="*/ 10 w 217"/>
                  <a:gd name="T25" fmla="*/ 76 h 136"/>
                  <a:gd name="T26" fmla="*/ 17 w 217"/>
                  <a:gd name="T27" fmla="*/ 103 h 136"/>
                  <a:gd name="T28" fmla="*/ 0 w 217"/>
                  <a:gd name="T29" fmla="*/ 114 h 136"/>
                  <a:gd name="T30" fmla="*/ 8 w 217"/>
                  <a:gd name="T31" fmla="*/ 122 h 136"/>
                  <a:gd name="T32" fmla="*/ 9 w 217"/>
                  <a:gd name="T33" fmla="*/ 124 h 136"/>
                  <a:gd name="T34" fmla="*/ 32 w 217"/>
                  <a:gd name="T35" fmla="*/ 136 h 136"/>
                  <a:gd name="T36" fmla="*/ 42 w 217"/>
                  <a:gd name="T37" fmla="*/ 126 h 136"/>
                  <a:gd name="T38" fmla="*/ 57 w 217"/>
                  <a:gd name="T39" fmla="*/ 119 h 136"/>
                  <a:gd name="T40" fmla="*/ 59 w 217"/>
                  <a:gd name="T41" fmla="*/ 121 h 136"/>
                  <a:gd name="T42" fmla="*/ 59 w 217"/>
                  <a:gd name="T43" fmla="*/ 122 h 136"/>
                  <a:gd name="T44" fmla="*/ 74 w 217"/>
                  <a:gd name="T45" fmla="*/ 132 h 136"/>
                  <a:gd name="T46" fmla="*/ 92 w 217"/>
                  <a:gd name="T47" fmla="*/ 126 h 136"/>
                  <a:gd name="T48" fmla="*/ 106 w 217"/>
                  <a:gd name="T49" fmla="*/ 125 h 136"/>
                  <a:gd name="T50" fmla="*/ 108 w 217"/>
                  <a:gd name="T51" fmla="*/ 124 h 136"/>
                  <a:gd name="T52" fmla="*/ 119 w 217"/>
                  <a:gd name="T53" fmla="*/ 110 h 136"/>
                  <a:gd name="T54" fmla="*/ 125 w 217"/>
                  <a:gd name="T55" fmla="*/ 106 h 136"/>
                  <a:gd name="T56" fmla="*/ 126 w 217"/>
                  <a:gd name="T57" fmla="*/ 107 h 136"/>
                  <a:gd name="T58" fmla="*/ 129 w 217"/>
                  <a:gd name="T59" fmla="*/ 108 h 136"/>
                  <a:gd name="T60" fmla="*/ 134 w 217"/>
                  <a:gd name="T61" fmla="*/ 88 h 136"/>
                  <a:gd name="T62" fmla="*/ 140 w 217"/>
                  <a:gd name="T63" fmla="*/ 86 h 136"/>
                  <a:gd name="T64" fmla="*/ 148 w 217"/>
                  <a:gd name="T65" fmla="*/ 69 h 136"/>
                  <a:gd name="T66" fmla="*/ 151 w 217"/>
                  <a:gd name="T67" fmla="*/ 60 h 136"/>
                  <a:gd name="T68" fmla="*/ 161 w 217"/>
                  <a:gd name="T69" fmla="*/ 56 h 136"/>
                  <a:gd name="T70" fmla="*/ 161 w 217"/>
                  <a:gd name="T71" fmla="*/ 54 h 136"/>
                  <a:gd name="T72" fmla="*/ 169 w 217"/>
                  <a:gd name="T73" fmla="*/ 48 h 136"/>
                  <a:gd name="T74" fmla="*/ 164 w 217"/>
                  <a:gd name="T75" fmla="*/ 47 h 136"/>
                  <a:gd name="T76" fmla="*/ 164 w 217"/>
                  <a:gd name="T77" fmla="*/ 44 h 136"/>
                  <a:gd name="T78" fmla="*/ 166 w 217"/>
                  <a:gd name="T79" fmla="*/ 43 h 136"/>
                  <a:gd name="T80" fmla="*/ 176 w 217"/>
                  <a:gd name="T81" fmla="*/ 38 h 136"/>
                  <a:gd name="T82" fmla="*/ 202 w 217"/>
                  <a:gd name="T83" fmla="*/ 20 h 136"/>
                  <a:gd name="T84" fmla="*/ 214 w 217"/>
                  <a:gd name="T85" fmla="*/ 24 h 136"/>
                  <a:gd name="T86" fmla="*/ 212 w 217"/>
                  <a:gd name="T87" fmla="*/ 14 h 136"/>
                  <a:gd name="T88" fmla="*/ 212 w 217"/>
                  <a:gd name="T89" fmla="*/ 14 h 136"/>
                  <a:gd name="T90" fmla="*/ 216 w 217"/>
                  <a:gd name="T91" fmla="*/ 6 h 136"/>
                  <a:gd name="T92" fmla="*/ 213 w 217"/>
                  <a:gd name="T93" fmla="*/ 7 h 136"/>
                  <a:gd name="T94" fmla="*/ 204 w 217"/>
                  <a:gd name="T95" fmla="*/ 8 h 136"/>
                  <a:gd name="T96" fmla="*/ 202 w 217"/>
                  <a:gd name="T97" fmla="*/ 8 h 136"/>
                  <a:gd name="T98" fmla="*/ 202 w 217"/>
                  <a:gd name="T99" fmla="*/ 6 h 136"/>
                  <a:gd name="T100" fmla="*/ 198 w 217"/>
                  <a:gd name="T101" fmla="*/ 4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17" h="136">
                    <a:moveTo>
                      <a:pt x="198" y="4"/>
                    </a:moveTo>
                    <a:cubicBezTo>
                      <a:pt x="198" y="4"/>
                      <a:pt x="198" y="4"/>
                      <a:pt x="198" y="4"/>
                    </a:cubicBezTo>
                    <a:cubicBezTo>
                      <a:pt x="198" y="6"/>
                      <a:pt x="196" y="7"/>
                      <a:pt x="194" y="7"/>
                    </a:cubicBezTo>
                    <a:cubicBezTo>
                      <a:pt x="179" y="6"/>
                      <a:pt x="179" y="6"/>
                      <a:pt x="179" y="6"/>
                    </a:cubicBezTo>
                    <a:cubicBezTo>
                      <a:pt x="168" y="4"/>
                      <a:pt x="161" y="2"/>
                      <a:pt x="157" y="0"/>
                    </a:cubicBezTo>
                    <a:cubicBezTo>
                      <a:pt x="135" y="21"/>
                      <a:pt x="135" y="21"/>
                      <a:pt x="135" y="21"/>
                    </a:cubicBezTo>
                    <a:cubicBezTo>
                      <a:pt x="136" y="30"/>
                      <a:pt x="136" y="30"/>
                      <a:pt x="136" y="30"/>
                    </a:cubicBezTo>
                    <a:cubicBezTo>
                      <a:pt x="136" y="30"/>
                      <a:pt x="136" y="30"/>
                      <a:pt x="136" y="30"/>
                    </a:cubicBezTo>
                    <a:cubicBezTo>
                      <a:pt x="134" y="31"/>
                      <a:pt x="134" y="31"/>
                      <a:pt x="134" y="31"/>
                    </a:cubicBezTo>
                    <a:cubicBezTo>
                      <a:pt x="117" y="33"/>
                      <a:pt x="108" y="32"/>
                      <a:pt x="106" y="26"/>
                    </a:cubicBezTo>
                    <a:cubicBezTo>
                      <a:pt x="104" y="1"/>
                      <a:pt x="104" y="1"/>
                      <a:pt x="104" y="1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76" y="18"/>
                      <a:pt x="76" y="18"/>
                      <a:pt x="76" y="18"/>
                    </a:cubicBezTo>
                    <a:cubicBezTo>
                      <a:pt x="75" y="10"/>
                      <a:pt x="75" y="10"/>
                      <a:pt x="75" y="10"/>
                    </a:cubicBezTo>
                    <a:cubicBezTo>
                      <a:pt x="75" y="4"/>
                      <a:pt x="74" y="0"/>
                      <a:pt x="72" y="0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0" y="9"/>
                      <a:pt x="60" y="9"/>
                      <a:pt x="60" y="9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51" y="12"/>
                      <a:pt x="51" y="12"/>
                      <a:pt x="51" y="12"/>
                    </a:cubicBezTo>
                    <a:cubicBezTo>
                      <a:pt x="42" y="20"/>
                      <a:pt x="34" y="27"/>
                      <a:pt x="28" y="35"/>
                    </a:cubicBezTo>
                    <a:cubicBezTo>
                      <a:pt x="6" y="64"/>
                      <a:pt x="6" y="64"/>
                      <a:pt x="6" y="64"/>
                    </a:cubicBezTo>
                    <a:cubicBezTo>
                      <a:pt x="11" y="74"/>
                      <a:pt x="11" y="74"/>
                      <a:pt x="11" y="74"/>
                    </a:cubicBezTo>
                    <a:cubicBezTo>
                      <a:pt x="11" y="76"/>
                      <a:pt x="11" y="76"/>
                      <a:pt x="11" y="76"/>
                    </a:cubicBezTo>
                    <a:cubicBezTo>
                      <a:pt x="11" y="76"/>
                      <a:pt x="11" y="76"/>
                      <a:pt x="11" y="76"/>
                    </a:cubicBezTo>
                    <a:cubicBezTo>
                      <a:pt x="10" y="76"/>
                      <a:pt x="10" y="76"/>
                      <a:pt x="10" y="76"/>
                    </a:cubicBezTo>
                    <a:cubicBezTo>
                      <a:pt x="9" y="78"/>
                      <a:pt x="10" y="82"/>
                      <a:pt x="12" y="86"/>
                    </a:cubicBezTo>
                    <a:cubicBezTo>
                      <a:pt x="15" y="91"/>
                      <a:pt x="17" y="97"/>
                      <a:pt x="17" y="10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8" y="122"/>
                      <a:pt x="8" y="122"/>
                      <a:pt x="8" y="122"/>
                    </a:cubicBezTo>
                    <a:cubicBezTo>
                      <a:pt x="8" y="122"/>
                      <a:pt x="9" y="123"/>
                      <a:pt x="9" y="124"/>
                    </a:cubicBezTo>
                    <a:cubicBezTo>
                      <a:pt x="9" y="124"/>
                      <a:pt x="9" y="124"/>
                      <a:pt x="9" y="124"/>
                    </a:cubicBezTo>
                    <a:cubicBezTo>
                      <a:pt x="8" y="126"/>
                      <a:pt x="12" y="129"/>
                      <a:pt x="18" y="132"/>
                    </a:cubicBezTo>
                    <a:cubicBezTo>
                      <a:pt x="32" y="136"/>
                      <a:pt x="32" y="136"/>
                      <a:pt x="32" y="136"/>
                    </a:cubicBezTo>
                    <a:cubicBezTo>
                      <a:pt x="37" y="133"/>
                      <a:pt x="37" y="133"/>
                      <a:pt x="37" y="133"/>
                    </a:cubicBezTo>
                    <a:cubicBezTo>
                      <a:pt x="42" y="126"/>
                      <a:pt x="42" y="126"/>
                      <a:pt x="42" y="126"/>
                    </a:cubicBezTo>
                    <a:cubicBezTo>
                      <a:pt x="46" y="115"/>
                      <a:pt x="46" y="115"/>
                      <a:pt x="46" y="115"/>
                    </a:cubicBezTo>
                    <a:cubicBezTo>
                      <a:pt x="57" y="119"/>
                      <a:pt x="57" y="119"/>
                      <a:pt x="57" y="119"/>
                    </a:cubicBezTo>
                    <a:cubicBezTo>
                      <a:pt x="59" y="120"/>
                      <a:pt x="59" y="120"/>
                      <a:pt x="59" y="120"/>
                    </a:cubicBezTo>
                    <a:cubicBezTo>
                      <a:pt x="59" y="121"/>
                      <a:pt x="59" y="121"/>
                      <a:pt x="59" y="121"/>
                    </a:cubicBezTo>
                    <a:cubicBezTo>
                      <a:pt x="59" y="121"/>
                      <a:pt x="59" y="121"/>
                      <a:pt x="59" y="121"/>
                    </a:cubicBezTo>
                    <a:cubicBezTo>
                      <a:pt x="59" y="122"/>
                      <a:pt x="59" y="122"/>
                      <a:pt x="59" y="122"/>
                    </a:cubicBezTo>
                    <a:cubicBezTo>
                      <a:pt x="57" y="126"/>
                      <a:pt x="58" y="130"/>
                      <a:pt x="62" y="132"/>
                    </a:cubicBezTo>
                    <a:cubicBezTo>
                      <a:pt x="74" y="132"/>
                      <a:pt x="74" y="132"/>
                      <a:pt x="74" y="132"/>
                    </a:cubicBezTo>
                    <a:cubicBezTo>
                      <a:pt x="79" y="131"/>
                      <a:pt x="82" y="130"/>
                      <a:pt x="85" y="128"/>
                    </a:cubicBezTo>
                    <a:cubicBezTo>
                      <a:pt x="86" y="126"/>
                      <a:pt x="89" y="125"/>
                      <a:pt x="92" y="126"/>
                    </a:cubicBezTo>
                    <a:cubicBezTo>
                      <a:pt x="97" y="126"/>
                      <a:pt x="101" y="128"/>
                      <a:pt x="104" y="132"/>
                    </a:cubicBezTo>
                    <a:cubicBezTo>
                      <a:pt x="106" y="125"/>
                      <a:pt x="106" y="125"/>
                      <a:pt x="106" y="125"/>
                    </a:cubicBezTo>
                    <a:cubicBezTo>
                      <a:pt x="107" y="124"/>
                      <a:pt x="107" y="124"/>
                      <a:pt x="107" y="124"/>
                    </a:cubicBezTo>
                    <a:cubicBezTo>
                      <a:pt x="108" y="124"/>
                      <a:pt x="108" y="124"/>
                      <a:pt x="108" y="124"/>
                    </a:cubicBezTo>
                    <a:cubicBezTo>
                      <a:pt x="110" y="122"/>
                      <a:pt x="111" y="120"/>
                      <a:pt x="112" y="118"/>
                    </a:cubicBezTo>
                    <a:cubicBezTo>
                      <a:pt x="114" y="115"/>
                      <a:pt x="116" y="112"/>
                      <a:pt x="119" y="110"/>
                    </a:cubicBezTo>
                    <a:cubicBezTo>
                      <a:pt x="124" y="107"/>
                      <a:pt x="124" y="107"/>
                      <a:pt x="124" y="107"/>
                    </a:cubicBezTo>
                    <a:cubicBezTo>
                      <a:pt x="125" y="106"/>
                      <a:pt x="125" y="106"/>
                      <a:pt x="125" y="106"/>
                    </a:cubicBezTo>
                    <a:cubicBezTo>
                      <a:pt x="125" y="107"/>
                      <a:pt x="125" y="107"/>
                      <a:pt x="125" y="107"/>
                    </a:cubicBezTo>
                    <a:cubicBezTo>
                      <a:pt x="126" y="107"/>
                      <a:pt x="126" y="107"/>
                      <a:pt x="126" y="107"/>
                    </a:cubicBezTo>
                    <a:cubicBezTo>
                      <a:pt x="129" y="108"/>
                      <a:pt x="129" y="108"/>
                      <a:pt x="129" y="108"/>
                    </a:cubicBezTo>
                    <a:cubicBezTo>
                      <a:pt x="129" y="108"/>
                      <a:pt x="129" y="108"/>
                      <a:pt x="129" y="108"/>
                    </a:cubicBezTo>
                    <a:cubicBezTo>
                      <a:pt x="130" y="108"/>
                      <a:pt x="130" y="108"/>
                      <a:pt x="130" y="108"/>
                    </a:cubicBezTo>
                    <a:cubicBezTo>
                      <a:pt x="134" y="88"/>
                      <a:pt x="134" y="88"/>
                      <a:pt x="134" y="88"/>
                    </a:cubicBezTo>
                    <a:cubicBezTo>
                      <a:pt x="134" y="88"/>
                      <a:pt x="134" y="88"/>
                      <a:pt x="134" y="88"/>
                    </a:cubicBezTo>
                    <a:cubicBezTo>
                      <a:pt x="140" y="86"/>
                      <a:pt x="140" y="86"/>
                      <a:pt x="140" y="86"/>
                    </a:cubicBezTo>
                    <a:cubicBezTo>
                      <a:pt x="147" y="82"/>
                      <a:pt x="150" y="78"/>
                      <a:pt x="150" y="75"/>
                    </a:cubicBezTo>
                    <a:cubicBezTo>
                      <a:pt x="148" y="69"/>
                      <a:pt x="148" y="69"/>
                      <a:pt x="148" y="69"/>
                    </a:cubicBezTo>
                    <a:cubicBezTo>
                      <a:pt x="147" y="65"/>
                      <a:pt x="147" y="62"/>
                      <a:pt x="148" y="61"/>
                    </a:cubicBezTo>
                    <a:cubicBezTo>
                      <a:pt x="149" y="60"/>
                      <a:pt x="150" y="60"/>
                      <a:pt x="151" y="60"/>
                    </a:cubicBezTo>
                    <a:cubicBezTo>
                      <a:pt x="154" y="60"/>
                      <a:pt x="157" y="60"/>
                      <a:pt x="160" y="62"/>
                    </a:cubicBezTo>
                    <a:cubicBezTo>
                      <a:pt x="161" y="56"/>
                      <a:pt x="161" y="56"/>
                      <a:pt x="161" y="56"/>
                    </a:cubicBezTo>
                    <a:cubicBezTo>
                      <a:pt x="161" y="55"/>
                      <a:pt x="161" y="55"/>
                      <a:pt x="161" y="55"/>
                    </a:cubicBezTo>
                    <a:cubicBezTo>
                      <a:pt x="161" y="54"/>
                      <a:pt x="161" y="54"/>
                      <a:pt x="161" y="54"/>
                    </a:cubicBezTo>
                    <a:cubicBezTo>
                      <a:pt x="168" y="51"/>
                      <a:pt x="168" y="51"/>
                      <a:pt x="168" y="51"/>
                    </a:cubicBezTo>
                    <a:cubicBezTo>
                      <a:pt x="169" y="48"/>
                      <a:pt x="169" y="48"/>
                      <a:pt x="169" y="48"/>
                    </a:cubicBezTo>
                    <a:cubicBezTo>
                      <a:pt x="165" y="48"/>
                      <a:pt x="165" y="48"/>
                      <a:pt x="165" y="48"/>
                    </a:cubicBezTo>
                    <a:cubicBezTo>
                      <a:pt x="164" y="47"/>
                      <a:pt x="164" y="47"/>
                      <a:pt x="164" y="47"/>
                    </a:cubicBezTo>
                    <a:cubicBezTo>
                      <a:pt x="164" y="45"/>
                      <a:pt x="164" y="45"/>
                      <a:pt x="164" y="45"/>
                    </a:cubicBezTo>
                    <a:cubicBezTo>
                      <a:pt x="164" y="44"/>
                      <a:pt x="164" y="44"/>
                      <a:pt x="164" y="44"/>
                    </a:cubicBezTo>
                    <a:cubicBezTo>
                      <a:pt x="165" y="43"/>
                      <a:pt x="165" y="43"/>
                      <a:pt x="165" y="43"/>
                    </a:cubicBezTo>
                    <a:cubicBezTo>
                      <a:pt x="166" y="43"/>
                      <a:pt x="166" y="43"/>
                      <a:pt x="166" y="43"/>
                    </a:cubicBezTo>
                    <a:cubicBezTo>
                      <a:pt x="167" y="43"/>
                      <a:pt x="167" y="43"/>
                      <a:pt x="167" y="43"/>
                    </a:cubicBezTo>
                    <a:cubicBezTo>
                      <a:pt x="170" y="43"/>
                      <a:pt x="173" y="42"/>
                      <a:pt x="176" y="38"/>
                    </a:cubicBezTo>
                    <a:cubicBezTo>
                      <a:pt x="202" y="20"/>
                      <a:pt x="202" y="20"/>
                      <a:pt x="202" y="20"/>
                    </a:cubicBezTo>
                    <a:cubicBezTo>
                      <a:pt x="202" y="20"/>
                      <a:pt x="202" y="20"/>
                      <a:pt x="202" y="20"/>
                    </a:cubicBezTo>
                    <a:cubicBezTo>
                      <a:pt x="210" y="24"/>
                      <a:pt x="210" y="24"/>
                      <a:pt x="210" y="24"/>
                    </a:cubicBezTo>
                    <a:cubicBezTo>
                      <a:pt x="214" y="24"/>
                      <a:pt x="214" y="24"/>
                      <a:pt x="214" y="24"/>
                    </a:cubicBezTo>
                    <a:cubicBezTo>
                      <a:pt x="212" y="15"/>
                      <a:pt x="212" y="15"/>
                      <a:pt x="212" y="15"/>
                    </a:cubicBezTo>
                    <a:cubicBezTo>
                      <a:pt x="212" y="14"/>
                      <a:pt x="212" y="14"/>
                      <a:pt x="212" y="14"/>
                    </a:cubicBezTo>
                    <a:cubicBezTo>
                      <a:pt x="212" y="14"/>
                      <a:pt x="212" y="14"/>
                      <a:pt x="212" y="14"/>
                    </a:cubicBezTo>
                    <a:cubicBezTo>
                      <a:pt x="212" y="14"/>
                      <a:pt x="212" y="14"/>
                      <a:pt x="212" y="14"/>
                    </a:cubicBezTo>
                    <a:cubicBezTo>
                      <a:pt x="217" y="6"/>
                      <a:pt x="217" y="6"/>
                      <a:pt x="217" y="6"/>
                    </a:cubicBezTo>
                    <a:cubicBezTo>
                      <a:pt x="216" y="6"/>
                      <a:pt x="216" y="6"/>
                      <a:pt x="216" y="6"/>
                    </a:cubicBezTo>
                    <a:cubicBezTo>
                      <a:pt x="213" y="6"/>
                      <a:pt x="213" y="6"/>
                      <a:pt x="213" y="6"/>
                    </a:cubicBezTo>
                    <a:cubicBezTo>
                      <a:pt x="213" y="7"/>
                      <a:pt x="213" y="7"/>
                      <a:pt x="213" y="7"/>
                    </a:cubicBezTo>
                    <a:cubicBezTo>
                      <a:pt x="212" y="7"/>
                      <a:pt x="212" y="7"/>
                      <a:pt x="212" y="7"/>
                    </a:cubicBezTo>
                    <a:cubicBezTo>
                      <a:pt x="204" y="8"/>
                      <a:pt x="204" y="8"/>
                      <a:pt x="204" y="8"/>
                    </a:cubicBezTo>
                    <a:cubicBezTo>
                      <a:pt x="202" y="8"/>
                      <a:pt x="202" y="8"/>
                      <a:pt x="202" y="8"/>
                    </a:cubicBezTo>
                    <a:cubicBezTo>
                      <a:pt x="202" y="8"/>
                      <a:pt x="202" y="8"/>
                      <a:pt x="202" y="8"/>
                    </a:cubicBezTo>
                    <a:cubicBezTo>
                      <a:pt x="202" y="8"/>
                      <a:pt x="202" y="8"/>
                      <a:pt x="202" y="8"/>
                    </a:cubicBezTo>
                    <a:cubicBezTo>
                      <a:pt x="202" y="6"/>
                      <a:pt x="202" y="6"/>
                      <a:pt x="202" y="6"/>
                    </a:cubicBezTo>
                    <a:cubicBezTo>
                      <a:pt x="200" y="4"/>
                      <a:pt x="200" y="4"/>
                      <a:pt x="200" y="4"/>
                    </a:cubicBezTo>
                    <a:lnTo>
                      <a:pt x="198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iSḷïḍé">
                <a:extLst>
                  <a:ext uri="{FF2B5EF4-FFF2-40B4-BE49-F238E27FC236}">
                    <a16:creationId xmlns:a16="http://schemas.microsoft.com/office/drawing/2014/main" xmlns="" id="{ED729A97-5B1F-44E3-BCE3-D8EAC2854139}"/>
                  </a:ext>
                </a:extLst>
              </p:cNvPr>
              <p:cNvSpPr/>
              <p:nvPr/>
            </p:nvSpPr>
            <p:spPr bwMode="auto">
              <a:xfrm>
                <a:off x="4268" y="2486"/>
                <a:ext cx="81" cy="73"/>
              </a:xfrm>
              <a:custGeom>
                <a:avLst/>
                <a:gdLst>
                  <a:gd name="T0" fmla="*/ 31 w 34"/>
                  <a:gd name="T1" fmla="*/ 17 h 31"/>
                  <a:gd name="T2" fmla="*/ 34 w 34"/>
                  <a:gd name="T3" fmla="*/ 13 h 31"/>
                  <a:gd name="T4" fmla="*/ 34 w 34"/>
                  <a:gd name="T5" fmla="*/ 13 h 31"/>
                  <a:gd name="T6" fmla="*/ 34 w 34"/>
                  <a:gd name="T7" fmla="*/ 13 h 31"/>
                  <a:gd name="T8" fmla="*/ 34 w 34"/>
                  <a:gd name="T9" fmla="*/ 13 h 31"/>
                  <a:gd name="T10" fmla="*/ 24 w 34"/>
                  <a:gd name="T11" fmla="*/ 5 h 31"/>
                  <a:gd name="T12" fmla="*/ 11 w 34"/>
                  <a:gd name="T13" fmla="*/ 1 h 31"/>
                  <a:gd name="T14" fmla="*/ 7 w 34"/>
                  <a:gd name="T15" fmla="*/ 2 h 31"/>
                  <a:gd name="T16" fmla="*/ 7 w 34"/>
                  <a:gd name="T17" fmla="*/ 11 h 31"/>
                  <a:gd name="T18" fmla="*/ 2 w 34"/>
                  <a:gd name="T19" fmla="*/ 19 h 31"/>
                  <a:gd name="T20" fmla="*/ 0 w 34"/>
                  <a:gd name="T21" fmla="*/ 21 h 31"/>
                  <a:gd name="T22" fmla="*/ 4 w 34"/>
                  <a:gd name="T23" fmla="*/ 25 h 31"/>
                  <a:gd name="T24" fmla="*/ 5 w 34"/>
                  <a:gd name="T25" fmla="*/ 25 h 31"/>
                  <a:gd name="T26" fmla="*/ 6 w 34"/>
                  <a:gd name="T27" fmla="*/ 29 h 31"/>
                  <a:gd name="T28" fmla="*/ 11 w 34"/>
                  <a:gd name="T29" fmla="*/ 31 h 31"/>
                  <a:gd name="T30" fmla="*/ 17 w 34"/>
                  <a:gd name="T31" fmla="*/ 28 h 31"/>
                  <a:gd name="T32" fmla="*/ 26 w 34"/>
                  <a:gd name="T33" fmla="*/ 30 h 31"/>
                  <a:gd name="T34" fmla="*/ 26 w 34"/>
                  <a:gd name="T35" fmla="*/ 27 h 31"/>
                  <a:gd name="T36" fmla="*/ 31 w 34"/>
                  <a:gd name="T37" fmla="*/ 1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" h="31">
                    <a:moveTo>
                      <a:pt x="31" y="17"/>
                    </a:moveTo>
                    <a:cubicBezTo>
                      <a:pt x="34" y="13"/>
                      <a:pt x="34" y="13"/>
                      <a:pt x="34" y="13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19" y="1"/>
                      <a:pt x="14" y="0"/>
                      <a:pt x="11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6" y="13"/>
                      <a:pt x="5" y="17"/>
                      <a:pt x="2" y="19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3" y="29"/>
                      <a:pt x="15" y="28"/>
                      <a:pt x="17" y="28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7" y="21"/>
                      <a:pt x="29" y="18"/>
                      <a:pt x="31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išḷîḑe">
                <a:extLst>
                  <a:ext uri="{FF2B5EF4-FFF2-40B4-BE49-F238E27FC236}">
                    <a16:creationId xmlns:a16="http://schemas.microsoft.com/office/drawing/2014/main" xmlns="" id="{E8A9D6C1-14BB-49D6-BC5D-58409DC316DC}"/>
                  </a:ext>
                </a:extLst>
              </p:cNvPr>
              <p:cNvSpPr/>
              <p:nvPr/>
            </p:nvSpPr>
            <p:spPr bwMode="auto">
              <a:xfrm>
                <a:off x="3892" y="2216"/>
                <a:ext cx="447" cy="345"/>
              </a:xfrm>
              <a:custGeom>
                <a:avLst/>
                <a:gdLst>
                  <a:gd name="T0" fmla="*/ 120 w 189"/>
                  <a:gd name="T1" fmla="*/ 23 h 146"/>
                  <a:gd name="T2" fmla="*/ 85 w 189"/>
                  <a:gd name="T3" fmla="*/ 9 h 146"/>
                  <a:gd name="T4" fmla="*/ 85 w 189"/>
                  <a:gd name="T5" fmla="*/ 1 h 146"/>
                  <a:gd name="T6" fmla="*/ 82 w 189"/>
                  <a:gd name="T7" fmla="*/ 0 h 146"/>
                  <a:gd name="T8" fmla="*/ 66 w 189"/>
                  <a:gd name="T9" fmla="*/ 16 h 146"/>
                  <a:gd name="T10" fmla="*/ 58 w 189"/>
                  <a:gd name="T11" fmla="*/ 24 h 146"/>
                  <a:gd name="T12" fmla="*/ 48 w 189"/>
                  <a:gd name="T13" fmla="*/ 19 h 146"/>
                  <a:gd name="T14" fmla="*/ 31 w 189"/>
                  <a:gd name="T15" fmla="*/ 25 h 146"/>
                  <a:gd name="T16" fmla="*/ 10 w 189"/>
                  <a:gd name="T17" fmla="*/ 11 h 146"/>
                  <a:gd name="T18" fmla="*/ 2 w 189"/>
                  <a:gd name="T19" fmla="*/ 17 h 146"/>
                  <a:gd name="T20" fmla="*/ 2 w 189"/>
                  <a:gd name="T21" fmla="*/ 18 h 146"/>
                  <a:gd name="T22" fmla="*/ 0 w 189"/>
                  <a:gd name="T23" fmla="*/ 20 h 146"/>
                  <a:gd name="T24" fmla="*/ 4 w 189"/>
                  <a:gd name="T25" fmla="*/ 21 h 146"/>
                  <a:gd name="T26" fmla="*/ 5 w 189"/>
                  <a:gd name="T27" fmla="*/ 21 h 146"/>
                  <a:gd name="T28" fmla="*/ 34 w 189"/>
                  <a:gd name="T29" fmla="*/ 43 h 146"/>
                  <a:gd name="T30" fmla="*/ 62 w 189"/>
                  <a:gd name="T31" fmla="*/ 75 h 146"/>
                  <a:gd name="T32" fmla="*/ 90 w 189"/>
                  <a:gd name="T33" fmla="*/ 72 h 146"/>
                  <a:gd name="T34" fmla="*/ 91 w 189"/>
                  <a:gd name="T35" fmla="*/ 71 h 146"/>
                  <a:gd name="T36" fmla="*/ 99 w 189"/>
                  <a:gd name="T37" fmla="*/ 73 h 146"/>
                  <a:gd name="T38" fmla="*/ 100 w 189"/>
                  <a:gd name="T39" fmla="*/ 75 h 146"/>
                  <a:gd name="T40" fmla="*/ 93 w 189"/>
                  <a:gd name="T41" fmla="*/ 93 h 146"/>
                  <a:gd name="T42" fmla="*/ 84 w 189"/>
                  <a:gd name="T43" fmla="*/ 93 h 146"/>
                  <a:gd name="T44" fmla="*/ 74 w 189"/>
                  <a:gd name="T45" fmla="*/ 117 h 146"/>
                  <a:gd name="T46" fmla="*/ 89 w 189"/>
                  <a:gd name="T47" fmla="*/ 127 h 146"/>
                  <a:gd name="T48" fmla="*/ 93 w 189"/>
                  <a:gd name="T49" fmla="*/ 133 h 146"/>
                  <a:gd name="T50" fmla="*/ 100 w 189"/>
                  <a:gd name="T51" fmla="*/ 133 h 146"/>
                  <a:gd name="T52" fmla="*/ 115 w 189"/>
                  <a:gd name="T53" fmla="*/ 139 h 146"/>
                  <a:gd name="T54" fmla="*/ 118 w 189"/>
                  <a:gd name="T55" fmla="*/ 143 h 146"/>
                  <a:gd name="T56" fmla="*/ 132 w 189"/>
                  <a:gd name="T57" fmla="*/ 144 h 146"/>
                  <a:gd name="T58" fmla="*/ 152 w 189"/>
                  <a:gd name="T59" fmla="*/ 143 h 146"/>
                  <a:gd name="T60" fmla="*/ 159 w 189"/>
                  <a:gd name="T61" fmla="*/ 139 h 146"/>
                  <a:gd name="T62" fmla="*/ 158 w 189"/>
                  <a:gd name="T63" fmla="*/ 131 h 146"/>
                  <a:gd name="T64" fmla="*/ 162 w 189"/>
                  <a:gd name="T65" fmla="*/ 119 h 146"/>
                  <a:gd name="T66" fmla="*/ 170 w 189"/>
                  <a:gd name="T67" fmla="*/ 111 h 146"/>
                  <a:gd name="T68" fmla="*/ 186 w 189"/>
                  <a:gd name="T69" fmla="*/ 111 h 146"/>
                  <a:gd name="T70" fmla="*/ 181 w 189"/>
                  <a:gd name="T71" fmla="*/ 98 h 146"/>
                  <a:gd name="T72" fmla="*/ 174 w 189"/>
                  <a:gd name="T73" fmla="*/ 97 h 146"/>
                  <a:gd name="T74" fmla="*/ 174 w 189"/>
                  <a:gd name="T75" fmla="*/ 97 h 146"/>
                  <a:gd name="T76" fmla="*/ 156 w 189"/>
                  <a:gd name="T77" fmla="*/ 86 h 146"/>
                  <a:gd name="T78" fmla="*/ 147 w 189"/>
                  <a:gd name="T79" fmla="*/ 83 h 146"/>
                  <a:gd name="T80" fmla="*/ 132 w 189"/>
                  <a:gd name="T81" fmla="*/ 43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89" h="146">
                    <a:moveTo>
                      <a:pt x="132" y="43"/>
                    </a:moveTo>
                    <a:cubicBezTo>
                      <a:pt x="128" y="39"/>
                      <a:pt x="124" y="33"/>
                      <a:pt x="120" y="23"/>
                    </a:cubicBezTo>
                    <a:cubicBezTo>
                      <a:pt x="109" y="23"/>
                      <a:pt x="102" y="21"/>
                      <a:pt x="99" y="17"/>
                    </a:cubicBezTo>
                    <a:cubicBezTo>
                      <a:pt x="96" y="13"/>
                      <a:pt x="92" y="11"/>
                      <a:pt x="85" y="9"/>
                    </a:cubicBezTo>
                    <a:cubicBezTo>
                      <a:pt x="83" y="8"/>
                      <a:pt x="83" y="8"/>
                      <a:pt x="83" y="8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77" y="3"/>
                      <a:pt x="74" y="5"/>
                      <a:pt x="72" y="8"/>
                    </a:cubicBezTo>
                    <a:cubicBezTo>
                      <a:pt x="71" y="11"/>
                      <a:pt x="69" y="14"/>
                      <a:pt x="66" y="16"/>
                    </a:cubicBezTo>
                    <a:cubicBezTo>
                      <a:pt x="64" y="23"/>
                      <a:pt x="62" y="26"/>
                      <a:pt x="60" y="26"/>
                    </a:cubicBezTo>
                    <a:cubicBezTo>
                      <a:pt x="59" y="26"/>
                      <a:pt x="58" y="25"/>
                      <a:pt x="58" y="24"/>
                    </a:cubicBezTo>
                    <a:cubicBezTo>
                      <a:pt x="54" y="21"/>
                      <a:pt x="54" y="21"/>
                      <a:pt x="54" y="21"/>
                    </a:cubicBezTo>
                    <a:cubicBezTo>
                      <a:pt x="52" y="20"/>
                      <a:pt x="50" y="19"/>
                      <a:pt x="48" y="19"/>
                    </a:cubicBezTo>
                    <a:cubicBezTo>
                      <a:pt x="44" y="20"/>
                      <a:pt x="44" y="20"/>
                      <a:pt x="44" y="20"/>
                    </a:cubicBezTo>
                    <a:cubicBezTo>
                      <a:pt x="41" y="23"/>
                      <a:pt x="37" y="25"/>
                      <a:pt x="31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1" y="22"/>
                      <a:pt x="9" y="17"/>
                      <a:pt x="10" y="11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12" y="31"/>
                      <a:pt x="17" y="37"/>
                      <a:pt x="20" y="38"/>
                    </a:cubicBezTo>
                    <a:cubicBezTo>
                      <a:pt x="21" y="39"/>
                      <a:pt x="26" y="41"/>
                      <a:pt x="34" y="43"/>
                    </a:cubicBezTo>
                    <a:cubicBezTo>
                      <a:pt x="49" y="48"/>
                      <a:pt x="49" y="48"/>
                      <a:pt x="49" y="48"/>
                    </a:cubicBezTo>
                    <a:cubicBezTo>
                      <a:pt x="53" y="50"/>
                      <a:pt x="58" y="59"/>
                      <a:pt x="62" y="75"/>
                    </a:cubicBezTo>
                    <a:cubicBezTo>
                      <a:pt x="69" y="79"/>
                      <a:pt x="73" y="81"/>
                      <a:pt x="76" y="81"/>
                    </a:cubicBezTo>
                    <a:cubicBezTo>
                      <a:pt x="78" y="79"/>
                      <a:pt x="83" y="77"/>
                      <a:pt x="90" y="72"/>
                    </a:cubicBezTo>
                    <a:cubicBezTo>
                      <a:pt x="90" y="72"/>
                      <a:pt x="90" y="72"/>
                      <a:pt x="90" y="72"/>
                    </a:cubicBezTo>
                    <a:cubicBezTo>
                      <a:pt x="91" y="71"/>
                      <a:pt x="91" y="71"/>
                      <a:pt x="91" y="71"/>
                    </a:cubicBezTo>
                    <a:cubicBezTo>
                      <a:pt x="92" y="72"/>
                      <a:pt x="92" y="72"/>
                      <a:pt x="92" y="72"/>
                    </a:cubicBezTo>
                    <a:cubicBezTo>
                      <a:pt x="99" y="73"/>
                      <a:pt x="99" y="73"/>
                      <a:pt x="99" y="73"/>
                    </a:cubicBezTo>
                    <a:cubicBezTo>
                      <a:pt x="100" y="73"/>
                      <a:pt x="100" y="73"/>
                      <a:pt x="100" y="73"/>
                    </a:cubicBezTo>
                    <a:cubicBezTo>
                      <a:pt x="100" y="75"/>
                      <a:pt x="100" y="75"/>
                      <a:pt x="100" y="75"/>
                    </a:cubicBezTo>
                    <a:cubicBezTo>
                      <a:pt x="99" y="76"/>
                      <a:pt x="99" y="76"/>
                      <a:pt x="99" y="76"/>
                    </a:cubicBezTo>
                    <a:cubicBezTo>
                      <a:pt x="97" y="85"/>
                      <a:pt x="95" y="91"/>
                      <a:pt x="93" y="93"/>
                    </a:cubicBezTo>
                    <a:cubicBezTo>
                      <a:pt x="84" y="93"/>
                      <a:pt x="84" y="93"/>
                      <a:pt x="84" y="93"/>
                    </a:cubicBezTo>
                    <a:cubicBezTo>
                      <a:pt x="84" y="93"/>
                      <a:pt x="84" y="93"/>
                      <a:pt x="84" y="93"/>
                    </a:cubicBezTo>
                    <a:cubicBezTo>
                      <a:pt x="84" y="97"/>
                      <a:pt x="81" y="103"/>
                      <a:pt x="76" y="111"/>
                    </a:cubicBezTo>
                    <a:cubicBezTo>
                      <a:pt x="74" y="113"/>
                      <a:pt x="74" y="115"/>
                      <a:pt x="74" y="117"/>
                    </a:cubicBezTo>
                    <a:cubicBezTo>
                      <a:pt x="83" y="123"/>
                      <a:pt x="83" y="123"/>
                      <a:pt x="83" y="123"/>
                    </a:cubicBezTo>
                    <a:cubicBezTo>
                      <a:pt x="85" y="126"/>
                      <a:pt x="87" y="127"/>
                      <a:pt x="89" y="127"/>
                    </a:cubicBezTo>
                    <a:cubicBezTo>
                      <a:pt x="91" y="127"/>
                      <a:pt x="91" y="127"/>
                      <a:pt x="91" y="127"/>
                    </a:cubicBezTo>
                    <a:cubicBezTo>
                      <a:pt x="93" y="133"/>
                      <a:pt x="93" y="133"/>
                      <a:pt x="93" y="133"/>
                    </a:cubicBezTo>
                    <a:cubicBezTo>
                      <a:pt x="97" y="135"/>
                      <a:pt x="97" y="135"/>
                      <a:pt x="97" y="135"/>
                    </a:cubicBezTo>
                    <a:cubicBezTo>
                      <a:pt x="100" y="133"/>
                      <a:pt x="100" y="133"/>
                      <a:pt x="100" y="133"/>
                    </a:cubicBezTo>
                    <a:cubicBezTo>
                      <a:pt x="101" y="131"/>
                      <a:pt x="102" y="131"/>
                      <a:pt x="104" y="131"/>
                    </a:cubicBezTo>
                    <a:cubicBezTo>
                      <a:pt x="108" y="131"/>
                      <a:pt x="111" y="133"/>
                      <a:pt x="115" y="139"/>
                    </a:cubicBezTo>
                    <a:cubicBezTo>
                      <a:pt x="115" y="139"/>
                      <a:pt x="115" y="139"/>
                      <a:pt x="115" y="139"/>
                    </a:cubicBezTo>
                    <a:cubicBezTo>
                      <a:pt x="118" y="143"/>
                      <a:pt x="118" y="143"/>
                      <a:pt x="118" y="143"/>
                    </a:cubicBezTo>
                    <a:cubicBezTo>
                      <a:pt x="119" y="143"/>
                      <a:pt x="119" y="143"/>
                      <a:pt x="119" y="143"/>
                    </a:cubicBezTo>
                    <a:cubicBezTo>
                      <a:pt x="121" y="141"/>
                      <a:pt x="126" y="142"/>
                      <a:pt x="132" y="144"/>
                    </a:cubicBezTo>
                    <a:cubicBezTo>
                      <a:pt x="142" y="146"/>
                      <a:pt x="142" y="146"/>
                      <a:pt x="142" y="146"/>
                    </a:cubicBezTo>
                    <a:cubicBezTo>
                      <a:pt x="152" y="143"/>
                      <a:pt x="152" y="143"/>
                      <a:pt x="152" y="143"/>
                    </a:cubicBezTo>
                    <a:cubicBezTo>
                      <a:pt x="156" y="141"/>
                      <a:pt x="156" y="141"/>
                      <a:pt x="156" y="141"/>
                    </a:cubicBezTo>
                    <a:cubicBezTo>
                      <a:pt x="159" y="139"/>
                      <a:pt x="159" y="139"/>
                      <a:pt x="159" y="139"/>
                    </a:cubicBezTo>
                    <a:cubicBezTo>
                      <a:pt x="156" y="136"/>
                      <a:pt x="156" y="136"/>
                      <a:pt x="156" y="136"/>
                    </a:cubicBezTo>
                    <a:cubicBezTo>
                      <a:pt x="156" y="135"/>
                      <a:pt x="156" y="133"/>
                      <a:pt x="158" y="131"/>
                    </a:cubicBezTo>
                    <a:cubicBezTo>
                      <a:pt x="161" y="129"/>
                      <a:pt x="162" y="127"/>
                      <a:pt x="162" y="124"/>
                    </a:cubicBezTo>
                    <a:cubicBezTo>
                      <a:pt x="162" y="119"/>
                      <a:pt x="162" y="119"/>
                      <a:pt x="162" y="119"/>
                    </a:cubicBezTo>
                    <a:cubicBezTo>
                      <a:pt x="162" y="117"/>
                      <a:pt x="162" y="115"/>
                      <a:pt x="163" y="115"/>
                    </a:cubicBezTo>
                    <a:cubicBezTo>
                      <a:pt x="164" y="113"/>
                      <a:pt x="166" y="112"/>
                      <a:pt x="170" y="111"/>
                    </a:cubicBezTo>
                    <a:cubicBezTo>
                      <a:pt x="175" y="111"/>
                      <a:pt x="181" y="113"/>
                      <a:pt x="189" y="119"/>
                    </a:cubicBezTo>
                    <a:cubicBezTo>
                      <a:pt x="186" y="111"/>
                      <a:pt x="186" y="111"/>
                      <a:pt x="186" y="111"/>
                    </a:cubicBezTo>
                    <a:cubicBezTo>
                      <a:pt x="182" y="105"/>
                      <a:pt x="182" y="105"/>
                      <a:pt x="182" y="105"/>
                    </a:cubicBezTo>
                    <a:cubicBezTo>
                      <a:pt x="181" y="98"/>
                      <a:pt x="181" y="98"/>
                      <a:pt x="181" y="98"/>
                    </a:cubicBezTo>
                    <a:cubicBezTo>
                      <a:pt x="174" y="97"/>
                      <a:pt x="174" y="97"/>
                      <a:pt x="174" y="97"/>
                    </a:cubicBezTo>
                    <a:cubicBezTo>
                      <a:pt x="174" y="97"/>
                      <a:pt x="174" y="97"/>
                      <a:pt x="174" y="97"/>
                    </a:cubicBezTo>
                    <a:cubicBezTo>
                      <a:pt x="174" y="97"/>
                      <a:pt x="174" y="97"/>
                      <a:pt x="174" y="97"/>
                    </a:cubicBezTo>
                    <a:cubicBezTo>
                      <a:pt x="174" y="97"/>
                      <a:pt x="174" y="97"/>
                      <a:pt x="174" y="97"/>
                    </a:cubicBezTo>
                    <a:cubicBezTo>
                      <a:pt x="174" y="97"/>
                      <a:pt x="174" y="97"/>
                      <a:pt x="174" y="97"/>
                    </a:cubicBezTo>
                    <a:cubicBezTo>
                      <a:pt x="156" y="86"/>
                      <a:pt x="156" y="86"/>
                      <a:pt x="156" y="86"/>
                    </a:cubicBezTo>
                    <a:cubicBezTo>
                      <a:pt x="147" y="85"/>
                      <a:pt x="147" y="85"/>
                      <a:pt x="147" y="85"/>
                    </a:cubicBezTo>
                    <a:cubicBezTo>
                      <a:pt x="147" y="83"/>
                      <a:pt x="147" y="83"/>
                      <a:pt x="147" y="83"/>
                    </a:cubicBezTo>
                    <a:cubicBezTo>
                      <a:pt x="146" y="73"/>
                      <a:pt x="146" y="73"/>
                      <a:pt x="146" y="73"/>
                    </a:cubicBezTo>
                    <a:cubicBezTo>
                      <a:pt x="140" y="57"/>
                      <a:pt x="136" y="46"/>
                      <a:pt x="132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íṥḷïḓe">
                <a:extLst>
                  <a:ext uri="{FF2B5EF4-FFF2-40B4-BE49-F238E27FC236}">
                    <a16:creationId xmlns:a16="http://schemas.microsoft.com/office/drawing/2014/main" xmlns="" id="{290BBB4D-4522-4BE0-AF34-5C701E67573D}"/>
                  </a:ext>
                </a:extLst>
              </p:cNvPr>
              <p:cNvSpPr/>
              <p:nvPr/>
            </p:nvSpPr>
            <p:spPr bwMode="auto">
              <a:xfrm>
                <a:off x="3658" y="1555"/>
                <a:ext cx="416" cy="594"/>
              </a:xfrm>
              <a:custGeom>
                <a:avLst/>
                <a:gdLst>
                  <a:gd name="T0" fmla="*/ 158 w 176"/>
                  <a:gd name="T1" fmla="*/ 74 h 251"/>
                  <a:gd name="T2" fmla="*/ 140 w 176"/>
                  <a:gd name="T3" fmla="*/ 69 h 251"/>
                  <a:gd name="T4" fmla="*/ 139 w 176"/>
                  <a:gd name="T5" fmla="*/ 52 h 251"/>
                  <a:gd name="T6" fmla="*/ 134 w 176"/>
                  <a:gd name="T7" fmla="*/ 46 h 251"/>
                  <a:gd name="T8" fmla="*/ 117 w 176"/>
                  <a:gd name="T9" fmla="*/ 38 h 251"/>
                  <a:gd name="T10" fmla="*/ 117 w 176"/>
                  <a:gd name="T11" fmla="*/ 24 h 251"/>
                  <a:gd name="T12" fmla="*/ 113 w 176"/>
                  <a:gd name="T13" fmla="*/ 20 h 251"/>
                  <a:gd name="T14" fmla="*/ 105 w 176"/>
                  <a:gd name="T15" fmla="*/ 15 h 251"/>
                  <a:gd name="T16" fmla="*/ 100 w 176"/>
                  <a:gd name="T17" fmla="*/ 0 h 251"/>
                  <a:gd name="T18" fmla="*/ 89 w 176"/>
                  <a:gd name="T19" fmla="*/ 8 h 251"/>
                  <a:gd name="T20" fmla="*/ 78 w 176"/>
                  <a:gd name="T21" fmla="*/ 24 h 251"/>
                  <a:gd name="T22" fmla="*/ 71 w 176"/>
                  <a:gd name="T23" fmla="*/ 33 h 251"/>
                  <a:gd name="T24" fmla="*/ 59 w 176"/>
                  <a:gd name="T25" fmla="*/ 39 h 251"/>
                  <a:gd name="T26" fmla="*/ 45 w 176"/>
                  <a:gd name="T27" fmla="*/ 39 h 251"/>
                  <a:gd name="T28" fmla="*/ 32 w 176"/>
                  <a:gd name="T29" fmla="*/ 50 h 251"/>
                  <a:gd name="T30" fmla="*/ 24 w 176"/>
                  <a:gd name="T31" fmla="*/ 45 h 251"/>
                  <a:gd name="T32" fmla="*/ 17 w 176"/>
                  <a:gd name="T33" fmla="*/ 32 h 251"/>
                  <a:gd name="T34" fmla="*/ 8 w 176"/>
                  <a:gd name="T35" fmla="*/ 48 h 251"/>
                  <a:gd name="T36" fmla="*/ 7 w 176"/>
                  <a:gd name="T37" fmla="*/ 48 h 251"/>
                  <a:gd name="T38" fmla="*/ 15 w 176"/>
                  <a:gd name="T39" fmla="*/ 84 h 251"/>
                  <a:gd name="T40" fmla="*/ 18 w 176"/>
                  <a:gd name="T41" fmla="*/ 94 h 251"/>
                  <a:gd name="T42" fmla="*/ 6 w 176"/>
                  <a:gd name="T43" fmla="*/ 100 h 251"/>
                  <a:gd name="T44" fmla="*/ 24 w 176"/>
                  <a:gd name="T45" fmla="*/ 120 h 251"/>
                  <a:gd name="T46" fmla="*/ 24 w 176"/>
                  <a:gd name="T47" fmla="*/ 120 h 251"/>
                  <a:gd name="T48" fmla="*/ 19 w 176"/>
                  <a:gd name="T49" fmla="*/ 140 h 251"/>
                  <a:gd name="T50" fmla="*/ 8 w 176"/>
                  <a:gd name="T51" fmla="*/ 147 h 251"/>
                  <a:gd name="T52" fmla="*/ 18 w 176"/>
                  <a:gd name="T53" fmla="*/ 179 h 251"/>
                  <a:gd name="T54" fmla="*/ 24 w 176"/>
                  <a:gd name="T55" fmla="*/ 189 h 251"/>
                  <a:gd name="T56" fmla="*/ 16 w 176"/>
                  <a:gd name="T57" fmla="*/ 208 h 251"/>
                  <a:gd name="T58" fmla="*/ 10 w 176"/>
                  <a:gd name="T59" fmla="*/ 225 h 251"/>
                  <a:gd name="T60" fmla="*/ 11 w 176"/>
                  <a:gd name="T61" fmla="*/ 238 h 251"/>
                  <a:gd name="T62" fmla="*/ 13 w 176"/>
                  <a:gd name="T63" fmla="*/ 241 h 251"/>
                  <a:gd name="T64" fmla="*/ 14 w 176"/>
                  <a:gd name="T65" fmla="*/ 244 h 251"/>
                  <a:gd name="T66" fmla="*/ 14 w 176"/>
                  <a:gd name="T67" fmla="*/ 244 h 251"/>
                  <a:gd name="T68" fmla="*/ 47 w 176"/>
                  <a:gd name="T69" fmla="*/ 248 h 251"/>
                  <a:gd name="T70" fmla="*/ 56 w 176"/>
                  <a:gd name="T71" fmla="*/ 232 h 251"/>
                  <a:gd name="T72" fmla="*/ 104 w 176"/>
                  <a:gd name="T73" fmla="*/ 176 h 251"/>
                  <a:gd name="T74" fmla="*/ 125 w 176"/>
                  <a:gd name="T75" fmla="*/ 164 h 251"/>
                  <a:gd name="T76" fmla="*/ 117 w 176"/>
                  <a:gd name="T77" fmla="*/ 156 h 251"/>
                  <a:gd name="T78" fmla="*/ 115 w 176"/>
                  <a:gd name="T79" fmla="*/ 147 h 251"/>
                  <a:gd name="T80" fmla="*/ 87 w 176"/>
                  <a:gd name="T81" fmla="*/ 119 h 251"/>
                  <a:gd name="T82" fmla="*/ 61 w 176"/>
                  <a:gd name="T83" fmla="*/ 114 h 251"/>
                  <a:gd name="T84" fmla="*/ 51 w 176"/>
                  <a:gd name="T85" fmla="*/ 100 h 251"/>
                  <a:gd name="T86" fmla="*/ 67 w 176"/>
                  <a:gd name="T87" fmla="*/ 74 h 251"/>
                  <a:gd name="T88" fmla="*/ 71 w 176"/>
                  <a:gd name="T89" fmla="*/ 61 h 251"/>
                  <a:gd name="T90" fmla="*/ 104 w 176"/>
                  <a:gd name="T91" fmla="*/ 67 h 251"/>
                  <a:gd name="T92" fmla="*/ 101 w 176"/>
                  <a:gd name="T93" fmla="*/ 80 h 251"/>
                  <a:gd name="T94" fmla="*/ 120 w 176"/>
                  <a:gd name="T95" fmla="*/ 95 h 251"/>
                  <a:gd name="T96" fmla="*/ 150 w 176"/>
                  <a:gd name="T97" fmla="*/ 122 h 251"/>
                  <a:gd name="T98" fmla="*/ 166 w 176"/>
                  <a:gd name="T99" fmla="*/ 102 h 251"/>
                  <a:gd name="T100" fmla="*/ 168 w 176"/>
                  <a:gd name="T101" fmla="*/ 92 h 251"/>
                  <a:gd name="T102" fmla="*/ 175 w 176"/>
                  <a:gd name="T103" fmla="*/ 87 h 251"/>
                  <a:gd name="T104" fmla="*/ 163 w 176"/>
                  <a:gd name="T105" fmla="*/ 78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76" h="251">
                    <a:moveTo>
                      <a:pt x="162" y="76"/>
                    </a:moveTo>
                    <a:cubicBezTo>
                      <a:pt x="159" y="74"/>
                      <a:pt x="159" y="74"/>
                      <a:pt x="159" y="74"/>
                    </a:cubicBezTo>
                    <a:cubicBezTo>
                      <a:pt x="159" y="74"/>
                      <a:pt x="159" y="74"/>
                      <a:pt x="159" y="74"/>
                    </a:cubicBezTo>
                    <a:cubicBezTo>
                      <a:pt x="158" y="74"/>
                      <a:pt x="158" y="74"/>
                      <a:pt x="158" y="74"/>
                    </a:cubicBezTo>
                    <a:cubicBezTo>
                      <a:pt x="156" y="72"/>
                      <a:pt x="156" y="72"/>
                      <a:pt x="156" y="72"/>
                    </a:cubicBezTo>
                    <a:cubicBezTo>
                      <a:pt x="145" y="68"/>
                      <a:pt x="145" y="68"/>
                      <a:pt x="145" y="68"/>
                    </a:cubicBezTo>
                    <a:cubicBezTo>
                      <a:pt x="142" y="68"/>
                      <a:pt x="142" y="68"/>
                      <a:pt x="142" y="68"/>
                    </a:cubicBezTo>
                    <a:cubicBezTo>
                      <a:pt x="140" y="69"/>
                      <a:pt x="140" y="69"/>
                      <a:pt x="140" y="69"/>
                    </a:cubicBezTo>
                    <a:cubicBezTo>
                      <a:pt x="135" y="61"/>
                      <a:pt x="135" y="61"/>
                      <a:pt x="135" y="61"/>
                    </a:cubicBezTo>
                    <a:cubicBezTo>
                      <a:pt x="136" y="60"/>
                      <a:pt x="136" y="60"/>
                      <a:pt x="136" y="60"/>
                    </a:cubicBezTo>
                    <a:cubicBezTo>
                      <a:pt x="139" y="56"/>
                      <a:pt x="139" y="56"/>
                      <a:pt x="139" y="56"/>
                    </a:cubicBezTo>
                    <a:cubicBezTo>
                      <a:pt x="139" y="52"/>
                      <a:pt x="139" y="52"/>
                      <a:pt x="139" y="52"/>
                    </a:cubicBezTo>
                    <a:cubicBezTo>
                      <a:pt x="139" y="51"/>
                      <a:pt x="139" y="51"/>
                      <a:pt x="139" y="51"/>
                    </a:cubicBezTo>
                    <a:cubicBezTo>
                      <a:pt x="141" y="48"/>
                      <a:pt x="141" y="48"/>
                      <a:pt x="141" y="48"/>
                    </a:cubicBezTo>
                    <a:cubicBezTo>
                      <a:pt x="140" y="47"/>
                      <a:pt x="140" y="47"/>
                      <a:pt x="140" y="47"/>
                    </a:cubicBezTo>
                    <a:cubicBezTo>
                      <a:pt x="134" y="46"/>
                      <a:pt x="134" y="46"/>
                      <a:pt x="134" y="46"/>
                    </a:cubicBezTo>
                    <a:cubicBezTo>
                      <a:pt x="134" y="46"/>
                      <a:pt x="134" y="46"/>
                      <a:pt x="134" y="46"/>
                    </a:cubicBezTo>
                    <a:cubicBezTo>
                      <a:pt x="123" y="44"/>
                      <a:pt x="123" y="44"/>
                      <a:pt x="123" y="44"/>
                    </a:cubicBezTo>
                    <a:cubicBezTo>
                      <a:pt x="123" y="44"/>
                      <a:pt x="123" y="44"/>
                      <a:pt x="123" y="44"/>
                    </a:cubicBezTo>
                    <a:cubicBezTo>
                      <a:pt x="117" y="38"/>
                      <a:pt x="117" y="38"/>
                      <a:pt x="117" y="38"/>
                    </a:cubicBezTo>
                    <a:cubicBezTo>
                      <a:pt x="117" y="38"/>
                      <a:pt x="117" y="38"/>
                      <a:pt x="117" y="38"/>
                    </a:cubicBezTo>
                    <a:cubicBezTo>
                      <a:pt x="115" y="34"/>
                      <a:pt x="115" y="34"/>
                      <a:pt x="115" y="34"/>
                    </a:cubicBezTo>
                    <a:cubicBezTo>
                      <a:pt x="114" y="32"/>
                      <a:pt x="114" y="32"/>
                      <a:pt x="114" y="32"/>
                    </a:cubicBezTo>
                    <a:cubicBezTo>
                      <a:pt x="117" y="24"/>
                      <a:pt x="117" y="24"/>
                      <a:pt x="117" y="24"/>
                    </a:cubicBezTo>
                    <a:cubicBezTo>
                      <a:pt x="117" y="18"/>
                      <a:pt x="117" y="18"/>
                      <a:pt x="117" y="18"/>
                    </a:cubicBezTo>
                    <a:cubicBezTo>
                      <a:pt x="117" y="16"/>
                      <a:pt x="117" y="16"/>
                      <a:pt x="117" y="16"/>
                    </a:cubicBezTo>
                    <a:cubicBezTo>
                      <a:pt x="114" y="20"/>
                      <a:pt x="114" y="20"/>
                      <a:pt x="114" y="20"/>
                    </a:cubicBezTo>
                    <a:cubicBezTo>
                      <a:pt x="113" y="20"/>
                      <a:pt x="113" y="20"/>
                      <a:pt x="113" y="20"/>
                    </a:cubicBezTo>
                    <a:cubicBezTo>
                      <a:pt x="113" y="21"/>
                      <a:pt x="113" y="21"/>
                      <a:pt x="113" y="21"/>
                    </a:cubicBezTo>
                    <a:cubicBezTo>
                      <a:pt x="112" y="20"/>
                      <a:pt x="112" y="20"/>
                      <a:pt x="112" y="20"/>
                    </a:cubicBezTo>
                    <a:cubicBezTo>
                      <a:pt x="111" y="20"/>
                      <a:pt x="111" y="20"/>
                      <a:pt x="111" y="20"/>
                    </a:cubicBezTo>
                    <a:cubicBezTo>
                      <a:pt x="105" y="15"/>
                      <a:pt x="105" y="15"/>
                      <a:pt x="105" y="15"/>
                    </a:cubicBezTo>
                    <a:cubicBezTo>
                      <a:pt x="104" y="14"/>
                      <a:pt x="104" y="14"/>
                      <a:pt x="104" y="14"/>
                    </a:cubicBezTo>
                    <a:cubicBezTo>
                      <a:pt x="104" y="13"/>
                      <a:pt x="104" y="13"/>
                      <a:pt x="104" y="13"/>
                    </a:cubicBezTo>
                    <a:cubicBezTo>
                      <a:pt x="103" y="4"/>
                      <a:pt x="103" y="4"/>
                      <a:pt x="103" y="4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0" y="7"/>
                      <a:pt x="90" y="7"/>
                      <a:pt x="90" y="7"/>
                    </a:cubicBezTo>
                    <a:cubicBezTo>
                      <a:pt x="90" y="8"/>
                      <a:pt x="90" y="8"/>
                      <a:pt x="90" y="8"/>
                    </a:cubicBezTo>
                    <a:cubicBezTo>
                      <a:pt x="89" y="8"/>
                      <a:pt x="89" y="8"/>
                      <a:pt x="89" y="8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3" y="32"/>
                      <a:pt x="73" y="32"/>
                      <a:pt x="73" y="32"/>
                    </a:cubicBezTo>
                    <a:cubicBezTo>
                      <a:pt x="73" y="33"/>
                      <a:pt x="73" y="33"/>
                      <a:pt x="73" y="33"/>
                    </a:cubicBezTo>
                    <a:cubicBezTo>
                      <a:pt x="72" y="33"/>
                      <a:pt x="72" y="33"/>
                      <a:pt x="72" y="33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65" y="34"/>
                      <a:pt x="65" y="34"/>
                      <a:pt x="65" y="34"/>
                    </a:cubicBezTo>
                    <a:cubicBezTo>
                      <a:pt x="59" y="38"/>
                      <a:pt x="59" y="38"/>
                      <a:pt x="59" y="38"/>
                    </a:cubicBezTo>
                    <a:cubicBezTo>
                      <a:pt x="59" y="39"/>
                      <a:pt x="59" y="39"/>
                      <a:pt x="59" y="39"/>
                    </a:cubicBezTo>
                    <a:cubicBezTo>
                      <a:pt x="59" y="39"/>
                      <a:pt x="59" y="39"/>
                      <a:pt x="59" y="39"/>
                    </a:cubicBezTo>
                    <a:cubicBezTo>
                      <a:pt x="58" y="39"/>
                      <a:pt x="58" y="39"/>
                      <a:pt x="58" y="39"/>
                    </a:cubicBezTo>
                    <a:cubicBezTo>
                      <a:pt x="57" y="39"/>
                      <a:pt x="57" y="39"/>
                      <a:pt x="57" y="39"/>
                    </a:cubicBezTo>
                    <a:cubicBezTo>
                      <a:pt x="46" y="35"/>
                      <a:pt x="46" y="35"/>
                      <a:pt x="46" y="35"/>
                    </a:cubicBezTo>
                    <a:cubicBezTo>
                      <a:pt x="45" y="39"/>
                      <a:pt x="45" y="39"/>
                      <a:pt x="45" y="39"/>
                    </a:cubicBezTo>
                    <a:cubicBezTo>
                      <a:pt x="45" y="40"/>
                      <a:pt x="45" y="40"/>
                      <a:pt x="45" y="40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39" y="49"/>
                      <a:pt x="38" y="50"/>
                      <a:pt x="37" y="50"/>
                    </a:cubicBezTo>
                    <a:cubicBezTo>
                      <a:pt x="32" y="50"/>
                      <a:pt x="32" y="50"/>
                      <a:pt x="32" y="50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24" y="45"/>
                      <a:pt x="24" y="45"/>
                      <a:pt x="24" y="45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7" y="48"/>
                      <a:pt x="7" y="48"/>
                      <a:pt x="7" y="48"/>
                    </a:cubicBezTo>
                    <a:cubicBezTo>
                      <a:pt x="4" y="54"/>
                      <a:pt x="4" y="54"/>
                      <a:pt x="4" y="54"/>
                    </a:cubicBezTo>
                    <a:cubicBezTo>
                      <a:pt x="4" y="55"/>
                      <a:pt x="3" y="58"/>
                      <a:pt x="0" y="61"/>
                    </a:cubicBezTo>
                    <a:cubicBezTo>
                      <a:pt x="3" y="70"/>
                      <a:pt x="3" y="70"/>
                      <a:pt x="3" y="70"/>
                    </a:cubicBezTo>
                    <a:cubicBezTo>
                      <a:pt x="15" y="84"/>
                      <a:pt x="15" y="84"/>
                      <a:pt x="15" y="84"/>
                    </a:cubicBezTo>
                    <a:cubicBezTo>
                      <a:pt x="15" y="84"/>
                      <a:pt x="15" y="84"/>
                      <a:pt x="15" y="84"/>
                    </a:cubicBezTo>
                    <a:cubicBezTo>
                      <a:pt x="19" y="92"/>
                      <a:pt x="19" y="92"/>
                      <a:pt x="19" y="92"/>
                    </a:cubicBezTo>
                    <a:cubicBezTo>
                      <a:pt x="19" y="93"/>
                      <a:pt x="19" y="93"/>
                      <a:pt x="19" y="93"/>
                    </a:cubicBezTo>
                    <a:cubicBezTo>
                      <a:pt x="18" y="94"/>
                      <a:pt x="18" y="94"/>
                      <a:pt x="18" y="94"/>
                    </a:cubicBezTo>
                    <a:cubicBezTo>
                      <a:pt x="18" y="94"/>
                      <a:pt x="18" y="94"/>
                      <a:pt x="18" y="94"/>
                    </a:cubicBezTo>
                    <a:cubicBezTo>
                      <a:pt x="15" y="98"/>
                      <a:pt x="15" y="98"/>
                      <a:pt x="15" y="98"/>
                    </a:cubicBezTo>
                    <a:cubicBezTo>
                      <a:pt x="14" y="98"/>
                      <a:pt x="14" y="98"/>
                      <a:pt x="14" y="98"/>
                    </a:cubicBezTo>
                    <a:cubicBezTo>
                      <a:pt x="6" y="100"/>
                      <a:pt x="6" y="100"/>
                      <a:pt x="6" y="100"/>
                    </a:cubicBezTo>
                    <a:cubicBezTo>
                      <a:pt x="7" y="106"/>
                      <a:pt x="7" y="106"/>
                      <a:pt x="7" y="106"/>
                    </a:cubicBezTo>
                    <a:cubicBezTo>
                      <a:pt x="13" y="110"/>
                      <a:pt x="13" y="110"/>
                      <a:pt x="13" y="110"/>
                    </a:cubicBezTo>
                    <a:cubicBezTo>
                      <a:pt x="21" y="112"/>
                      <a:pt x="21" y="112"/>
                      <a:pt x="21" y="112"/>
                    </a:cubicBezTo>
                    <a:cubicBezTo>
                      <a:pt x="24" y="120"/>
                      <a:pt x="24" y="120"/>
                      <a:pt x="24" y="120"/>
                    </a:cubicBezTo>
                    <a:cubicBezTo>
                      <a:pt x="24" y="120"/>
                      <a:pt x="24" y="120"/>
                      <a:pt x="24" y="120"/>
                    </a:cubicBezTo>
                    <a:cubicBezTo>
                      <a:pt x="24" y="120"/>
                      <a:pt x="24" y="120"/>
                      <a:pt x="24" y="120"/>
                    </a:cubicBezTo>
                    <a:cubicBezTo>
                      <a:pt x="24" y="120"/>
                      <a:pt x="24" y="120"/>
                      <a:pt x="24" y="120"/>
                    </a:cubicBezTo>
                    <a:cubicBezTo>
                      <a:pt x="24" y="120"/>
                      <a:pt x="24" y="120"/>
                      <a:pt x="24" y="120"/>
                    </a:cubicBezTo>
                    <a:cubicBezTo>
                      <a:pt x="22" y="134"/>
                      <a:pt x="22" y="134"/>
                      <a:pt x="22" y="134"/>
                    </a:cubicBezTo>
                    <a:cubicBezTo>
                      <a:pt x="22" y="134"/>
                      <a:pt x="22" y="134"/>
                      <a:pt x="22" y="134"/>
                    </a:cubicBezTo>
                    <a:cubicBezTo>
                      <a:pt x="22" y="134"/>
                      <a:pt x="22" y="134"/>
                      <a:pt x="22" y="134"/>
                    </a:cubicBezTo>
                    <a:cubicBezTo>
                      <a:pt x="19" y="140"/>
                      <a:pt x="19" y="140"/>
                      <a:pt x="19" y="140"/>
                    </a:cubicBezTo>
                    <a:cubicBezTo>
                      <a:pt x="19" y="142"/>
                      <a:pt x="19" y="142"/>
                      <a:pt x="19" y="142"/>
                    </a:cubicBezTo>
                    <a:cubicBezTo>
                      <a:pt x="18" y="142"/>
                      <a:pt x="18" y="142"/>
                      <a:pt x="18" y="142"/>
                    </a:cubicBezTo>
                    <a:cubicBezTo>
                      <a:pt x="8" y="143"/>
                      <a:pt x="8" y="143"/>
                      <a:pt x="8" y="143"/>
                    </a:cubicBezTo>
                    <a:cubicBezTo>
                      <a:pt x="8" y="147"/>
                      <a:pt x="8" y="147"/>
                      <a:pt x="8" y="147"/>
                    </a:cubicBezTo>
                    <a:cubicBezTo>
                      <a:pt x="5" y="156"/>
                      <a:pt x="5" y="156"/>
                      <a:pt x="5" y="156"/>
                    </a:cubicBezTo>
                    <a:cubicBezTo>
                      <a:pt x="4" y="166"/>
                      <a:pt x="4" y="166"/>
                      <a:pt x="4" y="166"/>
                    </a:cubicBezTo>
                    <a:cubicBezTo>
                      <a:pt x="6" y="172"/>
                      <a:pt x="6" y="172"/>
                      <a:pt x="6" y="172"/>
                    </a:cubicBezTo>
                    <a:cubicBezTo>
                      <a:pt x="18" y="179"/>
                      <a:pt x="18" y="179"/>
                      <a:pt x="18" y="179"/>
                    </a:cubicBezTo>
                    <a:cubicBezTo>
                      <a:pt x="19" y="180"/>
                      <a:pt x="19" y="180"/>
                      <a:pt x="19" y="180"/>
                    </a:cubicBezTo>
                    <a:cubicBezTo>
                      <a:pt x="24" y="188"/>
                      <a:pt x="24" y="188"/>
                      <a:pt x="24" y="188"/>
                    </a:cubicBezTo>
                    <a:cubicBezTo>
                      <a:pt x="24" y="189"/>
                      <a:pt x="24" y="189"/>
                      <a:pt x="24" y="189"/>
                    </a:cubicBezTo>
                    <a:cubicBezTo>
                      <a:pt x="24" y="189"/>
                      <a:pt x="24" y="189"/>
                      <a:pt x="24" y="189"/>
                    </a:cubicBezTo>
                    <a:cubicBezTo>
                      <a:pt x="24" y="190"/>
                      <a:pt x="24" y="190"/>
                      <a:pt x="24" y="190"/>
                    </a:cubicBezTo>
                    <a:cubicBezTo>
                      <a:pt x="17" y="204"/>
                      <a:pt x="17" y="204"/>
                      <a:pt x="17" y="204"/>
                    </a:cubicBezTo>
                    <a:cubicBezTo>
                      <a:pt x="16" y="208"/>
                      <a:pt x="16" y="208"/>
                      <a:pt x="16" y="208"/>
                    </a:cubicBezTo>
                    <a:cubicBezTo>
                      <a:pt x="16" y="208"/>
                      <a:pt x="16" y="208"/>
                      <a:pt x="16" y="208"/>
                    </a:cubicBezTo>
                    <a:cubicBezTo>
                      <a:pt x="12" y="217"/>
                      <a:pt x="12" y="217"/>
                      <a:pt x="12" y="217"/>
                    </a:cubicBezTo>
                    <a:cubicBezTo>
                      <a:pt x="10" y="224"/>
                      <a:pt x="10" y="224"/>
                      <a:pt x="10" y="224"/>
                    </a:cubicBezTo>
                    <a:cubicBezTo>
                      <a:pt x="10" y="225"/>
                      <a:pt x="10" y="225"/>
                      <a:pt x="10" y="225"/>
                    </a:cubicBezTo>
                    <a:cubicBezTo>
                      <a:pt x="10" y="225"/>
                      <a:pt x="10" y="225"/>
                      <a:pt x="10" y="225"/>
                    </a:cubicBezTo>
                    <a:cubicBezTo>
                      <a:pt x="8" y="227"/>
                      <a:pt x="7" y="228"/>
                      <a:pt x="6" y="231"/>
                    </a:cubicBezTo>
                    <a:cubicBezTo>
                      <a:pt x="5" y="232"/>
                      <a:pt x="5" y="232"/>
                      <a:pt x="6" y="233"/>
                    </a:cubicBezTo>
                    <a:cubicBezTo>
                      <a:pt x="7" y="234"/>
                      <a:pt x="7" y="234"/>
                      <a:pt x="7" y="234"/>
                    </a:cubicBezTo>
                    <a:cubicBezTo>
                      <a:pt x="11" y="238"/>
                      <a:pt x="11" y="238"/>
                      <a:pt x="11" y="238"/>
                    </a:cubicBezTo>
                    <a:cubicBezTo>
                      <a:pt x="11" y="238"/>
                      <a:pt x="11" y="238"/>
                      <a:pt x="11" y="238"/>
                    </a:cubicBezTo>
                    <a:cubicBezTo>
                      <a:pt x="11" y="238"/>
                      <a:pt x="11" y="238"/>
                      <a:pt x="11" y="238"/>
                    </a:cubicBezTo>
                    <a:cubicBezTo>
                      <a:pt x="13" y="241"/>
                      <a:pt x="13" y="241"/>
                      <a:pt x="13" y="241"/>
                    </a:cubicBezTo>
                    <a:cubicBezTo>
                      <a:pt x="13" y="241"/>
                      <a:pt x="13" y="241"/>
                      <a:pt x="13" y="241"/>
                    </a:cubicBezTo>
                    <a:cubicBezTo>
                      <a:pt x="13" y="241"/>
                      <a:pt x="13" y="241"/>
                      <a:pt x="13" y="241"/>
                    </a:cubicBezTo>
                    <a:cubicBezTo>
                      <a:pt x="14" y="242"/>
                      <a:pt x="14" y="242"/>
                      <a:pt x="14" y="242"/>
                    </a:cubicBezTo>
                    <a:cubicBezTo>
                      <a:pt x="14" y="242"/>
                      <a:pt x="14" y="242"/>
                      <a:pt x="14" y="242"/>
                    </a:cubicBezTo>
                    <a:cubicBezTo>
                      <a:pt x="14" y="244"/>
                      <a:pt x="14" y="244"/>
                      <a:pt x="14" y="244"/>
                    </a:cubicBezTo>
                    <a:cubicBezTo>
                      <a:pt x="14" y="244"/>
                      <a:pt x="14" y="244"/>
                      <a:pt x="14" y="244"/>
                    </a:cubicBezTo>
                    <a:cubicBezTo>
                      <a:pt x="14" y="244"/>
                      <a:pt x="14" y="244"/>
                      <a:pt x="14" y="244"/>
                    </a:cubicBezTo>
                    <a:cubicBezTo>
                      <a:pt x="14" y="244"/>
                      <a:pt x="14" y="244"/>
                      <a:pt x="14" y="244"/>
                    </a:cubicBezTo>
                    <a:cubicBezTo>
                      <a:pt x="14" y="244"/>
                      <a:pt x="14" y="244"/>
                      <a:pt x="14" y="244"/>
                    </a:cubicBezTo>
                    <a:cubicBezTo>
                      <a:pt x="15" y="246"/>
                      <a:pt x="15" y="246"/>
                      <a:pt x="15" y="246"/>
                    </a:cubicBezTo>
                    <a:cubicBezTo>
                      <a:pt x="18" y="248"/>
                      <a:pt x="18" y="248"/>
                      <a:pt x="18" y="248"/>
                    </a:cubicBezTo>
                    <a:cubicBezTo>
                      <a:pt x="33" y="251"/>
                      <a:pt x="33" y="251"/>
                      <a:pt x="33" y="251"/>
                    </a:cubicBezTo>
                    <a:cubicBezTo>
                      <a:pt x="37" y="251"/>
                      <a:pt x="42" y="250"/>
                      <a:pt x="47" y="248"/>
                    </a:cubicBezTo>
                    <a:cubicBezTo>
                      <a:pt x="51" y="246"/>
                      <a:pt x="56" y="245"/>
                      <a:pt x="61" y="246"/>
                    </a:cubicBezTo>
                    <a:cubicBezTo>
                      <a:pt x="61" y="243"/>
                      <a:pt x="61" y="243"/>
                      <a:pt x="61" y="243"/>
                    </a:cubicBezTo>
                    <a:cubicBezTo>
                      <a:pt x="57" y="232"/>
                      <a:pt x="57" y="232"/>
                      <a:pt x="57" y="232"/>
                    </a:cubicBezTo>
                    <a:cubicBezTo>
                      <a:pt x="56" y="232"/>
                      <a:pt x="56" y="232"/>
                      <a:pt x="56" y="232"/>
                    </a:cubicBezTo>
                    <a:cubicBezTo>
                      <a:pt x="57" y="232"/>
                      <a:pt x="57" y="232"/>
                      <a:pt x="57" y="232"/>
                    </a:cubicBezTo>
                    <a:cubicBezTo>
                      <a:pt x="79" y="200"/>
                      <a:pt x="79" y="200"/>
                      <a:pt x="79" y="200"/>
                    </a:cubicBezTo>
                    <a:cubicBezTo>
                      <a:pt x="104" y="176"/>
                      <a:pt x="104" y="176"/>
                      <a:pt x="104" y="176"/>
                    </a:cubicBezTo>
                    <a:cubicBezTo>
                      <a:pt x="104" y="176"/>
                      <a:pt x="104" y="176"/>
                      <a:pt x="104" y="176"/>
                    </a:cubicBezTo>
                    <a:cubicBezTo>
                      <a:pt x="112" y="174"/>
                      <a:pt x="112" y="174"/>
                      <a:pt x="112" y="174"/>
                    </a:cubicBezTo>
                    <a:cubicBezTo>
                      <a:pt x="116" y="169"/>
                      <a:pt x="116" y="169"/>
                      <a:pt x="116" y="169"/>
                    </a:cubicBezTo>
                    <a:cubicBezTo>
                      <a:pt x="116" y="169"/>
                      <a:pt x="116" y="169"/>
                      <a:pt x="116" y="169"/>
                    </a:cubicBezTo>
                    <a:cubicBezTo>
                      <a:pt x="119" y="166"/>
                      <a:pt x="122" y="165"/>
                      <a:pt x="125" y="164"/>
                    </a:cubicBezTo>
                    <a:cubicBezTo>
                      <a:pt x="123" y="162"/>
                      <a:pt x="123" y="162"/>
                      <a:pt x="123" y="162"/>
                    </a:cubicBezTo>
                    <a:cubicBezTo>
                      <a:pt x="117" y="156"/>
                      <a:pt x="117" y="156"/>
                      <a:pt x="117" y="156"/>
                    </a:cubicBezTo>
                    <a:cubicBezTo>
                      <a:pt x="117" y="156"/>
                      <a:pt x="117" y="156"/>
                      <a:pt x="117" y="156"/>
                    </a:cubicBezTo>
                    <a:cubicBezTo>
                      <a:pt x="117" y="156"/>
                      <a:pt x="117" y="156"/>
                      <a:pt x="117" y="156"/>
                    </a:cubicBezTo>
                    <a:cubicBezTo>
                      <a:pt x="113" y="151"/>
                      <a:pt x="113" y="151"/>
                      <a:pt x="113" y="151"/>
                    </a:cubicBezTo>
                    <a:cubicBezTo>
                      <a:pt x="113" y="150"/>
                      <a:pt x="113" y="150"/>
                      <a:pt x="113" y="150"/>
                    </a:cubicBezTo>
                    <a:cubicBezTo>
                      <a:pt x="113" y="150"/>
                      <a:pt x="113" y="150"/>
                      <a:pt x="113" y="150"/>
                    </a:cubicBezTo>
                    <a:cubicBezTo>
                      <a:pt x="115" y="147"/>
                      <a:pt x="115" y="147"/>
                      <a:pt x="115" y="147"/>
                    </a:cubicBezTo>
                    <a:cubicBezTo>
                      <a:pt x="109" y="148"/>
                      <a:pt x="109" y="148"/>
                      <a:pt x="109" y="148"/>
                    </a:cubicBezTo>
                    <a:cubicBezTo>
                      <a:pt x="98" y="146"/>
                      <a:pt x="98" y="146"/>
                      <a:pt x="98" y="146"/>
                    </a:cubicBezTo>
                    <a:cubicBezTo>
                      <a:pt x="94" y="144"/>
                      <a:pt x="91" y="141"/>
                      <a:pt x="90" y="138"/>
                    </a:cubicBezTo>
                    <a:cubicBezTo>
                      <a:pt x="88" y="131"/>
                      <a:pt x="87" y="125"/>
                      <a:pt x="87" y="119"/>
                    </a:cubicBezTo>
                    <a:cubicBezTo>
                      <a:pt x="86" y="121"/>
                      <a:pt x="84" y="122"/>
                      <a:pt x="82" y="122"/>
                    </a:cubicBezTo>
                    <a:cubicBezTo>
                      <a:pt x="73" y="120"/>
                      <a:pt x="73" y="120"/>
                      <a:pt x="73" y="120"/>
                    </a:cubicBezTo>
                    <a:cubicBezTo>
                      <a:pt x="68" y="116"/>
                      <a:pt x="68" y="116"/>
                      <a:pt x="68" y="116"/>
                    </a:cubicBezTo>
                    <a:cubicBezTo>
                      <a:pt x="61" y="114"/>
                      <a:pt x="61" y="114"/>
                      <a:pt x="61" y="114"/>
                    </a:cubicBezTo>
                    <a:cubicBezTo>
                      <a:pt x="58" y="114"/>
                      <a:pt x="58" y="114"/>
                      <a:pt x="58" y="114"/>
                    </a:cubicBezTo>
                    <a:cubicBezTo>
                      <a:pt x="56" y="114"/>
                      <a:pt x="53" y="113"/>
                      <a:pt x="52" y="112"/>
                    </a:cubicBezTo>
                    <a:cubicBezTo>
                      <a:pt x="49" y="110"/>
                      <a:pt x="48" y="108"/>
                      <a:pt x="48" y="107"/>
                    </a:cubicBezTo>
                    <a:cubicBezTo>
                      <a:pt x="47" y="104"/>
                      <a:pt x="48" y="102"/>
                      <a:pt x="51" y="100"/>
                    </a:cubicBezTo>
                    <a:cubicBezTo>
                      <a:pt x="53" y="98"/>
                      <a:pt x="57" y="94"/>
                      <a:pt x="59" y="90"/>
                    </a:cubicBezTo>
                    <a:cubicBezTo>
                      <a:pt x="57" y="87"/>
                      <a:pt x="55" y="83"/>
                      <a:pt x="57" y="80"/>
                    </a:cubicBezTo>
                    <a:cubicBezTo>
                      <a:pt x="57" y="79"/>
                      <a:pt x="57" y="79"/>
                      <a:pt x="57" y="79"/>
                    </a:cubicBezTo>
                    <a:cubicBezTo>
                      <a:pt x="57" y="77"/>
                      <a:pt x="61" y="76"/>
                      <a:pt x="67" y="74"/>
                    </a:cubicBezTo>
                    <a:cubicBezTo>
                      <a:pt x="67" y="72"/>
                      <a:pt x="68" y="70"/>
                      <a:pt x="69" y="70"/>
                    </a:cubicBezTo>
                    <a:cubicBezTo>
                      <a:pt x="75" y="70"/>
                      <a:pt x="75" y="70"/>
                      <a:pt x="75" y="70"/>
                    </a:cubicBezTo>
                    <a:cubicBezTo>
                      <a:pt x="74" y="70"/>
                      <a:pt x="74" y="70"/>
                      <a:pt x="74" y="70"/>
                    </a:cubicBezTo>
                    <a:cubicBezTo>
                      <a:pt x="70" y="67"/>
                      <a:pt x="69" y="64"/>
                      <a:pt x="71" y="61"/>
                    </a:cubicBezTo>
                    <a:cubicBezTo>
                      <a:pt x="74" y="59"/>
                      <a:pt x="74" y="59"/>
                      <a:pt x="74" y="59"/>
                    </a:cubicBezTo>
                    <a:cubicBezTo>
                      <a:pt x="77" y="58"/>
                      <a:pt x="82" y="58"/>
                      <a:pt x="86" y="60"/>
                    </a:cubicBezTo>
                    <a:cubicBezTo>
                      <a:pt x="95" y="67"/>
                      <a:pt x="95" y="67"/>
                      <a:pt x="95" y="67"/>
                    </a:cubicBezTo>
                    <a:cubicBezTo>
                      <a:pt x="104" y="67"/>
                      <a:pt x="104" y="67"/>
                      <a:pt x="104" y="67"/>
                    </a:cubicBezTo>
                    <a:cubicBezTo>
                      <a:pt x="107" y="69"/>
                      <a:pt x="107" y="69"/>
                      <a:pt x="107" y="69"/>
                    </a:cubicBezTo>
                    <a:cubicBezTo>
                      <a:pt x="107" y="72"/>
                      <a:pt x="107" y="72"/>
                      <a:pt x="107" y="72"/>
                    </a:cubicBezTo>
                    <a:cubicBezTo>
                      <a:pt x="107" y="74"/>
                      <a:pt x="106" y="76"/>
                      <a:pt x="105" y="76"/>
                    </a:cubicBezTo>
                    <a:cubicBezTo>
                      <a:pt x="103" y="76"/>
                      <a:pt x="102" y="78"/>
                      <a:pt x="101" y="80"/>
                    </a:cubicBezTo>
                    <a:cubicBezTo>
                      <a:pt x="105" y="90"/>
                      <a:pt x="105" y="90"/>
                      <a:pt x="105" y="90"/>
                    </a:cubicBezTo>
                    <a:cubicBezTo>
                      <a:pt x="108" y="86"/>
                      <a:pt x="110" y="84"/>
                      <a:pt x="113" y="84"/>
                    </a:cubicBezTo>
                    <a:cubicBezTo>
                      <a:pt x="114" y="84"/>
                      <a:pt x="115" y="84"/>
                      <a:pt x="117" y="86"/>
                    </a:cubicBezTo>
                    <a:cubicBezTo>
                      <a:pt x="118" y="88"/>
                      <a:pt x="119" y="92"/>
                      <a:pt x="120" y="95"/>
                    </a:cubicBezTo>
                    <a:cubicBezTo>
                      <a:pt x="120" y="100"/>
                      <a:pt x="121" y="103"/>
                      <a:pt x="123" y="105"/>
                    </a:cubicBezTo>
                    <a:cubicBezTo>
                      <a:pt x="126" y="110"/>
                      <a:pt x="126" y="110"/>
                      <a:pt x="126" y="110"/>
                    </a:cubicBezTo>
                    <a:cubicBezTo>
                      <a:pt x="131" y="116"/>
                      <a:pt x="133" y="120"/>
                      <a:pt x="134" y="124"/>
                    </a:cubicBezTo>
                    <a:cubicBezTo>
                      <a:pt x="150" y="122"/>
                      <a:pt x="150" y="122"/>
                      <a:pt x="150" y="122"/>
                    </a:cubicBezTo>
                    <a:cubicBezTo>
                      <a:pt x="157" y="118"/>
                      <a:pt x="157" y="118"/>
                      <a:pt x="157" y="118"/>
                    </a:cubicBezTo>
                    <a:cubicBezTo>
                      <a:pt x="163" y="110"/>
                      <a:pt x="163" y="110"/>
                      <a:pt x="163" y="110"/>
                    </a:cubicBezTo>
                    <a:cubicBezTo>
                      <a:pt x="166" y="102"/>
                      <a:pt x="166" y="102"/>
                      <a:pt x="166" y="102"/>
                    </a:cubicBezTo>
                    <a:cubicBezTo>
                      <a:pt x="166" y="102"/>
                      <a:pt x="166" y="102"/>
                      <a:pt x="166" y="102"/>
                    </a:cubicBezTo>
                    <a:cubicBezTo>
                      <a:pt x="166" y="102"/>
                      <a:pt x="166" y="102"/>
                      <a:pt x="166" y="102"/>
                    </a:cubicBezTo>
                    <a:cubicBezTo>
                      <a:pt x="168" y="94"/>
                      <a:pt x="168" y="94"/>
                      <a:pt x="168" y="94"/>
                    </a:cubicBezTo>
                    <a:cubicBezTo>
                      <a:pt x="168" y="93"/>
                      <a:pt x="168" y="93"/>
                      <a:pt x="168" y="93"/>
                    </a:cubicBezTo>
                    <a:cubicBezTo>
                      <a:pt x="168" y="92"/>
                      <a:pt x="168" y="92"/>
                      <a:pt x="168" y="92"/>
                    </a:cubicBezTo>
                    <a:cubicBezTo>
                      <a:pt x="169" y="92"/>
                      <a:pt x="169" y="92"/>
                      <a:pt x="169" y="92"/>
                    </a:cubicBezTo>
                    <a:cubicBezTo>
                      <a:pt x="175" y="88"/>
                      <a:pt x="175" y="88"/>
                      <a:pt x="175" y="88"/>
                    </a:cubicBezTo>
                    <a:cubicBezTo>
                      <a:pt x="176" y="88"/>
                      <a:pt x="176" y="88"/>
                      <a:pt x="176" y="88"/>
                    </a:cubicBezTo>
                    <a:cubicBezTo>
                      <a:pt x="175" y="87"/>
                      <a:pt x="175" y="87"/>
                      <a:pt x="175" y="87"/>
                    </a:cubicBezTo>
                    <a:cubicBezTo>
                      <a:pt x="165" y="84"/>
                      <a:pt x="165" y="84"/>
                      <a:pt x="165" y="84"/>
                    </a:cubicBezTo>
                    <a:cubicBezTo>
                      <a:pt x="165" y="84"/>
                      <a:pt x="165" y="84"/>
                      <a:pt x="165" y="84"/>
                    </a:cubicBezTo>
                    <a:cubicBezTo>
                      <a:pt x="165" y="84"/>
                      <a:pt x="165" y="84"/>
                      <a:pt x="165" y="84"/>
                    </a:cubicBezTo>
                    <a:cubicBezTo>
                      <a:pt x="163" y="78"/>
                      <a:pt x="163" y="78"/>
                      <a:pt x="163" y="78"/>
                    </a:cubicBezTo>
                    <a:lnTo>
                      <a:pt x="162" y="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iŝḷiḍè">
                <a:extLst>
                  <a:ext uri="{FF2B5EF4-FFF2-40B4-BE49-F238E27FC236}">
                    <a16:creationId xmlns:a16="http://schemas.microsoft.com/office/drawing/2014/main" xmlns="" id="{32322B8E-4209-4DA7-B2D7-0989488EF7D4}"/>
                  </a:ext>
                </a:extLst>
              </p:cNvPr>
              <p:cNvSpPr/>
              <p:nvPr/>
            </p:nvSpPr>
            <p:spPr bwMode="auto">
              <a:xfrm>
                <a:off x="3466" y="2126"/>
                <a:ext cx="440" cy="433"/>
              </a:xfrm>
              <a:custGeom>
                <a:avLst/>
                <a:gdLst>
                  <a:gd name="T0" fmla="*/ 41 w 186"/>
                  <a:gd name="T1" fmla="*/ 60 h 183"/>
                  <a:gd name="T2" fmla="*/ 2 w 186"/>
                  <a:gd name="T3" fmla="*/ 81 h 183"/>
                  <a:gd name="T4" fmla="*/ 15 w 186"/>
                  <a:gd name="T5" fmla="*/ 111 h 183"/>
                  <a:gd name="T6" fmla="*/ 16 w 186"/>
                  <a:gd name="T7" fmla="*/ 111 h 183"/>
                  <a:gd name="T8" fmla="*/ 34 w 186"/>
                  <a:gd name="T9" fmla="*/ 143 h 183"/>
                  <a:gd name="T10" fmla="*/ 44 w 186"/>
                  <a:gd name="T11" fmla="*/ 145 h 183"/>
                  <a:gd name="T12" fmla="*/ 53 w 186"/>
                  <a:gd name="T13" fmla="*/ 150 h 183"/>
                  <a:gd name="T14" fmla="*/ 106 w 186"/>
                  <a:gd name="T15" fmla="*/ 155 h 183"/>
                  <a:gd name="T16" fmla="*/ 109 w 186"/>
                  <a:gd name="T17" fmla="*/ 173 h 183"/>
                  <a:gd name="T18" fmla="*/ 130 w 186"/>
                  <a:gd name="T19" fmla="*/ 171 h 183"/>
                  <a:gd name="T20" fmla="*/ 142 w 186"/>
                  <a:gd name="T21" fmla="*/ 183 h 183"/>
                  <a:gd name="T22" fmla="*/ 151 w 186"/>
                  <a:gd name="T23" fmla="*/ 174 h 183"/>
                  <a:gd name="T24" fmla="*/ 163 w 186"/>
                  <a:gd name="T25" fmla="*/ 175 h 183"/>
                  <a:gd name="T26" fmla="*/ 174 w 186"/>
                  <a:gd name="T27" fmla="*/ 165 h 183"/>
                  <a:gd name="T28" fmla="*/ 172 w 186"/>
                  <a:gd name="T29" fmla="*/ 163 h 183"/>
                  <a:gd name="T30" fmla="*/ 173 w 186"/>
                  <a:gd name="T31" fmla="*/ 153 h 183"/>
                  <a:gd name="T32" fmla="*/ 152 w 186"/>
                  <a:gd name="T33" fmla="*/ 147 h 183"/>
                  <a:gd name="T34" fmla="*/ 142 w 186"/>
                  <a:gd name="T35" fmla="*/ 131 h 183"/>
                  <a:gd name="T36" fmla="*/ 138 w 186"/>
                  <a:gd name="T37" fmla="*/ 118 h 183"/>
                  <a:gd name="T38" fmla="*/ 149 w 186"/>
                  <a:gd name="T39" fmla="*/ 113 h 183"/>
                  <a:gd name="T40" fmla="*/ 156 w 186"/>
                  <a:gd name="T41" fmla="*/ 102 h 183"/>
                  <a:gd name="T42" fmla="*/ 160 w 186"/>
                  <a:gd name="T43" fmla="*/ 98 h 183"/>
                  <a:gd name="T44" fmla="*/ 160 w 186"/>
                  <a:gd name="T45" fmla="*/ 81 h 183"/>
                  <a:gd name="T46" fmla="*/ 170 w 186"/>
                  <a:gd name="T47" fmla="*/ 83 h 183"/>
                  <a:gd name="T48" fmla="*/ 171 w 186"/>
                  <a:gd name="T49" fmla="*/ 84 h 183"/>
                  <a:gd name="T50" fmla="*/ 186 w 186"/>
                  <a:gd name="T51" fmla="*/ 81 h 183"/>
                  <a:gd name="T52" fmla="*/ 169 w 186"/>
                  <a:gd name="T53" fmla="*/ 68 h 183"/>
                  <a:gd name="T54" fmla="*/ 152 w 186"/>
                  <a:gd name="T55" fmla="*/ 63 h 183"/>
                  <a:gd name="T56" fmla="*/ 152 w 186"/>
                  <a:gd name="T57" fmla="*/ 63 h 183"/>
                  <a:gd name="T58" fmla="*/ 131 w 186"/>
                  <a:gd name="T59" fmla="*/ 48 h 183"/>
                  <a:gd name="T60" fmla="*/ 148 w 186"/>
                  <a:gd name="T61" fmla="*/ 29 h 183"/>
                  <a:gd name="T62" fmla="*/ 142 w 186"/>
                  <a:gd name="T63" fmla="*/ 9 h 183"/>
                  <a:gd name="T64" fmla="*/ 114 w 186"/>
                  <a:gd name="T65" fmla="*/ 14 h 183"/>
                  <a:gd name="T66" fmla="*/ 101 w 186"/>
                  <a:gd name="T67" fmla="*/ 7 h 183"/>
                  <a:gd name="T68" fmla="*/ 96 w 186"/>
                  <a:gd name="T69" fmla="*/ 5 h 183"/>
                  <a:gd name="T70" fmla="*/ 95 w 186"/>
                  <a:gd name="T71" fmla="*/ 3 h 183"/>
                  <a:gd name="T72" fmla="*/ 95 w 186"/>
                  <a:gd name="T73" fmla="*/ 3 h 183"/>
                  <a:gd name="T74" fmla="*/ 94 w 186"/>
                  <a:gd name="T75" fmla="*/ 1 h 183"/>
                  <a:gd name="T76" fmla="*/ 94 w 186"/>
                  <a:gd name="T77" fmla="*/ 0 h 183"/>
                  <a:gd name="T78" fmla="*/ 93 w 186"/>
                  <a:gd name="T79" fmla="*/ 11 h 183"/>
                  <a:gd name="T80" fmla="*/ 92 w 186"/>
                  <a:gd name="T81" fmla="*/ 18 h 183"/>
                  <a:gd name="T82" fmla="*/ 93 w 186"/>
                  <a:gd name="T83" fmla="*/ 34 h 183"/>
                  <a:gd name="T84" fmla="*/ 92 w 186"/>
                  <a:gd name="T85" fmla="*/ 35 h 183"/>
                  <a:gd name="T86" fmla="*/ 87 w 186"/>
                  <a:gd name="T87" fmla="*/ 48 h 183"/>
                  <a:gd name="T88" fmla="*/ 67 w 186"/>
                  <a:gd name="T89" fmla="*/ 55 h 183"/>
                  <a:gd name="T90" fmla="*/ 42 w 186"/>
                  <a:gd name="T91" fmla="*/ 60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86" h="183">
                    <a:moveTo>
                      <a:pt x="42" y="60"/>
                    </a:moveTo>
                    <a:cubicBezTo>
                      <a:pt x="41" y="60"/>
                      <a:pt x="41" y="60"/>
                      <a:pt x="41" y="60"/>
                    </a:cubicBezTo>
                    <a:cubicBezTo>
                      <a:pt x="11" y="73"/>
                      <a:pt x="11" y="73"/>
                      <a:pt x="11" y="73"/>
                    </a:cubicBezTo>
                    <a:cubicBezTo>
                      <a:pt x="2" y="81"/>
                      <a:pt x="2" y="81"/>
                      <a:pt x="2" y="81"/>
                    </a:cubicBezTo>
                    <a:cubicBezTo>
                      <a:pt x="0" y="95"/>
                      <a:pt x="2" y="103"/>
                      <a:pt x="6" y="105"/>
                    </a:cubicBezTo>
                    <a:cubicBezTo>
                      <a:pt x="15" y="111"/>
                      <a:pt x="15" y="111"/>
                      <a:pt x="15" y="111"/>
                    </a:cubicBezTo>
                    <a:cubicBezTo>
                      <a:pt x="16" y="111"/>
                      <a:pt x="16" y="111"/>
                      <a:pt x="16" y="111"/>
                    </a:cubicBezTo>
                    <a:cubicBezTo>
                      <a:pt x="16" y="111"/>
                      <a:pt x="16" y="111"/>
                      <a:pt x="16" y="111"/>
                    </a:cubicBezTo>
                    <a:cubicBezTo>
                      <a:pt x="18" y="126"/>
                      <a:pt x="18" y="126"/>
                      <a:pt x="18" y="126"/>
                    </a:cubicBezTo>
                    <a:cubicBezTo>
                      <a:pt x="26" y="136"/>
                      <a:pt x="31" y="141"/>
                      <a:pt x="34" y="143"/>
                    </a:cubicBezTo>
                    <a:cubicBezTo>
                      <a:pt x="42" y="145"/>
                      <a:pt x="42" y="145"/>
                      <a:pt x="42" y="145"/>
                    </a:cubicBezTo>
                    <a:cubicBezTo>
                      <a:pt x="44" y="145"/>
                      <a:pt x="44" y="145"/>
                      <a:pt x="44" y="145"/>
                    </a:cubicBezTo>
                    <a:cubicBezTo>
                      <a:pt x="44" y="145"/>
                      <a:pt x="44" y="145"/>
                      <a:pt x="44" y="145"/>
                    </a:cubicBezTo>
                    <a:cubicBezTo>
                      <a:pt x="45" y="147"/>
                      <a:pt x="48" y="149"/>
                      <a:pt x="53" y="150"/>
                    </a:cubicBezTo>
                    <a:cubicBezTo>
                      <a:pt x="77" y="151"/>
                      <a:pt x="77" y="151"/>
                      <a:pt x="77" y="151"/>
                    </a:cubicBezTo>
                    <a:cubicBezTo>
                      <a:pt x="94" y="151"/>
                      <a:pt x="104" y="153"/>
                      <a:pt x="106" y="155"/>
                    </a:cubicBezTo>
                    <a:cubicBezTo>
                      <a:pt x="108" y="156"/>
                      <a:pt x="109" y="160"/>
                      <a:pt x="108" y="166"/>
                    </a:cubicBezTo>
                    <a:cubicBezTo>
                      <a:pt x="108" y="170"/>
                      <a:pt x="108" y="173"/>
                      <a:pt x="109" y="173"/>
                    </a:cubicBezTo>
                    <a:cubicBezTo>
                      <a:pt x="118" y="171"/>
                      <a:pt x="118" y="171"/>
                      <a:pt x="118" y="171"/>
                    </a:cubicBezTo>
                    <a:cubicBezTo>
                      <a:pt x="124" y="169"/>
                      <a:pt x="128" y="169"/>
                      <a:pt x="130" y="171"/>
                    </a:cubicBezTo>
                    <a:cubicBezTo>
                      <a:pt x="134" y="175"/>
                      <a:pt x="134" y="175"/>
                      <a:pt x="134" y="175"/>
                    </a:cubicBezTo>
                    <a:cubicBezTo>
                      <a:pt x="138" y="181"/>
                      <a:pt x="142" y="183"/>
                      <a:pt x="142" y="183"/>
                    </a:cubicBezTo>
                    <a:cubicBezTo>
                      <a:pt x="145" y="182"/>
                      <a:pt x="148" y="179"/>
                      <a:pt x="150" y="175"/>
                    </a:cubicBezTo>
                    <a:cubicBezTo>
                      <a:pt x="151" y="174"/>
                      <a:pt x="151" y="174"/>
                      <a:pt x="151" y="174"/>
                    </a:cubicBezTo>
                    <a:cubicBezTo>
                      <a:pt x="158" y="179"/>
                      <a:pt x="158" y="179"/>
                      <a:pt x="158" y="179"/>
                    </a:cubicBezTo>
                    <a:cubicBezTo>
                      <a:pt x="163" y="175"/>
                      <a:pt x="163" y="175"/>
                      <a:pt x="163" y="175"/>
                    </a:cubicBezTo>
                    <a:cubicBezTo>
                      <a:pt x="164" y="169"/>
                      <a:pt x="167" y="167"/>
                      <a:pt x="172" y="16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3" y="164"/>
                      <a:pt x="173" y="164"/>
                      <a:pt x="173" y="164"/>
                    </a:cubicBezTo>
                    <a:cubicBezTo>
                      <a:pt x="172" y="163"/>
                      <a:pt x="172" y="163"/>
                      <a:pt x="172" y="163"/>
                    </a:cubicBezTo>
                    <a:cubicBezTo>
                      <a:pt x="172" y="163"/>
                      <a:pt x="172" y="163"/>
                      <a:pt x="172" y="163"/>
                    </a:cubicBezTo>
                    <a:cubicBezTo>
                      <a:pt x="173" y="153"/>
                      <a:pt x="173" y="153"/>
                      <a:pt x="173" y="153"/>
                    </a:cubicBezTo>
                    <a:cubicBezTo>
                      <a:pt x="170" y="148"/>
                      <a:pt x="166" y="146"/>
                      <a:pt x="161" y="147"/>
                    </a:cubicBezTo>
                    <a:cubicBezTo>
                      <a:pt x="157" y="148"/>
                      <a:pt x="154" y="148"/>
                      <a:pt x="152" y="147"/>
                    </a:cubicBezTo>
                    <a:cubicBezTo>
                      <a:pt x="152" y="145"/>
                      <a:pt x="152" y="145"/>
                      <a:pt x="152" y="143"/>
                    </a:cubicBezTo>
                    <a:cubicBezTo>
                      <a:pt x="149" y="138"/>
                      <a:pt x="146" y="134"/>
                      <a:pt x="142" y="131"/>
                    </a:cubicBezTo>
                    <a:cubicBezTo>
                      <a:pt x="138" y="127"/>
                      <a:pt x="136" y="123"/>
                      <a:pt x="138" y="119"/>
                    </a:cubicBezTo>
                    <a:cubicBezTo>
                      <a:pt x="138" y="118"/>
                      <a:pt x="138" y="118"/>
                      <a:pt x="138" y="118"/>
                    </a:cubicBezTo>
                    <a:cubicBezTo>
                      <a:pt x="150" y="120"/>
                      <a:pt x="150" y="120"/>
                      <a:pt x="150" y="120"/>
                    </a:cubicBezTo>
                    <a:cubicBezTo>
                      <a:pt x="149" y="113"/>
                      <a:pt x="149" y="113"/>
                      <a:pt x="149" y="113"/>
                    </a:cubicBezTo>
                    <a:cubicBezTo>
                      <a:pt x="148" y="109"/>
                      <a:pt x="149" y="107"/>
                      <a:pt x="151" y="105"/>
                    </a:cubicBezTo>
                    <a:cubicBezTo>
                      <a:pt x="152" y="103"/>
                      <a:pt x="154" y="102"/>
                      <a:pt x="156" y="102"/>
                    </a:cubicBezTo>
                    <a:cubicBezTo>
                      <a:pt x="160" y="100"/>
                      <a:pt x="160" y="100"/>
                      <a:pt x="160" y="100"/>
                    </a:cubicBezTo>
                    <a:cubicBezTo>
                      <a:pt x="160" y="98"/>
                      <a:pt x="160" y="98"/>
                      <a:pt x="160" y="98"/>
                    </a:cubicBezTo>
                    <a:cubicBezTo>
                      <a:pt x="157" y="91"/>
                      <a:pt x="156" y="85"/>
                      <a:pt x="157" y="83"/>
                    </a:cubicBezTo>
                    <a:cubicBezTo>
                      <a:pt x="160" y="81"/>
                      <a:pt x="160" y="81"/>
                      <a:pt x="160" y="81"/>
                    </a:cubicBezTo>
                    <a:cubicBezTo>
                      <a:pt x="161" y="80"/>
                      <a:pt x="165" y="81"/>
                      <a:pt x="170" y="83"/>
                    </a:cubicBezTo>
                    <a:cubicBezTo>
                      <a:pt x="170" y="83"/>
                      <a:pt x="170" y="83"/>
                      <a:pt x="170" y="83"/>
                    </a:cubicBezTo>
                    <a:cubicBezTo>
                      <a:pt x="171" y="83"/>
                      <a:pt x="171" y="83"/>
                      <a:pt x="171" y="83"/>
                    </a:cubicBezTo>
                    <a:cubicBezTo>
                      <a:pt x="171" y="84"/>
                      <a:pt x="171" y="84"/>
                      <a:pt x="171" y="84"/>
                    </a:cubicBezTo>
                    <a:cubicBezTo>
                      <a:pt x="175" y="89"/>
                      <a:pt x="178" y="93"/>
                      <a:pt x="179" y="93"/>
                    </a:cubicBezTo>
                    <a:cubicBezTo>
                      <a:pt x="186" y="81"/>
                      <a:pt x="186" y="81"/>
                      <a:pt x="186" y="81"/>
                    </a:cubicBezTo>
                    <a:cubicBezTo>
                      <a:pt x="180" y="73"/>
                      <a:pt x="176" y="67"/>
                      <a:pt x="175" y="64"/>
                    </a:cubicBezTo>
                    <a:cubicBezTo>
                      <a:pt x="169" y="68"/>
                      <a:pt x="169" y="68"/>
                      <a:pt x="169" y="68"/>
                    </a:cubicBezTo>
                    <a:cubicBezTo>
                      <a:pt x="168" y="67"/>
                      <a:pt x="168" y="67"/>
                      <a:pt x="168" y="67"/>
                    </a:cubicBezTo>
                    <a:cubicBezTo>
                      <a:pt x="152" y="63"/>
                      <a:pt x="152" y="63"/>
                      <a:pt x="152" y="63"/>
                    </a:cubicBezTo>
                    <a:cubicBezTo>
                      <a:pt x="152" y="63"/>
                      <a:pt x="152" y="63"/>
                      <a:pt x="152" y="63"/>
                    </a:cubicBezTo>
                    <a:cubicBezTo>
                      <a:pt x="152" y="63"/>
                      <a:pt x="152" y="63"/>
                      <a:pt x="152" y="63"/>
                    </a:cubicBezTo>
                    <a:cubicBezTo>
                      <a:pt x="145" y="60"/>
                      <a:pt x="141" y="56"/>
                      <a:pt x="140" y="53"/>
                    </a:cubicBezTo>
                    <a:cubicBezTo>
                      <a:pt x="131" y="48"/>
                      <a:pt x="131" y="48"/>
                      <a:pt x="131" y="48"/>
                    </a:cubicBezTo>
                    <a:cubicBezTo>
                      <a:pt x="131" y="39"/>
                      <a:pt x="131" y="39"/>
                      <a:pt x="131" y="39"/>
                    </a:cubicBezTo>
                    <a:cubicBezTo>
                      <a:pt x="148" y="29"/>
                      <a:pt x="148" y="29"/>
                      <a:pt x="148" y="29"/>
                    </a:cubicBezTo>
                    <a:cubicBezTo>
                      <a:pt x="148" y="24"/>
                      <a:pt x="146" y="19"/>
                      <a:pt x="144" y="15"/>
                    </a:cubicBezTo>
                    <a:cubicBezTo>
                      <a:pt x="142" y="9"/>
                      <a:pt x="142" y="9"/>
                      <a:pt x="142" y="9"/>
                    </a:cubicBezTo>
                    <a:cubicBezTo>
                      <a:pt x="130" y="11"/>
                      <a:pt x="130" y="11"/>
                      <a:pt x="130" y="11"/>
                    </a:cubicBezTo>
                    <a:cubicBezTo>
                      <a:pt x="124" y="13"/>
                      <a:pt x="119" y="14"/>
                      <a:pt x="114" y="14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1" y="7"/>
                      <a:pt x="101" y="7"/>
                      <a:pt x="101" y="7"/>
                    </a:cubicBezTo>
                    <a:cubicBezTo>
                      <a:pt x="99" y="7"/>
                      <a:pt x="99" y="7"/>
                      <a:pt x="99" y="7"/>
                    </a:cubicBezTo>
                    <a:cubicBezTo>
                      <a:pt x="96" y="5"/>
                      <a:pt x="96" y="5"/>
                      <a:pt x="96" y="5"/>
                    </a:cubicBezTo>
                    <a:cubicBezTo>
                      <a:pt x="95" y="3"/>
                      <a:pt x="95" y="3"/>
                      <a:pt x="95" y="3"/>
                    </a:cubicBezTo>
                    <a:cubicBezTo>
                      <a:pt x="95" y="3"/>
                      <a:pt x="95" y="3"/>
                      <a:pt x="95" y="3"/>
                    </a:cubicBezTo>
                    <a:cubicBezTo>
                      <a:pt x="95" y="3"/>
                      <a:pt x="95" y="3"/>
                      <a:pt x="95" y="3"/>
                    </a:cubicBezTo>
                    <a:cubicBezTo>
                      <a:pt x="95" y="3"/>
                      <a:pt x="95" y="3"/>
                      <a:pt x="95" y="3"/>
                    </a:cubicBezTo>
                    <a:cubicBezTo>
                      <a:pt x="95" y="3"/>
                      <a:pt x="95" y="3"/>
                      <a:pt x="95" y="3"/>
                    </a:cubicBezTo>
                    <a:cubicBezTo>
                      <a:pt x="94" y="1"/>
                      <a:pt x="94" y="1"/>
                      <a:pt x="94" y="1"/>
                    </a:cubicBezTo>
                    <a:cubicBezTo>
                      <a:pt x="94" y="1"/>
                      <a:pt x="94" y="1"/>
                      <a:pt x="94" y="1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3" y="11"/>
                      <a:pt x="93" y="11"/>
                      <a:pt x="93" y="11"/>
                    </a:cubicBezTo>
                    <a:cubicBezTo>
                      <a:pt x="92" y="14"/>
                      <a:pt x="92" y="14"/>
                      <a:pt x="92" y="14"/>
                    </a:cubicBezTo>
                    <a:cubicBezTo>
                      <a:pt x="92" y="16"/>
                      <a:pt x="91" y="17"/>
                      <a:pt x="92" y="18"/>
                    </a:cubicBezTo>
                    <a:cubicBezTo>
                      <a:pt x="94" y="21"/>
                      <a:pt x="93" y="24"/>
                      <a:pt x="91" y="27"/>
                    </a:cubicBezTo>
                    <a:cubicBezTo>
                      <a:pt x="93" y="34"/>
                      <a:pt x="93" y="34"/>
                      <a:pt x="93" y="34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92" y="35"/>
                      <a:pt x="92" y="35"/>
                      <a:pt x="92" y="35"/>
                    </a:cubicBezTo>
                    <a:cubicBezTo>
                      <a:pt x="87" y="39"/>
                      <a:pt x="87" y="39"/>
                      <a:pt x="87" y="39"/>
                    </a:cubicBezTo>
                    <a:cubicBezTo>
                      <a:pt x="87" y="48"/>
                      <a:pt x="87" y="48"/>
                      <a:pt x="87" y="48"/>
                    </a:cubicBezTo>
                    <a:cubicBezTo>
                      <a:pt x="86" y="49"/>
                      <a:pt x="86" y="49"/>
                      <a:pt x="86" y="49"/>
                    </a:cubicBezTo>
                    <a:cubicBezTo>
                      <a:pt x="77" y="53"/>
                      <a:pt x="71" y="55"/>
                      <a:pt x="67" y="55"/>
                    </a:cubicBezTo>
                    <a:cubicBezTo>
                      <a:pt x="50" y="53"/>
                      <a:pt x="50" y="53"/>
                      <a:pt x="50" y="53"/>
                    </a:cubicBezTo>
                    <a:cubicBezTo>
                      <a:pt x="42" y="60"/>
                      <a:pt x="42" y="60"/>
                      <a:pt x="42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îṧľíde">
                <a:extLst>
                  <a:ext uri="{FF2B5EF4-FFF2-40B4-BE49-F238E27FC236}">
                    <a16:creationId xmlns:a16="http://schemas.microsoft.com/office/drawing/2014/main" xmlns="" id="{F4B971FC-4707-4B5E-A12B-EEC1E5E17AB9}"/>
                  </a:ext>
                </a:extLst>
              </p:cNvPr>
              <p:cNvSpPr/>
              <p:nvPr/>
            </p:nvSpPr>
            <p:spPr bwMode="auto">
              <a:xfrm>
                <a:off x="4292" y="3051"/>
                <a:ext cx="125" cy="303"/>
              </a:xfrm>
              <a:custGeom>
                <a:avLst/>
                <a:gdLst>
                  <a:gd name="T0" fmla="*/ 40 w 53"/>
                  <a:gd name="T1" fmla="*/ 0 h 128"/>
                  <a:gd name="T2" fmla="*/ 12 w 53"/>
                  <a:gd name="T3" fmla="*/ 35 h 128"/>
                  <a:gd name="T4" fmla="*/ 0 w 53"/>
                  <a:gd name="T5" fmla="*/ 54 h 128"/>
                  <a:gd name="T6" fmla="*/ 3 w 53"/>
                  <a:gd name="T7" fmla="*/ 76 h 128"/>
                  <a:gd name="T8" fmla="*/ 3 w 53"/>
                  <a:gd name="T9" fmla="*/ 77 h 128"/>
                  <a:gd name="T10" fmla="*/ 3 w 53"/>
                  <a:gd name="T11" fmla="*/ 77 h 128"/>
                  <a:gd name="T12" fmla="*/ 1 w 53"/>
                  <a:gd name="T13" fmla="*/ 92 h 128"/>
                  <a:gd name="T14" fmla="*/ 2 w 53"/>
                  <a:gd name="T15" fmla="*/ 101 h 128"/>
                  <a:gd name="T16" fmla="*/ 18 w 53"/>
                  <a:gd name="T17" fmla="*/ 112 h 128"/>
                  <a:gd name="T18" fmla="*/ 18 w 53"/>
                  <a:gd name="T19" fmla="*/ 112 h 128"/>
                  <a:gd name="T20" fmla="*/ 19 w 53"/>
                  <a:gd name="T21" fmla="*/ 112 h 128"/>
                  <a:gd name="T22" fmla="*/ 19 w 53"/>
                  <a:gd name="T23" fmla="*/ 113 h 128"/>
                  <a:gd name="T24" fmla="*/ 19 w 53"/>
                  <a:gd name="T25" fmla="*/ 113 h 128"/>
                  <a:gd name="T26" fmla="*/ 25 w 53"/>
                  <a:gd name="T27" fmla="*/ 124 h 128"/>
                  <a:gd name="T28" fmla="*/ 31 w 53"/>
                  <a:gd name="T29" fmla="*/ 128 h 128"/>
                  <a:gd name="T30" fmla="*/ 33 w 53"/>
                  <a:gd name="T31" fmla="*/ 102 h 128"/>
                  <a:gd name="T32" fmla="*/ 33 w 53"/>
                  <a:gd name="T33" fmla="*/ 101 h 128"/>
                  <a:gd name="T34" fmla="*/ 45 w 53"/>
                  <a:gd name="T35" fmla="*/ 73 h 128"/>
                  <a:gd name="T36" fmla="*/ 49 w 53"/>
                  <a:gd name="T37" fmla="*/ 40 h 128"/>
                  <a:gd name="T38" fmla="*/ 49 w 53"/>
                  <a:gd name="T39" fmla="*/ 39 h 128"/>
                  <a:gd name="T40" fmla="*/ 49 w 53"/>
                  <a:gd name="T41" fmla="*/ 39 h 128"/>
                  <a:gd name="T42" fmla="*/ 53 w 53"/>
                  <a:gd name="T43" fmla="*/ 30 h 128"/>
                  <a:gd name="T44" fmla="*/ 50 w 53"/>
                  <a:gd name="T45" fmla="*/ 22 h 128"/>
                  <a:gd name="T46" fmla="*/ 50 w 53"/>
                  <a:gd name="T47" fmla="*/ 22 h 128"/>
                  <a:gd name="T48" fmla="*/ 49 w 53"/>
                  <a:gd name="T49" fmla="*/ 22 h 128"/>
                  <a:gd name="T50" fmla="*/ 49 w 53"/>
                  <a:gd name="T51" fmla="*/ 12 h 128"/>
                  <a:gd name="T52" fmla="*/ 49 w 53"/>
                  <a:gd name="T53" fmla="*/ 11 h 128"/>
                  <a:gd name="T54" fmla="*/ 49 w 53"/>
                  <a:gd name="T55" fmla="*/ 11 h 128"/>
                  <a:gd name="T56" fmla="*/ 51 w 53"/>
                  <a:gd name="T57" fmla="*/ 8 h 128"/>
                  <a:gd name="T58" fmla="*/ 53 w 53"/>
                  <a:gd name="T59" fmla="*/ 6 h 128"/>
                  <a:gd name="T60" fmla="*/ 40 w 53"/>
                  <a:gd name="T61" fmla="*/ 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3" h="128">
                    <a:moveTo>
                      <a:pt x="40" y="0"/>
                    </a:moveTo>
                    <a:cubicBezTo>
                      <a:pt x="27" y="9"/>
                      <a:pt x="18" y="21"/>
                      <a:pt x="12" y="35"/>
                    </a:cubicBezTo>
                    <a:cubicBezTo>
                      <a:pt x="7" y="47"/>
                      <a:pt x="3" y="53"/>
                      <a:pt x="0" y="54"/>
                    </a:cubicBezTo>
                    <a:cubicBezTo>
                      <a:pt x="3" y="76"/>
                      <a:pt x="3" y="76"/>
                      <a:pt x="3" y="76"/>
                    </a:cubicBezTo>
                    <a:cubicBezTo>
                      <a:pt x="3" y="77"/>
                      <a:pt x="3" y="77"/>
                      <a:pt x="3" y="77"/>
                    </a:cubicBezTo>
                    <a:cubicBezTo>
                      <a:pt x="3" y="77"/>
                      <a:pt x="3" y="77"/>
                      <a:pt x="3" y="77"/>
                    </a:cubicBezTo>
                    <a:cubicBezTo>
                      <a:pt x="1" y="92"/>
                      <a:pt x="1" y="92"/>
                      <a:pt x="1" y="92"/>
                    </a:cubicBezTo>
                    <a:cubicBezTo>
                      <a:pt x="0" y="97"/>
                      <a:pt x="1" y="100"/>
                      <a:pt x="2" y="101"/>
                    </a:cubicBezTo>
                    <a:cubicBezTo>
                      <a:pt x="18" y="112"/>
                      <a:pt x="18" y="112"/>
                      <a:pt x="18" y="112"/>
                    </a:cubicBezTo>
                    <a:cubicBezTo>
                      <a:pt x="18" y="112"/>
                      <a:pt x="18" y="112"/>
                      <a:pt x="18" y="112"/>
                    </a:cubicBezTo>
                    <a:cubicBezTo>
                      <a:pt x="19" y="112"/>
                      <a:pt x="19" y="112"/>
                      <a:pt x="19" y="112"/>
                    </a:cubicBezTo>
                    <a:cubicBezTo>
                      <a:pt x="19" y="113"/>
                      <a:pt x="19" y="113"/>
                      <a:pt x="19" y="113"/>
                    </a:cubicBezTo>
                    <a:cubicBezTo>
                      <a:pt x="19" y="113"/>
                      <a:pt x="19" y="113"/>
                      <a:pt x="19" y="113"/>
                    </a:cubicBezTo>
                    <a:cubicBezTo>
                      <a:pt x="20" y="116"/>
                      <a:pt x="22" y="120"/>
                      <a:pt x="25" y="124"/>
                    </a:cubicBezTo>
                    <a:cubicBezTo>
                      <a:pt x="27" y="126"/>
                      <a:pt x="29" y="127"/>
                      <a:pt x="31" y="128"/>
                    </a:cubicBezTo>
                    <a:cubicBezTo>
                      <a:pt x="33" y="102"/>
                      <a:pt x="33" y="102"/>
                      <a:pt x="33" y="102"/>
                    </a:cubicBezTo>
                    <a:cubicBezTo>
                      <a:pt x="33" y="101"/>
                      <a:pt x="33" y="101"/>
                      <a:pt x="33" y="101"/>
                    </a:cubicBezTo>
                    <a:cubicBezTo>
                      <a:pt x="45" y="73"/>
                      <a:pt x="45" y="73"/>
                      <a:pt x="45" y="73"/>
                    </a:cubicBezTo>
                    <a:cubicBezTo>
                      <a:pt x="49" y="40"/>
                      <a:pt x="49" y="40"/>
                      <a:pt x="49" y="40"/>
                    </a:cubicBezTo>
                    <a:cubicBezTo>
                      <a:pt x="49" y="39"/>
                      <a:pt x="49" y="39"/>
                      <a:pt x="49" y="39"/>
                    </a:cubicBezTo>
                    <a:cubicBezTo>
                      <a:pt x="49" y="39"/>
                      <a:pt x="49" y="39"/>
                      <a:pt x="49" y="39"/>
                    </a:cubicBezTo>
                    <a:cubicBezTo>
                      <a:pt x="53" y="30"/>
                      <a:pt x="53" y="30"/>
                      <a:pt x="53" y="30"/>
                    </a:cubicBezTo>
                    <a:cubicBezTo>
                      <a:pt x="50" y="22"/>
                      <a:pt x="50" y="22"/>
                      <a:pt x="50" y="22"/>
                    </a:cubicBezTo>
                    <a:cubicBezTo>
                      <a:pt x="50" y="22"/>
                      <a:pt x="50" y="22"/>
                      <a:pt x="50" y="22"/>
                    </a:cubicBezTo>
                    <a:cubicBezTo>
                      <a:pt x="49" y="22"/>
                      <a:pt x="49" y="22"/>
                      <a:pt x="49" y="22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53" y="6"/>
                      <a:pt x="53" y="6"/>
                      <a:pt x="53" y="6"/>
                    </a:cubicBezTo>
                    <a:lnTo>
                      <a:pt x="4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îṩḷiḓe">
                <a:extLst>
                  <a:ext uri="{FF2B5EF4-FFF2-40B4-BE49-F238E27FC236}">
                    <a16:creationId xmlns:a16="http://schemas.microsoft.com/office/drawing/2014/main" xmlns="" id="{E088F8E6-CEB4-4E96-B04B-DCF1A9C14D00}"/>
                  </a:ext>
                </a:extLst>
              </p:cNvPr>
              <p:cNvSpPr/>
              <p:nvPr/>
            </p:nvSpPr>
            <p:spPr bwMode="auto">
              <a:xfrm>
                <a:off x="3366" y="3588"/>
                <a:ext cx="195" cy="166"/>
              </a:xfrm>
              <a:custGeom>
                <a:avLst/>
                <a:gdLst>
                  <a:gd name="T0" fmla="*/ 37 w 82"/>
                  <a:gd name="T1" fmla="*/ 7 h 70"/>
                  <a:gd name="T2" fmla="*/ 36 w 82"/>
                  <a:gd name="T3" fmla="*/ 9 h 70"/>
                  <a:gd name="T4" fmla="*/ 36 w 82"/>
                  <a:gd name="T5" fmla="*/ 9 h 70"/>
                  <a:gd name="T6" fmla="*/ 35 w 82"/>
                  <a:gd name="T7" fmla="*/ 10 h 70"/>
                  <a:gd name="T8" fmla="*/ 19 w 82"/>
                  <a:gd name="T9" fmla="*/ 14 h 70"/>
                  <a:gd name="T10" fmla="*/ 20 w 82"/>
                  <a:gd name="T11" fmla="*/ 16 h 70"/>
                  <a:gd name="T12" fmla="*/ 25 w 82"/>
                  <a:gd name="T13" fmla="*/ 22 h 70"/>
                  <a:gd name="T14" fmla="*/ 23 w 82"/>
                  <a:gd name="T15" fmla="*/ 23 h 70"/>
                  <a:gd name="T16" fmla="*/ 16 w 82"/>
                  <a:gd name="T17" fmla="*/ 27 h 70"/>
                  <a:gd name="T18" fmla="*/ 4 w 82"/>
                  <a:gd name="T19" fmla="*/ 36 h 70"/>
                  <a:gd name="T20" fmla="*/ 6 w 82"/>
                  <a:gd name="T21" fmla="*/ 63 h 70"/>
                  <a:gd name="T22" fmla="*/ 18 w 82"/>
                  <a:gd name="T23" fmla="*/ 64 h 70"/>
                  <a:gd name="T24" fmla="*/ 19 w 82"/>
                  <a:gd name="T25" fmla="*/ 64 h 70"/>
                  <a:gd name="T26" fmla="*/ 19 w 82"/>
                  <a:gd name="T27" fmla="*/ 64 h 70"/>
                  <a:gd name="T28" fmla="*/ 31 w 82"/>
                  <a:gd name="T29" fmla="*/ 70 h 70"/>
                  <a:gd name="T30" fmla="*/ 44 w 82"/>
                  <a:gd name="T31" fmla="*/ 68 h 70"/>
                  <a:gd name="T32" fmla="*/ 62 w 82"/>
                  <a:gd name="T33" fmla="*/ 53 h 70"/>
                  <a:gd name="T34" fmla="*/ 63 w 82"/>
                  <a:gd name="T35" fmla="*/ 53 h 70"/>
                  <a:gd name="T36" fmla="*/ 64 w 82"/>
                  <a:gd name="T37" fmla="*/ 52 h 70"/>
                  <a:gd name="T38" fmla="*/ 69 w 82"/>
                  <a:gd name="T39" fmla="*/ 50 h 70"/>
                  <a:gd name="T40" fmla="*/ 68 w 82"/>
                  <a:gd name="T41" fmla="*/ 33 h 70"/>
                  <a:gd name="T42" fmla="*/ 68 w 82"/>
                  <a:gd name="T43" fmla="*/ 33 h 70"/>
                  <a:gd name="T44" fmla="*/ 75 w 82"/>
                  <a:gd name="T45" fmla="*/ 22 h 70"/>
                  <a:gd name="T46" fmla="*/ 75 w 82"/>
                  <a:gd name="T47" fmla="*/ 22 h 70"/>
                  <a:gd name="T48" fmla="*/ 75 w 82"/>
                  <a:gd name="T49" fmla="*/ 22 h 70"/>
                  <a:gd name="T50" fmla="*/ 81 w 82"/>
                  <a:gd name="T51" fmla="*/ 17 h 70"/>
                  <a:gd name="T52" fmla="*/ 79 w 82"/>
                  <a:gd name="T53" fmla="*/ 5 h 70"/>
                  <a:gd name="T54" fmla="*/ 74 w 82"/>
                  <a:gd name="T55" fmla="*/ 0 h 70"/>
                  <a:gd name="T56" fmla="*/ 74 w 82"/>
                  <a:gd name="T57" fmla="*/ 6 h 70"/>
                  <a:gd name="T58" fmla="*/ 64 w 82"/>
                  <a:gd name="T59" fmla="*/ 4 h 70"/>
                  <a:gd name="T60" fmla="*/ 59 w 82"/>
                  <a:gd name="T61" fmla="*/ 7 h 70"/>
                  <a:gd name="T62" fmla="*/ 58 w 82"/>
                  <a:gd name="T63" fmla="*/ 7 h 70"/>
                  <a:gd name="T64" fmla="*/ 58 w 82"/>
                  <a:gd name="T65" fmla="*/ 7 h 70"/>
                  <a:gd name="T66" fmla="*/ 37 w 82"/>
                  <a:gd name="T67" fmla="*/ 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2" h="70">
                    <a:moveTo>
                      <a:pt x="37" y="7"/>
                    </a:moveTo>
                    <a:cubicBezTo>
                      <a:pt x="36" y="9"/>
                      <a:pt x="36" y="9"/>
                      <a:pt x="36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4" y="22"/>
                      <a:pt x="24" y="23"/>
                      <a:pt x="23" y="23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0" y="41"/>
                      <a:pt x="0" y="49"/>
                      <a:pt x="6" y="63"/>
                    </a:cubicBezTo>
                    <a:cubicBezTo>
                      <a:pt x="18" y="64"/>
                      <a:pt x="18" y="64"/>
                      <a:pt x="18" y="64"/>
                    </a:cubicBezTo>
                    <a:cubicBezTo>
                      <a:pt x="19" y="64"/>
                      <a:pt x="19" y="64"/>
                      <a:pt x="19" y="64"/>
                    </a:cubicBezTo>
                    <a:cubicBezTo>
                      <a:pt x="19" y="64"/>
                      <a:pt x="19" y="64"/>
                      <a:pt x="19" y="64"/>
                    </a:cubicBezTo>
                    <a:cubicBezTo>
                      <a:pt x="31" y="70"/>
                      <a:pt x="31" y="70"/>
                      <a:pt x="31" y="70"/>
                    </a:cubicBezTo>
                    <a:cubicBezTo>
                      <a:pt x="44" y="68"/>
                      <a:pt x="44" y="68"/>
                      <a:pt x="44" y="68"/>
                    </a:cubicBezTo>
                    <a:cubicBezTo>
                      <a:pt x="49" y="67"/>
                      <a:pt x="55" y="62"/>
                      <a:pt x="62" y="53"/>
                    </a:cubicBezTo>
                    <a:cubicBezTo>
                      <a:pt x="63" y="53"/>
                      <a:pt x="63" y="53"/>
                      <a:pt x="63" y="53"/>
                    </a:cubicBezTo>
                    <a:cubicBezTo>
                      <a:pt x="64" y="52"/>
                      <a:pt x="64" y="52"/>
                      <a:pt x="64" y="52"/>
                    </a:cubicBezTo>
                    <a:cubicBezTo>
                      <a:pt x="69" y="50"/>
                      <a:pt x="69" y="50"/>
                      <a:pt x="69" y="50"/>
                    </a:cubicBezTo>
                    <a:cubicBezTo>
                      <a:pt x="68" y="33"/>
                      <a:pt x="68" y="33"/>
                      <a:pt x="68" y="33"/>
                    </a:cubicBezTo>
                    <a:cubicBezTo>
                      <a:pt x="68" y="33"/>
                      <a:pt x="68" y="33"/>
                      <a:pt x="68" y="33"/>
                    </a:cubicBezTo>
                    <a:cubicBezTo>
                      <a:pt x="75" y="22"/>
                      <a:pt x="75" y="22"/>
                      <a:pt x="75" y="22"/>
                    </a:cubicBezTo>
                    <a:cubicBezTo>
                      <a:pt x="75" y="22"/>
                      <a:pt x="75" y="22"/>
                      <a:pt x="75" y="22"/>
                    </a:cubicBezTo>
                    <a:cubicBezTo>
                      <a:pt x="75" y="22"/>
                      <a:pt x="75" y="22"/>
                      <a:pt x="75" y="22"/>
                    </a:cubicBezTo>
                    <a:cubicBezTo>
                      <a:pt x="81" y="17"/>
                      <a:pt x="81" y="17"/>
                      <a:pt x="81" y="17"/>
                    </a:cubicBezTo>
                    <a:cubicBezTo>
                      <a:pt x="82" y="13"/>
                      <a:pt x="81" y="8"/>
                      <a:pt x="79" y="5"/>
                    </a:cubicBezTo>
                    <a:cubicBezTo>
                      <a:pt x="78" y="1"/>
                      <a:pt x="76" y="0"/>
                      <a:pt x="74" y="0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59" y="7"/>
                      <a:pt x="59" y="7"/>
                      <a:pt x="59" y="7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58" y="7"/>
                      <a:pt x="58" y="7"/>
                      <a:pt x="58" y="7"/>
                    </a:cubicBezTo>
                    <a:lnTo>
                      <a:pt x="37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îśḻíḍè">
              <a:extLst>
                <a:ext uri="{FF2B5EF4-FFF2-40B4-BE49-F238E27FC236}">
                  <a16:creationId xmlns:a16="http://schemas.microsoft.com/office/drawing/2014/main" xmlns="" id="{6ADE0E79-B222-41D4-9F20-C7CBD0D11341}"/>
                </a:ext>
              </a:extLst>
            </p:cNvPr>
            <p:cNvSpPr/>
            <p:nvPr/>
          </p:nvSpPr>
          <p:spPr>
            <a:xfrm>
              <a:off x="4849071" y="2393330"/>
              <a:ext cx="2506688" cy="2506688"/>
            </a:xfrm>
            <a:prstGeom prst="ellipse">
              <a:avLst/>
            </a:prstGeom>
            <a:noFill/>
            <a:ln w="571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íṥḻîḓé">
              <a:extLst>
                <a:ext uri="{FF2B5EF4-FFF2-40B4-BE49-F238E27FC236}">
                  <a16:creationId xmlns:a16="http://schemas.microsoft.com/office/drawing/2014/main" xmlns="" id="{B7410E52-A33F-4EB4-822F-62502F4066C1}"/>
                </a:ext>
              </a:extLst>
            </p:cNvPr>
            <p:cNvSpPr/>
            <p:nvPr/>
          </p:nvSpPr>
          <p:spPr>
            <a:xfrm>
              <a:off x="5754162" y="1938401"/>
              <a:ext cx="696504" cy="696504"/>
            </a:xfrm>
            <a:custGeom>
              <a:avLst/>
              <a:gdLst>
                <a:gd name="connsiteX0" fmla="*/ 0 w 670873"/>
                <a:gd name="connsiteY0" fmla="*/ 335437 h 670873"/>
                <a:gd name="connsiteX1" fmla="*/ 335437 w 670873"/>
                <a:gd name="connsiteY1" fmla="*/ 0 h 670873"/>
                <a:gd name="connsiteX2" fmla="*/ 670874 w 670873"/>
                <a:gd name="connsiteY2" fmla="*/ 335437 h 670873"/>
                <a:gd name="connsiteX3" fmla="*/ 335437 w 670873"/>
                <a:gd name="connsiteY3" fmla="*/ 670874 h 670873"/>
                <a:gd name="connsiteX4" fmla="*/ 0 w 670873"/>
                <a:gd name="connsiteY4" fmla="*/ 335437 h 670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873" h="670873">
                  <a:moveTo>
                    <a:pt x="0" y="335437"/>
                  </a:moveTo>
                  <a:cubicBezTo>
                    <a:pt x="0" y="150180"/>
                    <a:pt x="150180" y="0"/>
                    <a:pt x="335437" y="0"/>
                  </a:cubicBezTo>
                  <a:cubicBezTo>
                    <a:pt x="520694" y="0"/>
                    <a:pt x="670874" y="150180"/>
                    <a:pt x="670874" y="335437"/>
                  </a:cubicBezTo>
                  <a:cubicBezTo>
                    <a:pt x="670874" y="520694"/>
                    <a:pt x="520694" y="670874"/>
                    <a:pt x="335437" y="670874"/>
                  </a:cubicBezTo>
                  <a:cubicBezTo>
                    <a:pt x="150180" y="670874"/>
                    <a:pt x="0" y="520694"/>
                    <a:pt x="0" y="335437"/>
                  </a:cubicBezTo>
                  <a:close/>
                </a:path>
              </a:pathLst>
            </a:custGeom>
            <a:solidFill>
              <a:schemeClr val="accent1"/>
            </a:solidFill>
            <a:ln w="28575"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ïśliḓê">
              <a:extLst>
                <a:ext uri="{FF2B5EF4-FFF2-40B4-BE49-F238E27FC236}">
                  <a16:creationId xmlns:a16="http://schemas.microsoft.com/office/drawing/2014/main" xmlns="" id="{4D1C612B-BA21-4061-A711-C23B6D74F1C0}"/>
                </a:ext>
              </a:extLst>
            </p:cNvPr>
            <p:cNvSpPr/>
            <p:nvPr/>
          </p:nvSpPr>
          <p:spPr>
            <a:xfrm>
              <a:off x="6931977" y="2618412"/>
              <a:ext cx="696504" cy="696504"/>
            </a:xfrm>
            <a:custGeom>
              <a:avLst/>
              <a:gdLst>
                <a:gd name="connsiteX0" fmla="*/ 0 w 670873"/>
                <a:gd name="connsiteY0" fmla="*/ 335437 h 670873"/>
                <a:gd name="connsiteX1" fmla="*/ 335437 w 670873"/>
                <a:gd name="connsiteY1" fmla="*/ 0 h 670873"/>
                <a:gd name="connsiteX2" fmla="*/ 670874 w 670873"/>
                <a:gd name="connsiteY2" fmla="*/ 335437 h 670873"/>
                <a:gd name="connsiteX3" fmla="*/ 335437 w 670873"/>
                <a:gd name="connsiteY3" fmla="*/ 670874 h 670873"/>
                <a:gd name="connsiteX4" fmla="*/ 0 w 670873"/>
                <a:gd name="connsiteY4" fmla="*/ 335437 h 670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873" h="670873">
                  <a:moveTo>
                    <a:pt x="0" y="335437"/>
                  </a:moveTo>
                  <a:cubicBezTo>
                    <a:pt x="0" y="150180"/>
                    <a:pt x="150180" y="0"/>
                    <a:pt x="335437" y="0"/>
                  </a:cubicBezTo>
                  <a:cubicBezTo>
                    <a:pt x="520694" y="0"/>
                    <a:pt x="670874" y="150180"/>
                    <a:pt x="670874" y="335437"/>
                  </a:cubicBezTo>
                  <a:cubicBezTo>
                    <a:pt x="670874" y="520694"/>
                    <a:pt x="520694" y="670874"/>
                    <a:pt x="335437" y="670874"/>
                  </a:cubicBezTo>
                  <a:cubicBezTo>
                    <a:pt x="150180" y="670874"/>
                    <a:pt x="0" y="520694"/>
                    <a:pt x="0" y="335437"/>
                  </a:cubicBezTo>
                  <a:close/>
                </a:path>
              </a:pathLst>
            </a:custGeom>
            <a:solidFill>
              <a:schemeClr val="accent3"/>
            </a:solidFill>
            <a:ln w="28575"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îsļíḍé">
              <a:extLst>
                <a:ext uri="{FF2B5EF4-FFF2-40B4-BE49-F238E27FC236}">
                  <a16:creationId xmlns:a16="http://schemas.microsoft.com/office/drawing/2014/main" xmlns="" id="{740F2897-2F57-44ED-84DF-50A0966C8552}"/>
                </a:ext>
              </a:extLst>
            </p:cNvPr>
            <p:cNvSpPr/>
            <p:nvPr/>
          </p:nvSpPr>
          <p:spPr>
            <a:xfrm>
              <a:off x="6931977" y="3978432"/>
              <a:ext cx="696504" cy="696504"/>
            </a:xfrm>
            <a:custGeom>
              <a:avLst/>
              <a:gdLst>
                <a:gd name="connsiteX0" fmla="*/ 0 w 670873"/>
                <a:gd name="connsiteY0" fmla="*/ 335437 h 670873"/>
                <a:gd name="connsiteX1" fmla="*/ 335437 w 670873"/>
                <a:gd name="connsiteY1" fmla="*/ 0 h 670873"/>
                <a:gd name="connsiteX2" fmla="*/ 670874 w 670873"/>
                <a:gd name="connsiteY2" fmla="*/ 335437 h 670873"/>
                <a:gd name="connsiteX3" fmla="*/ 335437 w 670873"/>
                <a:gd name="connsiteY3" fmla="*/ 670874 h 670873"/>
                <a:gd name="connsiteX4" fmla="*/ 0 w 670873"/>
                <a:gd name="connsiteY4" fmla="*/ 335437 h 670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873" h="670873">
                  <a:moveTo>
                    <a:pt x="0" y="335437"/>
                  </a:moveTo>
                  <a:cubicBezTo>
                    <a:pt x="0" y="150180"/>
                    <a:pt x="150180" y="0"/>
                    <a:pt x="335437" y="0"/>
                  </a:cubicBezTo>
                  <a:cubicBezTo>
                    <a:pt x="520694" y="0"/>
                    <a:pt x="670874" y="150180"/>
                    <a:pt x="670874" y="335437"/>
                  </a:cubicBezTo>
                  <a:cubicBezTo>
                    <a:pt x="670874" y="520694"/>
                    <a:pt x="520694" y="670874"/>
                    <a:pt x="335437" y="670874"/>
                  </a:cubicBezTo>
                  <a:cubicBezTo>
                    <a:pt x="150180" y="670874"/>
                    <a:pt x="0" y="520694"/>
                    <a:pt x="0" y="335437"/>
                  </a:cubicBezTo>
                  <a:close/>
                </a:path>
              </a:pathLst>
            </a:custGeom>
            <a:solidFill>
              <a:schemeClr val="accent1"/>
            </a:solidFill>
            <a:ln w="28575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iŝḷîďe">
              <a:extLst>
                <a:ext uri="{FF2B5EF4-FFF2-40B4-BE49-F238E27FC236}">
                  <a16:creationId xmlns:a16="http://schemas.microsoft.com/office/drawing/2014/main" xmlns="" id="{726DA289-C31A-42C8-AD6F-AB62947FCAC3}"/>
                </a:ext>
              </a:extLst>
            </p:cNvPr>
            <p:cNvSpPr/>
            <p:nvPr/>
          </p:nvSpPr>
          <p:spPr>
            <a:xfrm>
              <a:off x="5754162" y="4658443"/>
              <a:ext cx="696504" cy="696504"/>
            </a:xfrm>
            <a:custGeom>
              <a:avLst/>
              <a:gdLst>
                <a:gd name="connsiteX0" fmla="*/ 0 w 670873"/>
                <a:gd name="connsiteY0" fmla="*/ 335437 h 670873"/>
                <a:gd name="connsiteX1" fmla="*/ 335437 w 670873"/>
                <a:gd name="connsiteY1" fmla="*/ 0 h 670873"/>
                <a:gd name="connsiteX2" fmla="*/ 670874 w 670873"/>
                <a:gd name="connsiteY2" fmla="*/ 335437 h 670873"/>
                <a:gd name="connsiteX3" fmla="*/ 335437 w 670873"/>
                <a:gd name="connsiteY3" fmla="*/ 670874 h 670873"/>
                <a:gd name="connsiteX4" fmla="*/ 0 w 670873"/>
                <a:gd name="connsiteY4" fmla="*/ 335437 h 670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873" h="670873">
                  <a:moveTo>
                    <a:pt x="0" y="335437"/>
                  </a:moveTo>
                  <a:cubicBezTo>
                    <a:pt x="0" y="150180"/>
                    <a:pt x="150180" y="0"/>
                    <a:pt x="335437" y="0"/>
                  </a:cubicBezTo>
                  <a:cubicBezTo>
                    <a:pt x="520694" y="0"/>
                    <a:pt x="670874" y="150180"/>
                    <a:pt x="670874" y="335437"/>
                  </a:cubicBezTo>
                  <a:cubicBezTo>
                    <a:pt x="670874" y="520694"/>
                    <a:pt x="520694" y="670874"/>
                    <a:pt x="335437" y="670874"/>
                  </a:cubicBezTo>
                  <a:cubicBezTo>
                    <a:pt x="150180" y="670874"/>
                    <a:pt x="0" y="520694"/>
                    <a:pt x="0" y="335437"/>
                  </a:cubicBezTo>
                  <a:close/>
                </a:path>
              </a:pathLst>
            </a:custGeom>
            <a:solidFill>
              <a:schemeClr val="accent3"/>
            </a:solidFill>
            <a:ln w="28575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ísḷîḋè">
              <a:extLst>
                <a:ext uri="{FF2B5EF4-FFF2-40B4-BE49-F238E27FC236}">
                  <a16:creationId xmlns:a16="http://schemas.microsoft.com/office/drawing/2014/main" xmlns="" id="{5BBF52F3-817C-4BC2-A88B-F4B6CD16DD00}"/>
                </a:ext>
              </a:extLst>
            </p:cNvPr>
            <p:cNvSpPr/>
            <p:nvPr/>
          </p:nvSpPr>
          <p:spPr>
            <a:xfrm>
              <a:off x="4576351" y="3978432"/>
              <a:ext cx="696504" cy="696504"/>
            </a:xfrm>
            <a:custGeom>
              <a:avLst/>
              <a:gdLst>
                <a:gd name="connsiteX0" fmla="*/ 0 w 670873"/>
                <a:gd name="connsiteY0" fmla="*/ 335437 h 670873"/>
                <a:gd name="connsiteX1" fmla="*/ 335437 w 670873"/>
                <a:gd name="connsiteY1" fmla="*/ 0 h 670873"/>
                <a:gd name="connsiteX2" fmla="*/ 670874 w 670873"/>
                <a:gd name="connsiteY2" fmla="*/ 335437 h 670873"/>
                <a:gd name="connsiteX3" fmla="*/ 335437 w 670873"/>
                <a:gd name="connsiteY3" fmla="*/ 670874 h 670873"/>
                <a:gd name="connsiteX4" fmla="*/ 0 w 670873"/>
                <a:gd name="connsiteY4" fmla="*/ 335437 h 670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873" h="670873">
                  <a:moveTo>
                    <a:pt x="0" y="335437"/>
                  </a:moveTo>
                  <a:cubicBezTo>
                    <a:pt x="0" y="150180"/>
                    <a:pt x="150180" y="0"/>
                    <a:pt x="335437" y="0"/>
                  </a:cubicBezTo>
                  <a:cubicBezTo>
                    <a:pt x="520694" y="0"/>
                    <a:pt x="670874" y="150180"/>
                    <a:pt x="670874" y="335437"/>
                  </a:cubicBezTo>
                  <a:cubicBezTo>
                    <a:pt x="670874" y="520694"/>
                    <a:pt x="520694" y="670874"/>
                    <a:pt x="335437" y="670874"/>
                  </a:cubicBezTo>
                  <a:cubicBezTo>
                    <a:pt x="150180" y="670874"/>
                    <a:pt x="0" y="520694"/>
                    <a:pt x="0" y="335437"/>
                  </a:cubicBezTo>
                  <a:close/>
                </a:path>
              </a:pathLst>
            </a:custGeom>
            <a:solidFill>
              <a:schemeClr val="accent1"/>
            </a:solidFill>
            <a:ln w="28575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iṧľíḓê">
              <a:extLst>
                <a:ext uri="{FF2B5EF4-FFF2-40B4-BE49-F238E27FC236}">
                  <a16:creationId xmlns:a16="http://schemas.microsoft.com/office/drawing/2014/main" xmlns="" id="{BFE98E86-ECD0-497C-92FF-9E7EC4667D3C}"/>
                </a:ext>
              </a:extLst>
            </p:cNvPr>
            <p:cNvSpPr/>
            <p:nvPr/>
          </p:nvSpPr>
          <p:spPr>
            <a:xfrm>
              <a:off x="4576351" y="2618412"/>
              <a:ext cx="696504" cy="696504"/>
            </a:xfrm>
            <a:custGeom>
              <a:avLst/>
              <a:gdLst>
                <a:gd name="connsiteX0" fmla="*/ 0 w 670873"/>
                <a:gd name="connsiteY0" fmla="*/ 335437 h 670873"/>
                <a:gd name="connsiteX1" fmla="*/ 335437 w 670873"/>
                <a:gd name="connsiteY1" fmla="*/ 0 h 670873"/>
                <a:gd name="connsiteX2" fmla="*/ 670874 w 670873"/>
                <a:gd name="connsiteY2" fmla="*/ 335437 h 670873"/>
                <a:gd name="connsiteX3" fmla="*/ 335437 w 670873"/>
                <a:gd name="connsiteY3" fmla="*/ 670874 h 670873"/>
                <a:gd name="connsiteX4" fmla="*/ 0 w 670873"/>
                <a:gd name="connsiteY4" fmla="*/ 335437 h 670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873" h="670873">
                  <a:moveTo>
                    <a:pt x="0" y="335437"/>
                  </a:moveTo>
                  <a:cubicBezTo>
                    <a:pt x="0" y="150180"/>
                    <a:pt x="150180" y="0"/>
                    <a:pt x="335437" y="0"/>
                  </a:cubicBezTo>
                  <a:cubicBezTo>
                    <a:pt x="520694" y="0"/>
                    <a:pt x="670874" y="150180"/>
                    <a:pt x="670874" y="335437"/>
                  </a:cubicBezTo>
                  <a:cubicBezTo>
                    <a:pt x="670874" y="520694"/>
                    <a:pt x="520694" y="670874"/>
                    <a:pt x="335437" y="670874"/>
                  </a:cubicBezTo>
                  <a:cubicBezTo>
                    <a:pt x="150180" y="670874"/>
                    <a:pt x="0" y="520694"/>
                    <a:pt x="0" y="335437"/>
                  </a:cubicBezTo>
                  <a:close/>
                </a:path>
              </a:pathLst>
            </a:custGeom>
            <a:solidFill>
              <a:schemeClr val="accent3"/>
            </a:solidFill>
            <a:ln w="28575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îṧ1ïḍê">
              <a:extLst>
                <a:ext uri="{FF2B5EF4-FFF2-40B4-BE49-F238E27FC236}">
                  <a16:creationId xmlns:a16="http://schemas.microsoft.com/office/drawing/2014/main" xmlns="" id="{479E9469-2F2D-4F80-8BCC-CCDDB456DB17}"/>
                </a:ext>
              </a:extLst>
            </p:cNvPr>
            <p:cNvSpPr/>
            <p:nvPr/>
          </p:nvSpPr>
          <p:spPr>
            <a:xfrm>
              <a:off x="5631771" y="1407639"/>
              <a:ext cx="941283" cy="307777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1400" b="1" dirty="0"/>
                <a:t>Keyword</a:t>
              </a:r>
              <a:endParaRPr lang="zh-CN" altLang="en-US" sz="1400" b="1" dirty="0"/>
            </a:p>
          </p:txBody>
        </p:sp>
        <p:sp>
          <p:nvSpPr>
            <p:cNvPr id="15" name="ïŝḷïḍé">
              <a:extLst>
                <a:ext uri="{FF2B5EF4-FFF2-40B4-BE49-F238E27FC236}">
                  <a16:creationId xmlns:a16="http://schemas.microsoft.com/office/drawing/2014/main" xmlns="" id="{E0F014EA-719D-43A3-B2E7-D741270AA62F}"/>
                </a:ext>
              </a:extLst>
            </p:cNvPr>
            <p:cNvSpPr/>
            <p:nvPr/>
          </p:nvSpPr>
          <p:spPr>
            <a:xfrm>
              <a:off x="5358983" y="5462927"/>
              <a:ext cx="1486860" cy="307777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ctr"/>
              <a:r>
                <a:rPr lang="en-US" altLang="zh-CN" sz="1400" b="1" dirty="0"/>
                <a:t>Keyword</a:t>
              </a:r>
              <a:endParaRPr lang="zh-CN" altLang="en-US" sz="1400" b="1" dirty="0"/>
            </a:p>
          </p:txBody>
        </p:sp>
        <p:sp>
          <p:nvSpPr>
            <p:cNvPr id="16" name="îṩḻídé">
              <a:extLst>
                <a:ext uri="{FF2B5EF4-FFF2-40B4-BE49-F238E27FC236}">
                  <a16:creationId xmlns:a16="http://schemas.microsoft.com/office/drawing/2014/main" xmlns="" id="{0E71190B-A7F1-441A-A08A-525DD497BF05}"/>
                </a:ext>
              </a:extLst>
            </p:cNvPr>
            <p:cNvSpPr/>
            <p:nvPr/>
          </p:nvSpPr>
          <p:spPr>
            <a:xfrm>
              <a:off x="7798138" y="2594905"/>
              <a:ext cx="941283" cy="307777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r>
                <a:rPr lang="en-US" altLang="zh-CN" sz="1400" b="1" dirty="0"/>
                <a:t>Keyword</a:t>
              </a:r>
              <a:endParaRPr lang="zh-CN" altLang="en-US" sz="1400" b="1" dirty="0"/>
            </a:p>
          </p:txBody>
        </p:sp>
        <p:sp>
          <p:nvSpPr>
            <p:cNvPr id="17" name="îṧļïḍé">
              <a:extLst>
                <a:ext uri="{FF2B5EF4-FFF2-40B4-BE49-F238E27FC236}">
                  <a16:creationId xmlns:a16="http://schemas.microsoft.com/office/drawing/2014/main" xmlns="" id="{E5D0A06D-CE14-4C84-B628-497586332CEC}"/>
                </a:ext>
              </a:extLst>
            </p:cNvPr>
            <p:cNvSpPr/>
            <p:nvPr/>
          </p:nvSpPr>
          <p:spPr>
            <a:xfrm>
              <a:off x="3452579" y="2594905"/>
              <a:ext cx="941283" cy="307777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algn="r">
                <a:tabLst>
                  <a:tab pos="360000" algn="l"/>
                </a:tabLst>
              </a:pPr>
              <a:r>
                <a:rPr lang="en-US" altLang="zh-CN" sz="1400" b="1" dirty="0"/>
                <a:t>Keyword</a:t>
              </a:r>
              <a:endParaRPr lang="zh-CN" altLang="en-US" sz="1400" b="1" dirty="0"/>
            </a:p>
          </p:txBody>
        </p:sp>
        <p:sp>
          <p:nvSpPr>
            <p:cNvPr id="18" name="ïṡ1ïďê">
              <a:extLst>
                <a:ext uri="{FF2B5EF4-FFF2-40B4-BE49-F238E27FC236}">
                  <a16:creationId xmlns:a16="http://schemas.microsoft.com/office/drawing/2014/main" xmlns="" id="{9CED6BB2-24A7-4FD8-9E73-ACEF54E7A505}"/>
                </a:ext>
              </a:extLst>
            </p:cNvPr>
            <p:cNvSpPr/>
            <p:nvPr/>
          </p:nvSpPr>
          <p:spPr>
            <a:xfrm>
              <a:off x="3476466" y="4253051"/>
              <a:ext cx="941283" cy="307777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algn="r" defTabSz="360000" fontAlgn="auto">
                <a:spcBef>
                  <a:spcPts val="0"/>
                </a:spcBef>
                <a:spcAft>
                  <a:spcPts val="600"/>
                </a:spcAft>
                <a:tabLst>
                  <a:tab pos="360000" algn="l"/>
                </a:tabLst>
              </a:pPr>
              <a:r>
                <a:rPr lang="en-US" altLang="zh-CN" sz="1400" b="1" dirty="0"/>
                <a:t>Keyword</a:t>
              </a:r>
              <a:endParaRPr lang="zh-CN" altLang="en-US" sz="1400" b="1" dirty="0"/>
            </a:p>
          </p:txBody>
        </p:sp>
        <p:sp>
          <p:nvSpPr>
            <p:cNvPr id="19" name="îśľîḓé">
              <a:extLst>
                <a:ext uri="{FF2B5EF4-FFF2-40B4-BE49-F238E27FC236}">
                  <a16:creationId xmlns:a16="http://schemas.microsoft.com/office/drawing/2014/main" xmlns="" id="{7A56842C-41A6-46FF-BF47-5E23BCD5BF0E}"/>
                </a:ext>
              </a:extLst>
            </p:cNvPr>
            <p:cNvSpPr/>
            <p:nvPr/>
          </p:nvSpPr>
          <p:spPr>
            <a:xfrm>
              <a:off x="7798138" y="4253051"/>
              <a:ext cx="941283" cy="307777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r>
                <a:rPr lang="en-US" altLang="zh-CN" sz="1400" b="1" dirty="0"/>
                <a:t>Keyword</a:t>
              </a:r>
              <a:endParaRPr lang="zh-CN" altLang="en-US" sz="1400" b="1" dirty="0"/>
            </a:p>
          </p:txBody>
        </p:sp>
        <p:sp>
          <p:nvSpPr>
            <p:cNvPr id="20" name="îṡliḓè">
              <a:extLst>
                <a:ext uri="{FF2B5EF4-FFF2-40B4-BE49-F238E27FC236}">
                  <a16:creationId xmlns:a16="http://schemas.microsoft.com/office/drawing/2014/main" xmlns="" id="{E35D3E9F-D026-45A6-A97E-0CE8C79B2B3D}"/>
                </a:ext>
              </a:extLst>
            </p:cNvPr>
            <p:cNvSpPr/>
            <p:nvPr/>
          </p:nvSpPr>
          <p:spPr bwMode="auto">
            <a:xfrm>
              <a:off x="5917267" y="2057929"/>
              <a:ext cx="370293" cy="390105"/>
            </a:xfrm>
            <a:custGeom>
              <a:avLst/>
              <a:gdLst>
                <a:gd name="T0" fmla="*/ 126 w 466"/>
                <a:gd name="T1" fmla="*/ 153 h 491"/>
                <a:gd name="T2" fmla="*/ 233 w 466"/>
                <a:gd name="T3" fmla="*/ 61 h 491"/>
                <a:gd name="T4" fmla="*/ 258 w 466"/>
                <a:gd name="T5" fmla="*/ 122 h 491"/>
                <a:gd name="T6" fmla="*/ 233 w 466"/>
                <a:gd name="T7" fmla="*/ 101 h 491"/>
                <a:gd name="T8" fmla="*/ 402 w 466"/>
                <a:gd name="T9" fmla="*/ 399 h 491"/>
                <a:gd name="T10" fmla="*/ 433 w 466"/>
                <a:gd name="T11" fmla="*/ 215 h 491"/>
                <a:gd name="T12" fmla="*/ 452 w 466"/>
                <a:gd name="T13" fmla="*/ 160 h 491"/>
                <a:gd name="T14" fmla="*/ 233 w 466"/>
                <a:gd name="T15" fmla="*/ 0 h 491"/>
                <a:gd name="T16" fmla="*/ 15 w 466"/>
                <a:gd name="T17" fmla="*/ 160 h 491"/>
                <a:gd name="T18" fmla="*/ 34 w 466"/>
                <a:gd name="T19" fmla="*/ 215 h 491"/>
                <a:gd name="T20" fmla="*/ 64 w 466"/>
                <a:gd name="T21" fmla="*/ 399 h 491"/>
                <a:gd name="T22" fmla="*/ 3 w 466"/>
                <a:gd name="T23" fmla="*/ 445 h 491"/>
                <a:gd name="T24" fmla="*/ 418 w 466"/>
                <a:gd name="T25" fmla="*/ 491 h 491"/>
                <a:gd name="T26" fmla="*/ 418 w 466"/>
                <a:gd name="T27" fmla="*/ 399 h 491"/>
                <a:gd name="T28" fmla="*/ 221 w 466"/>
                <a:gd name="T29" fmla="*/ 33 h 491"/>
                <a:gd name="T30" fmla="*/ 246 w 466"/>
                <a:gd name="T31" fmla="*/ 33 h 491"/>
                <a:gd name="T32" fmla="*/ 34 w 466"/>
                <a:gd name="T33" fmla="*/ 183 h 491"/>
                <a:gd name="T34" fmla="*/ 371 w 466"/>
                <a:gd name="T35" fmla="*/ 399 h 491"/>
                <a:gd name="T36" fmla="*/ 341 w 466"/>
                <a:gd name="T37" fmla="*/ 215 h 491"/>
                <a:gd name="T38" fmla="*/ 310 w 466"/>
                <a:gd name="T39" fmla="*/ 215 h 491"/>
                <a:gd name="T40" fmla="*/ 279 w 466"/>
                <a:gd name="T41" fmla="*/ 399 h 491"/>
                <a:gd name="T42" fmla="*/ 310 w 466"/>
                <a:gd name="T43" fmla="*/ 215 h 491"/>
                <a:gd name="T44" fmla="*/ 249 w 466"/>
                <a:gd name="T45" fmla="*/ 399 h 491"/>
                <a:gd name="T46" fmla="*/ 218 w 466"/>
                <a:gd name="T47" fmla="*/ 215 h 491"/>
                <a:gd name="T48" fmla="*/ 187 w 466"/>
                <a:gd name="T49" fmla="*/ 215 h 491"/>
                <a:gd name="T50" fmla="*/ 156 w 466"/>
                <a:gd name="T51" fmla="*/ 399 h 491"/>
                <a:gd name="T52" fmla="*/ 187 w 466"/>
                <a:gd name="T53" fmla="*/ 215 h 491"/>
                <a:gd name="T54" fmla="*/ 126 w 466"/>
                <a:gd name="T55" fmla="*/ 399 h 491"/>
                <a:gd name="T56" fmla="*/ 95 w 466"/>
                <a:gd name="T57" fmla="*/ 215 h 491"/>
                <a:gd name="T58" fmla="*/ 418 w 466"/>
                <a:gd name="T59" fmla="*/ 460 h 491"/>
                <a:gd name="T60" fmla="*/ 34 w 466"/>
                <a:gd name="T61" fmla="*/ 445 h 491"/>
                <a:gd name="T62" fmla="*/ 418 w 466"/>
                <a:gd name="T63" fmla="*/ 430 h 491"/>
                <a:gd name="T64" fmla="*/ 418 w 466"/>
                <a:gd name="T65" fmla="*/ 46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6" h="491">
                  <a:moveTo>
                    <a:pt x="233" y="61"/>
                  </a:moveTo>
                  <a:cubicBezTo>
                    <a:pt x="126" y="153"/>
                    <a:pt x="126" y="153"/>
                    <a:pt x="126" y="153"/>
                  </a:cubicBezTo>
                  <a:cubicBezTo>
                    <a:pt x="341" y="153"/>
                    <a:pt x="341" y="153"/>
                    <a:pt x="341" y="153"/>
                  </a:cubicBezTo>
                  <a:cubicBezTo>
                    <a:pt x="233" y="61"/>
                    <a:pt x="233" y="61"/>
                    <a:pt x="233" y="61"/>
                  </a:cubicBezTo>
                  <a:close/>
                  <a:moveTo>
                    <a:pt x="233" y="101"/>
                  </a:moveTo>
                  <a:cubicBezTo>
                    <a:pt x="258" y="122"/>
                    <a:pt x="258" y="122"/>
                    <a:pt x="258" y="122"/>
                  </a:cubicBezTo>
                  <a:cubicBezTo>
                    <a:pt x="209" y="122"/>
                    <a:pt x="209" y="122"/>
                    <a:pt x="209" y="122"/>
                  </a:cubicBezTo>
                  <a:cubicBezTo>
                    <a:pt x="233" y="101"/>
                    <a:pt x="233" y="101"/>
                    <a:pt x="233" y="101"/>
                  </a:cubicBezTo>
                  <a:close/>
                  <a:moveTo>
                    <a:pt x="418" y="399"/>
                  </a:moveTo>
                  <a:cubicBezTo>
                    <a:pt x="402" y="399"/>
                    <a:pt x="402" y="399"/>
                    <a:pt x="402" y="399"/>
                  </a:cubicBezTo>
                  <a:cubicBezTo>
                    <a:pt x="402" y="215"/>
                    <a:pt x="402" y="215"/>
                    <a:pt x="402" y="215"/>
                  </a:cubicBezTo>
                  <a:cubicBezTo>
                    <a:pt x="433" y="215"/>
                    <a:pt x="433" y="215"/>
                    <a:pt x="433" y="215"/>
                  </a:cubicBezTo>
                  <a:cubicBezTo>
                    <a:pt x="446" y="215"/>
                    <a:pt x="458" y="206"/>
                    <a:pt x="462" y="194"/>
                  </a:cubicBezTo>
                  <a:cubicBezTo>
                    <a:pt x="466" y="181"/>
                    <a:pt x="462" y="168"/>
                    <a:pt x="452" y="160"/>
                  </a:cubicBezTo>
                  <a:cubicBezTo>
                    <a:pt x="263" y="7"/>
                    <a:pt x="263" y="7"/>
                    <a:pt x="263" y="7"/>
                  </a:cubicBezTo>
                  <a:cubicBezTo>
                    <a:pt x="253" y="2"/>
                    <a:pt x="243" y="0"/>
                    <a:pt x="233" y="0"/>
                  </a:cubicBezTo>
                  <a:cubicBezTo>
                    <a:pt x="223" y="0"/>
                    <a:pt x="213" y="2"/>
                    <a:pt x="204" y="7"/>
                  </a:cubicBezTo>
                  <a:cubicBezTo>
                    <a:pt x="15" y="160"/>
                    <a:pt x="15" y="160"/>
                    <a:pt x="15" y="160"/>
                  </a:cubicBezTo>
                  <a:cubicBezTo>
                    <a:pt x="4" y="168"/>
                    <a:pt x="0" y="181"/>
                    <a:pt x="4" y="194"/>
                  </a:cubicBezTo>
                  <a:cubicBezTo>
                    <a:pt x="9" y="206"/>
                    <a:pt x="20" y="215"/>
                    <a:pt x="34" y="215"/>
                  </a:cubicBezTo>
                  <a:cubicBezTo>
                    <a:pt x="64" y="215"/>
                    <a:pt x="64" y="215"/>
                    <a:pt x="64" y="215"/>
                  </a:cubicBezTo>
                  <a:cubicBezTo>
                    <a:pt x="64" y="399"/>
                    <a:pt x="64" y="399"/>
                    <a:pt x="64" y="399"/>
                  </a:cubicBezTo>
                  <a:cubicBezTo>
                    <a:pt x="49" y="399"/>
                    <a:pt x="49" y="399"/>
                    <a:pt x="49" y="399"/>
                  </a:cubicBezTo>
                  <a:cubicBezTo>
                    <a:pt x="23" y="399"/>
                    <a:pt x="3" y="420"/>
                    <a:pt x="3" y="445"/>
                  </a:cubicBezTo>
                  <a:cubicBezTo>
                    <a:pt x="3" y="470"/>
                    <a:pt x="23" y="491"/>
                    <a:pt x="49" y="491"/>
                  </a:cubicBezTo>
                  <a:cubicBezTo>
                    <a:pt x="418" y="491"/>
                    <a:pt x="418" y="491"/>
                    <a:pt x="418" y="491"/>
                  </a:cubicBezTo>
                  <a:cubicBezTo>
                    <a:pt x="443" y="491"/>
                    <a:pt x="464" y="470"/>
                    <a:pt x="464" y="445"/>
                  </a:cubicBezTo>
                  <a:cubicBezTo>
                    <a:pt x="464" y="420"/>
                    <a:pt x="443" y="399"/>
                    <a:pt x="418" y="399"/>
                  </a:cubicBezTo>
                  <a:close/>
                  <a:moveTo>
                    <a:pt x="34" y="183"/>
                  </a:moveTo>
                  <a:cubicBezTo>
                    <a:pt x="221" y="33"/>
                    <a:pt x="221" y="33"/>
                    <a:pt x="221" y="33"/>
                  </a:cubicBezTo>
                  <a:cubicBezTo>
                    <a:pt x="224" y="31"/>
                    <a:pt x="229" y="30"/>
                    <a:pt x="233" y="30"/>
                  </a:cubicBezTo>
                  <a:cubicBezTo>
                    <a:pt x="238" y="30"/>
                    <a:pt x="242" y="31"/>
                    <a:pt x="246" y="33"/>
                  </a:cubicBezTo>
                  <a:cubicBezTo>
                    <a:pt x="433" y="184"/>
                    <a:pt x="433" y="184"/>
                    <a:pt x="433" y="184"/>
                  </a:cubicBezTo>
                  <a:cubicBezTo>
                    <a:pt x="34" y="183"/>
                    <a:pt x="34" y="183"/>
                    <a:pt x="34" y="183"/>
                  </a:cubicBezTo>
                  <a:close/>
                  <a:moveTo>
                    <a:pt x="371" y="215"/>
                  </a:moveTo>
                  <a:cubicBezTo>
                    <a:pt x="371" y="399"/>
                    <a:pt x="371" y="399"/>
                    <a:pt x="371" y="399"/>
                  </a:cubicBezTo>
                  <a:cubicBezTo>
                    <a:pt x="341" y="399"/>
                    <a:pt x="341" y="399"/>
                    <a:pt x="341" y="399"/>
                  </a:cubicBezTo>
                  <a:cubicBezTo>
                    <a:pt x="341" y="215"/>
                    <a:pt x="341" y="215"/>
                    <a:pt x="341" y="215"/>
                  </a:cubicBezTo>
                  <a:cubicBezTo>
                    <a:pt x="371" y="215"/>
                    <a:pt x="371" y="215"/>
                    <a:pt x="371" y="215"/>
                  </a:cubicBezTo>
                  <a:close/>
                  <a:moveTo>
                    <a:pt x="310" y="215"/>
                  </a:moveTo>
                  <a:cubicBezTo>
                    <a:pt x="310" y="399"/>
                    <a:pt x="310" y="399"/>
                    <a:pt x="310" y="399"/>
                  </a:cubicBezTo>
                  <a:cubicBezTo>
                    <a:pt x="279" y="399"/>
                    <a:pt x="279" y="399"/>
                    <a:pt x="279" y="399"/>
                  </a:cubicBezTo>
                  <a:cubicBezTo>
                    <a:pt x="279" y="215"/>
                    <a:pt x="279" y="215"/>
                    <a:pt x="279" y="215"/>
                  </a:cubicBezTo>
                  <a:cubicBezTo>
                    <a:pt x="310" y="215"/>
                    <a:pt x="310" y="215"/>
                    <a:pt x="310" y="215"/>
                  </a:cubicBezTo>
                  <a:close/>
                  <a:moveTo>
                    <a:pt x="249" y="215"/>
                  </a:moveTo>
                  <a:cubicBezTo>
                    <a:pt x="249" y="399"/>
                    <a:pt x="249" y="399"/>
                    <a:pt x="249" y="399"/>
                  </a:cubicBezTo>
                  <a:cubicBezTo>
                    <a:pt x="218" y="399"/>
                    <a:pt x="218" y="399"/>
                    <a:pt x="218" y="399"/>
                  </a:cubicBezTo>
                  <a:cubicBezTo>
                    <a:pt x="218" y="215"/>
                    <a:pt x="218" y="215"/>
                    <a:pt x="218" y="215"/>
                  </a:cubicBezTo>
                  <a:cubicBezTo>
                    <a:pt x="249" y="215"/>
                    <a:pt x="249" y="215"/>
                    <a:pt x="249" y="215"/>
                  </a:cubicBezTo>
                  <a:close/>
                  <a:moveTo>
                    <a:pt x="187" y="215"/>
                  </a:moveTo>
                  <a:cubicBezTo>
                    <a:pt x="187" y="399"/>
                    <a:pt x="187" y="399"/>
                    <a:pt x="187" y="399"/>
                  </a:cubicBezTo>
                  <a:cubicBezTo>
                    <a:pt x="156" y="399"/>
                    <a:pt x="156" y="399"/>
                    <a:pt x="156" y="399"/>
                  </a:cubicBezTo>
                  <a:cubicBezTo>
                    <a:pt x="156" y="215"/>
                    <a:pt x="156" y="215"/>
                    <a:pt x="156" y="215"/>
                  </a:cubicBezTo>
                  <a:cubicBezTo>
                    <a:pt x="187" y="215"/>
                    <a:pt x="187" y="215"/>
                    <a:pt x="187" y="215"/>
                  </a:cubicBezTo>
                  <a:close/>
                  <a:moveTo>
                    <a:pt x="126" y="215"/>
                  </a:moveTo>
                  <a:cubicBezTo>
                    <a:pt x="126" y="399"/>
                    <a:pt x="126" y="399"/>
                    <a:pt x="126" y="399"/>
                  </a:cubicBezTo>
                  <a:cubicBezTo>
                    <a:pt x="95" y="399"/>
                    <a:pt x="95" y="399"/>
                    <a:pt x="95" y="399"/>
                  </a:cubicBezTo>
                  <a:cubicBezTo>
                    <a:pt x="95" y="215"/>
                    <a:pt x="95" y="215"/>
                    <a:pt x="95" y="215"/>
                  </a:cubicBezTo>
                  <a:cubicBezTo>
                    <a:pt x="126" y="215"/>
                    <a:pt x="126" y="215"/>
                    <a:pt x="126" y="215"/>
                  </a:cubicBezTo>
                  <a:close/>
                  <a:moveTo>
                    <a:pt x="418" y="460"/>
                  </a:moveTo>
                  <a:cubicBezTo>
                    <a:pt x="49" y="460"/>
                    <a:pt x="49" y="460"/>
                    <a:pt x="49" y="460"/>
                  </a:cubicBezTo>
                  <a:cubicBezTo>
                    <a:pt x="40" y="460"/>
                    <a:pt x="34" y="453"/>
                    <a:pt x="34" y="445"/>
                  </a:cubicBezTo>
                  <a:cubicBezTo>
                    <a:pt x="34" y="437"/>
                    <a:pt x="40" y="430"/>
                    <a:pt x="49" y="430"/>
                  </a:cubicBezTo>
                  <a:cubicBezTo>
                    <a:pt x="418" y="430"/>
                    <a:pt x="418" y="430"/>
                    <a:pt x="418" y="430"/>
                  </a:cubicBezTo>
                  <a:cubicBezTo>
                    <a:pt x="426" y="430"/>
                    <a:pt x="433" y="437"/>
                    <a:pt x="433" y="445"/>
                  </a:cubicBezTo>
                  <a:cubicBezTo>
                    <a:pt x="433" y="453"/>
                    <a:pt x="426" y="460"/>
                    <a:pt x="418" y="4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íṣḷiďê">
              <a:extLst>
                <a:ext uri="{FF2B5EF4-FFF2-40B4-BE49-F238E27FC236}">
                  <a16:creationId xmlns:a16="http://schemas.microsoft.com/office/drawing/2014/main" xmlns="" id="{AC538A90-C769-4070-8C1F-A16F281966AA}"/>
                </a:ext>
              </a:extLst>
            </p:cNvPr>
            <p:cNvSpPr/>
            <p:nvPr/>
          </p:nvSpPr>
          <p:spPr bwMode="auto">
            <a:xfrm>
              <a:off x="4734366" y="2750505"/>
              <a:ext cx="370293" cy="390105"/>
            </a:xfrm>
            <a:custGeom>
              <a:avLst/>
              <a:gdLst>
                <a:gd name="T0" fmla="*/ 126 w 466"/>
                <a:gd name="T1" fmla="*/ 153 h 491"/>
                <a:gd name="T2" fmla="*/ 233 w 466"/>
                <a:gd name="T3" fmla="*/ 61 h 491"/>
                <a:gd name="T4" fmla="*/ 258 w 466"/>
                <a:gd name="T5" fmla="*/ 122 h 491"/>
                <a:gd name="T6" fmla="*/ 233 w 466"/>
                <a:gd name="T7" fmla="*/ 101 h 491"/>
                <a:gd name="T8" fmla="*/ 402 w 466"/>
                <a:gd name="T9" fmla="*/ 399 h 491"/>
                <a:gd name="T10" fmla="*/ 433 w 466"/>
                <a:gd name="T11" fmla="*/ 215 h 491"/>
                <a:gd name="T12" fmla="*/ 452 w 466"/>
                <a:gd name="T13" fmla="*/ 160 h 491"/>
                <a:gd name="T14" fmla="*/ 233 w 466"/>
                <a:gd name="T15" fmla="*/ 0 h 491"/>
                <a:gd name="T16" fmla="*/ 15 w 466"/>
                <a:gd name="T17" fmla="*/ 160 h 491"/>
                <a:gd name="T18" fmla="*/ 34 w 466"/>
                <a:gd name="T19" fmla="*/ 215 h 491"/>
                <a:gd name="T20" fmla="*/ 64 w 466"/>
                <a:gd name="T21" fmla="*/ 399 h 491"/>
                <a:gd name="T22" fmla="*/ 3 w 466"/>
                <a:gd name="T23" fmla="*/ 445 h 491"/>
                <a:gd name="T24" fmla="*/ 418 w 466"/>
                <a:gd name="T25" fmla="*/ 491 h 491"/>
                <a:gd name="T26" fmla="*/ 418 w 466"/>
                <a:gd name="T27" fmla="*/ 399 h 491"/>
                <a:gd name="T28" fmla="*/ 221 w 466"/>
                <a:gd name="T29" fmla="*/ 33 h 491"/>
                <a:gd name="T30" fmla="*/ 246 w 466"/>
                <a:gd name="T31" fmla="*/ 33 h 491"/>
                <a:gd name="T32" fmla="*/ 34 w 466"/>
                <a:gd name="T33" fmla="*/ 183 h 491"/>
                <a:gd name="T34" fmla="*/ 371 w 466"/>
                <a:gd name="T35" fmla="*/ 399 h 491"/>
                <a:gd name="T36" fmla="*/ 341 w 466"/>
                <a:gd name="T37" fmla="*/ 215 h 491"/>
                <a:gd name="T38" fmla="*/ 310 w 466"/>
                <a:gd name="T39" fmla="*/ 215 h 491"/>
                <a:gd name="T40" fmla="*/ 279 w 466"/>
                <a:gd name="T41" fmla="*/ 399 h 491"/>
                <a:gd name="T42" fmla="*/ 310 w 466"/>
                <a:gd name="T43" fmla="*/ 215 h 491"/>
                <a:gd name="T44" fmla="*/ 249 w 466"/>
                <a:gd name="T45" fmla="*/ 399 h 491"/>
                <a:gd name="T46" fmla="*/ 218 w 466"/>
                <a:gd name="T47" fmla="*/ 215 h 491"/>
                <a:gd name="T48" fmla="*/ 187 w 466"/>
                <a:gd name="T49" fmla="*/ 215 h 491"/>
                <a:gd name="T50" fmla="*/ 156 w 466"/>
                <a:gd name="T51" fmla="*/ 399 h 491"/>
                <a:gd name="T52" fmla="*/ 187 w 466"/>
                <a:gd name="T53" fmla="*/ 215 h 491"/>
                <a:gd name="T54" fmla="*/ 126 w 466"/>
                <a:gd name="T55" fmla="*/ 399 h 491"/>
                <a:gd name="T56" fmla="*/ 95 w 466"/>
                <a:gd name="T57" fmla="*/ 215 h 491"/>
                <a:gd name="T58" fmla="*/ 418 w 466"/>
                <a:gd name="T59" fmla="*/ 460 h 491"/>
                <a:gd name="T60" fmla="*/ 34 w 466"/>
                <a:gd name="T61" fmla="*/ 445 h 491"/>
                <a:gd name="T62" fmla="*/ 418 w 466"/>
                <a:gd name="T63" fmla="*/ 430 h 491"/>
                <a:gd name="T64" fmla="*/ 418 w 466"/>
                <a:gd name="T65" fmla="*/ 46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6" h="491">
                  <a:moveTo>
                    <a:pt x="233" y="61"/>
                  </a:moveTo>
                  <a:cubicBezTo>
                    <a:pt x="126" y="153"/>
                    <a:pt x="126" y="153"/>
                    <a:pt x="126" y="153"/>
                  </a:cubicBezTo>
                  <a:cubicBezTo>
                    <a:pt x="341" y="153"/>
                    <a:pt x="341" y="153"/>
                    <a:pt x="341" y="153"/>
                  </a:cubicBezTo>
                  <a:cubicBezTo>
                    <a:pt x="233" y="61"/>
                    <a:pt x="233" y="61"/>
                    <a:pt x="233" y="61"/>
                  </a:cubicBezTo>
                  <a:close/>
                  <a:moveTo>
                    <a:pt x="233" y="101"/>
                  </a:moveTo>
                  <a:cubicBezTo>
                    <a:pt x="258" y="122"/>
                    <a:pt x="258" y="122"/>
                    <a:pt x="258" y="122"/>
                  </a:cubicBezTo>
                  <a:cubicBezTo>
                    <a:pt x="209" y="122"/>
                    <a:pt x="209" y="122"/>
                    <a:pt x="209" y="122"/>
                  </a:cubicBezTo>
                  <a:cubicBezTo>
                    <a:pt x="233" y="101"/>
                    <a:pt x="233" y="101"/>
                    <a:pt x="233" y="101"/>
                  </a:cubicBezTo>
                  <a:close/>
                  <a:moveTo>
                    <a:pt x="418" y="399"/>
                  </a:moveTo>
                  <a:cubicBezTo>
                    <a:pt x="402" y="399"/>
                    <a:pt x="402" y="399"/>
                    <a:pt x="402" y="399"/>
                  </a:cubicBezTo>
                  <a:cubicBezTo>
                    <a:pt x="402" y="215"/>
                    <a:pt x="402" y="215"/>
                    <a:pt x="402" y="215"/>
                  </a:cubicBezTo>
                  <a:cubicBezTo>
                    <a:pt x="433" y="215"/>
                    <a:pt x="433" y="215"/>
                    <a:pt x="433" y="215"/>
                  </a:cubicBezTo>
                  <a:cubicBezTo>
                    <a:pt x="446" y="215"/>
                    <a:pt x="458" y="206"/>
                    <a:pt x="462" y="194"/>
                  </a:cubicBezTo>
                  <a:cubicBezTo>
                    <a:pt x="466" y="181"/>
                    <a:pt x="462" y="168"/>
                    <a:pt x="452" y="160"/>
                  </a:cubicBezTo>
                  <a:cubicBezTo>
                    <a:pt x="263" y="7"/>
                    <a:pt x="263" y="7"/>
                    <a:pt x="263" y="7"/>
                  </a:cubicBezTo>
                  <a:cubicBezTo>
                    <a:pt x="253" y="2"/>
                    <a:pt x="243" y="0"/>
                    <a:pt x="233" y="0"/>
                  </a:cubicBezTo>
                  <a:cubicBezTo>
                    <a:pt x="223" y="0"/>
                    <a:pt x="213" y="2"/>
                    <a:pt x="204" y="7"/>
                  </a:cubicBezTo>
                  <a:cubicBezTo>
                    <a:pt x="15" y="160"/>
                    <a:pt x="15" y="160"/>
                    <a:pt x="15" y="160"/>
                  </a:cubicBezTo>
                  <a:cubicBezTo>
                    <a:pt x="4" y="168"/>
                    <a:pt x="0" y="181"/>
                    <a:pt x="4" y="194"/>
                  </a:cubicBezTo>
                  <a:cubicBezTo>
                    <a:pt x="9" y="206"/>
                    <a:pt x="20" y="215"/>
                    <a:pt x="34" y="215"/>
                  </a:cubicBezTo>
                  <a:cubicBezTo>
                    <a:pt x="64" y="215"/>
                    <a:pt x="64" y="215"/>
                    <a:pt x="64" y="215"/>
                  </a:cubicBezTo>
                  <a:cubicBezTo>
                    <a:pt x="64" y="399"/>
                    <a:pt x="64" y="399"/>
                    <a:pt x="64" y="399"/>
                  </a:cubicBezTo>
                  <a:cubicBezTo>
                    <a:pt x="49" y="399"/>
                    <a:pt x="49" y="399"/>
                    <a:pt x="49" y="399"/>
                  </a:cubicBezTo>
                  <a:cubicBezTo>
                    <a:pt x="23" y="399"/>
                    <a:pt x="3" y="420"/>
                    <a:pt x="3" y="445"/>
                  </a:cubicBezTo>
                  <a:cubicBezTo>
                    <a:pt x="3" y="470"/>
                    <a:pt x="23" y="491"/>
                    <a:pt x="49" y="491"/>
                  </a:cubicBezTo>
                  <a:cubicBezTo>
                    <a:pt x="418" y="491"/>
                    <a:pt x="418" y="491"/>
                    <a:pt x="418" y="491"/>
                  </a:cubicBezTo>
                  <a:cubicBezTo>
                    <a:pt x="443" y="491"/>
                    <a:pt x="464" y="470"/>
                    <a:pt x="464" y="445"/>
                  </a:cubicBezTo>
                  <a:cubicBezTo>
                    <a:pt x="464" y="420"/>
                    <a:pt x="443" y="399"/>
                    <a:pt x="418" y="399"/>
                  </a:cubicBezTo>
                  <a:close/>
                  <a:moveTo>
                    <a:pt x="34" y="183"/>
                  </a:moveTo>
                  <a:cubicBezTo>
                    <a:pt x="221" y="33"/>
                    <a:pt x="221" y="33"/>
                    <a:pt x="221" y="33"/>
                  </a:cubicBezTo>
                  <a:cubicBezTo>
                    <a:pt x="224" y="31"/>
                    <a:pt x="229" y="30"/>
                    <a:pt x="233" y="30"/>
                  </a:cubicBezTo>
                  <a:cubicBezTo>
                    <a:pt x="238" y="30"/>
                    <a:pt x="242" y="31"/>
                    <a:pt x="246" y="33"/>
                  </a:cubicBezTo>
                  <a:cubicBezTo>
                    <a:pt x="433" y="184"/>
                    <a:pt x="433" y="184"/>
                    <a:pt x="433" y="184"/>
                  </a:cubicBezTo>
                  <a:cubicBezTo>
                    <a:pt x="34" y="183"/>
                    <a:pt x="34" y="183"/>
                    <a:pt x="34" y="183"/>
                  </a:cubicBezTo>
                  <a:close/>
                  <a:moveTo>
                    <a:pt x="371" y="215"/>
                  </a:moveTo>
                  <a:cubicBezTo>
                    <a:pt x="371" y="399"/>
                    <a:pt x="371" y="399"/>
                    <a:pt x="371" y="399"/>
                  </a:cubicBezTo>
                  <a:cubicBezTo>
                    <a:pt x="341" y="399"/>
                    <a:pt x="341" y="399"/>
                    <a:pt x="341" y="399"/>
                  </a:cubicBezTo>
                  <a:cubicBezTo>
                    <a:pt x="341" y="215"/>
                    <a:pt x="341" y="215"/>
                    <a:pt x="341" y="215"/>
                  </a:cubicBezTo>
                  <a:cubicBezTo>
                    <a:pt x="371" y="215"/>
                    <a:pt x="371" y="215"/>
                    <a:pt x="371" y="215"/>
                  </a:cubicBezTo>
                  <a:close/>
                  <a:moveTo>
                    <a:pt x="310" y="215"/>
                  </a:moveTo>
                  <a:cubicBezTo>
                    <a:pt x="310" y="399"/>
                    <a:pt x="310" y="399"/>
                    <a:pt x="310" y="399"/>
                  </a:cubicBezTo>
                  <a:cubicBezTo>
                    <a:pt x="279" y="399"/>
                    <a:pt x="279" y="399"/>
                    <a:pt x="279" y="399"/>
                  </a:cubicBezTo>
                  <a:cubicBezTo>
                    <a:pt x="279" y="215"/>
                    <a:pt x="279" y="215"/>
                    <a:pt x="279" y="215"/>
                  </a:cubicBezTo>
                  <a:cubicBezTo>
                    <a:pt x="310" y="215"/>
                    <a:pt x="310" y="215"/>
                    <a:pt x="310" y="215"/>
                  </a:cubicBezTo>
                  <a:close/>
                  <a:moveTo>
                    <a:pt x="249" y="215"/>
                  </a:moveTo>
                  <a:cubicBezTo>
                    <a:pt x="249" y="399"/>
                    <a:pt x="249" y="399"/>
                    <a:pt x="249" y="399"/>
                  </a:cubicBezTo>
                  <a:cubicBezTo>
                    <a:pt x="218" y="399"/>
                    <a:pt x="218" y="399"/>
                    <a:pt x="218" y="399"/>
                  </a:cubicBezTo>
                  <a:cubicBezTo>
                    <a:pt x="218" y="215"/>
                    <a:pt x="218" y="215"/>
                    <a:pt x="218" y="215"/>
                  </a:cubicBezTo>
                  <a:cubicBezTo>
                    <a:pt x="249" y="215"/>
                    <a:pt x="249" y="215"/>
                    <a:pt x="249" y="215"/>
                  </a:cubicBezTo>
                  <a:close/>
                  <a:moveTo>
                    <a:pt x="187" y="215"/>
                  </a:moveTo>
                  <a:cubicBezTo>
                    <a:pt x="187" y="399"/>
                    <a:pt x="187" y="399"/>
                    <a:pt x="187" y="399"/>
                  </a:cubicBezTo>
                  <a:cubicBezTo>
                    <a:pt x="156" y="399"/>
                    <a:pt x="156" y="399"/>
                    <a:pt x="156" y="399"/>
                  </a:cubicBezTo>
                  <a:cubicBezTo>
                    <a:pt x="156" y="215"/>
                    <a:pt x="156" y="215"/>
                    <a:pt x="156" y="215"/>
                  </a:cubicBezTo>
                  <a:cubicBezTo>
                    <a:pt x="187" y="215"/>
                    <a:pt x="187" y="215"/>
                    <a:pt x="187" y="215"/>
                  </a:cubicBezTo>
                  <a:close/>
                  <a:moveTo>
                    <a:pt x="126" y="215"/>
                  </a:moveTo>
                  <a:cubicBezTo>
                    <a:pt x="126" y="399"/>
                    <a:pt x="126" y="399"/>
                    <a:pt x="126" y="399"/>
                  </a:cubicBezTo>
                  <a:cubicBezTo>
                    <a:pt x="95" y="399"/>
                    <a:pt x="95" y="399"/>
                    <a:pt x="95" y="399"/>
                  </a:cubicBezTo>
                  <a:cubicBezTo>
                    <a:pt x="95" y="215"/>
                    <a:pt x="95" y="215"/>
                    <a:pt x="95" y="215"/>
                  </a:cubicBezTo>
                  <a:cubicBezTo>
                    <a:pt x="126" y="215"/>
                    <a:pt x="126" y="215"/>
                    <a:pt x="126" y="215"/>
                  </a:cubicBezTo>
                  <a:close/>
                  <a:moveTo>
                    <a:pt x="418" y="460"/>
                  </a:moveTo>
                  <a:cubicBezTo>
                    <a:pt x="49" y="460"/>
                    <a:pt x="49" y="460"/>
                    <a:pt x="49" y="460"/>
                  </a:cubicBezTo>
                  <a:cubicBezTo>
                    <a:pt x="40" y="460"/>
                    <a:pt x="34" y="453"/>
                    <a:pt x="34" y="445"/>
                  </a:cubicBezTo>
                  <a:cubicBezTo>
                    <a:pt x="34" y="437"/>
                    <a:pt x="40" y="430"/>
                    <a:pt x="49" y="430"/>
                  </a:cubicBezTo>
                  <a:cubicBezTo>
                    <a:pt x="418" y="430"/>
                    <a:pt x="418" y="430"/>
                    <a:pt x="418" y="430"/>
                  </a:cubicBezTo>
                  <a:cubicBezTo>
                    <a:pt x="426" y="430"/>
                    <a:pt x="433" y="437"/>
                    <a:pt x="433" y="445"/>
                  </a:cubicBezTo>
                  <a:cubicBezTo>
                    <a:pt x="433" y="453"/>
                    <a:pt x="426" y="460"/>
                    <a:pt x="418" y="4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îṧḷîďê">
              <a:extLst>
                <a:ext uri="{FF2B5EF4-FFF2-40B4-BE49-F238E27FC236}">
                  <a16:creationId xmlns:a16="http://schemas.microsoft.com/office/drawing/2014/main" xmlns="" id="{72861D5C-49B1-477D-9490-C31D4E5E7B91}"/>
                </a:ext>
              </a:extLst>
            </p:cNvPr>
            <p:cNvSpPr/>
            <p:nvPr/>
          </p:nvSpPr>
          <p:spPr bwMode="auto">
            <a:xfrm>
              <a:off x="7097235" y="2750505"/>
              <a:ext cx="370293" cy="390105"/>
            </a:xfrm>
            <a:custGeom>
              <a:avLst/>
              <a:gdLst>
                <a:gd name="T0" fmla="*/ 126 w 466"/>
                <a:gd name="T1" fmla="*/ 153 h 491"/>
                <a:gd name="T2" fmla="*/ 233 w 466"/>
                <a:gd name="T3" fmla="*/ 61 h 491"/>
                <a:gd name="T4" fmla="*/ 258 w 466"/>
                <a:gd name="T5" fmla="*/ 122 h 491"/>
                <a:gd name="T6" fmla="*/ 233 w 466"/>
                <a:gd name="T7" fmla="*/ 101 h 491"/>
                <a:gd name="T8" fmla="*/ 402 w 466"/>
                <a:gd name="T9" fmla="*/ 399 h 491"/>
                <a:gd name="T10" fmla="*/ 433 w 466"/>
                <a:gd name="T11" fmla="*/ 215 h 491"/>
                <a:gd name="T12" fmla="*/ 452 w 466"/>
                <a:gd name="T13" fmla="*/ 160 h 491"/>
                <a:gd name="T14" fmla="*/ 233 w 466"/>
                <a:gd name="T15" fmla="*/ 0 h 491"/>
                <a:gd name="T16" fmla="*/ 15 w 466"/>
                <a:gd name="T17" fmla="*/ 160 h 491"/>
                <a:gd name="T18" fmla="*/ 34 w 466"/>
                <a:gd name="T19" fmla="*/ 215 h 491"/>
                <a:gd name="T20" fmla="*/ 64 w 466"/>
                <a:gd name="T21" fmla="*/ 399 h 491"/>
                <a:gd name="T22" fmla="*/ 3 w 466"/>
                <a:gd name="T23" fmla="*/ 445 h 491"/>
                <a:gd name="T24" fmla="*/ 418 w 466"/>
                <a:gd name="T25" fmla="*/ 491 h 491"/>
                <a:gd name="T26" fmla="*/ 418 w 466"/>
                <a:gd name="T27" fmla="*/ 399 h 491"/>
                <a:gd name="T28" fmla="*/ 221 w 466"/>
                <a:gd name="T29" fmla="*/ 33 h 491"/>
                <a:gd name="T30" fmla="*/ 246 w 466"/>
                <a:gd name="T31" fmla="*/ 33 h 491"/>
                <a:gd name="T32" fmla="*/ 34 w 466"/>
                <a:gd name="T33" fmla="*/ 183 h 491"/>
                <a:gd name="T34" fmla="*/ 371 w 466"/>
                <a:gd name="T35" fmla="*/ 399 h 491"/>
                <a:gd name="T36" fmla="*/ 341 w 466"/>
                <a:gd name="T37" fmla="*/ 215 h 491"/>
                <a:gd name="T38" fmla="*/ 310 w 466"/>
                <a:gd name="T39" fmla="*/ 215 h 491"/>
                <a:gd name="T40" fmla="*/ 279 w 466"/>
                <a:gd name="T41" fmla="*/ 399 h 491"/>
                <a:gd name="T42" fmla="*/ 310 w 466"/>
                <a:gd name="T43" fmla="*/ 215 h 491"/>
                <a:gd name="T44" fmla="*/ 249 w 466"/>
                <a:gd name="T45" fmla="*/ 399 h 491"/>
                <a:gd name="T46" fmla="*/ 218 w 466"/>
                <a:gd name="T47" fmla="*/ 215 h 491"/>
                <a:gd name="T48" fmla="*/ 187 w 466"/>
                <a:gd name="T49" fmla="*/ 215 h 491"/>
                <a:gd name="T50" fmla="*/ 156 w 466"/>
                <a:gd name="T51" fmla="*/ 399 h 491"/>
                <a:gd name="T52" fmla="*/ 187 w 466"/>
                <a:gd name="T53" fmla="*/ 215 h 491"/>
                <a:gd name="T54" fmla="*/ 126 w 466"/>
                <a:gd name="T55" fmla="*/ 399 h 491"/>
                <a:gd name="T56" fmla="*/ 95 w 466"/>
                <a:gd name="T57" fmla="*/ 215 h 491"/>
                <a:gd name="T58" fmla="*/ 418 w 466"/>
                <a:gd name="T59" fmla="*/ 460 h 491"/>
                <a:gd name="T60" fmla="*/ 34 w 466"/>
                <a:gd name="T61" fmla="*/ 445 h 491"/>
                <a:gd name="T62" fmla="*/ 418 w 466"/>
                <a:gd name="T63" fmla="*/ 430 h 491"/>
                <a:gd name="T64" fmla="*/ 418 w 466"/>
                <a:gd name="T65" fmla="*/ 46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6" h="491">
                  <a:moveTo>
                    <a:pt x="233" y="61"/>
                  </a:moveTo>
                  <a:cubicBezTo>
                    <a:pt x="126" y="153"/>
                    <a:pt x="126" y="153"/>
                    <a:pt x="126" y="153"/>
                  </a:cubicBezTo>
                  <a:cubicBezTo>
                    <a:pt x="341" y="153"/>
                    <a:pt x="341" y="153"/>
                    <a:pt x="341" y="153"/>
                  </a:cubicBezTo>
                  <a:cubicBezTo>
                    <a:pt x="233" y="61"/>
                    <a:pt x="233" y="61"/>
                    <a:pt x="233" y="61"/>
                  </a:cubicBezTo>
                  <a:close/>
                  <a:moveTo>
                    <a:pt x="233" y="101"/>
                  </a:moveTo>
                  <a:cubicBezTo>
                    <a:pt x="258" y="122"/>
                    <a:pt x="258" y="122"/>
                    <a:pt x="258" y="122"/>
                  </a:cubicBezTo>
                  <a:cubicBezTo>
                    <a:pt x="209" y="122"/>
                    <a:pt x="209" y="122"/>
                    <a:pt x="209" y="122"/>
                  </a:cubicBezTo>
                  <a:cubicBezTo>
                    <a:pt x="233" y="101"/>
                    <a:pt x="233" y="101"/>
                    <a:pt x="233" y="101"/>
                  </a:cubicBezTo>
                  <a:close/>
                  <a:moveTo>
                    <a:pt x="418" y="399"/>
                  </a:moveTo>
                  <a:cubicBezTo>
                    <a:pt x="402" y="399"/>
                    <a:pt x="402" y="399"/>
                    <a:pt x="402" y="399"/>
                  </a:cubicBezTo>
                  <a:cubicBezTo>
                    <a:pt x="402" y="215"/>
                    <a:pt x="402" y="215"/>
                    <a:pt x="402" y="215"/>
                  </a:cubicBezTo>
                  <a:cubicBezTo>
                    <a:pt x="433" y="215"/>
                    <a:pt x="433" y="215"/>
                    <a:pt x="433" y="215"/>
                  </a:cubicBezTo>
                  <a:cubicBezTo>
                    <a:pt x="446" y="215"/>
                    <a:pt x="458" y="206"/>
                    <a:pt x="462" y="194"/>
                  </a:cubicBezTo>
                  <a:cubicBezTo>
                    <a:pt x="466" y="181"/>
                    <a:pt x="462" y="168"/>
                    <a:pt x="452" y="160"/>
                  </a:cubicBezTo>
                  <a:cubicBezTo>
                    <a:pt x="263" y="7"/>
                    <a:pt x="263" y="7"/>
                    <a:pt x="263" y="7"/>
                  </a:cubicBezTo>
                  <a:cubicBezTo>
                    <a:pt x="253" y="2"/>
                    <a:pt x="243" y="0"/>
                    <a:pt x="233" y="0"/>
                  </a:cubicBezTo>
                  <a:cubicBezTo>
                    <a:pt x="223" y="0"/>
                    <a:pt x="213" y="2"/>
                    <a:pt x="204" y="7"/>
                  </a:cubicBezTo>
                  <a:cubicBezTo>
                    <a:pt x="15" y="160"/>
                    <a:pt x="15" y="160"/>
                    <a:pt x="15" y="160"/>
                  </a:cubicBezTo>
                  <a:cubicBezTo>
                    <a:pt x="4" y="168"/>
                    <a:pt x="0" y="181"/>
                    <a:pt x="4" y="194"/>
                  </a:cubicBezTo>
                  <a:cubicBezTo>
                    <a:pt x="9" y="206"/>
                    <a:pt x="20" y="215"/>
                    <a:pt x="34" y="215"/>
                  </a:cubicBezTo>
                  <a:cubicBezTo>
                    <a:pt x="64" y="215"/>
                    <a:pt x="64" y="215"/>
                    <a:pt x="64" y="215"/>
                  </a:cubicBezTo>
                  <a:cubicBezTo>
                    <a:pt x="64" y="399"/>
                    <a:pt x="64" y="399"/>
                    <a:pt x="64" y="399"/>
                  </a:cubicBezTo>
                  <a:cubicBezTo>
                    <a:pt x="49" y="399"/>
                    <a:pt x="49" y="399"/>
                    <a:pt x="49" y="399"/>
                  </a:cubicBezTo>
                  <a:cubicBezTo>
                    <a:pt x="23" y="399"/>
                    <a:pt x="3" y="420"/>
                    <a:pt x="3" y="445"/>
                  </a:cubicBezTo>
                  <a:cubicBezTo>
                    <a:pt x="3" y="470"/>
                    <a:pt x="23" y="491"/>
                    <a:pt x="49" y="491"/>
                  </a:cubicBezTo>
                  <a:cubicBezTo>
                    <a:pt x="418" y="491"/>
                    <a:pt x="418" y="491"/>
                    <a:pt x="418" y="491"/>
                  </a:cubicBezTo>
                  <a:cubicBezTo>
                    <a:pt x="443" y="491"/>
                    <a:pt x="464" y="470"/>
                    <a:pt x="464" y="445"/>
                  </a:cubicBezTo>
                  <a:cubicBezTo>
                    <a:pt x="464" y="420"/>
                    <a:pt x="443" y="399"/>
                    <a:pt x="418" y="399"/>
                  </a:cubicBezTo>
                  <a:close/>
                  <a:moveTo>
                    <a:pt x="34" y="183"/>
                  </a:moveTo>
                  <a:cubicBezTo>
                    <a:pt x="221" y="33"/>
                    <a:pt x="221" y="33"/>
                    <a:pt x="221" y="33"/>
                  </a:cubicBezTo>
                  <a:cubicBezTo>
                    <a:pt x="224" y="31"/>
                    <a:pt x="229" y="30"/>
                    <a:pt x="233" y="30"/>
                  </a:cubicBezTo>
                  <a:cubicBezTo>
                    <a:pt x="238" y="30"/>
                    <a:pt x="242" y="31"/>
                    <a:pt x="246" y="33"/>
                  </a:cubicBezTo>
                  <a:cubicBezTo>
                    <a:pt x="433" y="184"/>
                    <a:pt x="433" y="184"/>
                    <a:pt x="433" y="184"/>
                  </a:cubicBezTo>
                  <a:cubicBezTo>
                    <a:pt x="34" y="183"/>
                    <a:pt x="34" y="183"/>
                    <a:pt x="34" y="183"/>
                  </a:cubicBezTo>
                  <a:close/>
                  <a:moveTo>
                    <a:pt x="371" y="215"/>
                  </a:moveTo>
                  <a:cubicBezTo>
                    <a:pt x="371" y="399"/>
                    <a:pt x="371" y="399"/>
                    <a:pt x="371" y="399"/>
                  </a:cubicBezTo>
                  <a:cubicBezTo>
                    <a:pt x="341" y="399"/>
                    <a:pt x="341" y="399"/>
                    <a:pt x="341" y="399"/>
                  </a:cubicBezTo>
                  <a:cubicBezTo>
                    <a:pt x="341" y="215"/>
                    <a:pt x="341" y="215"/>
                    <a:pt x="341" y="215"/>
                  </a:cubicBezTo>
                  <a:cubicBezTo>
                    <a:pt x="371" y="215"/>
                    <a:pt x="371" y="215"/>
                    <a:pt x="371" y="215"/>
                  </a:cubicBezTo>
                  <a:close/>
                  <a:moveTo>
                    <a:pt x="310" y="215"/>
                  </a:moveTo>
                  <a:cubicBezTo>
                    <a:pt x="310" y="399"/>
                    <a:pt x="310" y="399"/>
                    <a:pt x="310" y="399"/>
                  </a:cubicBezTo>
                  <a:cubicBezTo>
                    <a:pt x="279" y="399"/>
                    <a:pt x="279" y="399"/>
                    <a:pt x="279" y="399"/>
                  </a:cubicBezTo>
                  <a:cubicBezTo>
                    <a:pt x="279" y="215"/>
                    <a:pt x="279" y="215"/>
                    <a:pt x="279" y="215"/>
                  </a:cubicBezTo>
                  <a:cubicBezTo>
                    <a:pt x="310" y="215"/>
                    <a:pt x="310" y="215"/>
                    <a:pt x="310" y="215"/>
                  </a:cubicBezTo>
                  <a:close/>
                  <a:moveTo>
                    <a:pt x="249" y="215"/>
                  </a:moveTo>
                  <a:cubicBezTo>
                    <a:pt x="249" y="399"/>
                    <a:pt x="249" y="399"/>
                    <a:pt x="249" y="399"/>
                  </a:cubicBezTo>
                  <a:cubicBezTo>
                    <a:pt x="218" y="399"/>
                    <a:pt x="218" y="399"/>
                    <a:pt x="218" y="399"/>
                  </a:cubicBezTo>
                  <a:cubicBezTo>
                    <a:pt x="218" y="215"/>
                    <a:pt x="218" y="215"/>
                    <a:pt x="218" y="215"/>
                  </a:cubicBezTo>
                  <a:cubicBezTo>
                    <a:pt x="249" y="215"/>
                    <a:pt x="249" y="215"/>
                    <a:pt x="249" y="215"/>
                  </a:cubicBezTo>
                  <a:close/>
                  <a:moveTo>
                    <a:pt x="187" y="215"/>
                  </a:moveTo>
                  <a:cubicBezTo>
                    <a:pt x="187" y="399"/>
                    <a:pt x="187" y="399"/>
                    <a:pt x="187" y="399"/>
                  </a:cubicBezTo>
                  <a:cubicBezTo>
                    <a:pt x="156" y="399"/>
                    <a:pt x="156" y="399"/>
                    <a:pt x="156" y="399"/>
                  </a:cubicBezTo>
                  <a:cubicBezTo>
                    <a:pt x="156" y="215"/>
                    <a:pt x="156" y="215"/>
                    <a:pt x="156" y="215"/>
                  </a:cubicBezTo>
                  <a:cubicBezTo>
                    <a:pt x="187" y="215"/>
                    <a:pt x="187" y="215"/>
                    <a:pt x="187" y="215"/>
                  </a:cubicBezTo>
                  <a:close/>
                  <a:moveTo>
                    <a:pt x="126" y="215"/>
                  </a:moveTo>
                  <a:cubicBezTo>
                    <a:pt x="126" y="399"/>
                    <a:pt x="126" y="399"/>
                    <a:pt x="126" y="399"/>
                  </a:cubicBezTo>
                  <a:cubicBezTo>
                    <a:pt x="95" y="399"/>
                    <a:pt x="95" y="399"/>
                    <a:pt x="95" y="399"/>
                  </a:cubicBezTo>
                  <a:cubicBezTo>
                    <a:pt x="95" y="215"/>
                    <a:pt x="95" y="215"/>
                    <a:pt x="95" y="215"/>
                  </a:cubicBezTo>
                  <a:cubicBezTo>
                    <a:pt x="126" y="215"/>
                    <a:pt x="126" y="215"/>
                    <a:pt x="126" y="215"/>
                  </a:cubicBezTo>
                  <a:close/>
                  <a:moveTo>
                    <a:pt x="418" y="460"/>
                  </a:moveTo>
                  <a:cubicBezTo>
                    <a:pt x="49" y="460"/>
                    <a:pt x="49" y="460"/>
                    <a:pt x="49" y="460"/>
                  </a:cubicBezTo>
                  <a:cubicBezTo>
                    <a:pt x="40" y="460"/>
                    <a:pt x="34" y="453"/>
                    <a:pt x="34" y="445"/>
                  </a:cubicBezTo>
                  <a:cubicBezTo>
                    <a:pt x="34" y="437"/>
                    <a:pt x="40" y="430"/>
                    <a:pt x="49" y="430"/>
                  </a:cubicBezTo>
                  <a:cubicBezTo>
                    <a:pt x="418" y="430"/>
                    <a:pt x="418" y="430"/>
                    <a:pt x="418" y="430"/>
                  </a:cubicBezTo>
                  <a:cubicBezTo>
                    <a:pt x="426" y="430"/>
                    <a:pt x="433" y="437"/>
                    <a:pt x="433" y="445"/>
                  </a:cubicBezTo>
                  <a:cubicBezTo>
                    <a:pt x="433" y="453"/>
                    <a:pt x="426" y="460"/>
                    <a:pt x="418" y="4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iṣľíde">
              <a:extLst>
                <a:ext uri="{FF2B5EF4-FFF2-40B4-BE49-F238E27FC236}">
                  <a16:creationId xmlns:a16="http://schemas.microsoft.com/office/drawing/2014/main" xmlns="" id="{65E5C89C-FF1F-40C5-888F-913C9BE33321}"/>
                </a:ext>
              </a:extLst>
            </p:cNvPr>
            <p:cNvSpPr/>
            <p:nvPr/>
          </p:nvSpPr>
          <p:spPr bwMode="auto">
            <a:xfrm>
              <a:off x="4734366" y="4095629"/>
              <a:ext cx="370293" cy="390105"/>
            </a:xfrm>
            <a:custGeom>
              <a:avLst/>
              <a:gdLst>
                <a:gd name="T0" fmla="*/ 126 w 466"/>
                <a:gd name="T1" fmla="*/ 153 h 491"/>
                <a:gd name="T2" fmla="*/ 233 w 466"/>
                <a:gd name="T3" fmla="*/ 61 h 491"/>
                <a:gd name="T4" fmla="*/ 258 w 466"/>
                <a:gd name="T5" fmla="*/ 122 h 491"/>
                <a:gd name="T6" fmla="*/ 233 w 466"/>
                <a:gd name="T7" fmla="*/ 101 h 491"/>
                <a:gd name="T8" fmla="*/ 402 w 466"/>
                <a:gd name="T9" fmla="*/ 399 h 491"/>
                <a:gd name="T10" fmla="*/ 433 w 466"/>
                <a:gd name="T11" fmla="*/ 215 h 491"/>
                <a:gd name="T12" fmla="*/ 452 w 466"/>
                <a:gd name="T13" fmla="*/ 160 h 491"/>
                <a:gd name="T14" fmla="*/ 233 w 466"/>
                <a:gd name="T15" fmla="*/ 0 h 491"/>
                <a:gd name="T16" fmla="*/ 15 w 466"/>
                <a:gd name="T17" fmla="*/ 160 h 491"/>
                <a:gd name="T18" fmla="*/ 34 w 466"/>
                <a:gd name="T19" fmla="*/ 215 h 491"/>
                <a:gd name="T20" fmla="*/ 64 w 466"/>
                <a:gd name="T21" fmla="*/ 399 h 491"/>
                <a:gd name="T22" fmla="*/ 3 w 466"/>
                <a:gd name="T23" fmla="*/ 445 h 491"/>
                <a:gd name="T24" fmla="*/ 418 w 466"/>
                <a:gd name="T25" fmla="*/ 491 h 491"/>
                <a:gd name="T26" fmla="*/ 418 w 466"/>
                <a:gd name="T27" fmla="*/ 399 h 491"/>
                <a:gd name="T28" fmla="*/ 221 w 466"/>
                <a:gd name="T29" fmla="*/ 33 h 491"/>
                <a:gd name="T30" fmla="*/ 246 w 466"/>
                <a:gd name="T31" fmla="*/ 33 h 491"/>
                <a:gd name="T32" fmla="*/ 34 w 466"/>
                <a:gd name="T33" fmla="*/ 183 h 491"/>
                <a:gd name="T34" fmla="*/ 371 w 466"/>
                <a:gd name="T35" fmla="*/ 399 h 491"/>
                <a:gd name="T36" fmla="*/ 341 w 466"/>
                <a:gd name="T37" fmla="*/ 215 h 491"/>
                <a:gd name="T38" fmla="*/ 310 w 466"/>
                <a:gd name="T39" fmla="*/ 215 h 491"/>
                <a:gd name="T40" fmla="*/ 279 w 466"/>
                <a:gd name="T41" fmla="*/ 399 h 491"/>
                <a:gd name="T42" fmla="*/ 310 w 466"/>
                <a:gd name="T43" fmla="*/ 215 h 491"/>
                <a:gd name="T44" fmla="*/ 249 w 466"/>
                <a:gd name="T45" fmla="*/ 399 h 491"/>
                <a:gd name="T46" fmla="*/ 218 w 466"/>
                <a:gd name="T47" fmla="*/ 215 h 491"/>
                <a:gd name="T48" fmla="*/ 187 w 466"/>
                <a:gd name="T49" fmla="*/ 215 h 491"/>
                <a:gd name="T50" fmla="*/ 156 w 466"/>
                <a:gd name="T51" fmla="*/ 399 h 491"/>
                <a:gd name="T52" fmla="*/ 187 w 466"/>
                <a:gd name="T53" fmla="*/ 215 h 491"/>
                <a:gd name="T54" fmla="*/ 126 w 466"/>
                <a:gd name="T55" fmla="*/ 399 h 491"/>
                <a:gd name="T56" fmla="*/ 95 w 466"/>
                <a:gd name="T57" fmla="*/ 215 h 491"/>
                <a:gd name="T58" fmla="*/ 418 w 466"/>
                <a:gd name="T59" fmla="*/ 460 h 491"/>
                <a:gd name="T60" fmla="*/ 34 w 466"/>
                <a:gd name="T61" fmla="*/ 445 h 491"/>
                <a:gd name="T62" fmla="*/ 418 w 466"/>
                <a:gd name="T63" fmla="*/ 430 h 491"/>
                <a:gd name="T64" fmla="*/ 418 w 466"/>
                <a:gd name="T65" fmla="*/ 46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6" h="491">
                  <a:moveTo>
                    <a:pt x="233" y="61"/>
                  </a:moveTo>
                  <a:cubicBezTo>
                    <a:pt x="126" y="153"/>
                    <a:pt x="126" y="153"/>
                    <a:pt x="126" y="153"/>
                  </a:cubicBezTo>
                  <a:cubicBezTo>
                    <a:pt x="341" y="153"/>
                    <a:pt x="341" y="153"/>
                    <a:pt x="341" y="153"/>
                  </a:cubicBezTo>
                  <a:cubicBezTo>
                    <a:pt x="233" y="61"/>
                    <a:pt x="233" y="61"/>
                    <a:pt x="233" y="61"/>
                  </a:cubicBezTo>
                  <a:close/>
                  <a:moveTo>
                    <a:pt x="233" y="101"/>
                  </a:moveTo>
                  <a:cubicBezTo>
                    <a:pt x="258" y="122"/>
                    <a:pt x="258" y="122"/>
                    <a:pt x="258" y="122"/>
                  </a:cubicBezTo>
                  <a:cubicBezTo>
                    <a:pt x="209" y="122"/>
                    <a:pt x="209" y="122"/>
                    <a:pt x="209" y="122"/>
                  </a:cubicBezTo>
                  <a:cubicBezTo>
                    <a:pt x="233" y="101"/>
                    <a:pt x="233" y="101"/>
                    <a:pt x="233" y="101"/>
                  </a:cubicBezTo>
                  <a:close/>
                  <a:moveTo>
                    <a:pt x="418" y="399"/>
                  </a:moveTo>
                  <a:cubicBezTo>
                    <a:pt x="402" y="399"/>
                    <a:pt x="402" y="399"/>
                    <a:pt x="402" y="399"/>
                  </a:cubicBezTo>
                  <a:cubicBezTo>
                    <a:pt x="402" y="215"/>
                    <a:pt x="402" y="215"/>
                    <a:pt x="402" y="215"/>
                  </a:cubicBezTo>
                  <a:cubicBezTo>
                    <a:pt x="433" y="215"/>
                    <a:pt x="433" y="215"/>
                    <a:pt x="433" y="215"/>
                  </a:cubicBezTo>
                  <a:cubicBezTo>
                    <a:pt x="446" y="215"/>
                    <a:pt x="458" y="206"/>
                    <a:pt x="462" y="194"/>
                  </a:cubicBezTo>
                  <a:cubicBezTo>
                    <a:pt x="466" y="181"/>
                    <a:pt x="462" y="168"/>
                    <a:pt x="452" y="160"/>
                  </a:cubicBezTo>
                  <a:cubicBezTo>
                    <a:pt x="263" y="7"/>
                    <a:pt x="263" y="7"/>
                    <a:pt x="263" y="7"/>
                  </a:cubicBezTo>
                  <a:cubicBezTo>
                    <a:pt x="253" y="2"/>
                    <a:pt x="243" y="0"/>
                    <a:pt x="233" y="0"/>
                  </a:cubicBezTo>
                  <a:cubicBezTo>
                    <a:pt x="223" y="0"/>
                    <a:pt x="213" y="2"/>
                    <a:pt x="204" y="7"/>
                  </a:cubicBezTo>
                  <a:cubicBezTo>
                    <a:pt x="15" y="160"/>
                    <a:pt x="15" y="160"/>
                    <a:pt x="15" y="160"/>
                  </a:cubicBezTo>
                  <a:cubicBezTo>
                    <a:pt x="4" y="168"/>
                    <a:pt x="0" y="181"/>
                    <a:pt x="4" y="194"/>
                  </a:cubicBezTo>
                  <a:cubicBezTo>
                    <a:pt x="9" y="206"/>
                    <a:pt x="20" y="215"/>
                    <a:pt x="34" y="215"/>
                  </a:cubicBezTo>
                  <a:cubicBezTo>
                    <a:pt x="64" y="215"/>
                    <a:pt x="64" y="215"/>
                    <a:pt x="64" y="215"/>
                  </a:cubicBezTo>
                  <a:cubicBezTo>
                    <a:pt x="64" y="399"/>
                    <a:pt x="64" y="399"/>
                    <a:pt x="64" y="399"/>
                  </a:cubicBezTo>
                  <a:cubicBezTo>
                    <a:pt x="49" y="399"/>
                    <a:pt x="49" y="399"/>
                    <a:pt x="49" y="399"/>
                  </a:cubicBezTo>
                  <a:cubicBezTo>
                    <a:pt x="23" y="399"/>
                    <a:pt x="3" y="420"/>
                    <a:pt x="3" y="445"/>
                  </a:cubicBezTo>
                  <a:cubicBezTo>
                    <a:pt x="3" y="470"/>
                    <a:pt x="23" y="491"/>
                    <a:pt x="49" y="491"/>
                  </a:cubicBezTo>
                  <a:cubicBezTo>
                    <a:pt x="418" y="491"/>
                    <a:pt x="418" y="491"/>
                    <a:pt x="418" y="491"/>
                  </a:cubicBezTo>
                  <a:cubicBezTo>
                    <a:pt x="443" y="491"/>
                    <a:pt x="464" y="470"/>
                    <a:pt x="464" y="445"/>
                  </a:cubicBezTo>
                  <a:cubicBezTo>
                    <a:pt x="464" y="420"/>
                    <a:pt x="443" y="399"/>
                    <a:pt x="418" y="399"/>
                  </a:cubicBezTo>
                  <a:close/>
                  <a:moveTo>
                    <a:pt x="34" y="183"/>
                  </a:moveTo>
                  <a:cubicBezTo>
                    <a:pt x="221" y="33"/>
                    <a:pt x="221" y="33"/>
                    <a:pt x="221" y="33"/>
                  </a:cubicBezTo>
                  <a:cubicBezTo>
                    <a:pt x="224" y="31"/>
                    <a:pt x="229" y="30"/>
                    <a:pt x="233" y="30"/>
                  </a:cubicBezTo>
                  <a:cubicBezTo>
                    <a:pt x="238" y="30"/>
                    <a:pt x="242" y="31"/>
                    <a:pt x="246" y="33"/>
                  </a:cubicBezTo>
                  <a:cubicBezTo>
                    <a:pt x="433" y="184"/>
                    <a:pt x="433" y="184"/>
                    <a:pt x="433" y="184"/>
                  </a:cubicBezTo>
                  <a:cubicBezTo>
                    <a:pt x="34" y="183"/>
                    <a:pt x="34" y="183"/>
                    <a:pt x="34" y="183"/>
                  </a:cubicBezTo>
                  <a:close/>
                  <a:moveTo>
                    <a:pt x="371" y="215"/>
                  </a:moveTo>
                  <a:cubicBezTo>
                    <a:pt x="371" y="399"/>
                    <a:pt x="371" y="399"/>
                    <a:pt x="371" y="399"/>
                  </a:cubicBezTo>
                  <a:cubicBezTo>
                    <a:pt x="341" y="399"/>
                    <a:pt x="341" y="399"/>
                    <a:pt x="341" y="399"/>
                  </a:cubicBezTo>
                  <a:cubicBezTo>
                    <a:pt x="341" y="215"/>
                    <a:pt x="341" y="215"/>
                    <a:pt x="341" y="215"/>
                  </a:cubicBezTo>
                  <a:cubicBezTo>
                    <a:pt x="371" y="215"/>
                    <a:pt x="371" y="215"/>
                    <a:pt x="371" y="215"/>
                  </a:cubicBezTo>
                  <a:close/>
                  <a:moveTo>
                    <a:pt x="310" y="215"/>
                  </a:moveTo>
                  <a:cubicBezTo>
                    <a:pt x="310" y="399"/>
                    <a:pt x="310" y="399"/>
                    <a:pt x="310" y="399"/>
                  </a:cubicBezTo>
                  <a:cubicBezTo>
                    <a:pt x="279" y="399"/>
                    <a:pt x="279" y="399"/>
                    <a:pt x="279" y="399"/>
                  </a:cubicBezTo>
                  <a:cubicBezTo>
                    <a:pt x="279" y="215"/>
                    <a:pt x="279" y="215"/>
                    <a:pt x="279" y="215"/>
                  </a:cubicBezTo>
                  <a:cubicBezTo>
                    <a:pt x="310" y="215"/>
                    <a:pt x="310" y="215"/>
                    <a:pt x="310" y="215"/>
                  </a:cubicBezTo>
                  <a:close/>
                  <a:moveTo>
                    <a:pt x="249" y="215"/>
                  </a:moveTo>
                  <a:cubicBezTo>
                    <a:pt x="249" y="399"/>
                    <a:pt x="249" y="399"/>
                    <a:pt x="249" y="399"/>
                  </a:cubicBezTo>
                  <a:cubicBezTo>
                    <a:pt x="218" y="399"/>
                    <a:pt x="218" y="399"/>
                    <a:pt x="218" y="399"/>
                  </a:cubicBezTo>
                  <a:cubicBezTo>
                    <a:pt x="218" y="215"/>
                    <a:pt x="218" y="215"/>
                    <a:pt x="218" y="215"/>
                  </a:cubicBezTo>
                  <a:cubicBezTo>
                    <a:pt x="249" y="215"/>
                    <a:pt x="249" y="215"/>
                    <a:pt x="249" y="215"/>
                  </a:cubicBezTo>
                  <a:close/>
                  <a:moveTo>
                    <a:pt x="187" y="215"/>
                  </a:moveTo>
                  <a:cubicBezTo>
                    <a:pt x="187" y="399"/>
                    <a:pt x="187" y="399"/>
                    <a:pt x="187" y="399"/>
                  </a:cubicBezTo>
                  <a:cubicBezTo>
                    <a:pt x="156" y="399"/>
                    <a:pt x="156" y="399"/>
                    <a:pt x="156" y="399"/>
                  </a:cubicBezTo>
                  <a:cubicBezTo>
                    <a:pt x="156" y="215"/>
                    <a:pt x="156" y="215"/>
                    <a:pt x="156" y="215"/>
                  </a:cubicBezTo>
                  <a:cubicBezTo>
                    <a:pt x="187" y="215"/>
                    <a:pt x="187" y="215"/>
                    <a:pt x="187" y="215"/>
                  </a:cubicBezTo>
                  <a:close/>
                  <a:moveTo>
                    <a:pt x="126" y="215"/>
                  </a:moveTo>
                  <a:cubicBezTo>
                    <a:pt x="126" y="399"/>
                    <a:pt x="126" y="399"/>
                    <a:pt x="126" y="399"/>
                  </a:cubicBezTo>
                  <a:cubicBezTo>
                    <a:pt x="95" y="399"/>
                    <a:pt x="95" y="399"/>
                    <a:pt x="95" y="399"/>
                  </a:cubicBezTo>
                  <a:cubicBezTo>
                    <a:pt x="95" y="215"/>
                    <a:pt x="95" y="215"/>
                    <a:pt x="95" y="215"/>
                  </a:cubicBezTo>
                  <a:cubicBezTo>
                    <a:pt x="126" y="215"/>
                    <a:pt x="126" y="215"/>
                    <a:pt x="126" y="215"/>
                  </a:cubicBezTo>
                  <a:close/>
                  <a:moveTo>
                    <a:pt x="418" y="460"/>
                  </a:moveTo>
                  <a:cubicBezTo>
                    <a:pt x="49" y="460"/>
                    <a:pt x="49" y="460"/>
                    <a:pt x="49" y="460"/>
                  </a:cubicBezTo>
                  <a:cubicBezTo>
                    <a:pt x="40" y="460"/>
                    <a:pt x="34" y="453"/>
                    <a:pt x="34" y="445"/>
                  </a:cubicBezTo>
                  <a:cubicBezTo>
                    <a:pt x="34" y="437"/>
                    <a:pt x="40" y="430"/>
                    <a:pt x="49" y="430"/>
                  </a:cubicBezTo>
                  <a:cubicBezTo>
                    <a:pt x="418" y="430"/>
                    <a:pt x="418" y="430"/>
                    <a:pt x="418" y="430"/>
                  </a:cubicBezTo>
                  <a:cubicBezTo>
                    <a:pt x="426" y="430"/>
                    <a:pt x="433" y="437"/>
                    <a:pt x="433" y="445"/>
                  </a:cubicBezTo>
                  <a:cubicBezTo>
                    <a:pt x="433" y="453"/>
                    <a:pt x="426" y="460"/>
                    <a:pt x="418" y="4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îşḷïde">
              <a:extLst>
                <a:ext uri="{FF2B5EF4-FFF2-40B4-BE49-F238E27FC236}">
                  <a16:creationId xmlns:a16="http://schemas.microsoft.com/office/drawing/2014/main" xmlns="" id="{316FB357-AF32-492D-9930-12DB4093729F}"/>
                </a:ext>
              </a:extLst>
            </p:cNvPr>
            <p:cNvSpPr/>
            <p:nvPr/>
          </p:nvSpPr>
          <p:spPr bwMode="auto">
            <a:xfrm>
              <a:off x="7097235" y="4095629"/>
              <a:ext cx="370293" cy="390105"/>
            </a:xfrm>
            <a:custGeom>
              <a:avLst/>
              <a:gdLst>
                <a:gd name="T0" fmla="*/ 126 w 466"/>
                <a:gd name="T1" fmla="*/ 153 h 491"/>
                <a:gd name="T2" fmla="*/ 233 w 466"/>
                <a:gd name="T3" fmla="*/ 61 h 491"/>
                <a:gd name="T4" fmla="*/ 258 w 466"/>
                <a:gd name="T5" fmla="*/ 122 h 491"/>
                <a:gd name="T6" fmla="*/ 233 w 466"/>
                <a:gd name="T7" fmla="*/ 101 h 491"/>
                <a:gd name="T8" fmla="*/ 402 w 466"/>
                <a:gd name="T9" fmla="*/ 399 h 491"/>
                <a:gd name="T10" fmla="*/ 433 w 466"/>
                <a:gd name="T11" fmla="*/ 215 h 491"/>
                <a:gd name="T12" fmla="*/ 452 w 466"/>
                <a:gd name="T13" fmla="*/ 160 h 491"/>
                <a:gd name="T14" fmla="*/ 233 w 466"/>
                <a:gd name="T15" fmla="*/ 0 h 491"/>
                <a:gd name="T16" fmla="*/ 15 w 466"/>
                <a:gd name="T17" fmla="*/ 160 h 491"/>
                <a:gd name="T18" fmla="*/ 34 w 466"/>
                <a:gd name="T19" fmla="*/ 215 h 491"/>
                <a:gd name="T20" fmla="*/ 64 w 466"/>
                <a:gd name="T21" fmla="*/ 399 h 491"/>
                <a:gd name="T22" fmla="*/ 3 w 466"/>
                <a:gd name="T23" fmla="*/ 445 h 491"/>
                <a:gd name="T24" fmla="*/ 418 w 466"/>
                <a:gd name="T25" fmla="*/ 491 h 491"/>
                <a:gd name="T26" fmla="*/ 418 w 466"/>
                <a:gd name="T27" fmla="*/ 399 h 491"/>
                <a:gd name="T28" fmla="*/ 221 w 466"/>
                <a:gd name="T29" fmla="*/ 33 h 491"/>
                <a:gd name="T30" fmla="*/ 246 w 466"/>
                <a:gd name="T31" fmla="*/ 33 h 491"/>
                <a:gd name="T32" fmla="*/ 34 w 466"/>
                <a:gd name="T33" fmla="*/ 183 h 491"/>
                <a:gd name="T34" fmla="*/ 371 w 466"/>
                <a:gd name="T35" fmla="*/ 399 h 491"/>
                <a:gd name="T36" fmla="*/ 341 w 466"/>
                <a:gd name="T37" fmla="*/ 215 h 491"/>
                <a:gd name="T38" fmla="*/ 310 w 466"/>
                <a:gd name="T39" fmla="*/ 215 h 491"/>
                <a:gd name="T40" fmla="*/ 279 w 466"/>
                <a:gd name="T41" fmla="*/ 399 h 491"/>
                <a:gd name="T42" fmla="*/ 310 w 466"/>
                <a:gd name="T43" fmla="*/ 215 h 491"/>
                <a:gd name="T44" fmla="*/ 249 w 466"/>
                <a:gd name="T45" fmla="*/ 399 h 491"/>
                <a:gd name="T46" fmla="*/ 218 w 466"/>
                <a:gd name="T47" fmla="*/ 215 h 491"/>
                <a:gd name="T48" fmla="*/ 187 w 466"/>
                <a:gd name="T49" fmla="*/ 215 h 491"/>
                <a:gd name="T50" fmla="*/ 156 w 466"/>
                <a:gd name="T51" fmla="*/ 399 h 491"/>
                <a:gd name="T52" fmla="*/ 187 w 466"/>
                <a:gd name="T53" fmla="*/ 215 h 491"/>
                <a:gd name="T54" fmla="*/ 126 w 466"/>
                <a:gd name="T55" fmla="*/ 399 h 491"/>
                <a:gd name="T56" fmla="*/ 95 w 466"/>
                <a:gd name="T57" fmla="*/ 215 h 491"/>
                <a:gd name="T58" fmla="*/ 418 w 466"/>
                <a:gd name="T59" fmla="*/ 460 h 491"/>
                <a:gd name="T60" fmla="*/ 34 w 466"/>
                <a:gd name="T61" fmla="*/ 445 h 491"/>
                <a:gd name="T62" fmla="*/ 418 w 466"/>
                <a:gd name="T63" fmla="*/ 430 h 491"/>
                <a:gd name="T64" fmla="*/ 418 w 466"/>
                <a:gd name="T65" fmla="*/ 46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6" h="491">
                  <a:moveTo>
                    <a:pt x="233" y="61"/>
                  </a:moveTo>
                  <a:cubicBezTo>
                    <a:pt x="126" y="153"/>
                    <a:pt x="126" y="153"/>
                    <a:pt x="126" y="153"/>
                  </a:cubicBezTo>
                  <a:cubicBezTo>
                    <a:pt x="341" y="153"/>
                    <a:pt x="341" y="153"/>
                    <a:pt x="341" y="153"/>
                  </a:cubicBezTo>
                  <a:cubicBezTo>
                    <a:pt x="233" y="61"/>
                    <a:pt x="233" y="61"/>
                    <a:pt x="233" y="61"/>
                  </a:cubicBezTo>
                  <a:close/>
                  <a:moveTo>
                    <a:pt x="233" y="101"/>
                  </a:moveTo>
                  <a:cubicBezTo>
                    <a:pt x="258" y="122"/>
                    <a:pt x="258" y="122"/>
                    <a:pt x="258" y="122"/>
                  </a:cubicBezTo>
                  <a:cubicBezTo>
                    <a:pt x="209" y="122"/>
                    <a:pt x="209" y="122"/>
                    <a:pt x="209" y="122"/>
                  </a:cubicBezTo>
                  <a:cubicBezTo>
                    <a:pt x="233" y="101"/>
                    <a:pt x="233" y="101"/>
                    <a:pt x="233" y="101"/>
                  </a:cubicBezTo>
                  <a:close/>
                  <a:moveTo>
                    <a:pt x="418" y="399"/>
                  </a:moveTo>
                  <a:cubicBezTo>
                    <a:pt x="402" y="399"/>
                    <a:pt x="402" y="399"/>
                    <a:pt x="402" y="399"/>
                  </a:cubicBezTo>
                  <a:cubicBezTo>
                    <a:pt x="402" y="215"/>
                    <a:pt x="402" y="215"/>
                    <a:pt x="402" y="215"/>
                  </a:cubicBezTo>
                  <a:cubicBezTo>
                    <a:pt x="433" y="215"/>
                    <a:pt x="433" y="215"/>
                    <a:pt x="433" y="215"/>
                  </a:cubicBezTo>
                  <a:cubicBezTo>
                    <a:pt x="446" y="215"/>
                    <a:pt x="458" y="206"/>
                    <a:pt x="462" y="194"/>
                  </a:cubicBezTo>
                  <a:cubicBezTo>
                    <a:pt x="466" y="181"/>
                    <a:pt x="462" y="168"/>
                    <a:pt x="452" y="160"/>
                  </a:cubicBezTo>
                  <a:cubicBezTo>
                    <a:pt x="263" y="7"/>
                    <a:pt x="263" y="7"/>
                    <a:pt x="263" y="7"/>
                  </a:cubicBezTo>
                  <a:cubicBezTo>
                    <a:pt x="253" y="2"/>
                    <a:pt x="243" y="0"/>
                    <a:pt x="233" y="0"/>
                  </a:cubicBezTo>
                  <a:cubicBezTo>
                    <a:pt x="223" y="0"/>
                    <a:pt x="213" y="2"/>
                    <a:pt x="204" y="7"/>
                  </a:cubicBezTo>
                  <a:cubicBezTo>
                    <a:pt x="15" y="160"/>
                    <a:pt x="15" y="160"/>
                    <a:pt x="15" y="160"/>
                  </a:cubicBezTo>
                  <a:cubicBezTo>
                    <a:pt x="4" y="168"/>
                    <a:pt x="0" y="181"/>
                    <a:pt x="4" y="194"/>
                  </a:cubicBezTo>
                  <a:cubicBezTo>
                    <a:pt x="9" y="206"/>
                    <a:pt x="20" y="215"/>
                    <a:pt x="34" y="215"/>
                  </a:cubicBezTo>
                  <a:cubicBezTo>
                    <a:pt x="64" y="215"/>
                    <a:pt x="64" y="215"/>
                    <a:pt x="64" y="215"/>
                  </a:cubicBezTo>
                  <a:cubicBezTo>
                    <a:pt x="64" y="399"/>
                    <a:pt x="64" y="399"/>
                    <a:pt x="64" y="399"/>
                  </a:cubicBezTo>
                  <a:cubicBezTo>
                    <a:pt x="49" y="399"/>
                    <a:pt x="49" y="399"/>
                    <a:pt x="49" y="399"/>
                  </a:cubicBezTo>
                  <a:cubicBezTo>
                    <a:pt x="23" y="399"/>
                    <a:pt x="3" y="420"/>
                    <a:pt x="3" y="445"/>
                  </a:cubicBezTo>
                  <a:cubicBezTo>
                    <a:pt x="3" y="470"/>
                    <a:pt x="23" y="491"/>
                    <a:pt x="49" y="491"/>
                  </a:cubicBezTo>
                  <a:cubicBezTo>
                    <a:pt x="418" y="491"/>
                    <a:pt x="418" y="491"/>
                    <a:pt x="418" y="491"/>
                  </a:cubicBezTo>
                  <a:cubicBezTo>
                    <a:pt x="443" y="491"/>
                    <a:pt x="464" y="470"/>
                    <a:pt x="464" y="445"/>
                  </a:cubicBezTo>
                  <a:cubicBezTo>
                    <a:pt x="464" y="420"/>
                    <a:pt x="443" y="399"/>
                    <a:pt x="418" y="399"/>
                  </a:cubicBezTo>
                  <a:close/>
                  <a:moveTo>
                    <a:pt x="34" y="183"/>
                  </a:moveTo>
                  <a:cubicBezTo>
                    <a:pt x="221" y="33"/>
                    <a:pt x="221" y="33"/>
                    <a:pt x="221" y="33"/>
                  </a:cubicBezTo>
                  <a:cubicBezTo>
                    <a:pt x="224" y="31"/>
                    <a:pt x="229" y="30"/>
                    <a:pt x="233" y="30"/>
                  </a:cubicBezTo>
                  <a:cubicBezTo>
                    <a:pt x="238" y="30"/>
                    <a:pt x="242" y="31"/>
                    <a:pt x="246" y="33"/>
                  </a:cubicBezTo>
                  <a:cubicBezTo>
                    <a:pt x="433" y="184"/>
                    <a:pt x="433" y="184"/>
                    <a:pt x="433" y="184"/>
                  </a:cubicBezTo>
                  <a:cubicBezTo>
                    <a:pt x="34" y="183"/>
                    <a:pt x="34" y="183"/>
                    <a:pt x="34" y="183"/>
                  </a:cubicBezTo>
                  <a:close/>
                  <a:moveTo>
                    <a:pt x="371" y="215"/>
                  </a:moveTo>
                  <a:cubicBezTo>
                    <a:pt x="371" y="399"/>
                    <a:pt x="371" y="399"/>
                    <a:pt x="371" y="399"/>
                  </a:cubicBezTo>
                  <a:cubicBezTo>
                    <a:pt x="341" y="399"/>
                    <a:pt x="341" y="399"/>
                    <a:pt x="341" y="399"/>
                  </a:cubicBezTo>
                  <a:cubicBezTo>
                    <a:pt x="341" y="215"/>
                    <a:pt x="341" y="215"/>
                    <a:pt x="341" y="215"/>
                  </a:cubicBezTo>
                  <a:cubicBezTo>
                    <a:pt x="371" y="215"/>
                    <a:pt x="371" y="215"/>
                    <a:pt x="371" y="215"/>
                  </a:cubicBezTo>
                  <a:close/>
                  <a:moveTo>
                    <a:pt x="310" y="215"/>
                  </a:moveTo>
                  <a:cubicBezTo>
                    <a:pt x="310" y="399"/>
                    <a:pt x="310" y="399"/>
                    <a:pt x="310" y="399"/>
                  </a:cubicBezTo>
                  <a:cubicBezTo>
                    <a:pt x="279" y="399"/>
                    <a:pt x="279" y="399"/>
                    <a:pt x="279" y="399"/>
                  </a:cubicBezTo>
                  <a:cubicBezTo>
                    <a:pt x="279" y="215"/>
                    <a:pt x="279" y="215"/>
                    <a:pt x="279" y="215"/>
                  </a:cubicBezTo>
                  <a:cubicBezTo>
                    <a:pt x="310" y="215"/>
                    <a:pt x="310" y="215"/>
                    <a:pt x="310" y="215"/>
                  </a:cubicBezTo>
                  <a:close/>
                  <a:moveTo>
                    <a:pt x="249" y="215"/>
                  </a:moveTo>
                  <a:cubicBezTo>
                    <a:pt x="249" y="399"/>
                    <a:pt x="249" y="399"/>
                    <a:pt x="249" y="399"/>
                  </a:cubicBezTo>
                  <a:cubicBezTo>
                    <a:pt x="218" y="399"/>
                    <a:pt x="218" y="399"/>
                    <a:pt x="218" y="399"/>
                  </a:cubicBezTo>
                  <a:cubicBezTo>
                    <a:pt x="218" y="215"/>
                    <a:pt x="218" y="215"/>
                    <a:pt x="218" y="215"/>
                  </a:cubicBezTo>
                  <a:cubicBezTo>
                    <a:pt x="249" y="215"/>
                    <a:pt x="249" y="215"/>
                    <a:pt x="249" y="215"/>
                  </a:cubicBezTo>
                  <a:close/>
                  <a:moveTo>
                    <a:pt x="187" y="215"/>
                  </a:moveTo>
                  <a:cubicBezTo>
                    <a:pt x="187" y="399"/>
                    <a:pt x="187" y="399"/>
                    <a:pt x="187" y="399"/>
                  </a:cubicBezTo>
                  <a:cubicBezTo>
                    <a:pt x="156" y="399"/>
                    <a:pt x="156" y="399"/>
                    <a:pt x="156" y="399"/>
                  </a:cubicBezTo>
                  <a:cubicBezTo>
                    <a:pt x="156" y="215"/>
                    <a:pt x="156" y="215"/>
                    <a:pt x="156" y="215"/>
                  </a:cubicBezTo>
                  <a:cubicBezTo>
                    <a:pt x="187" y="215"/>
                    <a:pt x="187" y="215"/>
                    <a:pt x="187" y="215"/>
                  </a:cubicBezTo>
                  <a:close/>
                  <a:moveTo>
                    <a:pt x="126" y="215"/>
                  </a:moveTo>
                  <a:cubicBezTo>
                    <a:pt x="126" y="399"/>
                    <a:pt x="126" y="399"/>
                    <a:pt x="126" y="399"/>
                  </a:cubicBezTo>
                  <a:cubicBezTo>
                    <a:pt x="95" y="399"/>
                    <a:pt x="95" y="399"/>
                    <a:pt x="95" y="399"/>
                  </a:cubicBezTo>
                  <a:cubicBezTo>
                    <a:pt x="95" y="215"/>
                    <a:pt x="95" y="215"/>
                    <a:pt x="95" y="215"/>
                  </a:cubicBezTo>
                  <a:cubicBezTo>
                    <a:pt x="126" y="215"/>
                    <a:pt x="126" y="215"/>
                    <a:pt x="126" y="215"/>
                  </a:cubicBezTo>
                  <a:close/>
                  <a:moveTo>
                    <a:pt x="418" y="460"/>
                  </a:moveTo>
                  <a:cubicBezTo>
                    <a:pt x="49" y="460"/>
                    <a:pt x="49" y="460"/>
                    <a:pt x="49" y="460"/>
                  </a:cubicBezTo>
                  <a:cubicBezTo>
                    <a:pt x="40" y="460"/>
                    <a:pt x="34" y="453"/>
                    <a:pt x="34" y="445"/>
                  </a:cubicBezTo>
                  <a:cubicBezTo>
                    <a:pt x="34" y="437"/>
                    <a:pt x="40" y="430"/>
                    <a:pt x="49" y="430"/>
                  </a:cubicBezTo>
                  <a:cubicBezTo>
                    <a:pt x="418" y="430"/>
                    <a:pt x="418" y="430"/>
                    <a:pt x="418" y="430"/>
                  </a:cubicBezTo>
                  <a:cubicBezTo>
                    <a:pt x="426" y="430"/>
                    <a:pt x="433" y="437"/>
                    <a:pt x="433" y="445"/>
                  </a:cubicBezTo>
                  <a:cubicBezTo>
                    <a:pt x="433" y="453"/>
                    <a:pt x="426" y="460"/>
                    <a:pt x="418" y="4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işļíḓé">
              <a:extLst>
                <a:ext uri="{FF2B5EF4-FFF2-40B4-BE49-F238E27FC236}">
                  <a16:creationId xmlns:a16="http://schemas.microsoft.com/office/drawing/2014/main" xmlns="" id="{09F1999F-8340-46F8-BD0A-533FFE11B4A9}"/>
                </a:ext>
              </a:extLst>
            </p:cNvPr>
            <p:cNvSpPr/>
            <p:nvPr/>
          </p:nvSpPr>
          <p:spPr bwMode="auto">
            <a:xfrm>
              <a:off x="5917267" y="4802402"/>
              <a:ext cx="370293" cy="390105"/>
            </a:xfrm>
            <a:custGeom>
              <a:avLst/>
              <a:gdLst>
                <a:gd name="T0" fmla="*/ 126 w 466"/>
                <a:gd name="T1" fmla="*/ 153 h 491"/>
                <a:gd name="T2" fmla="*/ 233 w 466"/>
                <a:gd name="T3" fmla="*/ 61 h 491"/>
                <a:gd name="T4" fmla="*/ 258 w 466"/>
                <a:gd name="T5" fmla="*/ 122 h 491"/>
                <a:gd name="T6" fmla="*/ 233 w 466"/>
                <a:gd name="T7" fmla="*/ 101 h 491"/>
                <a:gd name="T8" fmla="*/ 402 w 466"/>
                <a:gd name="T9" fmla="*/ 399 h 491"/>
                <a:gd name="T10" fmla="*/ 433 w 466"/>
                <a:gd name="T11" fmla="*/ 215 h 491"/>
                <a:gd name="T12" fmla="*/ 452 w 466"/>
                <a:gd name="T13" fmla="*/ 160 h 491"/>
                <a:gd name="T14" fmla="*/ 233 w 466"/>
                <a:gd name="T15" fmla="*/ 0 h 491"/>
                <a:gd name="T16" fmla="*/ 15 w 466"/>
                <a:gd name="T17" fmla="*/ 160 h 491"/>
                <a:gd name="T18" fmla="*/ 34 w 466"/>
                <a:gd name="T19" fmla="*/ 215 h 491"/>
                <a:gd name="T20" fmla="*/ 64 w 466"/>
                <a:gd name="T21" fmla="*/ 399 h 491"/>
                <a:gd name="T22" fmla="*/ 3 w 466"/>
                <a:gd name="T23" fmla="*/ 445 h 491"/>
                <a:gd name="T24" fmla="*/ 418 w 466"/>
                <a:gd name="T25" fmla="*/ 491 h 491"/>
                <a:gd name="T26" fmla="*/ 418 w 466"/>
                <a:gd name="T27" fmla="*/ 399 h 491"/>
                <a:gd name="T28" fmla="*/ 221 w 466"/>
                <a:gd name="T29" fmla="*/ 33 h 491"/>
                <a:gd name="T30" fmla="*/ 246 w 466"/>
                <a:gd name="T31" fmla="*/ 33 h 491"/>
                <a:gd name="T32" fmla="*/ 34 w 466"/>
                <a:gd name="T33" fmla="*/ 183 h 491"/>
                <a:gd name="T34" fmla="*/ 371 w 466"/>
                <a:gd name="T35" fmla="*/ 399 h 491"/>
                <a:gd name="T36" fmla="*/ 341 w 466"/>
                <a:gd name="T37" fmla="*/ 215 h 491"/>
                <a:gd name="T38" fmla="*/ 310 w 466"/>
                <a:gd name="T39" fmla="*/ 215 h 491"/>
                <a:gd name="T40" fmla="*/ 279 w 466"/>
                <a:gd name="T41" fmla="*/ 399 h 491"/>
                <a:gd name="T42" fmla="*/ 310 w 466"/>
                <a:gd name="T43" fmla="*/ 215 h 491"/>
                <a:gd name="T44" fmla="*/ 249 w 466"/>
                <a:gd name="T45" fmla="*/ 399 h 491"/>
                <a:gd name="T46" fmla="*/ 218 w 466"/>
                <a:gd name="T47" fmla="*/ 215 h 491"/>
                <a:gd name="T48" fmla="*/ 187 w 466"/>
                <a:gd name="T49" fmla="*/ 215 h 491"/>
                <a:gd name="T50" fmla="*/ 156 w 466"/>
                <a:gd name="T51" fmla="*/ 399 h 491"/>
                <a:gd name="T52" fmla="*/ 187 w 466"/>
                <a:gd name="T53" fmla="*/ 215 h 491"/>
                <a:gd name="T54" fmla="*/ 126 w 466"/>
                <a:gd name="T55" fmla="*/ 399 h 491"/>
                <a:gd name="T56" fmla="*/ 95 w 466"/>
                <a:gd name="T57" fmla="*/ 215 h 491"/>
                <a:gd name="T58" fmla="*/ 418 w 466"/>
                <a:gd name="T59" fmla="*/ 460 h 491"/>
                <a:gd name="T60" fmla="*/ 34 w 466"/>
                <a:gd name="T61" fmla="*/ 445 h 491"/>
                <a:gd name="T62" fmla="*/ 418 w 466"/>
                <a:gd name="T63" fmla="*/ 430 h 491"/>
                <a:gd name="T64" fmla="*/ 418 w 466"/>
                <a:gd name="T65" fmla="*/ 46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6" h="491">
                  <a:moveTo>
                    <a:pt x="233" y="61"/>
                  </a:moveTo>
                  <a:cubicBezTo>
                    <a:pt x="126" y="153"/>
                    <a:pt x="126" y="153"/>
                    <a:pt x="126" y="153"/>
                  </a:cubicBezTo>
                  <a:cubicBezTo>
                    <a:pt x="341" y="153"/>
                    <a:pt x="341" y="153"/>
                    <a:pt x="341" y="153"/>
                  </a:cubicBezTo>
                  <a:cubicBezTo>
                    <a:pt x="233" y="61"/>
                    <a:pt x="233" y="61"/>
                    <a:pt x="233" y="61"/>
                  </a:cubicBezTo>
                  <a:close/>
                  <a:moveTo>
                    <a:pt x="233" y="101"/>
                  </a:moveTo>
                  <a:cubicBezTo>
                    <a:pt x="258" y="122"/>
                    <a:pt x="258" y="122"/>
                    <a:pt x="258" y="122"/>
                  </a:cubicBezTo>
                  <a:cubicBezTo>
                    <a:pt x="209" y="122"/>
                    <a:pt x="209" y="122"/>
                    <a:pt x="209" y="122"/>
                  </a:cubicBezTo>
                  <a:cubicBezTo>
                    <a:pt x="233" y="101"/>
                    <a:pt x="233" y="101"/>
                    <a:pt x="233" y="101"/>
                  </a:cubicBezTo>
                  <a:close/>
                  <a:moveTo>
                    <a:pt x="418" y="399"/>
                  </a:moveTo>
                  <a:cubicBezTo>
                    <a:pt x="402" y="399"/>
                    <a:pt x="402" y="399"/>
                    <a:pt x="402" y="399"/>
                  </a:cubicBezTo>
                  <a:cubicBezTo>
                    <a:pt x="402" y="215"/>
                    <a:pt x="402" y="215"/>
                    <a:pt x="402" y="215"/>
                  </a:cubicBezTo>
                  <a:cubicBezTo>
                    <a:pt x="433" y="215"/>
                    <a:pt x="433" y="215"/>
                    <a:pt x="433" y="215"/>
                  </a:cubicBezTo>
                  <a:cubicBezTo>
                    <a:pt x="446" y="215"/>
                    <a:pt x="458" y="206"/>
                    <a:pt x="462" y="194"/>
                  </a:cubicBezTo>
                  <a:cubicBezTo>
                    <a:pt x="466" y="181"/>
                    <a:pt x="462" y="168"/>
                    <a:pt x="452" y="160"/>
                  </a:cubicBezTo>
                  <a:cubicBezTo>
                    <a:pt x="263" y="7"/>
                    <a:pt x="263" y="7"/>
                    <a:pt x="263" y="7"/>
                  </a:cubicBezTo>
                  <a:cubicBezTo>
                    <a:pt x="253" y="2"/>
                    <a:pt x="243" y="0"/>
                    <a:pt x="233" y="0"/>
                  </a:cubicBezTo>
                  <a:cubicBezTo>
                    <a:pt x="223" y="0"/>
                    <a:pt x="213" y="2"/>
                    <a:pt x="204" y="7"/>
                  </a:cubicBezTo>
                  <a:cubicBezTo>
                    <a:pt x="15" y="160"/>
                    <a:pt x="15" y="160"/>
                    <a:pt x="15" y="160"/>
                  </a:cubicBezTo>
                  <a:cubicBezTo>
                    <a:pt x="4" y="168"/>
                    <a:pt x="0" y="181"/>
                    <a:pt x="4" y="194"/>
                  </a:cubicBezTo>
                  <a:cubicBezTo>
                    <a:pt x="9" y="206"/>
                    <a:pt x="20" y="215"/>
                    <a:pt x="34" y="215"/>
                  </a:cubicBezTo>
                  <a:cubicBezTo>
                    <a:pt x="64" y="215"/>
                    <a:pt x="64" y="215"/>
                    <a:pt x="64" y="215"/>
                  </a:cubicBezTo>
                  <a:cubicBezTo>
                    <a:pt x="64" y="399"/>
                    <a:pt x="64" y="399"/>
                    <a:pt x="64" y="399"/>
                  </a:cubicBezTo>
                  <a:cubicBezTo>
                    <a:pt x="49" y="399"/>
                    <a:pt x="49" y="399"/>
                    <a:pt x="49" y="399"/>
                  </a:cubicBezTo>
                  <a:cubicBezTo>
                    <a:pt x="23" y="399"/>
                    <a:pt x="3" y="420"/>
                    <a:pt x="3" y="445"/>
                  </a:cubicBezTo>
                  <a:cubicBezTo>
                    <a:pt x="3" y="470"/>
                    <a:pt x="23" y="491"/>
                    <a:pt x="49" y="491"/>
                  </a:cubicBezTo>
                  <a:cubicBezTo>
                    <a:pt x="418" y="491"/>
                    <a:pt x="418" y="491"/>
                    <a:pt x="418" y="491"/>
                  </a:cubicBezTo>
                  <a:cubicBezTo>
                    <a:pt x="443" y="491"/>
                    <a:pt x="464" y="470"/>
                    <a:pt x="464" y="445"/>
                  </a:cubicBezTo>
                  <a:cubicBezTo>
                    <a:pt x="464" y="420"/>
                    <a:pt x="443" y="399"/>
                    <a:pt x="418" y="399"/>
                  </a:cubicBezTo>
                  <a:close/>
                  <a:moveTo>
                    <a:pt x="34" y="183"/>
                  </a:moveTo>
                  <a:cubicBezTo>
                    <a:pt x="221" y="33"/>
                    <a:pt x="221" y="33"/>
                    <a:pt x="221" y="33"/>
                  </a:cubicBezTo>
                  <a:cubicBezTo>
                    <a:pt x="224" y="31"/>
                    <a:pt x="229" y="30"/>
                    <a:pt x="233" y="30"/>
                  </a:cubicBezTo>
                  <a:cubicBezTo>
                    <a:pt x="238" y="30"/>
                    <a:pt x="242" y="31"/>
                    <a:pt x="246" y="33"/>
                  </a:cubicBezTo>
                  <a:cubicBezTo>
                    <a:pt x="433" y="184"/>
                    <a:pt x="433" y="184"/>
                    <a:pt x="433" y="184"/>
                  </a:cubicBezTo>
                  <a:cubicBezTo>
                    <a:pt x="34" y="183"/>
                    <a:pt x="34" y="183"/>
                    <a:pt x="34" y="183"/>
                  </a:cubicBezTo>
                  <a:close/>
                  <a:moveTo>
                    <a:pt x="371" y="215"/>
                  </a:moveTo>
                  <a:cubicBezTo>
                    <a:pt x="371" y="399"/>
                    <a:pt x="371" y="399"/>
                    <a:pt x="371" y="399"/>
                  </a:cubicBezTo>
                  <a:cubicBezTo>
                    <a:pt x="341" y="399"/>
                    <a:pt x="341" y="399"/>
                    <a:pt x="341" y="399"/>
                  </a:cubicBezTo>
                  <a:cubicBezTo>
                    <a:pt x="341" y="215"/>
                    <a:pt x="341" y="215"/>
                    <a:pt x="341" y="215"/>
                  </a:cubicBezTo>
                  <a:cubicBezTo>
                    <a:pt x="371" y="215"/>
                    <a:pt x="371" y="215"/>
                    <a:pt x="371" y="215"/>
                  </a:cubicBezTo>
                  <a:close/>
                  <a:moveTo>
                    <a:pt x="310" y="215"/>
                  </a:moveTo>
                  <a:cubicBezTo>
                    <a:pt x="310" y="399"/>
                    <a:pt x="310" y="399"/>
                    <a:pt x="310" y="399"/>
                  </a:cubicBezTo>
                  <a:cubicBezTo>
                    <a:pt x="279" y="399"/>
                    <a:pt x="279" y="399"/>
                    <a:pt x="279" y="399"/>
                  </a:cubicBezTo>
                  <a:cubicBezTo>
                    <a:pt x="279" y="215"/>
                    <a:pt x="279" y="215"/>
                    <a:pt x="279" y="215"/>
                  </a:cubicBezTo>
                  <a:cubicBezTo>
                    <a:pt x="310" y="215"/>
                    <a:pt x="310" y="215"/>
                    <a:pt x="310" y="215"/>
                  </a:cubicBezTo>
                  <a:close/>
                  <a:moveTo>
                    <a:pt x="249" y="215"/>
                  </a:moveTo>
                  <a:cubicBezTo>
                    <a:pt x="249" y="399"/>
                    <a:pt x="249" y="399"/>
                    <a:pt x="249" y="399"/>
                  </a:cubicBezTo>
                  <a:cubicBezTo>
                    <a:pt x="218" y="399"/>
                    <a:pt x="218" y="399"/>
                    <a:pt x="218" y="399"/>
                  </a:cubicBezTo>
                  <a:cubicBezTo>
                    <a:pt x="218" y="215"/>
                    <a:pt x="218" y="215"/>
                    <a:pt x="218" y="215"/>
                  </a:cubicBezTo>
                  <a:cubicBezTo>
                    <a:pt x="249" y="215"/>
                    <a:pt x="249" y="215"/>
                    <a:pt x="249" y="215"/>
                  </a:cubicBezTo>
                  <a:close/>
                  <a:moveTo>
                    <a:pt x="187" y="215"/>
                  </a:moveTo>
                  <a:cubicBezTo>
                    <a:pt x="187" y="399"/>
                    <a:pt x="187" y="399"/>
                    <a:pt x="187" y="399"/>
                  </a:cubicBezTo>
                  <a:cubicBezTo>
                    <a:pt x="156" y="399"/>
                    <a:pt x="156" y="399"/>
                    <a:pt x="156" y="399"/>
                  </a:cubicBezTo>
                  <a:cubicBezTo>
                    <a:pt x="156" y="215"/>
                    <a:pt x="156" y="215"/>
                    <a:pt x="156" y="215"/>
                  </a:cubicBezTo>
                  <a:cubicBezTo>
                    <a:pt x="187" y="215"/>
                    <a:pt x="187" y="215"/>
                    <a:pt x="187" y="215"/>
                  </a:cubicBezTo>
                  <a:close/>
                  <a:moveTo>
                    <a:pt x="126" y="215"/>
                  </a:moveTo>
                  <a:cubicBezTo>
                    <a:pt x="126" y="399"/>
                    <a:pt x="126" y="399"/>
                    <a:pt x="126" y="399"/>
                  </a:cubicBezTo>
                  <a:cubicBezTo>
                    <a:pt x="95" y="399"/>
                    <a:pt x="95" y="399"/>
                    <a:pt x="95" y="399"/>
                  </a:cubicBezTo>
                  <a:cubicBezTo>
                    <a:pt x="95" y="215"/>
                    <a:pt x="95" y="215"/>
                    <a:pt x="95" y="215"/>
                  </a:cubicBezTo>
                  <a:cubicBezTo>
                    <a:pt x="126" y="215"/>
                    <a:pt x="126" y="215"/>
                    <a:pt x="126" y="215"/>
                  </a:cubicBezTo>
                  <a:close/>
                  <a:moveTo>
                    <a:pt x="418" y="460"/>
                  </a:moveTo>
                  <a:cubicBezTo>
                    <a:pt x="49" y="460"/>
                    <a:pt x="49" y="460"/>
                    <a:pt x="49" y="460"/>
                  </a:cubicBezTo>
                  <a:cubicBezTo>
                    <a:pt x="40" y="460"/>
                    <a:pt x="34" y="453"/>
                    <a:pt x="34" y="445"/>
                  </a:cubicBezTo>
                  <a:cubicBezTo>
                    <a:pt x="34" y="437"/>
                    <a:pt x="40" y="430"/>
                    <a:pt x="49" y="430"/>
                  </a:cubicBezTo>
                  <a:cubicBezTo>
                    <a:pt x="418" y="430"/>
                    <a:pt x="418" y="430"/>
                    <a:pt x="418" y="430"/>
                  </a:cubicBezTo>
                  <a:cubicBezTo>
                    <a:pt x="426" y="430"/>
                    <a:pt x="433" y="437"/>
                    <a:pt x="433" y="445"/>
                  </a:cubicBezTo>
                  <a:cubicBezTo>
                    <a:pt x="433" y="453"/>
                    <a:pt x="426" y="460"/>
                    <a:pt x="418" y="4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íṥ1íḑé">
              <a:extLst>
                <a:ext uri="{FF2B5EF4-FFF2-40B4-BE49-F238E27FC236}">
                  <a16:creationId xmlns:a16="http://schemas.microsoft.com/office/drawing/2014/main" xmlns="" id="{ACBDF0B1-8CE5-4A2E-B957-D1646A23ED49}"/>
                </a:ext>
              </a:extLst>
            </p:cNvPr>
            <p:cNvSpPr/>
            <p:nvPr/>
          </p:nvSpPr>
          <p:spPr bwMode="auto">
            <a:xfrm>
              <a:off x="773531" y="2120735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7" name="ïṣľíḍe">
              <a:extLst>
                <a:ext uri="{FF2B5EF4-FFF2-40B4-BE49-F238E27FC236}">
                  <a16:creationId xmlns:a16="http://schemas.microsoft.com/office/drawing/2014/main" xmlns="" id="{4857C6A1-0E42-4ECC-AF5A-528512EE0BC6}"/>
                </a:ext>
              </a:extLst>
            </p:cNvPr>
            <p:cNvSpPr txBox="1"/>
            <p:nvPr/>
          </p:nvSpPr>
          <p:spPr bwMode="auto">
            <a:xfrm>
              <a:off x="773531" y="1707855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8" name="işľíḍe">
              <a:extLst>
                <a:ext uri="{FF2B5EF4-FFF2-40B4-BE49-F238E27FC236}">
                  <a16:creationId xmlns:a16="http://schemas.microsoft.com/office/drawing/2014/main" xmlns="" id="{1CBAC79A-BD92-4517-80C7-7E44FF23B245}"/>
                </a:ext>
              </a:extLst>
            </p:cNvPr>
            <p:cNvSpPr/>
            <p:nvPr/>
          </p:nvSpPr>
          <p:spPr bwMode="auto">
            <a:xfrm>
              <a:off x="773531" y="3629959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9" name="iSľiḋê">
              <a:extLst>
                <a:ext uri="{FF2B5EF4-FFF2-40B4-BE49-F238E27FC236}">
                  <a16:creationId xmlns:a16="http://schemas.microsoft.com/office/drawing/2014/main" xmlns="" id="{F7934992-5652-449D-A753-A4F744D743CD}"/>
                </a:ext>
              </a:extLst>
            </p:cNvPr>
            <p:cNvSpPr txBox="1"/>
            <p:nvPr/>
          </p:nvSpPr>
          <p:spPr bwMode="auto">
            <a:xfrm>
              <a:off x="773531" y="3217079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30" name="íṩľîďê">
              <a:extLst>
                <a:ext uri="{FF2B5EF4-FFF2-40B4-BE49-F238E27FC236}">
                  <a16:creationId xmlns:a16="http://schemas.microsoft.com/office/drawing/2014/main" xmlns="" id="{45DD26B4-0331-4FD4-B380-228065C1F1F2}"/>
                </a:ext>
              </a:extLst>
            </p:cNvPr>
            <p:cNvSpPr/>
            <p:nvPr/>
          </p:nvSpPr>
          <p:spPr bwMode="auto">
            <a:xfrm>
              <a:off x="773531" y="513836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1" name="iśḻïḋè">
              <a:extLst>
                <a:ext uri="{FF2B5EF4-FFF2-40B4-BE49-F238E27FC236}">
                  <a16:creationId xmlns:a16="http://schemas.microsoft.com/office/drawing/2014/main" xmlns="" id="{61E33B57-DDBA-43CB-A2AC-34A5E432881F}"/>
                </a:ext>
              </a:extLst>
            </p:cNvPr>
            <p:cNvSpPr txBox="1"/>
            <p:nvPr/>
          </p:nvSpPr>
          <p:spPr bwMode="auto">
            <a:xfrm>
              <a:off x="773531" y="4725481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xmlns="" id="{E935BC04-B404-416E-A17A-230C39756C56}"/>
                </a:ext>
              </a:extLst>
            </p:cNvPr>
            <p:cNvCxnSpPr/>
            <p:nvPr/>
          </p:nvCxnSpPr>
          <p:spPr>
            <a:xfrm>
              <a:off x="876000" y="2829974"/>
              <a:ext cx="180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xmlns="" id="{DF69EC78-469B-40A9-BBA4-83AC0304D3A8}"/>
                </a:ext>
              </a:extLst>
            </p:cNvPr>
            <p:cNvCxnSpPr/>
            <p:nvPr/>
          </p:nvCxnSpPr>
          <p:spPr>
            <a:xfrm>
              <a:off x="876000" y="4349083"/>
              <a:ext cx="180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ïš1ïḑè">
              <a:extLst>
                <a:ext uri="{FF2B5EF4-FFF2-40B4-BE49-F238E27FC236}">
                  <a16:creationId xmlns:a16="http://schemas.microsoft.com/office/drawing/2014/main" xmlns="" id="{6A7A37BD-003C-4176-A2AA-A356E0C2F7A2}"/>
                </a:ext>
              </a:extLst>
            </p:cNvPr>
            <p:cNvSpPr/>
            <p:nvPr/>
          </p:nvSpPr>
          <p:spPr bwMode="auto">
            <a:xfrm>
              <a:off x="9317376" y="2120735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5" name="îṩļîḑe">
              <a:extLst>
                <a:ext uri="{FF2B5EF4-FFF2-40B4-BE49-F238E27FC236}">
                  <a16:creationId xmlns:a16="http://schemas.microsoft.com/office/drawing/2014/main" xmlns="" id="{AB2B225D-F31B-4BD5-8BD1-4ECF133469D2}"/>
                </a:ext>
              </a:extLst>
            </p:cNvPr>
            <p:cNvSpPr txBox="1"/>
            <p:nvPr/>
          </p:nvSpPr>
          <p:spPr bwMode="auto">
            <a:xfrm>
              <a:off x="9317376" y="1707855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36" name="îṧľídé">
              <a:extLst>
                <a:ext uri="{FF2B5EF4-FFF2-40B4-BE49-F238E27FC236}">
                  <a16:creationId xmlns:a16="http://schemas.microsoft.com/office/drawing/2014/main" xmlns="" id="{6726B13E-DD24-4E80-BD6E-A63149DDD9B4}"/>
                </a:ext>
              </a:extLst>
            </p:cNvPr>
            <p:cNvSpPr/>
            <p:nvPr/>
          </p:nvSpPr>
          <p:spPr bwMode="auto">
            <a:xfrm>
              <a:off x="9317376" y="3629959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7" name="í$liďe">
              <a:extLst>
                <a:ext uri="{FF2B5EF4-FFF2-40B4-BE49-F238E27FC236}">
                  <a16:creationId xmlns:a16="http://schemas.microsoft.com/office/drawing/2014/main" xmlns="" id="{968D2140-AB5D-470D-B820-BF7984123D7B}"/>
                </a:ext>
              </a:extLst>
            </p:cNvPr>
            <p:cNvSpPr txBox="1"/>
            <p:nvPr/>
          </p:nvSpPr>
          <p:spPr bwMode="auto">
            <a:xfrm>
              <a:off x="9317376" y="3217079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38" name="íśļíde">
              <a:extLst>
                <a:ext uri="{FF2B5EF4-FFF2-40B4-BE49-F238E27FC236}">
                  <a16:creationId xmlns:a16="http://schemas.microsoft.com/office/drawing/2014/main" xmlns="" id="{42E50C77-CDF8-4D03-A4A0-480B308E6846}"/>
                </a:ext>
              </a:extLst>
            </p:cNvPr>
            <p:cNvSpPr/>
            <p:nvPr/>
          </p:nvSpPr>
          <p:spPr bwMode="auto">
            <a:xfrm>
              <a:off x="9317376" y="513836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9" name="iśḷiḍé">
              <a:extLst>
                <a:ext uri="{FF2B5EF4-FFF2-40B4-BE49-F238E27FC236}">
                  <a16:creationId xmlns:a16="http://schemas.microsoft.com/office/drawing/2014/main" xmlns="" id="{7A547665-5798-4B3B-92E2-B99E2BAC0291}"/>
                </a:ext>
              </a:extLst>
            </p:cNvPr>
            <p:cNvSpPr txBox="1"/>
            <p:nvPr/>
          </p:nvSpPr>
          <p:spPr bwMode="auto">
            <a:xfrm>
              <a:off x="9317376" y="4725481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xmlns="" id="{C05D9FA1-3B66-427C-9684-C939ADAB8283}"/>
                </a:ext>
              </a:extLst>
            </p:cNvPr>
            <p:cNvCxnSpPr/>
            <p:nvPr/>
          </p:nvCxnSpPr>
          <p:spPr>
            <a:xfrm>
              <a:off x="9419845" y="2829974"/>
              <a:ext cx="180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xmlns="" id="{ABDAE291-E3EC-4E5D-974D-A2563BACC8EB}"/>
                </a:ext>
              </a:extLst>
            </p:cNvPr>
            <p:cNvCxnSpPr/>
            <p:nvPr/>
          </p:nvCxnSpPr>
          <p:spPr>
            <a:xfrm>
              <a:off x="9419845" y="4349083"/>
              <a:ext cx="180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30861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EE9BA1B4-CE1C-4195-8C5E-6140483F6BFA}"/>
              </a:ext>
            </a:extLst>
          </p:cNvPr>
          <p:cNvGrpSpPr/>
          <p:nvPr/>
        </p:nvGrpSpPr>
        <p:grpSpPr>
          <a:xfrm>
            <a:off x="1" y="1130300"/>
            <a:ext cx="12191999" cy="5003802"/>
            <a:chOff x="1" y="1130300"/>
            <a:chExt cx="12191999" cy="5003802"/>
          </a:xfrm>
        </p:grpSpPr>
        <p:sp>
          <p:nvSpPr>
            <p:cNvPr id="6" name="ís1íḍe">
              <a:extLst>
                <a:ext uri="{FF2B5EF4-FFF2-40B4-BE49-F238E27FC236}">
                  <a16:creationId xmlns:a16="http://schemas.microsoft.com/office/drawing/2014/main" xmlns="" id="{5BE36EC4-230B-40C2-9E84-ECEBFE7B0C8B}"/>
                </a:ext>
              </a:extLst>
            </p:cNvPr>
            <p:cNvSpPr>
              <a:spLocks/>
            </p:cNvSpPr>
            <p:nvPr/>
          </p:nvSpPr>
          <p:spPr>
            <a:xfrm>
              <a:off x="1" y="2421539"/>
              <a:ext cx="12191999" cy="2026875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BA160C5D-A93B-408F-BADC-6E69914668AD}"/>
                </a:ext>
              </a:extLst>
            </p:cNvPr>
            <p:cNvGrpSpPr/>
            <p:nvPr/>
          </p:nvGrpSpPr>
          <p:grpSpPr>
            <a:xfrm>
              <a:off x="4507297" y="1130300"/>
              <a:ext cx="3177406" cy="2668609"/>
              <a:chOff x="661209" y="1130300"/>
              <a:chExt cx="3499792" cy="2939371"/>
            </a:xfrm>
          </p:grpSpPr>
          <p:sp>
            <p:nvSpPr>
              <p:cNvPr id="27" name="Freeform 1">
                <a:extLst>
                  <a:ext uri="{FF2B5EF4-FFF2-40B4-BE49-F238E27FC236}">
                    <a16:creationId xmlns:a16="http://schemas.microsoft.com/office/drawing/2014/main" xmlns="" id="{2928FA31-C969-432F-BA80-25027F2A73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77179" y="4050990"/>
                <a:ext cx="1285721" cy="18681"/>
              </a:xfrm>
              <a:custGeom>
                <a:avLst/>
                <a:gdLst>
                  <a:gd name="T0" fmla="*/ 6776 w 6981"/>
                  <a:gd name="T1" fmla="*/ 0 h 103"/>
                  <a:gd name="T2" fmla="*/ 6776 w 6981"/>
                  <a:gd name="T3" fmla="*/ 0 h 103"/>
                  <a:gd name="T4" fmla="*/ 203 w 6981"/>
                  <a:gd name="T5" fmla="*/ 0 h 103"/>
                  <a:gd name="T6" fmla="*/ 0 w 6981"/>
                  <a:gd name="T7" fmla="*/ 46 h 103"/>
                  <a:gd name="T8" fmla="*/ 0 w 6981"/>
                  <a:gd name="T9" fmla="*/ 55 h 103"/>
                  <a:gd name="T10" fmla="*/ 203 w 6981"/>
                  <a:gd name="T11" fmla="*/ 102 h 103"/>
                  <a:gd name="T12" fmla="*/ 6776 w 6981"/>
                  <a:gd name="T13" fmla="*/ 102 h 103"/>
                  <a:gd name="T14" fmla="*/ 6980 w 6981"/>
                  <a:gd name="T15" fmla="*/ 55 h 103"/>
                  <a:gd name="T16" fmla="*/ 6980 w 6981"/>
                  <a:gd name="T17" fmla="*/ 46 h 103"/>
                  <a:gd name="T18" fmla="*/ 6776 w 6981"/>
                  <a:gd name="T19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81" h="103">
                    <a:moveTo>
                      <a:pt x="6776" y="0"/>
                    </a:moveTo>
                    <a:lnTo>
                      <a:pt x="6776" y="0"/>
                    </a:lnTo>
                    <a:cubicBezTo>
                      <a:pt x="203" y="0"/>
                      <a:pt x="203" y="0"/>
                      <a:pt x="203" y="0"/>
                    </a:cubicBezTo>
                    <a:cubicBezTo>
                      <a:pt x="92" y="0"/>
                      <a:pt x="0" y="18"/>
                      <a:pt x="0" y="46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83"/>
                      <a:pt x="92" y="102"/>
                      <a:pt x="203" y="102"/>
                    </a:cubicBezTo>
                    <a:cubicBezTo>
                      <a:pt x="6776" y="102"/>
                      <a:pt x="6776" y="102"/>
                      <a:pt x="6776" y="102"/>
                    </a:cubicBezTo>
                    <a:cubicBezTo>
                      <a:pt x="6887" y="102"/>
                      <a:pt x="6980" y="83"/>
                      <a:pt x="6980" y="55"/>
                    </a:cubicBezTo>
                    <a:cubicBezTo>
                      <a:pt x="6980" y="46"/>
                      <a:pt x="6980" y="46"/>
                      <a:pt x="6980" y="46"/>
                    </a:cubicBezTo>
                    <a:cubicBezTo>
                      <a:pt x="6980" y="18"/>
                      <a:pt x="6887" y="0"/>
                      <a:pt x="6776" y="0"/>
                    </a:cubicBezTo>
                  </a:path>
                </a:pathLst>
              </a:custGeom>
              <a:solidFill>
                <a:srgbClr val="BCBDC0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8" name="Freeform 3">
                <a:extLst>
                  <a:ext uri="{FF2B5EF4-FFF2-40B4-BE49-F238E27FC236}">
                    <a16:creationId xmlns:a16="http://schemas.microsoft.com/office/drawing/2014/main" xmlns="" id="{A50AF6B7-1657-4C9D-A497-E8C60F972B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77179" y="3635140"/>
                <a:ext cx="1285721" cy="426408"/>
              </a:xfrm>
              <a:custGeom>
                <a:avLst/>
                <a:gdLst>
                  <a:gd name="T0" fmla="*/ 6924 w 6981"/>
                  <a:gd name="T1" fmla="*/ 2138 h 2315"/>
                  <a:gd name="T2" fmla="*/ 6924 w 6981"/>
                  <a:gd name="T3" fmla="*/ 2138 h 2315"/>
                  <a:gd name="T4" fmla="*/ 6249 w 6981"/>
                  <a:gd name="T5" fmla="*/ 2000 h 2315"/>
                  <a:gd name="T6" fmla="*/ 6036 w 6981"/>
                  <a:gd name="T7" fmla="*/ 1712 h 2315"/>
                  <a:gd name="T8" fmla="*/ 5897 w 6981"/>
                  <a:gd name="T9" fmla="*/ 0 h 2315"/>
                  <a:gd name="T10" fmla="*/ 1074 w 6981"/>
                  <a:gd name="T11" fmla="*/ 0 h 2315"/>
                  <a:gd name="T12" fmla="*/ 944 w 6981"/>
                  <a:gd name="T13" fmla="*/ 1712 h 2315"/>
                  <a:gd name="T14" fmla="*/ 731 w 6981"/>
                  <a:gd name="T15" fmla="*/ 2000 h 2315"/>
                  <a:gd name="T16" fmla="*/ 37 w 6981"/>
                  <a:gd name="T17" fmla="*/ 2148 h 2315"/>
                  <a:gd name="T18" fmla="*/ 0 w 6981"/>
                  <a:gd name="T19" fmla="*/ 2185 h 2315"/>
                  <a:gd name="T20" fmla="*/ 0 w 6981"/>
                  <a:gd name="T21" fmla="*/ 2314 h 2315"/>
                  <a:gd name="T22" fmla="*/ 18 w 6981"/>
                  <a:gd name="T23" fmla="*/ 2314 h 2315"/>
                  <a:gd name="T24" fmla="*/ 6961 w 6981"/>
                  <a:gd name="T25" fmla="*/ 2314 h 2315"/>
                  <a:gd name="T26" fmla="*/ 6980 w 6981"/>
                  <a:gd name="T27" fmla="*/ 2314 h 2315"/>
                  <a:gd name="T28" fmla="*/ 6980 w 6981"/>
                  <a:gd name="T29" fmla="*/ 2185 h 2315"/>
                  <a:gd name="T30" fmla="*/ 6924 w 6981"/>
                  <a:gd name="T31" fmla="*/ 2138 h 2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981" h="2315">
                    <a:moveTo>
                      <a:pt x="6924" y="2138"/>
                    </a:moveTo>
                    <a:lnTo>
                      <a:pt x="6924" y="2138"/>
                    </a:lnTo>
                    <a:cubicBezTo>
                      <a:pt x="6795" y="2111"/>
                      <a:pt x="6443" y="2037"/>
                      <a:pt x="6249" y="2000"/>
                    </a:cubicBezTo>
                    <a:cubicBezTo>
                      <a:pt x="6008" y="1944"/>
                      <a:pt x="6036" y="1712"/>
                      <a:pt x="6036" y="1712"/>
                    </a:cubicBezTo>
                    <a:cubicBezTo>
                      <a:pt x="5897" y="0"/>
                      <a:pt x="5897" y="0"/>
                      <a:pt x="5897" y="0"/>
                    </a:cubicBezTo>
                    <a:cubicBezTo>
                      <a:pt x="1074" y="0"/>
                      <a:pt x="1074" y="0"/>
                      <a:pt x="1074" y="0"/>
                    </a:cubicBezTo>
                    <a:cubicBezTo>
                      <a:pt x="944" y="1712"/>
                      <a:pt x="944" y="1712"/>
                      <a:pt x="944" y="1712"/>
                    </a:cubicBezTo>
                    <a:cubicBezTo>
                      <a:pt x="944" y="1712"/>
                      <a:pt x="972" y="1944"/>
                      <a:pt x="731" y="2000"/>
                    </a:cubicBezTo>
                    <a:cubicBezTo>
                      <a:pt x="527" y="2046"/>
                      <a:pt x="148" y="2120"/>
                      <a:pt x="37" y="2148"/>
                    </a:cubicBezTo>
                    <a:cubicBezTo>
                      <a:pt x="0" y="2157"/>
                      <a:pt x="0" y="2185"/>
                      <a:pt x="0" y="2185"/>
                    </a:cubicBezTo>
                    <a:cubicBezTo>
                      <a:pt x="0" y="2314"/>
                      <a:pt x="0" y="2314"/>
                      <a:pt x="0" y="2314"/>
                    </a:cubicBezTo>
                    <a:cubicBezTo>
                      <a:pt x="18" y="2314"/>
                      <a:pt x="18" y="2314"/>
                      <a:pt x="18" y="2314"/>
                    </a:cubicBezTo>
                    <a:cubicBezTo>
                      <a:pt x="6961" y="2314"/>
                      <a:pt x="6961" y="2314"/>
                      <a:pt x="6961" y="2314"/>
                    </a:cubicBezTo>
                    <a:cubicBezTo>
                      <a:pt x="6980" y="2314"/>
                      <a:pt x="6980" y="2314"/>
                      <a:pt x="6980" y="2314"/>
                    </a:cubicBezTo>
                    <a:cubicBezTo>
                      <a:pt x="6980" y="2185"/>
                      <a:pt x="6980" y="2185"/>
                      <a:pt x="6980" y="2185"/>
                    </a:cubicBezTo>
                    <a:cubicBezTo>
                      <a:pt x="6980" y="2185"/>
                      <a:pt x="6980" y="2157"/>
                      <a:pt x="6924" y="2138"/>
                    </a:cubicBezTo>
                  </a:path>
                </a:pathLst>
              </a:custGeom>
              <a:solidFill>
                <a:srgbClr val="EAEAEA"/>
              </a:solidFill>
              <a:ln>
                <a:noFill/>
              </a:ln>
              <a:effectLst>
                <a:reflection blurRad="6350" stA="23000" endPos="55000" dir="5400000" sy="-100000" algn="bl" rotWithShape="0"/>
              </a:effectLst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grpSp>
            <p:nvGrpSpPr>
              <p:cNvPr id="29" name="组合 28">
                <a:extLst>
                  <a:ext uri="{FF2B5EF4-FFF2-40B4-BE49-F238E27FC236}">
                    <a16:creationId xmlns:a16="http://schemas.microsoft.com/office/drawing/2014/main" xmlns="" id="{6B2B4765-8F19-4DAC-A3EC-0F40ABE45BEF}"/>
                  </a:ext>
                </a:extLst>
              </p:cNvPr>
              <p:cNvGrpSpPr/>
              <p:nvPr/>
            </p:nvGrpSpPr>
            <p:grpSpPr>
              <a:xfrm>
                <a:off x="661209" y="1130300"/>
                <a:ext cx="3499792" cy="2505653"/>
                <a:chOff x="661209" y="1130300"/>
                <a:chExt cx="3499792" cy="2505653"/>
              </a:xfrm>
            </p:grpSpPr>
            <p:sp>
              <p:nvSpPr>
                <p:cNvPr id="32" name="Freeform 2">
                  <a:extLst>
                    <a:ext uri="{FF2B5EF4-FFF2-40B4-BE49-F238E27FC236}">
                      <a16:creationId xmlns:a16="http://schemas.microsoft.com/office/drawing/2014/main" xmlns="" id="{58599F1E-37BA-42A4-B2F2-2AB5F0FD3CC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1209" y="1130300"/>
                  <a:ext cx="3499792" cy="2118231"/>
                </a:xfrm>
                <a:custGeom>
                  <a:avLst/>
                  <a:gdLst>
                    <a:gd name="T0" fmla="*/ 18999 w 19000"/>
                    <a:gd name="T1" fmla="*/ 11499 h 11500"/>
                    <a:gd name="T2" fmla="*/ 18999 w 19000"/>
                    <a:gd name="T3" fmla="*/ 11499 h 11500"/>
                    <a:gd name="T4" fmla="*/ 18999 w 19000"/>
                    <a:gd name="T5" fmla="*/ 630 h 11500"/>
                    <a:gd name="T6" fmla="*/ 18369 w 19000"/>
                    <a:gd name="T7" fmla="*/ 0 h 11500"/>
                    <a:gd name="T8" fmla="*/ 630 w 19000"/>
                    <a:gd name="T9" fmla="*/ 0 h 11500"/>
                    <a:gd name="T10" fmla="*/ 0 w 19000"/>
                    <a:gd name="T11" fmla="*/ 630 h 11500"/>
                    <a:gd name="T12" fmla="*/ 0 w 19000"/>
                    <a:gd name="T13" fmla="*/ 11499 h 11500"/>
                    <a:gd name="T14" fmla="*/ 18999 w 19000"/>
                    <a:gd name="T15" fmla="*/ 11499 h 115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9000" h="11500">
                      <a:moveTo>
                        <a:pt x="18999" y="11499"/>
                      </a:moveTo>
                      <a:lnTo>
                        <a:pt x="18999" y="11499"/>
                      </a:lnTo>
                      <a:cubicBezTo>
                        <a:pt x="18999" y="630"/>
                        <a:pt x="18999" y="630"/>
                        <a:pt x="18999" y="630"/>
                      </a:cubicBezTo>
                      <a:cubicBezTo>
                        <a:pt x="18999" y="287"/>
                        <a:pt x="18712" y="0"/>
                        <a:pt x="18369" y="0"/>
                      </a:cubicBezTo>
                      <a:cubicBezTo>
                        <a:pt x="630" y="0"/>
                        <a:pt x="630" y="0"/>
                        <a:pt x="630" y="0"/>
                      </a:cubicBezTo>
                      <a:cubicBezTo>
                        <a:pt x="278" y="0"/>
                        <a:pt x="0" y="287"/>
                        <a:pt x="0" y="630"/>
                      </a:cubicBezTo>
                      <a:cubicBezTo>
                        <a:pt x="0" y="11499"/>
                        <a:pt x="0" y="11499"/>
                        <a:pt x="0" y="11499"/>
                      </a:cubicBezTo>
                      <a:lnTo>
                        <a:pt x="18999" y="11499"/>
                      </a:lnTo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3" name="Freeform 4">
                  <a:extLst>
                    <a:ext uri="{FF2B5EF4-FFF2-40B4-BE49-F238E27FC236}">
                      <a16:creationId xmlns:a16="http://schemas.microsoft.com/office/drawing/2014/main" xmlns="" id="{BE9C2D53-6FB2-42FD-99D4-08F41DE1FD6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1209" y="3248531"/>
                  <a:ext cx="3499792" cy="387422"/>
                </a:xfrm>
                <a:custGeom>
                  <a:avLst/>
                  <a:gdLst>
                    <a:gd name="T0" fmla="*/ 0 w 19000"/>
                    <a:gd name="T1" fmla="*/ 0 h 2103"/>
                    <a:gd name="T2" fmla="*/ 0 w 19000"/>
                    <a:gd name="T3" fmla="*/ 0 h 2103"/>
                    <a:gd name="T4" fmla="*/ 0 w 19000"/>
                    <a:gd name="T5" fmla="*/ 1472 h 2103"/>
                    <a:gd name="T6" fmla="*/ 630 w 19000"/>
                    <a:gd name="T7" fmla="*/ 2102 h 2103"/>
                    <a:gd name="T8" fmla="*/ 18369 w 19000"/>
                    <a:gd name="T9" fmla="*/ 2102 h 2103"/>
                    <a:gd name="T10" fmla="*/ 18999 w 19000"/>
                    <a:gd name="T11" fmla="*/ 1472 h 2103"/>
                    <a:gd name="T12" fmla="*/ 18999 w 19000"/>
                    <a:gd name="T13" fmla="*/ 0 h 2103"/>
                    <a:gd name="T14" fmla="*/ 0 w 19000"/>
                    <a:gd name="T15" fmla="*/ 0 h 2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9000" h="2103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0" y="1472"/>
                        <a:pt x="0" y="1472"/>
                        <a:pt x="0" y="1472"/>
                      </a:cubicBezTo>
                      <a:cubicBezTo>
                        <a:pt x="0" y="1824"/>
                        <a:pt x="278" y="2102"/>
                        <a:pt x="630" y="2102"/>
                      </a:cubicBezTo>
                      <a:cubicBezTo>
                        <a:pt x="18369" y="2102"/>
                        <a:pt x="18369" y="2102"/>
                        <a:pt x="18369" y="2102"/>
                      </a:cubicBezTo>
                      <a:cubicBezTo>
                        <a:pt x="18712" y="2102"/>
                        <a:pt x="18999" y="1824"/>
                        <a:pt x="18999" y="1472"/>
                      </a:cubicBezTo>
                      <a:cubicBezTo>
                        <a:pt x="18999" y="0"/>
                        <a:pt x="18999" y="0"/>
                        <a:pt x="18999" y="0"/>
                      </a:cubicBezTo>
                      <a:lnTo>
                        <a:pt x="0" y="0"/>
                      </a:lnTo>
                    </a:path>
                  </a:pathLst>
                </a:custGeom>
                <a:solidFill>
                  <a:srgbClr val="F4F4F4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30" name="Freeform 5">
                <a:extLst>
                  <a:ext uri="{FF2B5EF4-FFF2-40B4-BE49-F238E27FC236}">
                    <a16:creationId xmlns:a16="http://schemas.microsoft.com/office/drawing/2014/main" xmlns="" id="{26BB0D13-EAC3-44E8-BA59-478FD1282B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77179" y="4030685"/>
                <a:ext cx="1285721" cy="30864"/>
              </a:xfrm>
              <a:custGeom>
                <a:avLst/>
                <a:gdLst>
                  <a:gd name="T0" fmla="*/ 6943 w 6981"/>
                  <a:gd name="T1" fmla="*/ 0 h 167"/>
                  <a:gd name="T2" fmla="*/ 6943 w 6981"/>
                  <a:gd name="T3" fmla="*/ 0 h 167"/>
                  <a:gd name="T4" fmla="*/ 27 w 6981"/>
                  <a:gd name="T5" fmla="*/ 0 h 167"/>
                  <a:gd name="T6" fmla="*/ 0 w 6981"/>
                  <a:gd name="T7" fmla="*/ 37 h 167"/>
                  <a:gd name="T8" fmla="*/ 0 w 6981"/>
                  <a:gd name="T9" fmla="*/ 166 h 167"/>
                  <a:gd name="T10" fmla="*/ 18 w 6981"/>
                  <a:gd name="T11" fmla="*/ 166 h 167"/>
                  <a:gd name="T12" fmla="*/ 6961 w 6981"/>
                  <a:gd name="T13" fmla="*/ 166 h 167"/>
                  <a:gd name="T14" fmla="*/ 6980 w 6981"/>
                  <a:gd name="T15" fmla="*/ 166 h 167"/>
                  <a:gd name="T16" fmla="*/ 6980 w 6981"/>
                  <a:gd name="T17" fmla="*/ 37 h 167"/>
                  <a:gd name="T18" fmla="*/ 6943 w 6981"/>
                  <a:gd name="T19" fmla="*/ 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81" h="167">
                    <a:moveTo>
                      <a:pt x="6943" y="0"/>
                    </a:moveTo>
                    <a:lnTo>
                      <a:pt x="6943" y="0"/>
                    </a:lnTo>
                    <a:cubicBezTo>
                      <a:pt x="27" y="0"/>
                      <a:pt x="27" y="0"/>
                      <a:pt x="27" y="0"/>
                    </a:cubicBezTo>
                    <a:cubicBezTo>
                      <a:pt x="0" y="9"/>
                      <a:pt x="0" y="37"/>
                      <a:pt x="0" y="37"/>
                    </a:cubicBezTo>
                    <a:cubicBezTo>
                      <a:pt x="0" y="166"/>
                      <a:pt x="0" y="166"/>
                      <a:pt x="0" y="166"/>
                    </a:cubicBezTo>
                    <a:cubicBezTo>
                      <a:pt x="18" y="166"/>
                      <a:pt x="18" y="166"/>
                      <a:pt x="18" y="166"/>
                    </a:cubicBezTo>
                    <a:cubicBezTo>
                      <a:pt x="6961" y="166"/>
                      <a:pt x="6961" y="166"/>
                      <a:pt x="6961" y="166"/>
                    </a:cubicBezTo>
                    <a:cubicBezTo>
                      <a:pt x="6980" y="166"/>
                      <a:pt x="6980" y="166"/>
                      <a:pt x="6980" y="166"/>
                    </a:cubicBezTo>
                    <a:cubicBezTo>
                      <a:pt x="6980" y="37"/>
                      <a:pt x="6980" y="37"/>
                      <a:pt x="6980" y="37"/>
                    </a:cubicBezTo>
                    <a:cubicBezTo>
                      <a:pt x="6980" y="37"/>
                      <a:pt x="6980" y="18"/>
                      <a:pt x="6943" y="0"/>
                    </a:cubicBezTo>
                  </a:path>
                </a:pathLst>
              </a:custGeom>
              <a:solidFill>
                <a:srgbClr val="D1D2D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" name="Freeform 6">
                <a:extLst>
                  <a:ext uri="{FF2B5EF4-FFF2-40B4-BE49-F238E27FC236}">
                    <a16:creationId xmlns:a16="http://schemas.microsoft.com/office/drawing/2014/main" xmlns="" id="{50D46635-2D3F-4CA2-90F7-279B57CED6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25274" y="1283807"/>
                <a:ext cx="3170037" cy="1795785"/>
              </a:xfrm>
              <a:custGeom>
                <a:avLst/>
                <a:gdLst>
                  <a:gd name="T0" fmla="*/ 17212 w 17213"/>
                  <a:gd name="T1" fmla="*/ 9749 h 9750"/>
                  <a:gd name="T2" fmla="*/ 0 w 17213"/>
                  <a:gd name="T3" fmla="*/ 9749 h 9750"/>
                  <a:gd name="T4" fmla="*/ 0 w 17213"/>
                  <a:gd name="T5" fmla="*/ 0 h 9750"/>
                  <a:gd name="T6" fmla="*/ 17212 w 17213"/>
                  <a:gd name="T7" fmla="*/ 0 h 9750"/>
                  <a:gd name="T8" fmla="*/ 17212 w 17213"/>
                  <a:gd name="T9" fmla="*/ 9749 h 97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213" h="9750">
                    <a:moveTo>
                      <a:pt x="17212" y="9749"/>
                    </a:moveTo>
                    <a:lnTo>
                      <a:pt x="0" y="9749"/>
                    </a:lnTo>
                    <a:lnTo>
                      <a:pt x="0" y="0"/>
                    </a:lnTo>
                    <a:lnTo>
                      <a:pt x="17212" y="0"/>
                    </a:lnTo>
                    <a:lnTo>
                      <a:pt x="17212" y="9749"/>
                    </a:lnTo>
                  </a:path>
                </a:pathLst>
              </a:custGeom>
              <a:blipFill>
                <a:blip r:embed="rId2"/>
                <a:stretch>
                  <a:fillRect l="-3" t="-10586" r="-3" b="-10420"/>
                </a:stretch>
              </a:blipFill>
              <a:ln w="6350" cap="flat" cmpd="sng" algn="ctr">
                <a:solidFill>
                  <a:schemeClr val="tx1"/>
                </a:solidFill>
                <a:prstDash val="solid"/>
                <a:miter lim="800000"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337C50F1-0184-4738-A61B-C62440BA45AA}"/>
                </a:ext>
              </a:extLst>
            </p:cNvPr>
            <p:cNvGrpSpPr/>
            <p:nvPr/>
          </p:nvGrpSpPr>
          <p:grpSpPr>
            <a:xfrm>
              <a:off x="1839577" y="4041319"/>
              <a:ext cx="836894" cy="836894"/>
              <a:chOff x="7043444" y="1148015"/>
              <a:chExt cx="1297072" cy="1297072"/>
            </a:xfrm>
          </p:grpSpPr>
          <p:sp>
            <p:nvSpPr>
              <p:cNvPr id="25" name="Oval 5">
                <a:extLst>
                  <a:ext uri="{FF2B5EF4-FFF2-40B4-BE49-F238E27FC236}">
                    <a16:creationId xmlns:a16="http://schemas.microsoft.com/office/drawing/2014/main" xmlns="" id="{EB6D5067-3632-4C29-918A-3D9D9EE1E6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43444" y="1148015"/>
                <a:ext cx="1297072" cy="1297072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bg1">
                    <a:lumMod val="85000"/>
                  </a:schemeClr>
                </a:solidFill>
              </a:ln>
              <a:effectLst/>
              <a:extLst/>
            </p:spPr>
            <p:txBody>
              <a:bodyPr lIns="0" tIns="0" rIns="0" bIns="0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3200"/>
              </a:p>
            </p:txBody>
          </p:sp>
          <p:sp>
            <p:nvSpPr>
              <p:cNvPr id="26" name="bank_289176">
                <a:extLst>
                  <a:ext uri="{FF2B5EF4-FFF2-40B4-BE49-F238E27FC236}">
                    <a16:creationId xmlns:a16="http://schemas.microsoft.com/office/drawing/2014/main" xmlns="" id="{B6C611F6-705C-436C-A3F9-C07B2EB63C08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442648" y="1556431"/>
                <a:ext cx="498672" cy="480241"/>
              </a:xfrm>
              <a:custGeom>
                <a:avLst/>
                <a:gdLst>
                  <a:gd name="connsiteX0" fmla="*/ 216243 w 609050"/>
                  <a:gd name="connsiteY0" fmla="*/ 412730 h 586540"/>
                  <a:gd name="connsiteX1" fmla="*/ 216243 w 609050"/>
                  <a:gd name="connsiteY1" fmla="*/ 456594 h 586540"/>
                  <a:gd name="connsiteX2" fmla="*/ 293953 w 609050"/>
                  <a:gd name="connsiteY2" fmla="*/ 456594 h 586540"/>
                  <a:gd name="connsiteX3" fmla="*/ 293953 w 609050"/>
                  <a:gd name="connsiteY3" fmla="*/ 412730 h 586540"/>
                  <a:gd name="connsiteX4" fmla="*/ 69884 w 609050"/>
                  <a:gd name="connsiteY4" fmla="*/ 412730 h 586540"/>
                  <a:gd name="connsiteX5" fmla="*/ 69884 w 609050"/>
                  <a:gd name="connsiteY5" fmla="*/ 456594 h 586540"/>
                  <a:gd name="connsiteX6" fmla="*/ 147595 w 609050"/>
                  <a:gd name="connsiteY6" fmla="*/ 456594 h 586540"/>
                  <a:gd name="connsiteX7" fmla="*/ 147595 w 609050"/>
                  <a:gd name="connsiteY7" fmla="*/ 412730 h 586540"/>
                  <a:gd name="connsiteX8" fmla="*/ 460769 w 609050"/>
                  <a:gd name="connsiteY8" fmla="*/ 376268 h 586540"/>
                  <a:gd name="connsiteX9" fmla="*/ 460769 w 609050"/>
                  <a:gd name="connsiteY9" fmla="*/ 414786 h 586540"/>
                  <a:gd name="connsiteX10" fmla="*/ 555916 w 609050"/>
                  <a:gd name="connsiteY10" fmla="*/ 414786 h 586540"/>
                  <a:gd name="connsiteX11" fmla="*/ 555916 w 609050"/>
                  <a:gd name="connsiteY11" fmla="*/ 376268 h 586540"/>
                  <a:gd name="connsiteX12" fmla="*/ 216243 w 609050"/>
                  <a:gd name="connsiteY12" fmla="*/ 339670 h 586540"/>
                  <a:gd name="connsiteX13" fmla="*/ 216243 w 609050"/>
                  <a:gd name="connsiteY13" fmla="*/ 383533 h 586540"/>
                  <a:gd name="connsiteX14" fmla="*/ 293953 w 609050"/>
                  <a:gd name="connsiteY14" fmla="*/ 383533 h 586540"/>
                  <a:gd name="connsiteX15" fmla="*/ 293953 w 609050"/>
                  <a:gd name="connsiteY15" fmla="*/ 339670 h 586540"/>
                  <a:gd name="connsiteX16" fmla="*/ 69884 w 609050"/>
                  <a:gd name="connsiteY16" fmla="*/ 339670 h 586540"/>
                  <a:gd name="connsiteX17" fmla="*/ 69884 w 609050"/>
                  <a:gd name="connsiteY17" fmla="*/ 383533 h 586540"/>
                  <a:gd name="connsiteX18" fmla="*/ 147595 w 609050"/>
                  <a:gd name="connsiteY18" fmla="*/ 383533 h 586540"/>
                  <a:gd name="connsiteX19" fmla="*/ 147595 w 609050"/>
                  <a:gd name="connsiteY19" fmla="*/ 339670 h 586540"/>
                  <a:gd name="connsiteX20" fmla="*/ 460769 w 609050"/>
                  <a:gd name="connsiteY20" fmla="*/ 303071 h 586540"/>
                  <a:gd name="connsiteX21" fmla="*/ 460769 w 609050"/>
                  <a:gd name="connsiteY21" fmla="*/ 341726 h 586540"/>
                  <a:gd name="connsiteX22" fmla="*/ 555916 w 609050"/>
                  <a:gd name="connsiteY22" fmla="*/ 341726 h 586540"/>
                  <a:gd name="connsiteX23" fmla="*/ 555916 w 609050"/>
                  <a:gd name="connsiteY23" fmla="*/ 303071 h 586540"/>
                  <a:gd name="connsiteX24" fmla="*/ 216243 w 609050"/>
                  <a:gd name="connsiteY24" fmla="*/ 266609 h 586540"/>
                  <a:gd name="connsiteX25" fmla="*/ 216243 w 609050"/>
                  <a:gd name="connsiteY25" fmla="*/ 310473 h 586540"/>
                  <a:gd name="connsiteX26" fmla="*/ 293953 w 609050"/>
                  <a:gd name="connsiteY26" fmla="*/ 310473 h 586540"/>
                  <a:gd name="connsiteX27" fmla="*/ 293953 w 609050"/>
                  <a:gd name="connsiteY27" fmla="*/ 266609 h 586540"/>
                  <a:gd name="connsiteX28" fmla="*/ 69884 w 609050"/>
                  <a:gd name="connsiteY28" fmla="*/ 266609 h 586540"/>
                  <a:gd name="connsiteX29" fmla="*/ 69884 w 609050"/>
                  <a:gd name="connsiteY29" fmla="*/ 310473 h 586540"/>
                  <a:gd name="connsiteX30" fmla="*/ 147595 w 609050"/>
                  <a:gd name="connsiteY30" fmla="*/ 310473 h 586540"/>
                  <a:gd name="connsiteX31" fmla="*/ 147595 w 609050"/>
                  <a:gd name="connsiteY31" fmla="*/ 266609 h 586540"/>
                  <a:gd name="connsiteX32" fmla="*/ 460769 w 609050"/>
                  <a:gd name="connsiteY32" fmla="*/ 230010 h 586540"/>
                  <a:gd name="connsiteX33" fmla="*/ 460769 w 609050"/>
                  <a:gd name="connsiteY33" fmla="*/ 268528 h 586540"/>
                  <a:gd name="connsiteX34" fmla="*/ 555916 w 609050"/>
                  <a:gd name="connsiteY34" fmla="*/ 268528 h 586540"/>
                  <a:gd name="connsiteX35" fmla="*/ 555916 w 609050"/>
                  <a:gd name="connsiteY35" fmla="*/ 230010 h 586540"/>
                  <a:gd name="connsiteX36" fmla="*/ 216243 w 609050"/>
                  <a:gd name="connsiteY36" fmla="*/ 193549 h 586540"/>
                  <a:gd name="connsiteX37" fmla="*/ 216243 w 609050"/>
                  <a:gd name="connsiteY37" fmla="*/ 237412 h 586540"/>
                  <a:gd name="connsiteX38" fmla="*/ 293953 w 609050"/>
                  <a:gd name="connsiteY38" fmla="*/ 237412 h 586540"/>
                  <a:gd name="connsiteX39" fmla="*/ 293953 w 609050"/>
                  <a:gd name="connsiteY39" fmla="*/ 193549 h 586540"/>
                  <a:gd name="connsiteX40" fmla="*/ 69884 w 609050"/>
                  <a:gd name="connsiteY40" fmla="*/ 193549 h 586540"/>
                  <a:gd name="connsiteX41" fmla="*/ 69884 w 609050"/>
                  <a:gd name="connsiteY41" fmla="*/ 237412 h 586540"/>
                  <a:gd name="connsiteX42" fmla="*/ 147595 w 609050"/>
                  <a:gd name="connsiteY42" fmla="*/ 237412 h 586540"/>
                  <a:gd name="connsiteX43" fmla="*/ 147595 w 609050"/>
                  <a:gd name="connsiteY43" fmla="*/ 193549 h 586540"/>
                  <a:gd name="connsiteX44" fmla="*/ 460769 w 609050"/>
                  <a:gd name="connsiteY44" fmla="*/ 156950 h 586540"/>
                  <a:gd name="connsiteX45" fmla="*/ 460769 w 609050"/>
                  <a:gd name="connsiteY45" fmla="*/ 195468 h 586540"/>
                  <a:gd name="connsiteX46" fmla="*/ 555916 w 609050"/>
                  <a:gd name="connsiteY46" fmla="*/ 195468 h 586540"/>
                  <a:gd name="connsiteX47" fmla="*/ 555916 w 609050"/>
                  <a:gd name="connsiteY47" fmla="*/ 156950 h 586540"/>
                  <a:gd name="connsiteX48" fmla="*/ 192926 w 609050"/>
                  <a:gd name="connsiteY48" fmla="*/ 96251 h 586540"/>
                  <a:gd name="connsiteX49" fmla="*/ 361366 w 609050"/>
                  <a:gd name="connsiteY49" fmla="*/ 96251 h 586540"/>
                  <a:gd name="connsiteX50" fmla="*/ 361366 w 609050"/>
                  <a:gd name="connsiteY50" fmla="*/ 114880 h 586540"/>
                  <a:gd name="connsiteX51" fmla="*/ 192926 w 609050"/>
                  <a:gd name="connsiteY51" fmla="*/ 114880 h 586540"/>
                  <a:gd name="connsiteX52" fmla="*/ 192926 w 609050"/>
                  <a:gd name="connsiteY52" fmla="*/ 49819 h 586540"/>
                  <a:gd name="connsiteX53" fmla="*/ 361366 w 609050"/>
                  <a:gd name="connsiteY53" fmla="*/ 49819 h 586540"/>
                  <a:gd name="connsiteX54" fmla="*/ 361366 w 609050"/>
                  <a:gd name="connsiteY54" fmla="*/ 68307 h 586540"/>
                  <a:gd name="connsiteX55" fmla="*/ 192926 w 609050"/>
                  <a:gd name="connsiteY55" fmla="*/ 68307 h 586540"/>
                  <a:gd name="connsiteX56" fmla="*/ 166130 w 609050"/>
                  <a:gd name="connsiteY56" fmla="*/ 25222 h 586540"/>
                  <a:gd name="connsiteX57" fmla="*/ 166130 w 609050"/>
                  <a:gd name="connsiteY57" fmla="*/ 155716 h 586540"/>
                  <a:gd name="connsiteX58" fmla="*/ 338987 w 609050"/>
                  <a:gd name="connsiteY58" fmla="*/ 155716 h 586540"/>
                  <a:gd name="connsiteX59" fmla="*/ 338987 w 609050"/>
                  <a:gd name="connsiteY59" fmla="*/ 341040 h 586540"/>
                  <a:gd name="connsiteX60" fmla="*/ 338987 w 609050"/>
                  <a:gd name="connsiteY60" fmla="*/ 531710 h 586540"/>
                  <a:gd name="connsiteX61" fmla="*/ 366721 w 609050"/>
                  <a:gd name="connsiteY61" fmla="*/ 531710 h 586540"/>
                  <a:gd name="connsiteX62" fmla="*/ 366721 w 609050"/>
                  <a:gd name="connsiteY62" fmla="*/ 341040 h 586540"/>
                  <a:gd name="connsiteX63" fmla="*/ 366721 w 609050"/>
                  <a:gd name="connsiteY63" fmla="*/ 155305 h 586540"/>
                  <a:gd name="connsiteX64" fmla="*/ 388002 w 609050"/>
                  <a:gd name="connsiteY64" fmla="*/ 143517 h 586540"/>
                  <a:gd name="connsiteX65" fmla="*/ 388002 w 609050"/>
                  <a:gd name="connsiteY65" fmla="*/ 25222 h 586540"/>
                  <a:gd name="connsiteX66" fmla="*/ 140867 w 609050"/>
                  <a:gd name="connsiteY66" fmla="*/ 0 h 586540"/>
                  <a:gd name="connsiteX67" fmla="*/ 413402 w 609050"/>
                  <a:gd name="connsiteY67" fmla="*/ 0 h 586540"/>
                  <a:gd name="connsiteX68" fmla="*/ 413402 w 609050"/>
                  <a:gd name="connsiteY68" fmla="*/ 129398 h 586540"/>
                  <a:gd name="connsiteX69" fmla="*/ 432486 w 609050"/>
                  <a:gd name="connsiteY69" fmla="*/ 118843 h 586540"/>
                  <a:gd name="connsiteX70" fmla="*/ 584199 w 609050"/>
                  <a:gd name="connsiteY70" fmla="*/ 118843 h 586540"/>
                  <a:gd name="connsiteX71" fmla="*/ 584199 w 609050"/>
                  <a:gd name="connsiteY71" fmla="*/ 531710 h 586540"/>
                  <a:gd name="connsiteX72" fmla="*/ 609050 w 609050"/>
                  <a:gd name="connsiteY72" fmla="*/ 531710 h 586540"/>
                  <a:gd name="connsiteX73" fmla="*/ 609050 w 609050"/>
                  <a:gd name="connsiteY73" fmla="*/ 586540 h 586540"/>
                  <a:gd name="connsiteX74" fmla="*/ 0 w 609050"/>
                  <a:gd name="connsiteY74" fmla="*/ 586540 h 586540"/>
                  <a:gd name="connsiteX75" fmla="*/ 0 w 609050"/>
                  <a:gd name="connsiteY75" fmla="*/ 531710 h 586540"/>
                  <a:gd name="connsiteX76" fmla="*/ 24851 w 609050"/>
                  <a:gd name="connsiteY76" fmla="*/ 531710 h 586540"/>
                  <a:gd name="connsiteX77" fmla="*/ 24851 w 609050"/>
                  <a:gd name="connsiteY77" fmla="*/ 155716 h 586540"/>
                  <a:gd name="connsiteX78" fmla="*/ 140867 w 609050"/>
                  <a:gd name="connsiteY78" fmla="*/ 155716 h 58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9050" h="586540">
                    <a:moveTo>
                      <a:pt x="216243" y="412730"/>
                    </a:moveTo>
                    <a:lnTo>
                      <a:pt x="216243" y="456594"/>
                    </a:lnTo>
                    <a:lnTo>
                      <a:pt x="293953" y="456594"/>
                    </a:lnTo>
                    <a:lnTo>
                      <a:pt x="293953" y="412730"/>
                    </a:lnTo>
                    <a:close/>
                    <a:moveTo>
                      <a:pt x="69884" y="412730"/>
                    </a:moveTo>
                    <a:lnTo>
                      <a:pt x="69884" y="456594"/>
                    </a:lnTo>
                    <a:lnTo>
                      <a:pt x="147595" y="456594"/>
                    </a:lnTo>
                    <a:lnTo>
                      <a:pt x="147595" y="412730"/>
                    </a:lnTo>
                    <a:close/>
                    <a:moveTo>
                      <a:pt x="460769" y="376268"/>
                    </a:moveTo>
                    <a:lnTo>
                      <a:pt x="460769" y="414786"/>
                    </a:lnTo>
                    <a:lnTo>
                      <a:pt x="555916" y="414786"/>
                    </a:lnTo>
                    <a:lnTo>
                      <a:pt x="555916" y="376268"/>
                    </a:lnTo>
                    <a:close/>
                    <a:moveTo>
                      <a:pt x="216243" y="339670"/>
                    </a:moveTo>
                    <a:lnTo>
                      <a:pt x="216243" y="383533"/>
                    </a:lnTo>
                    <a:lnTo>
                      <a:pt x="293953" y="383533"/>
                    </a:lnTo>
                    <a:lnTo>
                      <a:pt x="293953" y="339670"/>
                    </a:lnTo>
                    <a:close/>
                    <a:moveTo>
                      <a:pt x="69884" y="339670"/>
                    </a:moveTo>
                    <a:lnTo>
                      <a:pt x="69884" y="383533"/>
                    </a:lnTo>
                    <a:lnTo>
                      <a:pt x="147595" y="383533"/>
                    </a:lnTo>
                    <a:lnTo>
                      <a:pt x="147595" y="339670"/>
                    </a:lnTo>
                    <a:close/>
                    <a:moveTo>
                      <a:pt x="460769" y="303071"/>
                    </a:moveTo>
                    <a:lnTo>
                      <a:pt x="460769" y="341726"/>
                    </a:lnTo>
                    <a:lnTo>
                      <a:pt x="555916" y="341726"/>
                    </a:lnTo>
                    <a:lnTo>
                      <a:pt x="555916" y="303071"/>
                    </a:lnTo>
                    <a:close/>
                    <a:moveTo>
                      <a:pt x="216243" y="266609"/>
                    </a:moveTo>
                    <a:lnTo>
                      <a:pt x="216243" y="310473"/>
                    </a:lnTo>
                    <a:lnTo>
                      <a:pt x="293953" y="310473"/>
                    </a:lnTo>
                    <a:lnTo>
                      <a:pt x="293953" y="266609"/>
                    </a:lnTo>
                    <a:close/>
                    <a:moveTo>
                      <a:pt x="69884" y="266609"/>
                    </a:moveTo>
                    <a:lnTo>
                      <a:pt x="69884" y="310473"/>
                    </a:lnTo>
                    <a:lnTo>
                      <a:pt x="147595" y="310473"/>
                    </a:lnTo>
                    <a:lnTo>
                      <a:pt x="147595" y="266609"/>
                    </a:lnTo>
                    <a:close/>
                    <a:moveTo>
                      <a:pt x="460769" y="230010"/>
                    </a:moveTo>
                    <a:lnTo>
                      <a:pt x="460769" y="268528"/>
                    </a:lnTo>
                    <a:lnTo>
                      <a:pt x="555916" y="268528"/>
                    </a:lnTo>
                    <a:lnTo>
                      <a:pt x="555916" y="230010"/>
                    </a:lnTo>
                    <a:close/>
                    <a:moveTo>
                      <a:pt x="216243" y="193549"/>
                    </a:moveTo>
                    <a:lnTo>
                      <a:pt x="216243" y="237412"/>
                    </a:lnTo>
                    <a:lnTo>
                      <a:pt x="293953" y="237412"/>
                    </a:lnTo>
                    <a:lnTo>
                      <a:pt x="293953" y="193549"/>
                    </a:lnTo>
                    <a:close/>
                    <a:moveTo>
                      <a:pt x="69884" y="193549"/>
                    </a:moveTo>
                    <a:lnTo>
                      <a:pt x="69884" y="237412"/>
                    </a:lnTo>
                    <a:lnTo>
                      <a:pt x="147595" y="237412"/>
                    </a:lnTo>
                    <a:lnTo>
                      <a:pt x="147595" y="193549"/>
                    </a:lnTo>
                    <a:close/>
                    <a:moveTo>
                      <a:pt x="460769" y="156950"/>
                    </a:moveTo>
                    <a:lnTo>
                      <a:pt x="460769" y="195468"/>
                    </a:lnTo>
                    <a:lnTo>
                      <a:pt x="555916" y="195468"/>
                    </a:lnTo>
                    <a:lnTo>
                      <a:pt x="555916" y="156950"/>
                    </a:lnTo>
                    <a:close/>
                    <a:moveTo>
                      <a:pt x="192926" y="96251"/>
                    </a:moveTo>
                    <a:lnTo>
                      <a:pt x="361366" y="96251"/>
                    </a:lnTo>
                    <a:lnTo>
                      <a:pt x="361366" y="114880"/>
                    </a:lnTo>
                    <a:lnTo>
                      <a:pt x="192926" y="114880"/>
                    </a:lnTo>
                    <a:close/>
                    <a:moveTo>
                      <a:pt x="192926" y="49819"/>
                    </a:moveTo>
                    <a:lnTo>
                      <a:pt x="361366" y="49819"/>
                    </a:lnTo>
                    <a:lnTo>
                      <a:pt x="361366" y="68307"/>
                    </a:lnTo>
                    <a:lnTo>
                      <a:pt x="192926" y="68307"/>
                    </a:lnTo>
                    <a:close/>
                    <a:moveTo>
                      <a:pt x="166130" y="25222"/>
                    </a:moveTo>
                    <a:lnTo>
                      <a:pt x="166130" y="155716"/>
                    </a:lnTo>
                    <a:lnTo>
                      <a:pt x="338987" y="155716"/>
                    </a:lnTo>
                    <a:lnTo>
                      <a:pt x="338987" y="341040"/>
                    </a:lnTo>
                    <a:lnTo>
                      <a:pt x="338987" y="531710"/>
                    </a:lnTo>
                    <a:lnTo>
                      <a:pt x="366721" y="531710"/>
                    </a:lnTo>
                    <a:lnTo>
                      <a:pt x="366721" y="341040"/>
                    </a:lnTo>
                    <a:lnTo>
                      <a:pt x="366721" y="155305"/>
                    </a:lnTo>
                    <a:lnTo>
                      <a:pt x="388002" y="143517"/>
                    </a:lnTo>
                    <a:lnTo>
                      <a:pt x="388002" y="25222"/>
                    </a:lnTo>
                    <a:close/>
                    <a:moveTo>
                      <a:pt x="140867" y="0"/>
                    </a:moveTo>
                    <a:lnTo>
                      <a:pt x="413402" y="0"/>
                    </a:lnTo>
                    <a:lnTo>
                      <a:pt x="413402" y="129398"/>
                    </a:lnTo>
                    <a:lnTo>
                      <a:pt x="432486" y="118843"/>
                    </a:lnTo>
                    <a:lnTo>
                      <a:pt x="584199" y="118843"/>
                    </a:lnTo>
                    <a:lnTo>
                      <a:pt x="584199" y="531710"/>
                    </a:lnTo>
                    <a:lnTo>
                      <a:pt x="609050" y="531710"/>
                    </a:lnTo>
                    <a:lnTo>
                      <a:pt x="609050" y="586540"/>
                    </a:lnTo>
                    <a:lnTo>
                      <a:pt x="0" y="586540"/>
                    </a:lnTo>
                    <a:lnTo>
                      <a:pt x="0" y="531710"/>
                    </a:lnTo>
                    <a:lnTo>
                      <a:pt x="24851" y="531710"/>
                    </a:lnTo>
                    <a:lnTo>
                      <a:pt x="24851" y="155716"/>
                    </a:lnTo>
                    <a:lnTo>
                      <a:pt x="140867" y="155716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6C965414-D96D-4025-9005-93D287CEF292}"/>
                </a:ext>
              </a:extLst>
            </p:cNvPr>
            <p:cNvGrpSpPr/>
            <p:nvPr/>
          </p:nvGrpSpPr>
          <p:grpSpPr>
            <a:xfrm>
              <a:off x="661209" y="2771278"/>
              <a:ext cx="3177406" cy="1173518"/>
              <a:chOff x="1137914" y="4323816"/>
              <a:chExt cx="2687394" cy="1103989"/>
            </a:xfrm>
          </p:grpSpPr>
          <p:sp>
            <p:nvSpPr>
              <p:cNvPr id="23" name="íṩḻídè">
                <a:extLst>
                  <a:ext uri="{FF2B5EF4-FFF2-40B4-BE49-F238E27FC236}">
                    <a16:creationId xmlns:a16="http://schemas.microsoft.com/office/drawing/2014/main" xmlns="" id="{59DFB2CF-F617-4FC4-B012-033DD6CC9FA2}"/>
                  </a:ext>
                </a:extLst>
              </p:cNvPr>
              <p:cNvSpPr txBox="1"/>
              <p:nvPr/>
            </p:nvSpPr>
            <p:spPr bwMode="auto">
              <a:xfrm>
                <a:off x="1137914" y="4323816"/>
                <a:ext cx="268739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  <p:sp>
            <p:nvSpPr>
              <p:cNvPr id="24" name="i$ľîḓê">
                <a:extLst>
                  <a:ext uri="{FF2B5EF4-FFF2-40B4-BE49-F238E27FC236}">
                    <a16:creationId xmlns:a16="http://schemas.microsoft.com/office/drawing/2014/main" xmlns="" id="{45CF1E92-6861-4EA7-8EF0-39AE7C693785}"/>
                  </a:ext>
                </a:extLst>
              </p:cNvPr>
              <p:cNvSpPr/>
              <p:nvPr/>
            </p:nvSpPr>
            <p:spPr bwMode="auto">
              <a:xfrm>
                <a:off x="1137914" y="4765623"/>
                <a:ext cx="2687394" cy="6621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text……</a:t>
                </a: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A2B784D8-99F7-4121-86EF-4C3577BDC5E9}"/>
                </a:ext>
              </a:extLst>
            </p:cNvPr>
            <p:cNvGrpSpPr/>
            <p:nvPr/>
          </p:nvGrpSpPr>
          <p:grpSpPr>
            <a:xfrm>
              <a:off x="4507297" y="4041319"/>
              <a:ext cx="3177406" cy="2092783"/>
              <a:chOff x="661209" y="4041319"/>
              <a:chExt cx="3177406" cy="2092783"/>
            </a:xfrm>
          </p:grpSpPr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xmlns="" id="{F03482BD-2F11-4729-9F1D-D0240CA3F116}"/>
                  </a:ext>
                </a:extLst>
              </p:cNvPr>
              <p:cNvGrpSpPr/>
              <p:nvPr/>
            </p:nvGrpSpPr>
            <p:grpSpPr>
              <a:xfrm>
                <a:off x="1839577" y="4041319"/>
                <a:ext cx="836894" cy="836894"/>
                <a:chOff x="7043444" y="1148015"/>
                <a:chExt cx="1297072" cy="1297072"/>
              </a:xfrm>
            </p:grpSpPr>
            <p:sp>
              <p:nvSpPr>
                <p:cNvPr id="21" name="Oval 5">
                  <a:extLst>
                    <a:ext uri="{FF2B5EF4-FFF2-40B4-BE49-F238E27FC236}">
                      <a16:creationId xmlns:a16="http://schemas.microsoft.com/office/drawing/2014/main" xmlns="" id="{F38671FC-B39D-48CB-B741-F12CAA70813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43444" y="1148015"/>
                  <a:ext cx="1297072" cy="1297072"/>
                </a:xfrm>
                <a:prstGeom prst="ellipse">
                  <a:avLst/>
                </a:prstGeom>
                <a:solidFill>
                  <a:schemeClr val="bg1"/>
                </a:solidFill>
                <a:ln w="28575">
                  <a:solidFill>
                    <a:schemeClr val="accent1"/>
                  </a:solidFill>
                </a:ln>
                <a:effectLst/>
                <a:extLst/>
              </p:spPr>
              <p:txBody>
                <a:bodyPr lIns="0" tIns="0" rIns="0" bIns="0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3200"/>
                </a:p>
              </p:txBody>
            </p:sp>
            <p:sp>
              <p:nvSpPr>
                <p:cNvPr id="22" name="bank_289176">
                  <a:extLst>
                    <a:ext uri="{FF2B5EF4-FFF2-40B4-BE49-F238E27FC236}">
                      <a16:creationId xmlns:a16="http://schemas.microsoft.com/office/drawing/2014/main" xmlns="" id="{FAD936F4-E2C9-4B46-B46B-98687A24EDDD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7442648" y="1556431"/>
                  <a:ext cx="498672" cy="480241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" name="组合 17">
                <a:extLst>
                  <a:ext uri="{FF2B5EF4-FFF2-40B4-BE49-F238E27FC236}">
                    <a16:creationId xmlns:a16="http://schemas.microsoft.com/office/drawing/2014/main" xmlns="" id="{8F48BC6B-5379-47F4-9605-7E4258C18DC6}"/>
                  </a:ext>
                </a:extLst>
              </p:cNvPr>
              <p:cNvGrpSpPr/>
              <p:nvPr/>
            </p:nvGrpSpPr>
            <p:grpSpPr>
              <a:xfrm>
                <a:off x="661209" y="4960584"/>
                <a:ext cx="3177406" cy="1173518"/>
                <a:chOff x="1137914" y="4323816"/>
                <a:chExt cx="2687394" cy="1103989"/>
              </a:xfrm>
            </p:grpSpPr>
            <p:sp>
              <p:nvSpPr>
                <p:cNvPr id="19" name="íṩḻídè">
                  <a:extLst>
                    <a:ext uri="{FF2B5EF4-FFF2-40B4-BE49-F238E27FC236}">
                      <a16:creationId xmlns:a16="http://schemas.microsoft.com/office/drawing/2014/main" xmlns="" id="{97298A94-F46D-4390-B42C-C4F221A8D024}"/>
                    </a:ext>
                  </a:extLst>
                </p:cNvPr>
                <p:cNvSpPr txBox="1"/>
                <p:nvPr/>
              </p:nvSpPr>
              <p:spPr bwMode="auto">
                <a:xfrm>
                  <a:off x="1137914" y="4323816"/>
                  <a:ext cx="2687394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20" name="i$ľîḓê">
                  <a:extLst>
                    <a:ext uri="{FF2B5EF4-FFF2-40B4-BE49-F238E27FC236}">
                      <a16:creationId xmlns:a16="http://schemas.microsoft.com/office/drawing/2014/main" xmlns="" id="{AF443997-CC57-423B-B76B-32EC05F79D9F}"/>
                    </a:ext>
                  </a:extLst>
                </p:cNvPr>
                <p:cNvSpPr/>
                <p:nvPr/>
              </p:nvSpPr>
              <p:spPr bwMode="auto">
                <a:xfrm>
                  <a:off x="1137914" y="4765623"/>
                  <a:ext cx="2687394" cy="6621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</p:grp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A6BA5F89-94D0-41C2-935D-F0F39CCF2017}"/>
                </a:ext>
              </a:extLst>
            </p:cNvPr>
            <p:cNvGrpSpPr/>
            <p:nvPr/>
          </p:nvGrpSpPr>
          <p:grpSpPr>
            <a:xfrm>
              <a:off x="8341494" y="2771278"/>
              <a:ext cx="3177406" cy="1173518"/>
              <a:chOff x="1137914" y="4323816"/>
              <a:chExt cx="2687394" cy="1103989"/>
            </a:xfrm>
          </p:grpSpPr>
          <p:sp>
            <p:nvSpPr>
              <p:cNvPr id="15" name="íṩḻídè">
                <a:extLst>
                  <a:ext uri="{FF2B5EF4-FFF2-40B4-BE49-F238E27FC236}">
                    <a16:creationId xmlns:a16="http://schemas.microsoft.com/office/drawing/2014/main" xmlns="" id="{12C778B4-DB48-482A-882A-5B1754670E4C}"/>
                  </a:ext>
                </a:extLst>
              </p:cNvPr>
              <p:cNvSpPr txBox="1"/>
              <p:nvPr/>
            </p:nvSpPr>
            <p:spPr bwMode="auto">
              <a:xfrm>
                <a:off x="1137914" y="4323816"/>
                <a:ext cx="268739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  <p:sp>
            <p:nvSpPr>
              <p:cNvPr id="16" name="i$ľîḓê">
                <a:extLst>
                  <a:ext uri="{FF2B5EF4-FFF2-40B4-BE49-F238E27FC236}">
                    <a16:creationId xmlns:a16="http://schemas.microsoft.com/office/drawing/2014/main" xmlns="" id="{AA33C2D9-9A6B-4B9D-9F16-12252DEA63DE}"/>
                  </a:ext>
                </a:extLst>
              </p:cNvPr>
              <p:cNvSpPr/>
              <p:nvPr/>
            </p:nvSpPr>
            <p:spPr bwMode="auto">
              <a:xfrm>
                <a:off x="1137914" y="4765623"/>
                <a:ext cx="2687394" cy="6621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text……</a:t>
                </a:r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67F7711F-E3D2-4B79-947C-B80E667FFC79}"/>
                </a:ext>
              </a:extLst>
            </p:cNvPr>
            <p:cNvGrpSpPr/>
            <p:nvPr/>
          </p:nvGrpSpPr>
          <p:grpSpPr>
            <a:xfrm>
              <a:off x="9511750" y="4041319"/>
              <a:ext cx="836894" cy="836894"/>
              <a:chOff x="7043444" y="1148015"/>
              <a:chExt cx="1297072" cy="1297072"/>
            </a:xfrm>
          </p:grpSpPr>
          <p:sp>
            <p:nvSpPr>
              <p:cNvPr id="13" name="Oval 5">
                <a:extLst>
                  <a:ext uri="{FF2B5EF4-FFF2-40B4-BE49-F238E27FC236}">
                    <a16:creationId xmlns:a16="http://schemas.microsoft.com/office/drawing/2014/main" xmlns="" id="{98F9C91A-D60C-4D29-B9B6-E58D740BAD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43444" y="1148015"/>
                <a:ext cx="1297072" cy="1297072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bg1">
                    <a:lumMod val="85000"/>
                  </a:schemeClr>
                </a:solidFill>
              </a:ln>
              <a:effectLst/>
              <a:extLst/>
            </p:spPr>
            <p:txBody>
              <a:bodyPr lIns="0" tIns="0" rIns="0" bIns="0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3200"/>
              </a:p>
            </p:txBody>
          </p:sp>
          <p:sp>
            <p:nvSpPr>
              <p:cNvPr id="14" name="bank_289176">
                <a:extLst>
                  <a:ext uri="{FF2B5EF4-FFF2-40B4-BE49-F238E27FC236}">
                    <a16:creationId xmlns:a16="http://schemas.microsoft.com/office/drawing/2014/main" xmlns="" id="{82C2D489-3C2E-4886-AA87-C3A5C160ECB9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442648" y="1556431"/>
                <a:ext cx="498672" cy="480241"/>
              </a:xfrm>
              <a:custGeom>
                <a:avLst/>
                <a:gdLst>
                  <a:gd name="connsiteX0" fmla="*/ 216243 w 609050"/>
                  <a:gd name="connsiteY0" fmla="*/ 412730 h 586540"/>
                  <a:gd name="connsiteX1" fmla="*/ 216243 w 609050"/>
                  <a:gd name="connsiteY1" fmla="*/ 456594 h 586540"/>
                  <a:gd name="connsiteX2" fmla="*/ 293953 w 609050"/>
                  <a:gd name="connsiteY2" fmla="*/ 456594 h 586540"/>
                  <a:gd name="connsiteX3" fmla="*/ 293953 w 609050"/>
                  <a:gd name="connsiteY3" fmla="*/ 412730 h 586540"/>
                  <a:gd name="connsiteX4" fmla="*/ 69884 w 609050"/>
                  <a:gd name="connsiteY4" fmla="*/ 412730 h 586540"/>
                  <a:gd name="connsiteX5" fmla="*/ 69884 w 609050"/>
                  <a:gd name="connsiteY5" fmla="*/ 456594 h 586540"/>
                  <a:gd name="connsiteX6" fmla="*/ 147595 w 609050"/>
                  <a:gd name="connsiteY6" fmla="*/ 456594 h 586540"/>
                  <a:gd name="connsiteX7" fmla="*/ 147595 w 609050"/>
                  <a:gd name="connsiteY7" fmla="*/ 412730 h 586540"/>
                  <a:gd name="connsiteX8" fmla="*/ 460769 w 609050"/>
                  <a:gd name="connsiteY8" fmla="*/ 376268 h 586540"/>
                  <a:gd name="connsiteX9" fmla="*/ 460769 w 609050"/>
                  <a:gd name="connsiteY9" fmla="*/ 414786 h 586540"/>
                  <a:gd name="connsiteX10" fmla="*/ 555916 w 609050"/>
                  <a:gd name="connsiteY10" fmla="*/ 414786 h 586540"/>
                  <a:gd name="connsiteX11" fmla="*/ 555916 w 609050"/>
                  <a:gd name="connsiteY11" fmla="*/ 376268 h 586540"/>
                  <a:gd name="connsiteX12" fmla="*/ 216243 w 609050"/>
                  <a:gd name="connsiteY12" fmla="*/ 339670 h 586540"/>
                  <a:gd name="connsiteX13" fmla="*/ 216243 w 609050"/>
                  <a:gd name="connsiteY13" fmla="*/ 383533 h 586540"/>
                  <a:gd name="connsiteX14" fmla="*/ 293953 w 609050"/>
                  <a:gd name="connsiteY14" fmla="*/ 383533 h 586540"/>
                  <a:gd name="connsiteX15" fmla="*/ 293953 w 609050"/>
                  <a:gd name="connsiteY15" fmla="*/ 339670 h 586540"/>
                  <a:gd name="connsiteX16" fmla="*/ 69884 w 609050"/>
                  <a:gd name="connsiteY16" fmla="*/ 339670 h 586540"/>
                  <a:gd name="connsiteX17" fmla="*/ 69884 w 609050"/>
                  <a:gd name="connsiteY17" fmla="*/ 383533 h 586540"/>
                  <a:gd name="connsiteX18" fmla="*/ 147595 w 609050"/>
                  <a:gd name="connsiteY18" fmla="*/ 383533 h 586540"/>
                  <a:gd name="connsiteX19" fmla="*/ 147595 w 609050"/>
                  <a:gd name="connsiteY19" fmla="*/ 339670 h 586540"/>
                  <a:gd name="connsiteX20" fmla="*/ 460769 w 609050"/>
                  <a:gd name="connsiteY20" fmla="*/ 303071 h 586540"/>
                  <a:gd name="connsiteX21" fmla="*/ 460769 w 609050"/>
                  <a:gd name="connsiteY21" fmla="*/ 341726 h 586540"/>
                  <a:gd name="connsiteX22" fmla="*/ 555916 w 609050"/>
                  <a:gd name="connsiteY22" fmla="*/ 341726 h 586540"/>
                  <a:gd name="connsiteX23" fmla="*/ 555916 w 609050"/>
                  <a:gd name="connsiteY23" fmla="*/ 303071 h 586540"/>
                  <a:gd name="connsiteX24" fmla="*/ 216243 w 609050"/>
                  <a:gd name="connsiteY24" fmla="*/ 266609 h 586540"/>
                  <a:gd name="connsiteX25" fmla="*/ 216243 w 609050"/>
                  <a:gd name="connsiteY25" fmla="*/ 310473 h 586540"/>
                  <a:gd name="connsiteX26" fmla="*/ 293953 w 609050"/>
                  <a:gd name="connsiteY26" fmla="*/ 310473 h 586540"/>
                  <a:gd name="connsiteX27" fmla="*/ 293953 w 609050"/>
                  <a:gd name="connsiteY27" fmla="*/ 266609 h 586540"/>
                  <a:gd name="connsiteX28" fmla="*/ 69884 w 609050"/>
                  <a:gd name="connsiteY28" fmla="*/ 266609 h 586540"/>
                  <a:gd name="connsiteX29" fmla="*/ 69884 w 609050"/>
                  <a:gd name="connsiteY29" fmla="*/ 310473 h 586540"/>
                  <a:gd name="connsiteX30" fmla="*/ 147595 w 609050"/>
                  <a:gd name="connsiteY30" fmla="*/ 310473 h 586540"/>
                  <a:gd name="connsiteX31" fmla="*/ 147595 w 609050"/>
                  <a:gd name="connsiteY31" fmla="*/ 266609 h 586540"/>
                  <a:gd name="connsiteX32" fmla="*/ 460769 w 609050"/>
                  <a:gd name="connsiteY32" fmla="*/ 230010 h 586540"/>
                  <a:gd name="connsiteX33" fmla="*/ 460769 w 609050"/>
                  <a:gd name="connsiteY33" fmla="*/ 268528 h 586540"/>
                  <a:gd name="connsiteX34" fmla="*/ 555916 w 609050"/>
                  <a:gd name="connsiteY34" fmla="*/ 268528 h 586540"/>
                  <a:gd name="connsiteX35" fmla="*/ 555916 w 609050"/>
                  <a:gd name="connsiteY35" fmla="*/ 230010 h 586540"/>
                  <a:gd name="connsiteX36" fmla="*/ 216243 w 609050"/>
                  <a:gd name="connsiteY36" fmla="*/ 193549 h 586540"/>
                  <a:gd name="connsiteX37" fmla="*/ 216243 w 609050"/>
                  <a:gd name="connsiteY37" fmla="*/ 237412 h 586540"/>
                  <a:gd name="connsiteX38" fmla="*/ 293953 w 609050"/>
                  <a:gd name="connsiteY38" fmla="*/ 237412 h 586540"/>
                  <a:gd name="connsiteX39" fmla="*/ 293953 w 609050"/>
                  <a:gd name="connsiteY39" fmla="*/ 193549 h 586540"/>
                  <a:gd name="connsiteX40" fmla="*/ 69884 w 609050"/>
                  <a:gd name="connsiteY40" fmla="*/ 193549 h 586540"/>
                  <a:gd name="connsiteX41" fmla="*/ 69884 w 609050"/>
                  <a:gd name="connsiteY41" fmla="*/ 237412 h 586540"/>
                  <a:gd name="connsiteX42" fmla="*/ 147595 w 609050"/>
                  <a:gd name="connsiteY42" fmla="*/ 237412 h 586540"/>
                  <a:gd name="connsiteX43" fmla="*/ 147595 w 609050"/>
                  <a:gd name="connsiteY43" fmla="*/ 193549 h 586540"/>
                  <a:gd name="connsiteX44" fmla="*/ 460769 w 609050"/>
                  <a:gd name="connsiteY44" fmla="*/ 156950 h 586540"/>
                  <a:gd name="connsiteX45" fmla="*/ 460769 w 609050"/>
                  <a:gd name="connsiteY45" fmla="*/ 195468 h 586540"/>
                  <a:gd name="connsiteX46" fmla="*/ 555916 w 609050"/>
                  <a:gd name="connsiteY46" fmla="*/ 195468 h 586540"/>
                  <a:gd name="connsiteX47" fmla="*/ 555916 w 609050"/>
                  <a:gd name="connsiteY47" fmla="*/ 156950 h 586540"/>
                  <a:gd name="connsiteX48" fmla="*/ 192926 w 609050"/>
                  <a:gd name="connsiteY48" fmla="*/ 96251 h 586540"/>
                  <a:gd name="connsiteX49" fmla="*/ 361366 w 609050"/>
                  <a:gd name="connsiteY49" fmla="*/ 96251 h 586540"/>
                  <a:gd name="connsiteX50" fmla="*/ 361366 w 609050"/>
                  <a:gd name="connsiteY50" fmla="*/ 114880 h 586540"/>
                  <a:gd name="connsiteX51" fmla="*/ 192926 w 609050"/>
                  <a:gd name="connsiteY51" fmla="*/ 114880 h 586540"/>
                  <a:gd name="connsiteX52" fmla="*/ 192926 w 609050"/>
                  <a:gd name="connsiteY52" fmla="*/ 49819 h 586540"/>
                  <a:gd name="connsiteX53" fmla="*/ 361366 w 609050"/>
                  <a:gd name="connsiteY53" fmla="*/ 49819 h 586540"/>
                  <a:gd name="connsiteX54" fmla="*/ 361366 w 609050"/>
                  <a:gd name="connsiteY54" fmla="*/ 68307 h 586540"/>
                  <a:gd name="connsiteX55" fmla="*/ 192926 w 609050"/>
                  <a:gd name="connsiteY55" fmla="*/ 68307 h 586540"/>
                  <a:gd name="connsiteX56" fmla="*/ 166130 w 609050"/>
                  <a:gd name="connsiteY56" fmla="*/ 25222 h 586540"/>
                  <a:gd name="connsiteX57" fmla="*/ 166130 w 609050"/>
                  <a:gd name="connsiteY57" fmla="*/ 155716 h 586540"/>
                  <a:gd name="connsiteX58" fmla="*/ 338987 w 609050"/>
                  <a:gd name="connsiteY58" fmla="*/ 155716 h 586540"/>
                  <a:gd name="connsiteX59" fmla="*/ 338987 w 609050"/>
                  <a:gd name="connsiteY59" fmla="*/ 341040 h 586540"/>
                  <a:gd name="connsiteX60" fmla="*/ 338987 w 609050"/>
                  <a:gd name="connsiteY60" fmla="*/ 531710 h 586540"/>
                  <a:gd name="connsiteX61" fmla="*/ 366721 w 609050"/>
                  <a:gd name="connsiteY61" fmla="*/ 531710 h 586540"/>
                  <a:gd name="connsiteX62" fmla="*/ 366721 w 609050"/>
                  <a:gd name="connsiteY62" fmla="*/ 341040 h 586540"/>
                  <a:gd name="connsiteX63" fmla="*/ 366721 w 609050"/>
                  <a:gd name="connsiteY63" fmla="*/ 155305 h 586540"/>
                  <a:gd name="connsiteX64" fmla="*/ 388002 w 609050"/>
                  <a:gd name="connsiteY64" fmla="*/ 143517 h 586540"/>
                  <a:gd name="connsiteX65" fmla="*/ 388002 w 609050"/>
                  <a:gd name="connsiteY65" fmla="*/ 25222 h 586540"/>
                  <a:gd name="connsiteX66" fmla="*/ 140867 w 609050"/>
                  <a:gd name="connsiteY66" fmla="*/ 0 h 586540"/>
                  <a:gd name="connsiteX67" fmla="*/ 413402 w 609050"/>
                  <a:gd name="connsiteY67" fmla="*/ 0 h 586540"/>
                  <a:gd name="connsiteX68" fmla="*/ 413402 w 609050"/>
                  <a:gd name="connsiteY68" fmla="*/ 129398 h 586540"/>
                  <a:gd name="connsiteX69" fmla="*/ 432486 w 609050"/>
                  <a:gd name="connsiteY69" fmla="*/ 118843 h 586540"/>
                  <a:gd name="connsiteX70" fmla="*/ 584199 w 609050"/>
                  <a:gd name="connsiteY70" fmla="*/ 118843 h 586540"/>
                  <a:gd name="connsiteX71" fmla="*/ 584199 w 609050"/>
                  <a:gd name="connsiteY71" fmla="*/ 531710 h 586540"/>
                  <a:gd name="connsiteX72" fmla="*/ 609050 w 609050"/>
                  <a:gd name="connsiteY72" fmla="*/ 531710 h 586540"/>
                  <a:gd name="connsiteX73" fmla="*/ 609050 w 609050"/>
                  <a:gd name="connsiteY73" fmla="*/ 586540 h 586540"/>
                  <a:gd name="connsiteX74" fmla="*/ 0 w 609050"/>
                  <a:gd name="connsiteY74" fmla="*/ 586540 h 586540"/>
                  <a:gd name="connsiteX75" fmla="*/ 0 w 609050"/>
                  <a:gd name="connsiteY75" fmla="*/ 531710 h 586540"/>
                  <a:gd name="connsiteX76" fmla="*/ 24851 w 609050"/>
                  <a:gd name="connsiteY76" fmla="*/ 531710 h 586540"/>
                  <a:gd name="connsiteX77" fmla="*/ 24851 w 609050"/>
                  <a:gd name="connsiteY77" fmla="*/ 155716 h 586540"/>
                  <a:gd name="connsiteX78" fmla="*/ 140867 w 609050"/>
                  <a:gd name="connsiteY78" fmla="*/ 155716 h 58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9050" h="586540">
                    <a:moveTo>
                      <a:pt x="216243" y="412730"/>
                    </a:moveTo>
                    <a:lnTo>
                      <a:pt x="216243" y="456594"/>
                    </a:lnTo>
                    <a:lnTo>
                      <a:pt x="293953" y="456594"/>
                    </a:lnTo>
                    <a:lnTo>
                      <a:pt x="293953" y="412730"/>
                    </a:lnTo>
                    <a:close/>
                    <a:moveTo>
                      <a:pt x="69884" y="412730"/>
                    </a:moveTo>
                    <a:lnTo>
                      <a:pt x="69884" y="456594"/>
                    </a:lnTo>
                    <a:lnTo>
                      <a:pt x="147595" y="456594"/>
                    </a:lnTo>
                    <a:lnTo>
                      <a:pt x="147595" y="412730"/>
                    </a:lnTo>
                    <a:close/>
                    <a:moveTo>
                      <a:pt x="460769" y="376268"/>
                    </a:moveTo>
                    <a:lnTo>
                      <a:pt x="460769" y="414786"/>
                    </a:lnTo>
                    <a:lnTo>
                      <a:pt x="555916" y="414786"/>
                    </a:lnTo>
                    <a:lnTo>
                      <a:pt x="555916" y="376268"/>
                    </a:lnTo>
                    <a:close/>
                    <a:moveTo>
                      <a:pt x="216243" y="339670"/>
                    </a:moveTo>
                    <a:lnTo>
                      <a:pt x="216243" y="383533"/>
                    </a:lnTo>
                    <a:lnTo>
                      <a:pt x="293953" y="383533"/>
                    </a:lnTo>
                    <a:lnTo>
                      <a:pt x="293953" y="339670"/>
                    </a:lnTo>
                    <a:close/>
                    <a:moveTo>
                      <a:pt x="69884" y="339670"/>
                    </a:moveTo>
                    <a:lnTo>
                      <a:pt x="69884" y="383533"/>
                    </a:lnTo>
                    <a:lnTo>
                      <a:pt x="147595" y="383533"/>
                    </a:lnTo>
                    <a:lnTo>
                      <a:pt x="147595" y="339670"/>
                    </a:lnTo>
                    <a:close/>
                    <a:moveTo>
                      <a:pt x="460769" y="303071"/>
                    </a:moveTo>
                    <a:lnTo>
                      <a:pt x="460769" y="341726"/>
                    </a:lnTo>
                    <a:lnTo>
                      <a:pt x="555916" y="341726"/>
                    </a:lnTo>
                    <a:lnTo>
                      <a:pt x="555916" y="303071"/>
                    </a:lnTo>
                    <a:close/>
                    <a:moveTo>
                      <a:pt x="216243" y="266609"/>
                    </a:moveTo>
                    <a:lnTo>
                      <a:pt x="216243" y="310473"/>
                    </a:lnTo>
                    <a:lnTo>
                      <a:pt x="293953" y="310473"/>
                    </a:lnTo>
                    <a:lnTo>
                      <a:pt x="293953" y="266609"/>
                    </a:lnTo>
                    <a:close/>
                    <a:moveTo>
                      <a:pt x="69884" y="266609"/>
                    </a:moveTo>
                    <a:lnTo>
                      <a:pt x="69884" y="310473"/>
                    </a:lnTo>
                    <a:lnTo>
                      <a:pt x="147595" y="310473"/>
                    </a:lnTo>
                    <a:lnTo>
                      <a:pt x="147595" y="266609"/>
                    </a:lnTo>
                    <a:close/>
                    <a:moveTo>
                      <a:pt x="460769" y="230010"/>
                    </a:moveTo>
                    <a:lnTo>
                      <a:pt x="460769" y="268528"/>
                    </a:lnTo>
                    <a:lnTo>
                      <a:pt x="555916" y="268528"/>
                    </a:lnTo>
                    <a:lnTo>
                      <a:pt x="555916" y="230010"/>
                    </a:lnTo>
                    <a:close/>
                    <a:moveTo>
                      <a:pt x="216243" y="193549"/>
                    </a:moveTo>
                    <a:lnTo>
                      <a:pt x="216243" y="237412"/>
                    </a:lnTo>
                    <a:lnTo>
                      <a:pt x="293953" y="237412"/>
                    </a:lnTo>
                    <a:lnTo>
                      <a:pt x="293953" y="193549"/>
                    </a:lnTo>
                    <a:close/>
                    <a:moveTo>
                      <a:pt x="69884" y="193549"/>
                    </a:moveTo>
                    <a:lnTo>
                      <a:pt x="69884" y="237412"/>
                    </a:lnTo>
                    <a:lnTo>
                      <a:pt x="147595" y="237412"/>
                    </a:lnTo>
                    <a:lnTo>
                      <a:pt x="147595" y="193549"/>
                    </a:lnTo>
                    <a:close/>
                    <a:moveTo>
                      <a:pt x="460769" y="156950"/>
                    </a:moveTo>
                    <a:lnTo>
                      <a:pt x="460769" y="195468"/>
                    </a:lnTo>
                    <a:lnTo>
                      <a:pt x="555916" y="195468"/>
                    </a:lnTo>
                    <a:lnTo>
                      <a:pt x="555916" y="156950"/>
                    </a:lnTo>
                    <a:close/>
                    <a:moveTo>
                      <a:pt x="192926" y="96251"/>
                    </a:moveTo>
                    <a:lnTo>
                      <a:pt x="361366" y="96251"/>
                    </a:lnTo>
                    <a:lnTo>
                      <a:pt x="361366" y="114880"/>
                    </a:lnTo>
                    <a:lnTo>
                      <a:pt x="192926" y="114880"/>
                    </a:lnTo>
                    <a:close/>
                    <a:moveTo>
                      <a:pt x="192926" y="49819"/>
                    </a:moveTo>
                    <a:lnTo>
                      <a:pt x="361366" y="49819"/>
                    </a:lnTo>
                    <a:lnTo>
                      <a:pt x="361366" y="68307"/>
                    </a:lnTo>
                    <a:lnTo>
                      <a:pt x="192926" y="68307"/>
                    </a:lnTo>
                    <a:close/>
                    <a:moveTo>
                      <a:pt x="166130" y="25222"/>
                    </a:moveTo>
                    <a:lnTo>
                      <a:pt x="166130" y="155716"/>
                    </a:lnTo>
                    <a:lnTo>
                      <a:pt x="338987" y="155716"/>
                    </a:lnTo>
                    <a:lnTo>
                      <a:pt x="338987" y="341040"/>
                    </a:lnTo>
                    <a:lnTo>
                      <a:pt x="338987" y="531710"/>
                    </a:lnTo>
                    <a:lnTo>
                      <a:pt x="366721" y="531710"/>
                    </a:lnTo>
                    <a:lnTo>
                      <a:pt x="366721" y="341040"/>
                    </a:lnTo>
                    <a:lnTo>
                      <a:pt x="366721" y="155305"/>
                    </a:lnTo>
                    <a:lnTo>
                      <a:pt x="388002" y="143517"/>
                    </a:lnTo>
                    <a:lnTo>
                      <a:pt x="388002" y="25222"/>
                    </a:lnTo>
                    <a:close/>
                    <a:moveTo>
                      <a:pt x="140867" y="0"/>
                    </a:moveTo>
                    <a:lnTo>
                      <a:pt x="413402" y="0"/>
                    </a:lnTo>
                    <a:lnTo>
                      <a:pt x="413402" y="129398"/>
                    </a:lnTo>
                    <a:lnTo>
                      <a:pt x="432486" y="118843"/>
                    </a:lnTo>
                    <a:lnTo>
                      <a:pt x="584199" y="118843"/>
                    </a:lnTo>
                    <a:lnTo>
                      <a:pt x="584199" y="531710"/>
                    </a:lnTo>
                    <a:lnTo>
                      <a:pt x="609050" y="531710"/>
                    </a:lnTo>
                    <a:lnTo>
                      <a:pt x="609050" y="586540"/>
                    </a:lnTo>
                    <a:lnTo>
                      <a:pt x="0" y="586540"/>
                    </a:lnTo>
                    <a:lnTo>
                      <a:pt x="0" y="531710"/>
                    </a:lnTo>
                    <a:lnTo>
                      <a:pt x="24851" y="531710"/>
                    </a:lnTo>
                    <a:lnTo>
                      <a:pt x="24851" y="155716"/>
                    </a:lnTo>
                    <a:lnTo>
                      <a:pt x="140867" y="155716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26042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/>
              <a:t>Section Header Here</a:t>
            </a:r>
            <a:endParaRPr lang="zh-CN" altLang="en-US" b="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E4DFB691-3E95-4612-A5D9-5AA9655B27DC}"/>
              </a:ext>
            </a:extLst>
          </p:cNvPr>
          <p:cNvSpPr txBox="1"/>
          <p:nvPr/>
        </p:nvSpPr>
        <p:spPr>
          <a:xfrm>
            <a:off x="839416" y="3009158"/>
            <a:ext cx="747053" cy="971836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solidFill>
                  <a:schemeClr val="accent1">
                    <a:alpha val="54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  <a:endParaRPr lang="zh-CN" altLang="en-US" dirty="0">
              <a:solidFill>
                <a:schemeClr val="accent1">
                  <a:alpha val="54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04712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THEME" val="8fd538d6-74e4-4c1e-b510-7d652372537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af3ba4d0-d52d-4b02-b678-4d2c9bd4bf8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0250236-6939-4acf-a6d3-d0942632152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cffe110-81da-45b7-bce6-7a84b93415f6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e706bfc-eda5-4379-8a84-ac940a8766eb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ee58542-c0a4-48ed-9bc9-ff693a0e4ca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801a138-3c1c-4633-9266-5a187bf9899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bf22f34-57b5-4231-b591-e293d09106c6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b5e80740-5b81-4db6-8a2a-792167cc284d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6cc492e-2c81-451a-bf48-e033249c56d7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bea675b-b363-4ae4-aac3-e859eee41397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04eedb3-8c42-4950-a565-5ea0b562000b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d93c8c70-9aae-4d44-ac2c-b689a504a1b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d38886e-2382-4dbe-abe1-b9c3aaa0a32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2c409bd-0491-4e5e-8a19-a40a4a058ee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448ca72-daa5-4b7b-accd-76a4db21f31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f20e9ef-e51a-4c8d-a2a5-fbcde349bfc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90fe317-6869-4d80-943b-93850d5f7197"/>
</p:tagLst>
</file>

<file path=ppt/theme/theme1.xml><?xml version="1.0" encoding="utf-8"?>
<a:theme xmlns:a="http://schemas.openxmlformats.org/drawingml/2006/main" name="主题5">
  <a:themeElements>
    <a:clrScheme name="自定义 10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2457AF"/>
      </a:accent1>
      <a:accent2>
        <a:srgbClr val="00A0DC"/>
      </a:accent2>
      <a:accent3>
        <a:srgbClr val="283E4A"/>
      </a:accent3>
      <a:accent4>
        <a:srgbClr val="55595D"/>
      </a:accent4>
      <a:accent5>
        <a:srgbClr val="6F7173"/>
      </a:accent5>
      <a:accent6>
        <a:srgbClr val="9B9EA1"/>
      </a:accent6>
      <a:hlink>
        <a:srgbClr val="0077B5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10">
    <a:dk1>
      <a:srgbClr val="000000"/>
    </a:dk1>
    <a:lt1>
      <a:srgbClr val="FFFFFF"/>
    </a:lt1>
    <a:dk2>
      <a:srgbClr val="778495"/>
    </a:dk2>
    <a:lt2>
      <a:srgbClr val="F0F0F0"/>
    </a:lt2>
    <a:accent1>
      <a:srgbClr val="2457AF"/>
    </a:accent1>
    <a:accent2>
      <a:srgbClr val="00A0DC"/>
    </a:accent2>
    <a:accent3>
      <a:srgbClr val="283E4A"/>
    </a:accent3>
    <a:accent4>
      <a:srgbClr val="55595D"/>
    </a:accent4>
    <a:accent5>
      <a:srgbClr val="6F7173"/>
    </a:accent5>
    <a:accent6>
      <a:srgbClr val="9B9EA1"/>
    </a:accent6>
    <a:hlink>
      <a:srgbClr val="0077B5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自定义 10">
    <a:dk1>
      <a:srgbClr val="000000"/>
    </a:dk1>
    <a:lt1>
      <a:srgbClr val="FFFFFF"/>
    </a:lt1>
    <a:dk2>
      <a:srgbClr val="778495"/>
    </a:dk2>
    <a:lt2>
      <a:srgbClr val="F0F0F0"/>
    </a:lt2>
    <a:accent1>
      <a:srgbClr val="2457AF"/>
    </a:accent1>
    <a:accent2>
      <a:srgbClr val="00A0DC"/>
    </a:accent2>
    <a:accent3>
      <a:srgbClr val="283E4A"/>
    </a:accent3>
    <a:accent4>
      <a:srgbClr val="55595D"/>
    </a:accent4>
    <a:accent5>
      <a:srgbClr val="6F7173"/>
    </a:accent5>
    <a:accent6>
      <a:srgbClr val="9B9EA1"/>
    </a:accent6>
    <a:hlink>
      <a:srgbClr val="0077B5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自定义 10">
    <a:dk1>
      <a:srgbClr val="000000"/>
    </a:dk1>
    <a:lt1>
      <a:srgbClr val="FFFFFF"/>
    </a:lt1>
    <a:dk2>
      <a:srgbClr val="778495"/>
    </a:dk2>
    <a:lt2>
      <a:srgbClr val="F0F0F0"/>
    </a:lt2>
    <a:accent1>
      <a:srgbClr val="2457AF"/>
    </a:accent1>
    <a:accent2>
      <a:srgbClr val="00A0DC"/>
    </a:accent2>
    <a:accent3>
      <a:srgbClr val="283E4A"/>
    </a:accent3>
    <a:accent4>
      <a:srgbClr val="55595D"/>
    </a:accent4>
    <a:accent5>
      <a:srgbClr val="6F7173"/>
    </a:accent5>
    <a:accent6>
      <a:srgbClr val="9B9EA1"/>
    </a:accent6>
    <a:hlink>
      <a:srgbClr val="0077B5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自定义 10">
    <a:dk1>
      <a:srgbClr val="000000"/>
    </a:dk1>
    <a:lt1>
      <a:srgbClr val="FFFFFF"/>
    </a:lt1>
    <a:dk2>
      <a:srgbClr val="778495"/>
    </a:dk2>
    <a:lt2>
      <a:srgbClr val="F0F0F0"/>
    </a:lt2>
    <a:accent1>
      <a:srgbClr val="2457AF"/>
    </a:accent1>
    <a:accent2>
      <a:srgbClr val="00A0DC"/>
    </a:accent2>
    <a:accent3>
      <a:srgbClr val="283E4A"/>
    </a:accent3>
    <a:accent4>
      <a:srgbClr val="55595D"/>
    </a:accent4>
    <a:accent5>
      <a:srgbClr val="6F7173"/>
    </a:accent5>
    <a:accent6>
      <a:srgbClr val="9B9EA1"/>
    </a:accent6>
    <a:hlink>
      <a:srgbClr val="0077B5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自定义 10">
    <a:dk1>
      <a:srgbClr val="000000"/>
    </a:dk1>
    <a:lt1>
      <a:srgbClr val="FFFFFF"/>
    </a:lt1>
    <a:dk2>
      <a:srgbClr val="778495"/>
    </a:dk2>
    <a:lt2>
      <a:srgbClr val="F0F0F0"/>
    </a:lt2>
    <a:accent1>
      <a:srgbClr val="2457AF"/>
    </a:accent1>
    <a:accent2>
      <a:srgbClr val="00A0DC"/>
    </a:accent2>
    <a:accent3>
      <a:srgbClr val="283E4A"/>
    </a:accent3>
    <a:accent4>
      <a:srgbClr val="55595D"/>
    </a:accent4>
    <a:accent5>
      <a:srgbClr val="6F7173"/>
    </a:accent5>
    <a:accent6>
      <a:srgbClr val="9B9EA1"/>
    </a:accent6>
    <a:hlink>
      <a:srgbClr val="0077B5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自定义 10">
    <a:dk1>
      <a:srgbClr val="000000"/>
    </a:dk1>
    <a:lt1>
      <a:srgbClr val="FFFFFF"/>
    </a:lt1>
    <a:dk2>
      <a:srgbClr val="778495"/>
    </a:dk2>
    <a:lt2>
      <a:srgbClr val="F0F0F0"/>
    </a:lt2>
    <a:accent1>
      <a:srgbClr val="2457AF"/>
    </a:accent1>
    <a:accent2>
      <a:srgbClr val="00A0DC"/>
    </a:accent2>
    <a:accent3>
      <a:srgbClr val="283E4A"/>
    </a:accent3>
    <a:accent4>
      <a:srgbClr val="55595D"/>
    </a:accent4>
    <a:accent5>
      <a:srgbClr val="6F7173"/>
    </a:accent5>
    <a:accent6>
      <a:srgbClr val="9B9EA1"/>
    </a:accent6>
    <a:hlink>
      <a:srgbClr val="0077B5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自定义 10">
    <a:dk1>
      <a:srgbClr val="000000"/>
    </a:dk1>
    <a:lt1>
      <a:srgbClr val="FFFFFF"/>
    </a:lt1>
    <a:dk2>
      <a:srgbClr val="778495"/>
    </a:dk2>
    <a:lt2>
      <a:srgbClr val="F0F0F0"/>
    </a:lt2>
    <a:accent1>
      <a:srgbClr val="2457AF"/>
    </a:accent1>
    <a:accent2>
      <a:srgbClr val="00A0DC"/>
    </a:accent2>
    <a:accent3>
      <a:srgbClr val="283E4A"/>
    </a:accent3>
    <a:accent4>
      <a:srgbClr val="55595D"/>
    </a:accent4>
    <a:accent5>
      <a:srgbClr val="6F7173"/>
    </a:accent5>
    <a:accent6>
      <a:srgbClr val="9B9EA1"/>
    </a:accent6>
    <a:hlink>
      <a:srgbClr val="0077B5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161</TotalTime>
  <Words>3633</Words>
  <Application>Microsoft Office PowerPoint</Application>
  <PresentationFormat>宽屏</PresentationFormat>
  <Paragraphs>642</Paragraphs>
  <Slides>41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9" baseType="lpstr">
      <vt:lpstr>等线</vt:lpstr>
      <vt:lpstr>宋体</vt:lpstr>
      <vt:lpstr>微软雅黑</vt:lpstr>
      <vt:lpstr>Arial</vt:lpstr>
      <vt:lpstr>Calibri</vt:lpstr>
      <vt:lpstr>Impact</vt:lpstr>
      <vt:lpstr>Segoe UI Light</vt:lpstr>
      <vt:lpstr>主题5</vt:lpstr>
      <vt:lpstr>蓝色简约年度报告模板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4.6 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Thanks. And Your Slogan Here.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iSlide</dc:creator>
  <cp:keywords>51PPT模板网</cp:keywords>
  <cp:lastModifiedBy>阳光 男孩</cp:lastModifiedBy>
  <cp:revision>35</cp:revision>
  <cp:lastPrinted>2017-10-26T16:00:00Z</cp:lastPrinted>
  <dcterms:created xsi:type="dcterms:W3CDTF">2017-10-26T16:00:00Z</dcterms:created>
  <dcterms:modified xsi:type="dcterms:W3CDTF">2019-11-18T16:51:06Z</dcterms:modified>
  <cp:category>work report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a173570b-f82c-4049-95f2-66cf58a73903</vt:lpwstr>
  </property>
</Properties>
</file>