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427" r:id="rId2"/>
    <p:sldId id="407" r:id="rId3"/>
    <p:sldId id="469" r:id="rId4"/>
    <p:sldId id="479" r:id="rId5"/>
    <p:sldId id="480" r:id="rId6"/>
    <p:sldId id="481" r:id="rId7"/>
    <p:sldId id="482" r:id="rId8"/>
    <p:sldId id="483" r:id="rId9"/>
    <p:sldId id="470" r:id="rId10"/>
    <p:sldId id="484" r:id="rId11"/>
    <p:sldId id="485" r:id="rId12"/>
    <p:sldId id="486" r:id="rId13"/>
    <p:sldId id="487" r:id="rId14"/>
    <p:sldId id="471" r:id="rId15"/>
    <p:sldId id="491" r:id="rId16"/>
    <p:sldId id="489" r:id="rId17"/>
    <p:sldId id="490" r:id="rId18"/>
    <p:sldId id="472" r:id="rId19"/>
    <p:sldId id="473" r:id="rId20"/>
    <p:sldId id="474" r:id="rId21"/>
    <p:sldId id="476" r:id="rId22"/>
    <p:sldId id="477" r:id="rId23"/>
    <p:sldId id="478" r:id="rId24"/>
    <p:sldId id="493" r:id="rId25"/>
    <p:sldId id="311" r:id="rId26"/>
    <p:sldId id="494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C784"/>
    <a:srgbClr val="B08543"/>
    <a:srgbClr val="261B0E"/>
    <a:srgbClr val="1F150A"/>
    <a:srgbClr val="1E150B"/>
    <a:srgbClr val="2B2B2B"/>
    <a:srgbClr val="FF6600"/>
    <a:srgbClr val="B00303"/>
    <a:srgbClr val="0B5F84"/>
    <a:srgbClr val="08B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50" d="100"/>
          <a:sy n="50" d="100"/>
        </p:scale>
        <p:origin x="3108" y="1236"/>
      </p:cViewPr>
      <p:guideLst>
        <p:guide orient="horz" pos="305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tile tx="0" ty="0" sx="100000" sy="100000" flip="none" algn="tl"/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EE-4663-9C48-87DBF114E6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684979840"/>
        <c:axId val="-684983104"/>
      </c:barChart>
      <c:catAx>
        <c:axId val="-684979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684983104"/>
        <c:crosses val="autoZero"/>
        <c:auto val="1"/>
        <c:lblAlgn val="ctr"/>
        <c:lblOffset val="100"/>
        <c:noMultiLvlLbl val="0"/>
      </c:catAx>
      <c:valAx>
        <c:axId val="-68498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684979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tile tx="0" ty="0" sx="100000" sy="100000" flip="none" algn="tl"/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7CB-4710-A37F-AA57B93B7E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406211648"/>
        <c:axId val="-406220352"/>
      </c:barChart>
      <c:catAx>
        <c:axId val="-406211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406220352"/>
        <c:crosses val="autoZero"/>
        <c:auto val="1"/>
        <c:lblAlgn val="ctr"/>
        <c:lblOffset val="100"/>
        <c:noMultiLvlLbl val="0"/>
      </c:catAx>
      <c:valAx>
        <c:axId val="-406220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406211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2019/11/20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F81D6-C625-4320-A14D-38C436E354C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744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F81D6-C625-4320-A14D-38C436E354C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00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F81D6-C625-4320-A14D-38C436E354C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4303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F81D6-C625-4320-A14D-38C436E354C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5605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6447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F81D6-C625-4320-A14D-38C436E354C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632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F81D6-C625-4320-A14D-38C436E354C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518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F81D6-C625-4320-A14D-38C436E354C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171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45684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7C920-FAF1-4735-A148-C9BEEFCD3BF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96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13101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7C920-FAF1-4735-A148-C9BEEFCD3BF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9078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7C920-FAF1-4735-A148-C9BEEFCD3BF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795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36110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73644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8938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8937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F81D6-C625-4320-A14D-38C436E354C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478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7C920-FAF1-4735-A148-C9BEEFCD3B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515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F81D6-C625-4320-A14D-38C436E354C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521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F81D6-C625-4320-A14D-38C436E354C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61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6783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730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48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3B49E65-48DE-493B-A90A-159E07AD7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7467-D482-4973-8C33-13E18C9C3791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C4206B5-E297-4903-A2C8-C2D9BC189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5210BB1-8079-4AAD-931A-DDC1A27BB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BE4A-8ADA-434B-9984-26A4C8D10A8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FFD153B-503C-40A7-8255-B38960915887}"/>
              </a:ext>
            </a:extLst>
          </p:cNvPr>
          <p:cNvGrpSpPr/>
          <p:nvPr userDrawn="1"/>
        </p:nvGrpSpPr>
        <p:grpSpPr>
          <a:xfrm>
            <a:off x="8438212" y="433624"/>
            <a:ext cx="701219" cy="418063"/>
            <a:chOff x="11250949" y="578165"/>
            <a:chExt cx="934958" cy="557418"/>
          </a:xfrm>
        </p:grpSpPr>
        <p:sp>
          <p:nvSpPr>
            <p:cNvPr id="7" name="TextBox 1">
              <a:extLst>
                <a:ext uri="{FF2B5EF4-FFF2-40B4-BE49-F238E27FC236}">
                  <a16:creationId xmlns:a16="http://schemas.microsoft.com/office/drawing/2014/main" xmlns="" id="{1E1E86AC-82A8-4B44-B854-8AC70D257150}"/>
                </a:ext>
              </a:extLst>
            </p:cNvPr>
            <p:cNvSpPr txBox="1"/>
            <p:nvPr/>
          </p:nvSpPr>
          <p:spPr>
            <a:xfrm>
              <a:off x="11250949" y="578165"/>
              <a:ext cx="899819" cy="557418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2858"/>
                </a:lnSpc>
              </a:pPr>
              <a:r>
                <a:rPr lang="en-US" altLang="zh-CN" b="1" dirty="0">
                  <a:solidFill>
                    <a:srgbClr val="218CD5"/>
                  </a:solidFill>
                  <a:latin typeface="微软雅黑" panose="020B0503020204020204" pitchFamily="18" charset="-122"/>
                  <a:ea typeface="微软雅黑" panose="020B0503020204020204" pitchFamily="18" charset="-122"/>
                  <a:cs typeface="微软雅黑" panose="020B0503020204020204" pitchFamily="18" charset="-122"/>
                </a:rPr>
                <a:t>LOGO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4D93E08F-1FA3-4018-8486-5EC2D256C7ED}"/>
                </a:ext>
              </a:extLst>
            </p:cNvPr>
            <p:cNvSpPr/>
            <p:nvPr/>
          </p:nvSpPr>
          <p:spPr>
            <a:xfrm>
              <a:off x="12084307" y="683340"/>
              <a:ext cx="101600" cy="338116"/>
            </a:xfrm>
            <a:prstGeom prst="rect">
              <a:avLst/>
            </a:prstGeom>
            <a:solidFill>
              <a:srgbClr val="218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1BF2769-4ACA-446A-A92C-81F6079A66D4}"/>
              </a:ext>
            </a:extLst>
          </p:cNvPr>
          <p:cNvSpPr txBox="1"/>
          <p:nvPr userDrawn="1"/>
        </p:nvSpPr>
        <p:spPr>
          <a:xfrm>
            <a:off x="0" y="5236804"/>
            <a:ext cx="232623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定制</a:t>
            </a:r>
            <a:r>
              <a: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PPT</a:t>
            </a: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：静水流深工作室</a:t>
            </a:r>
            <a:endParaRPr lang="en-US" altLang="zh-CN" sz="900" b="1" dirty="0">
              <a:solidFill>
                <a:schemeClr val="tx1">
                  <a:lumMod val="95000"/>
                  <a:lumOff val="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QQ</a:t>
            </a: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：</a:t>
            </a:r>
            <a:r>
              <a: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276060523</a:t>
            </a:r>
          </a:p>
          <a:p>
            <a:pPr>
              <a:lnSpc>
                <a:spcPct val="120000"/>
              </a:lnSpc>
            </a:pP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微信：</a:t>
            </a:r>
            <a:r>
              <a:rPr lang="en-US" altLang="zh-CN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whishile</a:t>
            </a:r>
            <a:endParaRPr lang="en-US" altLang="zh-CN" sz="900" b="1" dirty="0">
              <a:solidFill>
                <a:schemeClr val="tx1">
                  <a:lumMod val="95000"/>
                  <a:lumOff val="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电话：</a:t>
            </a:r>
            <a:r>
              <a:rPr lang="en-US" altLang="zh-CN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18928897164</a:t>
            </a:r>
            <a:endParaRPr lang="zh-CN" altLang="en-US" sz="900" b="1" dirty="0">
              <a:solidFill>
                <a:schemeClr val="tx1">
                  <a:lumMod val="95000"/>
                  <a:lumOff val="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76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62DE-D500-4FBC-AB1D-488935A2CDC6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D4842-1FAB-49FA-A486-3956E07C1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2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容与标题">
    <p:bg>
      <p:bgPr>
        <a:solidFill>
          <a:srgbClr val="261B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BAB3617F-F9FF-4940-80CB-0381BB4B3DDA}"/>
              </a:ext>
            </a:extLst>
          </p:cNvPr>
          <p:cNvCxnSpPr>
            <a:cxnSpLocks/>
            <a:stCxn id="3" idx="3"/>
          </p:cNvCxnSpPr>
          <p:nvPr userDrawn="1"/>
        </p:nvCxnSpPr>
        <p:spPr>
          <a:xfrm>
            <a:off x="2052013" y="413505"/>
            <a:ext cx="7091987" cy="0"/>
          </a:xfrm>
          <a:prstGeom prst="line">
            <a:avLst/>
          </a:prstGeom>
          <a:ln w="12700">
            <a:solidFill>
              <a:srgbClr val="B085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CE0F600-FC6C-426C-AA6A-AC2123352ED7}"/>
              </a:ext>
            </a:extLst>
          </p:cNvPr>
          <p:cNvSpPr/>
          <p:nvPr userDrawn="1"/>
        </p:nvSpPr>
        <p:spPr>
          <a:xfrm>
            <a:off x="251520" y="228839"/>
            <a:ext cx="180049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>
                <a:blipFill>
                  <a:blip r:embed="rId2"/>
                  <a:tile tx="0" ty="0" sx="100000" sy="100000" flip="none" algn="tl"/>
                </a:blip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b="1" dirty="0">
                <a:blipFill>
                  <a:blip r:embed="rId2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blipFill>
                  <a:blip r:embed="rId2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项目背景介绍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4D150CE-33B5-46E2-82AD-7FE833CC496E}"/>
              </a:ext>
            </a:extLst>
          </p:cNvPr>
          <p:cNvSpPr/>
          <p:nvPr userDrawn="1"/>
        </p:nvSpPr>
        <p:spPr>
          <a:xfrm>
            <a:off x="8532440" y="413505"/>
            <a:ext cx="611560" cy="7068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5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容与标题">
    <p:bg>
      <p:bgPr>
        <a:solidFill>
          <a:srgbClr val="261B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BAB3617F-F9FF-4940-80CB-0381BB4B3DDA}"/>
              </a:ext>
            </a:extLst>
          </p:cNvPr>
          <p:cNvCxnSpPr>
            <a:cxnSpLocks/>
            <a:stCxn id="3" idx="3"/>
          </p:cNvCxnSpPr>
          <p:nvPr userDrawn="1"/>
        </p:nvCxnSpPr>
        <p:spPr>
          <a:xfrm>
            <a:off x="2075258" y="413505"/>
            <a:ext cx="7068742" cy="0"/>
          </a:xfrm>
          <a:prstGeom prst="line">
            <a:avLst/>
          </a:prstGeom>
          <a:ln w="12700">
            <a:solidFill>
              <a:srgbClr val="B085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CE0F600-FC6C-426C-AA6A-AC2123352ED7}"/>
              </a:ext>
            </a:extLst>
          </p:cNvPr>
          <p:cNvSpPr/>
          <p:nvPr userDrawn="1"/>
        </p:nvSpPr>
        <p:spPr>
          <a:xfrm>
            <a:off x="228278" y="228839"/>
            <a:ext cx="184698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>
                <a:blipFill>
                  <a:blip r:embed="rId2"/>
                  <a:tile tx="0" ty="0" sx="100000" sy="100000" flip="none" algn="tl"/>
                </a:blip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b="1" dirty="0">
                <a:blipFill>
                  <a:blip r:embed="rId2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blipFill>
                  <a:blip r:embed="rId2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项目产品运营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4D150CE-33B5-46E2-82AD-7FE833CC496E}"/>
              </a:ext>
            </a:extLst>
          </p:cNvPr>
          <p:cNvSpPr/>
          <p:nvPr userDrawn="1"/>
        </p:nvSpPr>
        <p:spPr>
          <a:xfrm>
            <a:off x="8532440" y="413505"/>
            <a:ext cx="611560" cy="7068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71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内容与标题">
    <p:bg>
      <p:bgPr>
        <a:solidFill>
          <a:srgbClr val="261B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BAB3617F-F9FF-4940-80CB-0381BB4B3DDA}"/>
              </a:ext>
            </a:extLst>
          </p:cNvPr>
          <p:cNvCxnSpPr>
            <a:cxnSpLocks/>
            <a:stCxn id="3" idx="3"/>
          </p:cNvCxnSpPr>
          <p:nvPr userDrawn="1"/>
        </p:nvCxnSpPr>
        <p:spPr>
          <a:xfrm>
            <a:off x="2075258" y="413505"/>
            <a:ext cx="7068742" cy="0"/>
          </a:xfrm>
          <a:prstGeom prst="line">
            <a:avLst/>
          </a:prstGeom>
          <a:ln w="12700">
            <a:solidFill>
              <a:srgbClr val="B085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CE0F600-FC6C-426C-AA6A-AC2123352ED7}"/>
              </a:ext>
            </a:extLst>
          </p:cNvPr>
          <p:cNvSpPr/>
          <p:nvPr userDrawn="1"/>
        </p:nvSpPr>
        <p:spPr>
          <a:xfrm>
            <a:off x="228278" y="228839"/>
            <a:ext cx="184698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>
                <a:blipFill>
                  <a:blip r:embed="rId2"/>
                  <a:tile tx="0" ty="0" sx="100000" sy="100000" flip="none" algn="tl"/>
                </a:blip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b="1" dirty="0">
                <a:blipFill>
                  <a:blip r:embed="rId2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blipFill>
                  <a:blip r:embed="rId2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项目发展规划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4D150CE-33B5-46E2-82AD-7FE833CC496E}"/>
              </a:ext>
            </a:extLst>
          </p:cNvPr>
          <p:cNvSpPr/>
          <p:nvPr userDrawn="1"/>
        </p:nvSpPr>
        <p:spPr>
          <a:xfrm>
            <a:off x="8532440" y="413505"/>
            <a:ext cx="611560" cy="7068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4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内容与标题">
    <p:bg>
      <p:bgPr>
        <a:solidFill>
          <a:srgbClr val="261B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BAB3617F-F9FF-4940-80CB-0381BB4B3DDA}"/>
              </a:ext>
            </a:extLst>
          </p:cNvPr>
          <p:cNvCxnSpPr>
            <a:cxnSpLocks/>
            <a:stCxn id="3" idx="3"/>
          </p:cNvCxnSpPr>
          <p:nvPr userDrawn="1"/>
        </p:nvCxnSpPr>
        <p:spPr>
          <a:xfrm>
            <a:off x="2077662" y="413505"/>
            <a:ext cx="7066338" cy="0"/>
          </a:xfrm>
          <a:prstGeom prst="line">
            <a:avLst/>
          </a:prstGeom>
          <a:ln w="12700">
            <a:solidFill>
              <a:srgbClr val="B085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CE0F600-FC6C-426C-AA6A-AC2123352ED7}"/>
              </a:ext>
            </a:extLst>
          </p:cNvPr>
          <p:cNvSpPr/>
          <p:nvPr userDrawn="1"/>
        </p:nvSpPr>
        <p:spPr>
          <a:xfrm>
            <a:off x="225873" y="228839"/>
            <a:ext cx="185178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>
                <a:blipFill>
                  <a:blip r:embed="rId2"/>
                  <a:tile tx="0" ty="0" sx="100000" sy="100000" flip="none" algn="tl"/>
                </a:blip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b="1" dirty="0">
                <a:blipFill>
                  <a:blip r:embed="rId2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blipFill>
                  <a:blip r:embed="rId2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投资回报分析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4D150CE-33B5-46E2-82AD-7FE833CC496E}"/>
              </a:ext>
            </a:extLst>
          </p:cNvPr>
          <p:cNvSpPr/>
          <p:nvPr userDrawn="1"/>
        </p:nvSpPr>
        <p:spPr>
          <a:xfrm>
            <a:off x="8532440" y="413505"/>
            <a:ext cx="611560" cy="7068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89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E1AC78-1AAC-44F9-83D4-6DB0D67D8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3012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95DF45C-3474-4E86-94E4-B4FF1828C470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  <p:sldLayoutId id="2147483659" r:id="rId5"/>
    <p:sldLayoutId id="2147483662" r:id="rId6"/>
    <p:sldLayoutId id="2147483663" r:id="rId7"/>
    <p:sldLayoutId id="2147483664" r:id="rId8"/>
    <p:sldLayoutId id="2147483661" r:id="rId9"/>
    <p:sldLayoutId id="2147483665" r:id="rId10"/>
    <p:sldLayoutId id="2147483666" r:id="rId11"/>
    <p:sldLayoutId id="2147483667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1.xml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CFCA4FD-0305-4432-A089-09C9BA40F6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1" name="TextBox 84">
            <a:extLst>
              <a:ext uri="{FF2B5EF4-FFF2-40B4-BE49-F238E27FC236}">
                <a16:creationId xmlns:a16="http://schemas.microsoft.com/office/drawing/2014/main" xmlns="" id="{9D7AD4F2-7426-4DC3-9904-29B72085AC4C}"/>
              </a:ext>
            </a:extLst>
          </p:cNvPr>
          <p:cNvSpPr txBox="1"/>
          <p:nvPr/>
        </p:nvSpPr>
        <p:spPr>
          <a:xfrm>
            <a:off x="4284465" y="3994634"/>
            <a:ext cx="29354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企业名称：</a:t>
            </a:r>
            <a:r>
              <a:rPr lang="en-US" altLang="zh-CN" sz="11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部门：</a:t>
            </a:r>
            <a:r>
              <a:rPr lang="en-US" altLang="zh-CN" sz="11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1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xxx</a:t>
            </a:r>
            <a:endParaRPr lang="zh-CN" altLang="en-US" sz="1100" dirty="0">
              <a:blipFill dpi="0" rotWithShape="1">
                <a:blip r:embed="rId5"/>
                <a:srcRect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EDE2C17-B66C-4284-9AA9-E81D255DB080}"/>
              </a:ext>
            </a:extLst>
          </p:cNvPr>
          <p:cNvSpPr/>
          <p:nvPr/>
        </p:nvSpPr>
        <p:spPr>
          <a:xfrm>
            <a:off x="6667685" y="326647"/>
            <a:ext cx="24763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3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LOGO</a:t>
            </a:r>
            <a:endParaRPr lang="zh-CN" altLang="en-US" sz="5400" b="1" spc="300" dirty="0">
              <a:blipFill dpi="0" rotWithShape="1">
                <a:blip r:embed="rId5"/>
                <a:srcRect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7">
            <a:extLst>
              <a:ext uri="{FF2B5EF4-FFF2-40B4-BE49-F238E27FC236}">
                <a16:creationId xmlns:a16="http://schemas.microsoft.com/office/drawing/2014/main" xmlns="" id="{89A6AEBE-36D2-41EB-B33F-B05EA3C04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976" y="2853144"/>
            <a:ext cx="443463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>
              <a:defRPr/>
            </a:pPr>
            <a:r>
              <a:rPr lang="zh-CN" altLang="en-US" sz="4000" b="1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创业商业计划书</a:t>
            </a:r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xmlns="" id="{794A15FE-20E2-41E4-8585-63AD61919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976" y="3677297"/>
            <a:ext cx="5688631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12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Click here to modify the text , you may post text here</a:t>
            </a:r>
            <a:endParaRPr lang="zh-CN" altLang="en-US" sz="1200" dirty="0">
              <a:blipFill dpi="0" rotWithShape="1">
                <a:blip r:embed="rId5"/>
                <a:srcRect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00"/>
                            </p:stCondLst>
                            <p:childTnLst>
                              <p:par>
                                <p:cTn id="20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4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6" grpId="0"/>
      <p:bldP spid="28" grpId="0"/>
      <p:bldP spid="28" grpId="1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/>
          <p:cNvSpPr txBox="1"/>
          <p:nvPr/>
        </p:nvSpPr>
        <p:spPr>
          <a:xfrm>
            <a:off x="682274" y="1083628"/>
            <a:ext cx="81791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20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此处文字替换成具体内容。此处文字替换成具体内容。此处文字替换成具体内容。此处文字替换成具体内容。此处文字替换成具体内容。此处文字替换成具体内容。</a:t>
            </a:r>
          </a:p>
        </p:txBody>
      </p:sp>
      <p:grpSp>
        <p:nvGrpSpPr>
          <p:cNvPr id="119" name="组合 118"/>
          <p:cNvGrpSpPr/>
          <p:nvPr/>
        </p:nvGrpSpPr>
        <p:grpSpPr>
          <a:xfrm>
            <a:off x="754180" y="1735155"/>
            <a:ext cx="2275845" cy="2826119"/>
            <a:chOff x="1003731" y="2313539"/>
            <a:chExt cx="3035557" cy="3768157"/>
          </a:xfrm>
        </p:grpSpPr>
        <p:grpSp>
          <p:nvGrpSpPr>
            <p:cNvPr id="120" name="组合 119"/>
            <p:cNvGrpSpPr/>
            <p:nvPr/>
          </p:nvGrpSpPr>
          <p:grpSpPr>
            <a:xfrm>
              <a:off x="1003732" y="4807985"/>
              <a:ext cx="3035556" cy="1273711"/>
              <a:chOff x="500586" y="5099006"/>
              <a:chExt cx="3276449" cy="1417040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500586" y="5099006"/>
                <a:ext cx="3276449" cy="1417040"/>
              </a:xfrm>
              <a:prstGeom prst="rect">
                <a:avLst/>
              </a:prstGeom>
              <a:solidFill>
                <a:srgbClr val="E1C784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663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500586" y="5111235"/>
                <a:ext cx="3276449" cy="1397000"/>
                <a:chOff x="502920" y="5222996"/>
                <a:chExt cx="3284220" cy="1397000"/>
              </a:xfrm>
            </p:grpSpPr>
            <p:cxnSp>
              <p:nvCxnSpPr>
                <p:cNvPr id="127" name="直接连接符 126"/>
                <p:cNvCxnSpPr/>
                <p:nvPr/>
              </p:nvCxnSpPr>
              <p:spPr>
                <a:xfrm>
                  <a:off x="502920" y="6619996"/>
                  <a:ext cx="3284220" cy="0"/>
                </a:xfrm>
                <a:prstGeom prst="line">
                  <a:avLst/>
                </a:prstGeom>
                <a:ln w="19050">
                  <a:solidFill>
                    <a:srgbClr val="E1C7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>
                  <a:off x="502920" y="5222996"/>
                  <a:ext cx="3284220" cy="0"/>
                </a:xfrm>
                <a:prstGeom prst="line">
                  <a:avLst/>
                </a:prstGeom>
                <a:solidFill>
                  <a:srgbClr val="E1C784">
                    <a:alpha val="15000"/>
                  </a:srgbClr>
                </a:solidFill>
                <a:ln w="19050">
                  <a:solidFill>
                    <a:srgbClr val="E1C7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1" name="矩形 120"/>
            <p:cNvSpPr/>
            <p:nvPr/>
          </p:nvSpPr>
          <p:spPr>
            <a:xfrm>
              <a:off x="1003732" y="2313539"/>
              <a:ext cx="3035556" cy="2260388"/>
            </a:xfrm>
            <a:prstGeom prst="rect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1240341" y="2557739"/>
              <a:ext cx="2174020" cy="1107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3"/>
              <a:r>
                <a:rPr kumimoji="1" lang="zh-CN" altLang="en-US" sz="15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点击添加</a:t>
              </a:r>
              <a:endParaRPr kumimoji="1" lang="en-US" altLang="zh-CN" sz="15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defTabSz="685663"/>
              <a:r>
                <a:rPr kumimoji="1" lang="zh-CN" altLang="en-US" sz="3299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关键字</a:t>
              </a:r>
            </a:p>
          </p:txBody>
        </p:sp>
        <p:sp>
          <p:nvSpPr>
            <p:cNvPr id="123" name="Freeform 70"/>
            <p:cNvSpPr>
              <a:spLocks noEditPoints="1"/>
            </p:cNvSpPr>
            <p:nvPr/>
          </p:nvSpPr>
          <p:spPr bwMode="auto">
            <a:xfrm>
              <a:off x="2424331" y="3750016"/>
              <a:ext cx="1278579" cy="647615"/>
            </a:xfrm>
            <a:custGeom>
              <a:avLst/>
              <a:gdLst>
                <a:gd name="T0" fmla="*/ 137 w 147"/>
                <a:gd name="T1" fmla="*/ 22 h 73"/>
                <a:gd name="T2" fmla="*/ 134 w 147"/>
                <a:gd name="T3" fmla="*/ 30 h 73"/>
                <a:gd name="T4" fmla="*/ 121 w 147"/>
                <a:gd name="T5" fmla="*/ 41 h 73"/>
                <a:gd name="T6" fmla="*/ 109 w 147"/>
                <a:gd name="T7" fmla="*/ 30 h 73"/>
                <a:gd name="T8" fmla="*/ 107 w 147"/>
                <a:gd name="T9" fmla="*/ 22 h 73"/>
                <a:gd name="T10" fmla="*/ 110 w 147"/>
                <a:gd name="T11" fmla="*/ 9 h 73"/>
                <a:gd name="T12" fmla="*/ 36 w 147"/>
                <a:gd name="T13" fmla="*/ 35 h 73"/>
                <a:gd name="T14" fmla="*/ 25 w 147"/>
                <a:gd name="T15" fmla="*/ 44 h 73"/>
                <a:gd name="T16" fmla="*/ 13 w 147"/>
                <a:gd name="T17" fmla="*/ 10 h 73"/>
                <a:gd name="T18" fmla="*/ 36 w 147"/>
                <a:gd name="T19" fmla="*/ 35 h 73"/>
                <a:gd name="T20" fmla="*/ 76 w 147"/>
                <a:gd name="T21" fmla="*/ 51 h 73"/>
                <a:gd name="T22" fmla="*/ 69 w 147"/>
                <a:gd name="T23" fmla="*/ 67 h 73"/>
                <a:gd name="T24" fmla="*/ 72 w 147"/>
                <a:gd name="T25" fmla="*/ 47 h 73"/>
                <a:gd name="T26" fmla="*/ 73 w 147"/>
                <a:gd name="T27" fmla="*/ 6 h 73"/>
                <a:gd name="T28" fmla="*/ 88 w 147"/>
                <a:gd name="T29" fmla="*/ 10 h 73"/>
                <a:gd name="T30" fmla="*/ 74 w 147"/>
                <a:gd name="T31" fmla="*/ 2 h 73"/>
                <a:gd name="T32" fmla="*/ 56 w 147"/>
                <a:gd name="T33" fmla="*/ 20 h 73"/>
                <a:gd name="T34" fmla="*/ 56 w 147"/>
                <a:gd name="T35" fmla="*/ 27 h 73"/>
                <a:gd name="T36" fmla="*/ 73 w 147"/>
                <a:gd name="T37" fmla="*/ 45 h 73"/>
                <a:gd name="T38" fmla="*/ 83 w 147"/>
                <a:gd name="T39" fmla="*/ 40 h 73"/>
                <a:gd name="T40" fmla="*/ 92 w 147"/>
                <a:gd name="T41" fmla="*/ 22 h 73"/>
                <a:gd name="T42" fmla="*/ 91 w 147"/>
                <a:gd name="T43" fmla="*/ 20 h 73"/>
                <a:gd name="T44" fmla="*/ 62 w 147"/>
                <a:gd name="T45" fmla="*/ 18 h 73"/>
                <a:gd name="T46" fmla="*/ 77 w 147"/>
                <a:gd name="T47" fmla="*/ 19 h 73"/>
                <a:gd name="T48" fmla="*/ 79 w 147"/>
                <a:gd name="T49" fmla="*/ 19 h 73"/>
                <a:gd name="T50" fmla="*/ 85 w 147"/>
                <a:gd name="T51" fmla="*/ 18 h 73"/>
                <a:gd name="T52" fmla="*/ 88 w 147"/>
                <a:gd name="T53" fmla="*/ 23 h 73"/>
                <a:gd name="T54" fmla="*/ 86 w 147"/>
                <a:gd name="T55" fmla="*/ 28 h 73"/>
                <a:gd name="T56" fmla="*/ 74 w 147"/>
                <a:gd name="T57" fmla="*/ 42 h 73"/>
                <a:gd name="T58" fmla="*/ 61 w 147"/>
                <a:gd name="T59" fmla="*/ 28 h 73"/>
                <a:gd name="T60" fmla="*/ 59 w 147"/>
                <a:gd name="T61" fmla="*/ 23 h 73"/>
                <a:gd name="T62" fmla="*/ 52 w 147"/>
                <a:gd name="T63" fmla="*/ 46 h 73"/>
                <a:gd name="T64" fmla="*/ 43 w 147"/>
                <a:gd name="T65" fmla="*/ 73 h 73"/>
                <a:gd name="T66" fmla="*/ 104 w 147"/>
                <a:gd name="T67" fmla="*/ 73 h 73"/>
                <a:gd name="T68" fmla="*/ 96 w 147"/>
                <a:gd name="T69" fmla="*/ 45 h 73"/>
                <a:gd name="T70" fmla="*/ 86 w 147"/>
                <a:gd name="T71" fmla="*/ 45 h 73"/>
                <a:gd name="T72" fmla="*/ 99 w 147"/>
                <a:gd name="T73" fmla="*/ 58 h 73"/>
                <a:gd name="T74" fmla="*/ 48 w 147"/>
                <a:gd name="T75" fmla="*/ 59 h 73"/>
                <a:gd name="T76" fmla="*/ 61 w 147"/>
                <a:gd name="T77" fmla="*/ 45 h 73"/>
                <a:gd name="T78" fmla="*/ 36 w 147"/>
                <a:gd name="T79" fmla="*/ 45 h 73"/>
                <a:gd name="T80" fmla="*/ 1 w 147"/>
                <a:gd name="T81" fmla="*/ 65 h 73"/>
                <a:gd name="T82" fmla="*/ 32 w 147"/>
                <a:gd name="T83" fmla="*/ 59 h 73"/>
                <a:gd name="T84" fmla="*/ 34 w 147"/>
                <a:gd name="T85" fmla="*/ 23 h 73"/>
                <a:gd name="T86" fmla="*/ 16 w 147"/>
                <a:gd name="T87" fmla="*/ 32 h 73"/>
                <a:gd name="T88" fmla="*/ 35 w 147"/>
                <a:gd name="T89" fmla="*/ 31 h 73"/>
                <a:gd name="T90" fmla="*/ 125 w 147"/>
                <a:gd name="T91" fmla="*/ 43 h 73"/>
                <a:gd name="T92" fmla="*/ 125 w 147"/>
                <a:gd name="T93" fmla="*/ 56 h 73"/>
                <a:gd name="T94" fmla="*/ 146 w 147"/>
                <a:gd name="T95" fmla="*/ 64 h 73"/>
                <a:gd name="T96" fmla="*/ 104 w 147"/>
                <a:gd name="T97" fmla="*/ 43 h 73"/>
                <a:gd name="T98" fmla="*/ 121 w 147"/>
                <a:gd name="T99" fmla="*/ 46 h 73"/>
                <a:gd name="T100" fmla="*/ 125 w 147"/>
                <a:gd name="T101" fmla="*/ 43 h 73"/>
                <a:gd name="T102" fmla="*/ 113 w 147"/>
                <a:gd name="T103" fmla="*/ 19 h 73"/>
                <a:gd name="T104" fmla="*/ 110 w 147"/>
                <a:gd name="T105" fmla="*/ 24 h 73"/>
                <a:gd name="T106" fmla="*/ 110 w 147"/>
                <a:gd name="T107" fmla="*/ 27 h 73"/>
                <a:gd name="T108" fmla="*/ 112 w 147"/>
                <a:gd name="T109" fmla="*/ 29 h 73"/>
                <a:gd name="T110" fmla="*/ 121 w 147"/>
                <a:gd name="T111" fmla="*/ 38 h 73"/>
                <a:gd name="T112" fmla="*/ 132 w 147"/>
                <a:gd name="T113" fmla="*/ 29 h 73"/>
                <a:gd name="T114" fmla="*/ 134 w 147"/>
                <a:gd name="T115" fmla="*/ 27 h 73"/>
                <a:gd name="T116" fmla="*/ 134 w 147"/>
                <a:gd name="T117" fmla="*/ 24 h 73"/>
                <a:gd name="T118" fmla="*/ 131 w 147"/>
                <a:gd name="T119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" h="73">
                  <a:moveTo>
                    <a:pt x="136" y="22"/>
                  </a:moveTo>
                  <a:cubicBezTo>
                    <a:pt x="136" y="22"/>
                    <a:pt x="136" y="22"/>
                    <a:pt x="136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5"/>
                    <a:pt x="137" y="27"/>
                    <a:pt x="136" y="28"/>
                  </a:cubicBezTo>
                  <a:cubicBezTo>
                    <a:pt x="136" y="29"/>
                    <a:pt x="135" y="30"/>
                    <a:pt x="134" y="30"/>
                  </a:cubicBezTo>
                  <a:cubicBezTo>
                    <a:pt x="134" y="32"/>
                    <a:pt x="133" y="34"/>
                    <a:pt x="132" y="36"/>
                  </a:cubicBezTo>
                  <a:cubicBezTo>
                    <a:pt x="131" y="38"/>
                    <a:pt x="129" y="39"/>
                    <a:pt x="127" y="40"/>
                  </a:cubicBezTo>
                  <a:cubicBezTo>
                    <a:pt x="126" y="40"/>
                    <a:pt x="124" y="41"/>
                    <a:pt x="121" y="41"/>
                  </a:cubicBezTo>
                  <a:cubicBezTo>
                    <a:pt x="119" y="41"/>
                    <a:pt x="117" y="40"/>
                    <a:pt x="116" y="40"/>
                  </a:cubicBezTo>
                  <a:cubicBezTo>
                    <a:pt x="114" y="39"/>
                    <a:pt x="113" y="38"/>
                    <a:pt x="111" y="36"/>
                  </a:cubicBezTo>
                  <a:cubicBezTo>
                    <a:pt x="111" y="34"/>
                    <a:pt x="110" y="32"/>
                    <a:pt x="109" y="30"/>
                  </a:cubicBezTo>
                  <a:cubicBezTo>
                    <a:pt x="108" y="30"/>
                    <a:pt x="108" y="29"/>
                    <a:pt x="107" y="28"/>
                  </a:cubicBezTo>
                  <a:cubicBezTo>
                    <a:pt x="107" y="27"/>
                    <a:pt x="107" y="25"/>
                    <a:pt x="107" y="23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8" y="22"/>
                  </a:cubicBezTo>
                  <a:cubicBezTo>
                    <a:pt x="107" y="14"/>
                    <a:pt x="107" y="12"/>
                    <a:pt x="110" y="9"/>
                  </a:cubicBezTo>
                  <a:cubicBezTo>
                    <a:pt x="115" y="4"/>
                    <a:pt x="128" y="4"/>
                    <a:pt x="133" y="8"/>
                  </a:cubicBezTo>
                  <a:cubicBezTo>
                    <a:pt x="137" y="12"/>
                    <a:pt x="137" y="16"/>
                    <a:pt x="136" y="22"/>
                  </a:cubicBezTo>
                  <a:close/>
                  <a:moveTo>
                    <a:pt x="36" y="35"/>
                  </a:moveTo>
                  <a:cubicBezTo>
                    <a:pt x="34" y="39"/>
                    <a:pt x="31" y="42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19" y="43"/>
                    <a:pt x="15" y="39"/>
                    <a:pt x="14" y="35"/>
                  </a:cubicBezTo>
                  <a:cubicBezTo>
                    <a:pt x="13" y="35"/>
                    <a:pt x="10" y="35"/>
                    <a:pt x="9" y="35"/>
                  </a:cubicBezTo>
                  <a:cubicBezTo>
                    <a:pt x="7" y="26"/>
                    <a:pt x="9" y="13"/>
                    <a:pt x="13" y="10"/>
                  </a:cubicBezTo>
                  <a:cubicBezTo>
                    <a:pt x="18" y="6"/>
                    <a:pt x="31" y="6"/>
                    <a:pt x="36" y="10"/>
                  </a:cubicBezTo>
                  <a:cubicBezTo>
                    <a:pt x="40" y="13"/>
                    <a:pt x="43" y="27"/>
                    <a:pt x="41" y="34"/>
                  </a:cubicBezTo>
                  <a:cubicBezTo>
                    <a:pt x="41" y="35"/>
                    <a:pt x="37" y="35"/>
                    <a:pt x="36" y="35"/>
                  </a:cubicBezTo>
                  <a:close/>
                  <a:moveTo>
                    <a:pt x="77" y="47"/>
                  </a:moveTo>
                  <a:cubicBezTo>
                    <a:pt x="77" y="49"/>
                    <a:pt x="77" y="49"/>
                    <a:pt x="77" y="49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4" y="47"/>
                    <a:pt x="75" y="47"/>
                    <a:pt x="77" y="47"/>
                  </a:cubicBezTo>
                  <a:close/>
                  <a:moveTo>
                    <a:pt x="64" y="4"/>
                  </a:moveTo>
                  <a:cubicBezTo>
                    <a:pt x="67" y="4"/>
                    <a:pt x="72" y="3"/>
                    <a:pt x="73" y="6"/>
                  </a:cubicBezTo>
                  <a:cubicBezTo>
                    <a:pt x="70" y="5"/>
                    <a:pt x="67" y="5"/>
                    <a:pt x="64" y="4"/>
                  </a:cubicBezTo>
                  <a:close/>
                  <a:moveTo>
                    <a:pt x="77" y="6"/>
                  </a:moveTo>
                  <a:cubicBezTo>
                    <a:pt x="81" y="4"/>
                    <a:pt x="87" y="4"/>
                    <a:pt x="88" y="10"/>
                  </a:cubicBezTo>
                  <a:cubicBezTo>
                    <a:pt x="87" y="8"/>
                    <a:pt x="82" y="5"/>
                    <a:pt x="77" y="6"/>
                  </a:cubicBezTo>
                  <a:close/>
                  <a:moveTo>
                    <a:pt x="91" y="20"/>
                  </a:moveTo>
                  <a:cubicBezTo>
                    <a:pt x="92" y="7"/>
                    <a:pt x="90" y="0"/>
                    <a:pt x="74" y="2"/>
                  </a:cubicBezTo>
                  <a:cubicBezTo>
                    <a:pt x="69" y="3"/>
                    <a:pt x="63" y="1"/>
                    <a:pt x="60" y="3"/>
                  </a:cubicBezTo>
                  <a:cubicBezTo>
                    <a:pt x="56" y="7"/>
                    <a:pt x="56" y="13"/>
                    <a:pt x="57" y="20"/>
                  </a:cubicBezTo>
                  <a:cubicBezTo>
                    <a:pt x="57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4"/>
                    <a:pt x="56" y="26"/>
                    <a:pt x="56" y="27"/>
                  </a:cubicBezTo>
                  <a:cubicBezTo>
                    <a:pt x="57" y="29"/>
                    <a:pt x="58" y="30"/>
                    <a:pt x="59" y="30"/>
                  </a:cubicBezTo>
                  <a:cubicBezTo>
                    <a:pt x="60" y="35"/>
                    <a:pt x="62" y="38"/>
                    <a:pt x="64" y="41"/>
                  </a:cubicBezTo>
                  <a:cubicBezTo>
                    <a:pt x="67" y="43"/>
                    <a:pt x="70" y="45"/>
                    <a:pt x="73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8" y="44"/>
                    <a:pt x="81" y="43"/>
                    <a:pt x="83" y="40"/>
                  </a:cubicBezTo>
                  <a:cubicBezTo>
                    <a:pt x="86" y="38"/>
                    <a:pt x="87" y="35"/>
                    <a:pt x="89" y="30"/>
                  </a:cubicBezTo>
                  <a:cubicBezTo>
                    <a:pt x="90" y="30"/>
                    <a:pt x="90" y="29"/>
                    <a:pt x="91" y="27"/>
                  </a:cubicBezTo>
                  <a:cubicBezTo>
                    <a:pt x="92" y="26"/>
                    <a:pt x="92" y="24"/>
                    <a:pt x="92" y="22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lose/>
                  <a:moveTo>
                    <a:pt x="59" y="23"/>
                  </a:moveTo>
                  <a:cubicBezTo>
                    <a:pt x="60" y="23"/>
                    <a:pt x="61" y="23"/>
                    <a:pt x="61" y="23"/>
                  </a:cubicBezTo>
                  <a:cubicBezTo>
                    <a:pt x="61" y="22"/>
                    <a:pt x="62" y="20"/>
                    <a:pt x="62" y="18"/>
                  </a:cubicBezTo>
                  <a:cubicBezTo>
                    <a:pt x="66" y="21"/>
                    <a:pt x="72" y="21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8"/>
                    <a:pt x="84" y="19"/>
                    <a:pt x="85" y="18"/>
                  </a:cubicBezTo>
                  <a:cubicBezTo>
                    <a:pt x="85" y="20"/>
                    <a:pt x="86" y="21"/>
                    <a:pt x="86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8" y="23"/>
                    <a:pt x="88" y="23"/>
                  </a:cubicBezTo>
                  <a:cubicBezTo>
                    <a:pt x="88" y="24"/>
                    <a:pt x="88" y="25"/>
                    <a:pt x="88" y="26"/>
                  </a:cubicBezTo>
                  <a:cubicBezTo>
                    <a:pt x="88" y="27"/>
                    <a:pt x="87" y="27"/>
                    <a:pt x="87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4" y="33"/>
                    <a:pt x="83" y="36"/>
                    <a:pt x="81" y="38"/>
                  </a:cubicBezTo>
                  <a:cubicBezTo>
                    <a:pt x="79" y="40"/>
                    <a:pt x="77" y="41"/>
                    <a:pt x="74" y="42"/>
                  </a:cubicBezTo>
                  <a:cubicBezTo>
                    <a:pt x="71" y="41"/>
                    <a:pt x="69" y="40"/>
                    <a:pt x="67" y="38"/>
                  </a:cubicBezTo>
                  <a:cubicBezTo>
                    <a:pt x="65" y="36"/>
                    <a:pt x="63" y="33"/>
                    <a:pt x="62" y="29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0" y="27"/>
                    <a:pt x="60" y="27"/>
                    <a:pt x="59" y="26"/>
                  </a:cubicBezTo>
                  <a:cubicBezTo>
                    <a:pt x="59" y="25"/>
                    <a:pt x="59" y="24"/>
                    <a:pt x="59" y="23"/>
                  </a:cubicBezTo>
                  <a:close/>
                  <a:moveTo>
                    <a:pt x="53" y="45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8" y="49"/>
                    <a:pt x="46" y="54"/>
                    <a:pt x="45" y="59"/>
                  </a:cubicBezTo>
                  <a:cubicBezTo>
                    <a:pt x="43" y="63"/>
                    <a:pt x="43" y="68"/>
                    <a:pt x="43" y="72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5" y="68"/>
                    <a:pt x="104" y="62"/>
                    <a:pt x="103" y="57"/>
                  </a:cubicBezTo>
                  <a:cubicBezTo>
                    <a:pt x="101" y="52"/>
                    <a:pt x="99" y="48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6" y="51"/>
                    <a:pt x="98" y="54"/>
                    <a:pt x="99" y="58"/>
                  </a:cubicBezTo>
                  <a:cubicBezTo>
                    <a:pt x="100" y="62"/>
                    <a:pt x="101" y="66"/>
                    <a:pt x="101" y="70"/>
                  </a:cubicBezTo>
                  <a:cubicBezTo>
                    <a:pt x="56" y="70"/>
                    <a:pt x="92" y="70"/>
                    <a:pt x="47" y="70"/>
                  </a:cubicBezTo>
                  <a:cubicBezTo>
                    <a:pt x="47" y="67"/>
                    <a:pt x="47" y="63"/>
                    <a:pt x="48" y="59"/>
                  </a:cubicBezTo>
                  <a:cubicBezTo>
                    <a:pt x="49" y="55"/>
                    <a:pt x="51" y="52"/>
                    <a:pt x="54" y="49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  <a:moveTo>
                    <a:pt x="35" y="45"/>
                  </a:moveTo>
                  <a:cubicBezTo>
                    <a:pt x="35" y="45"/>
                    <a:pt x="36" y="45"/>
                    <a:pt x="36" y="45"/>
                  </a:cubicBezTo>
                  <a:cubicBezTo>
                    <a:pt x="39" y="46"/>
                    <a:pt x="42" y="48"/>
                    <a:pt x="44" y="51"/>
                  </a:cubicBezTo>
                  <a:cubicBezTo>
                    <a:pt x="42" y="55"/>
                    <a:pt x="41" y="60"/>
                    <a:pt x="4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59"/>
                    <a:pt x="2" y="49"/>
                    <a:pt x="14" y="45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3" y="60"/>
                    <a:pt x="27" y="59"/>
                    <a:pt x="32" y="59"/>
                  </a:cubicBezTo>
                  <a:cubicBezTo>
                    <a:pt x="33" y="54"/>
                    <a:pt x="34" y="50"/>
                    <a:pt x="36" y="45"/>
                  </a:cubicBezTo>
                  <a:cubicBezTo>
                    <a:pt x="35" y="45"/>
                    <a:pt x="35" y="45"/>
                    <a:pt x="35" y="45"/>
                  </a:cubicBezTo>
                  <a:close/>
                  <a:moveTo>
                    <a:pt x="34" y="23"/>
                  </a:moveTo>
                  <a:cubicBezTo>
                    <a:pt x="30" y="24"/>
                    <a:pt x="23" y="24"/>
                    <a:pt x="16" y="23"/>
                  </a:cubicBezTo>
                  <a:cubicBezTo>
                    <a:pt x="16" y="24"/>
                    <a:pt x="16" y="25"/>
                    <a:pt x="16" y="27"/>
                  </a:cubicBezTo>
                  <a:cubicBezTo>
                    <a:pt x="15" y="29"/>
                    <a:pt x="16" y="31"/>
                    <a:pt x="16" y="32"/>
                  </a:cubicBezTo>
                  <a:cubicBezTo>
                    <a:pt x="17" y="36"/>
                    <a:pt x="20" y="40"/>
                    <a:pt x="25" y="41"/>
                  </a:cubicBezTo>
                  <a:cubicBezTo>
                    <a:pt x="31" y="39"/>
                    <a:pt x="34" y="35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29"/>
                    <a:pt x="35" y="27"/>
                    <a:pt x="35" y="25"/>
                  </a:cubicBezTo>
                  <a:cubicBezTo>
                    <a:pt x="35" y="24"/>
                    <a:pt x="34" y="24"/>
                    <a:pt x="34" y="23"/>
                  </a:cubicBezTo>
                  <a:close/>
                  <a:moveTo>
                    <a:pt x="125" y="43"/>
                  </a:moveTo>
                  <a:cubicBezTo>
                    <a:pt x="125" y="45"/>
                    <a:pt x="125" y="45"/>
                    <a:pt x="125" y="45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4" y="47"/>
                    <a:pt x="147" y="57"/>
                    <a:pt x="146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7" y="58"/>
                    <a:pt x="105" y="51"/>
                    <a:pt x="101" y="47"/>
                  </a:cubicBezTo>
                  <a:cubicBezTo>
                    <a:pt x="102" y="46"/>
                    <a:pt x="103" y="44"/>
                    <a:pt x="104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2" y="43"/>
                    <a:pt x="123" y="43"/>
                    <a:pt x="125" y="43"/>
                  </a:cubicBezTo>
                  <a:close/>
                  <a:moveTo>
                    <a:pt x="131" y="19"/>
                  </a:moveTo>
                  <a:cubicBezTo>
                    <a:pt x="128" y="20"/>
                    <a:pt x="122" y="20"/>
                    <a:pt x="118" y="18"/>
                  </a:cubicBezTo>
                  <a:cubicBezTo>
                    <a:pt x="117" y="17"/>
                    <a:pt x="115" y="19"/>
                    <a:pt x="113" y="19"/>
                  </a:cubicBezTo>
                  <a:cubicBezTo>
                    <a:pt x="112" y="20"/>
                    <a:pt x="112" y="21"/>
                    <a:pt x="111" y="23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0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6"/>
                    <a:pt x="110" y="27"/>
                  </a:cubicBezTo>
                  <a:cubicBezTo>
                    <a:pt x="110" y="28"/>
                    <a:pt x="110" y="28"/>
                    <a:pt x="111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1"/>
                    <a:pt x="113" y="33"/>
                    <a:pt x="114" y="34"/>
                  </a:cubicBezTo>
                  <a:cubicBezTo>
                    <a:pt x="114" y="36"/>
                    <a:pt x="115" y="37"/>
                    <a:pt x="117" y="38"/>
                  </a:cubicBezTo>
                  <a:cubicBezTo>
                    <a:pt x="117" y="38"/>
                    <a:pt x="119" y="38"/>
                    <a:pt x="121" y="38"/>
                  </a:cubicBezTo>
                  <a:cubicBezTo>
                    <a:pt x="123" y="38"/>
                    <a:pt x="126" y="38"/>
                    <a:pt x="126" y="38"/>
                  </a:cubicBezTo>
                  <a:cubicBezTo>
                    <a:pt x="128" y="37"/>
                    <a:pt x="129" y="36"/>
                    <a:pt x="130" y="35"/>
                  </a:cubicBezTo>
                  <a:cubicBezTo>
                    <a:pt x="131" y="33"/>
                    <a:pt x="131" y="31"/>
                    <a:pt x="132" y="29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8"/>
                    <a:pt x="134" y="27"/>
                    <a:pt x="134" y="27"/>
                  </a:cubicBezTo>
                  <a:cubicBezTo>
                    <a:pt x="134" y="26"/>
                    <a:pt x="134" y="25"/>
                    <a:pt x="134" y="24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2" y="21"/>
                    <a:pt x="132" y="20"/>
                    <a:pt x="131" y="19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63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1003731" y="4984606"/>
              <a:ext cx="3035556" cy="963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3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此处文字替换成具体内容。此处文字替换成具体内容。此处文字替换成具体内容。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3434080" y="1735155"/>
            <a:ext cx="2275844" cy="2820852"/>
            <a:chOff x="4578222" y="2313539"/>
            <a:chExt cx="3035556" cy="3761135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578222" y="4807985"/>
              <a:ext cx="3035556" cy="1266689"/>
              <a:chOff x="4259786" y="5099007"/>
              <a:chExt cx="3276449" cy="1409228"/>
            </a:xfrm>
          </p:grpSpPr>
          <p:sp>
            <p:nvSpPr>
              <p:cNvPr id="135" name="矩形 134"/>
              <p:cNvSpPr/>
              <p:nvPr/>
            </p:nvSpPr>
            <p:spPr>
              <a:xfrm>
                <a:off x="4259786" y="5099007"/>
                <a:ext cx="3276449" cy="1409228"/>
              </a:xfrm>
              <a:prstGeom prst="rect">
                <a:avLst/>
              </a:prstGeom>
              <a:solidFill>
                <a:srgbClr val="B08543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663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36" name="组合 135"/>
              <p:cNvGrpSpPr/>
              <p:nvPr/>
            </p:nvGrpSpPr>
            <p:grpSpPr>
              <a:xfrm>
                <a:off x="4259786" y="5111235"/>
                <a:ext cx="3276449" cy="1397000"/>
                <a:chOff x="502920" y="5222996"/>
                <a:chExt cx="3284220" cy="1397000"/>
              </a:xfrm>
            </p:grpSpPr>
            <p:cxnSp>
              <p:nvCxnSpPr>
                <p:cNvPr id="137" name="直接连接符 136"/>
                <p:cNvCxnSpPr>
                  <a:cxnSpLocks/>
                </p:cNvCxnSpPr>
                <p:nvPr/>
              </p:nvCxnSpPr>
              <p:spPr>
                <a:xfrm>
                  <a:off x="502920" y="6619996"/>
                  <a:ext cx="3284220" cy="0"/>
                </a:xfrm>
                <a:prstGeom prst="line">
                  <a:avLst/>
                </a:prstGeom>
                <a:ln w="19050">
                  <a:solidFill>
                    <a:srgbClr val="B085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/>
                <p:cNvCxnSpPr/>
                <p:nvPr/>
              </p:nvCxnSpPr>
              <p:spPr>
                <a:xfrm>
                  <a:off x="502920" y="5222996"/>
                  <a:ext cx="3284220" cy="0"/>
                </a:xfrm>
                <a:prstGeom prst="line">
                  <a:avLst/>
                </a:prstGeom>
                <a:ln w="19050">
                  <a:solidFill>
                    <a:srgbClr val="B085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1" name="矩形 130"/>
            <p:cNvSpPr/>
            <p:nvPr/>
          </p:nvSpPr>
          <p:spPr>
            <a:xfrm>
              <a:off x="4578222" y="2313539"/>
              <a:ext cx="3035556" cy="2260388"/>
            </a:xfrm>
            <a:prstGeom prst="rect">
              <a:avLst/>
            </a:prstGeom>
            <a:solidFill>
              <a:srgbClr val="B0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4814830" y="2557739"/>
              <a:ext cx="1937414" cy="1107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3"/>
              <a:r>
                <a:rPr kumimoji="1" lang="zh-CN" altLang="en-US" sz="15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点击添加</a:t>
              </a:r>
              <a:endParaRPr kumimoji="1" lang="en-US" altLang="zh-CN" sz="15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defTabSz="685663"/>
              <a:r>
                <a:rPr kumimoji="1" lang="zh-CN" altLang="en-US" sz="3299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关键字</a:t>
              </a: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4578222" y="4915912"/>
              <a:ext cx="3035556" cy="1092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68566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此处文字替换成具体内容。此处文字替换成具体内容。此处文字替换成具体内容。</a:t>
              </a:r>
            </a:p>
          </p:txBody>
        </p:sp>
        <p:sp>
          <p:nvSpPr>
            <p:cNvPr id="134" name="Freeform 213"/>
            <p:cNvSpPr>
              <a:spLocks noEditPoints="1"/>
            </p:cNvSpPr>
            <p:nvPr/>
          </p:nvSpPr>
          <p:spPr bwMode="auto">
            <a:xfrm>
              <a:off x="6547298" y="3680427"/>
              <a:ext cx="745114" cy="738278"/>
            </a:xfrm>
            <a:custGeom>
              <a:avLst/>
              <a:gdLst>
                <a:gd name="T0" fmla="*/ 0 w 92"/>
                <a:gd name="T1" fmla="*/ 46 h 91"/>
                <a:gd name="T2" fmla="*/ 92 w 92"/>
                <a:gd name="T3" fmla="*/ 46 h 91"/>
                <a:gd name="T4" fmla="*/ 38 w 92"/>
                <a:gd name="T5" fmla="*/ 87 h 91"/>
                <a:gd name="T6" fmla="*/ 44 w 92"/>
                <a:gd name="T7" fmla="*/ 70 h 91"/>
                <a:gd name="T8" fmla="*/ 38 w 92"/>
                <a:gd name="T9" fmla="*/ 87 h 91"/>
                <a:gd name="T10" fmla="*/ 21 w 92"/>
                <a:gd name="T11" fmla="*/ 47 h 91"/>
                <a:gd name="T12" fmla="*/ 9 w 92"/>
                <a:gd name="T13" fmla="*/ 66 h 91"/>
                <a:gd name="T14" fmla="*/ 48 w 92"/>
                <a:gd name="T15" fmla="*/ 22 h 91"/>
                <a:gd name="T16" fmla="*/ 53 w 92"/>
                <a:gd name="T17" fmla="*/ 4 h 91"/>
                <a:gd name="T18" fmla="*/ 48 w 92"/>
                <a:gd name="T19" fmla="*/ 22 h 91"/>
                <a:gd name="T20" fmla="*/ 67 w 92"/>
                <a:gd name="T21" fmla="*/ 44 h 91"/>
                <a:gd name="T22" fmla="*/ 48 w 92"/>
                <a:gd name="T23" fmla="*/ 25 h 91"/>
                <a:gd name="T24" fmla="*/ 44 w 92"/>
                <a:gd name="T25" fmla="*/ 22 h 91"/>
                <a:gd name="T26" fmla="*/ 38 w 92"/>
                <a:gd name="T27" fmla="*/ 4 h 91"/>
                <a:gd name="T28" fmla="*/ 44 w 92"/>
                <a:gd name="T29" fmla="*/ 22 h 91"/>
                <a:gd name="T30" fmla="*/ 44 w 92"/>
                <a:gd name="T31" fmla="*/ 44 h 91"/>
                <a:gd name="T32" fmla="*/ 27 w 92"/>
                <a:gd name="T33" fmla="*/ 25 h 91"/>
                <a:gd name="T34" fmla="*/ 21 w 92"/>
                <a:gd name="T35" fmla="*/ 44 h 91"/>
                <a:gd name="T36" fmla="*/ 9 w 92"/>
                <a:gd name="T37" fmla="*/ 25 h 91"/>
                <a:gd name="T38" fmla="*/ 21 w 92"/>
                <a:gd name="T39" fmla="*/ 44 h 91"/>
                <a:gd name="T40" fmla="*/ 44 w 92"/>
                <a:gd name="T41" fmla="*/ 47 h 91"/>
                <a:gd name="T42" fmla="*/ 27 w 92"/>
                <a:gd name="T43" fmla="*/ 66 h 91"/>
                <a:gd name="T44" fmla="*/ 48 w 92"/>
                <a:gd name="T45" fmla="*/ 70 h 91"/>
                <a:gd name="T46" fmla="*/ 53 w 92"/>
                <a:gd name="T47" fmla="*/ 88 h 91"/>
                <a:gd name="T48" fmla="*/ 48 w 92"/>
                <a:gd name="T49" fmla="*/ 70 h 91"/>
                <a:gd name="T50" fmla="*/ 48 w 92"/>
                <a:gd name="T51" fmla="*/ 47 h 91"/>
                <a:gd name="T52" fmla="*/ 64 w 92"/>
                <a:gd name="T53" fmla="*/ 66 h 91"/>
                <a:gd name="T54" fmla="*/ 70 w 92"/>
                <a:gd name="T55" fmla="*/ 47 h 91"/>
                <a:gd name="T56" fmla="*/ 83 w 92"/>
                <a:gd name="T57" fmla="*/ 67 h 91"/>
                <a:gd name="T58" fmla="*/ 67 w 92"/>
                <a:gd name="T59" fmla="*/ 66 h 91"/>
                <a:gd name="T60" fmla="*/ 70 w 92"/>
                <a:gd name="T61" fmla="*/ 44 h 91"/>
                <a:gd name="T62" fmla="*/ 83 w 92"/>
                <a:gd name="T63" fmla="*/ 25 h 91"/>
                <a:gd name="T64" fmla="*/ 70 w 92"/>
                <a:gd name="T65" fmla="*/ 44 h 91"/>
                <a:gd name="T66" fmla="*/ 66 w 92"/>
                <a:gd name="T67" fmla="*/ 22 h 91"/>
                <a:gd name="T68" fmla="*/ 76 w 92"/>
                <a:gd name="T69" fmla="*/ 16 h 91"/>
                <a:gd name="T70" fmla="*/ 16 w 92"/>
                <a:gd name="T71" fmla="*/ 16 h 91"/>
                <a:gd name="T72" fmla="*/ 25 w 92"/>
                <a:gd name="T73" fmla="*/ 22 h 91"/>
                <a:gd name="T74" fmla="*/ 16 w 92"/>
                <a:gd name="T75" fmla="*/ 16 h 91"/>
                <a:gd name="T76" fmla="*/ 25 w 92"/>
                <a:gd name="T77" fmla="*/ 70 h 91"/>
                <a:gd name="T78" fmla="*/ 16 w 92"/>
                <a:gd name="T79" fmla="*/ 76 h 91"/>
                <a:gd name="T80" fmla="*/ 76 w 92"/>
                <a:gd name="T81" fmla="*/ 76 h 91"/>
                <a:gd name="T82" fmla="*/ 66 w 92"/>
                <a:gd name="T83" fmla="*/ 70 h 91"/>
                <a:gd name="T84" fmla="*/ 76 w 92"/>
                <a:gd name="T85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" h="91">
                  <a:moveTo>
                    <a:pt x="46" y="0"/>
                  </a:moveTo>
                  <a:cubicBezTo>
                    <a:pt x="21" y="0"/>
                    <a:pt x="0" y="20"/>
                    <a:pt x="0" y="46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71" y="91"/>
                    <a:pt x="92" y="71"/>
                    <a:pt x="92" y="46"/>
                  </a:cubicBezTo>
                  <a:cubicBezTo>
                    <a:pt x="92" y="20"/>
                    <a:pt x="71" y="0"/>
                    <a:pt x="46" y="0"/>
                  </a:cubicBezTo>
                  <a:close/>
                  <a:moveTo>
                    <a:pt x="38" y="87"/>
                  </a:moveTo>
                  <a:cubicBezTo>
                    <a:pt x="34" y="82"/>
                    <a:pt x="31" y="76"/>
                    <a:pt x="28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2" y="88"/>
                    <a:pt x="40" y="88"/>
                    <a:pt x="38" y="87"/>
                  </a:cubicBezTo>
                  <a:close/>
                  <a:moveTo>
                    <a:pt x="3" y="47"/>
                  </a:moveTo>
                  <a:cubicBezTo>
                    <a:pt x="21" y="47"/>
                    <a:pt x="21" y="47"/>
                    <a:pt x="21" y="47"/>
                  </a:cubicBezTo>
                  <a:cubicBezTo>
                    <a:pt x="21" y="54"/>
                    <a:pt x="22" y="60"/>
                    <a:pt x="2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1"/>
                    <a:pt x="4" y="54"/>
                    <a:pt x="3" y="47"/>
                  </a:cubicBezTo>
                  <a:close/>
                  <a:moveTo>
                    <a:pt x="48" y="22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51" y="3"/>
                    <a:pt x="53" y="4"/>
                  </a:cubicBezTo>
                  <a:cubicBezTo>
                    <a:pt x="57" y="9"/>
                    <a:pt x="60" y="15"/>
                    <a:pt x="63" y="22"/>
                  </a:cubicBezTo>
                  <a:lnTo>
                    <a:pt x="48" y="22"/>
                  </a:lnTo>
                  <a:close/>
                  <a:moveTo>
                    <a:pt x="64" y="25"/>
                  </a:moveTo>
                  <a:cubicBezTo>
                    <a:pt x="66" y="31"/>
                    <a:pt x="67" y="37"/>
                    <a:pt x="67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8" y="25"/>
                    <a:pt x="48" y="25"/>
                    <a:pt x="48" y="25"/>
                  </a:cubicBezTo>
                  <a:lnTo>
                    <a:pt x="64" y="25"/>
                  </a:lnTo>
                  <a:close/>
                  <a:moveTo>
                    <a:pt x="44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31" y="15"/>
                    <a:pt x="34" y="9"/>
                    <a:pt x="38" y="4"/>
                  </a:cubicBezTo>
                  <a:cubicBezTo>
                    <a:pt x="40" y="3"/>
                    <a:pt x="42" y="3"/>
                    <a:pt x="44" y="3"/>
                  </a:cubicBezTo>
                  <a:lnTo>
                    <a:pt x="44" y="22"/>
                  </a:lnTo>
                  <a:close/>
                  <a:moveTo>
                    <a:pt x="44" y="2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37"/>
                    <a:pt x="25" y="31"/>
                    <a:pt x="27" y="25"/>
                  </a:cubicBezTo>
                  <a:lnTo>
                    <a:pt x="44" y="25"/>
                  </a:lnTo>
                  <a:close/>
                  <a:moveTo>
                    <a:pt x="21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4" y="37"/>
                    <a:pt x="6" y="31"/>
                    <a:pt x="9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2" y="31"/>
                    <a:pt x="21" y="37"/>
                    <a:pt x="21" y="44"/>
                  </a:cubicBezTo>
                  <a:close/>
                  <a:moveTo>
                    <a:pt x="24" y="47"/>
                  </a:moveTo>
                  <a:cubicBezTo>
                    <a:pt x="44" y="47"/>
                    <a:pt x="44" y="47"/>
                    <a:pt x="44" y="4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5" y="60"/>
                    <a:pt x="24" y="54"/>
                    <a:pt x="24" y="47"/>
                  </a:cubicBezTo>
                  <a:close/>
                  <a:moveTo>
                    <a:pt x="48" y="70"/>
                  </a:moveTo>
                  <a:cubicBezTo>
                    <a:pt x="63" y="70"/>
                    <a:pt x="63" y="70"/>
                    <a:pt x="63" y="70"/>
                  </a:cubicBezTo>
                  <a:cubicBezTo>
                    <a:pt x="60" y="76"/>
                    <a:pt x="57" y="82"/>
                    <a:pt x="53" y="88"/>
                  </a:cubicBezTo>
                  <a:cubicBezTo>
                    <a:pt x="51" y="88"/>
                    <a:pt x="49" y="88"/>
                    <a:pt x="48" y="88"/>
                  </a:cubicBezTo>
                  <a:lnTo>
                    <a:pt x="48" y="70"/>
                  </a:lnTo>
                  <a:close/>
                  <a:moveTo>
                    <a:pt x="48" y="66"/>
                  </a:moveTo>
                  <a:cubicBezTo>
                    <a:pt x="48" y="47"/>
                    <a:pt x="48" y="47"/>
                    <a:pt x="48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7" y="54"/>
                    <a:pt x="66" y="60"/>
                    <a:pt x="64" y="66"/>
                  </a:cubicBezTo>
                  <a:lnTo>
                    <a:pt x="48" y="66"/>
                  </a:lnTo>
                  <a:close/>
                  <a:moveTo>
                    <a:pt x="70" y="47"/>
                  </a:moveTo>
                  <a:cubicBezTo>
                    <a:pt x="89" y="47"/>
                    <a:pt x="89" y="47"/>
                    <a:pt x="89" y="47"/>
                  </a:cubicBezTo>
                  <a:cubicBezTo>
                    <a:pt x="88" y="54"/>
                    <a:pt x="86" y="61"/>
                    <a:pt x="83" y="67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9" y="60"/>
                    <a:pt x="70" y="54"/>
                    <a:pt x="70" y="47"/>
                  </a:cubicBezTo>
                  <a:close/>
                  <a:moveTo>
                    <a:pt x="70" y="44"/>
                  </a:moveTo>
                  <a:cubicBezTo>
                    <a:pt x="70" y="37"/>
                    <a:pt x="69" y="31"/>
                    <a:pt x="67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6" y="31"/>
                    <a:pt x="88" y="37"/>
                    <a:pt x="89" y="44"/>
                  </a:cubicBezTo>
                  <a:lnTo>
                    <a:pt x="70" y="44"/>
                  </a:lnTo>
                  <a:close/>
                  <a:moveTo>
                    <a:pt x="81" y="22"/>
                  </a:moveTo>
                  <a:cubicBezTo>
                    <a:pt x="66" y="22"/>
                    <a:pt x="66" y="22"/>
                    <a:pt x="66" y="22"/>
                  </a:cubicBezTo>
                  <a:cubicBezTo>
                    <a:pt x="64" y="15"/>
                    <a:pt x="61" y="10"/>
                    <a:pt x="58" y="5"/>
                  </a:cubicBezTo>
                  <a:cubicBezTo>
                    <a:pt x="65" y="7"/>
                    <a:pt x="71" y="10"/>
                    <a:pt x="76" y="16"/>
                  </a:cubicBezTo>
                  <a:cubicBezTo>
                    <a:pt x="78" y="17"/>
                    <a:pt x="80" y="19"/>
                    <a:pt x="81" y="22"/>
                  </a:cubicBezTo>
                  <a:close/>
                  <a:moveTo>
                    <a:pt x="16" y="16"/>
                  </a:moveTo>
                  <a:cubicBezTo>
                    <a:pt x="21" y="11"/>
                    <a:pt x="27" y="7"/>
                    <a:pt x="33" y="5"/>
                  </a:cubicBezTo>
                  <a:cubicBezTo>
                    <a:pt x="30" y="10"/>
                    <a:pt x="27" y="16"/>
                    <a:pt x="2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70"/>
                  </a:moveTo>
                  <a:cubicBezTo>
                    <a:pt x="25" y="70"/>
                    <a:pt x="25" y="70"/>
                    <a:pt x="25" y="70"/>
                  </a:cubicBezTo>
                  <a:cubicBezTo>
                    <a:pt x="27" y="76"/>
                    <a:pt x="30" y="81"/>
                    <a:pt x="33" y="86"/>
                  </a:cubicBezTo>
                  <a:cubicBezTo>
                    <a:pt x="27" y="84"/>
                    <a:pt x="21" y="81"/>
                    <a:pt x="16" y="76"/>
                  </a:cubicBezTo>
                  <a:cubicBezTo>
                    <a:pt x="14" y="74"/>
                    <a:pt x="12" y="72"/>
                    <a:pt x="11" y="70"/>
                  </a:cubicBezTo>
                  <a:close/>
                  <a:moveTo>
                    <a:pt x="76" y="76"/>
                  </a:moveTo>
                  <a:cubicBezTo>
                    <a:pt x="71" y="81"/>
                    <a:pt x="65" y="85"/>
                    <a:pt x="58" y="87"/>
                  </a:cubicBezTo>
                  <a:cubicBezTo>
                    <a:pt x="61" y="82"/>
                    <a:pt x="64" y="76"/>
                    <a:pt x="66" y="70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80" y="72"/>
                    <a:pt x="78" y="74"/>
                    <a:pt x="76" y="76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63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113978" y="1735155"/>
            <a:ext cx="2275844" cy="2826119"/>
            <a:chOff x="8152712" y="2313539"/>
            <a:chExt cx="3035556" cy="3768158"/>
          </a:xfrm>
        </p:grpSpPr>
        <p:grpSp>
          <p:nvGrpSpPr>
            <p:cNvPr id="140" name="组合 139"/>
            <p:cNvGrpSpPr/>
            <p:nvPr/>
          </p:nvGrpSpPr>
          <p:grpSpPr>
            <a:xfrm>
              <a:off x="8152712" y="4807986"/>
              <a:ext cx="3035556" cy="1273711"/>
              <a:chOff x="7815786" y="5099007"/>
              <a:chExt cx="3276449" cy="1417040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7815786" y="5099007"/>
                <a:ext cx="3276449" cy="1417040"/>
              </a:xfrm>
              <a:prstGeom prst="rect">
                <a:avLst/>
              </a:prstGeom>
              <a:solidFill>
                <a:srgbClr val="E1C784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663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7815786" y="5111235"/>
                <a:ext cx="3276449" cy="1397000"/>
                <a:chOff x="502920" y="5222996"/>
                <a:chExt cx="3284220" cy="1397000"/>
              </a:xfrm>
            </p:grpSpPr>
            <p:cxnSp>
              <p:nvCxnSpPr>
                <p:cNvPr id="149" name="直接连接符 148"/>
                <p:cNvCxnSpPr/>
                <p:nvPr/>
              </p:nvCxnSpPr>
              <p:spPr>
                <a:xfrm>
                  <a:off x="502920" y="6619996"/>
                  <a:ext cx="3284220" cy="0"/>
                </a:xfrm>
                <a:prstGeom prst="line">
                  <a:avLst/>
                </a:prstGeom>
                <a:ln w="19050">
                  <a:solidFill>
                    <a:srgbClr val="E1C7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/>
                <p:cNvCxnSpPr/>
                <p:nvPr/>
              </p:nvCxnSpPr>
              <p:spPr>
                <a:xfrm>
                  <a:off x="502920" y="5222996"/>
                  <a:ext cx="3284220" cy="0"/>
                </a:xfrm>
                <a:prstGeom prst="line">
                  <a:avLst/>
                </a:prstGeom>
                <a:ln w="19050">
                  <a:solidFill>
                    <a:srgbClr val="E1C7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1" name="矩形 140"/>
            <p:cNvSpPr/>
            <p:nvPr/>
          </p:nvSpPr>
          <p:spPr>
            <a:xfrm>
              <a:off x="8152712" y="2313539"/>
              <a:ext cx="3035556" cy="2260388"/>
            </a:xfrm>
            <a:prstGeom prst="rect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8389322" y="2557739"/>
              <a:ext cx="2656655" cy="1107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3"/>
              <a:r>
                <a:rPr kumimoji="1" lang="zh-CN" altLang="en-US" sz="15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点击添加</a:t>
              </a:r>
              <a:endParaRPr kumimoji="1" lang="en-US" altLang="zh-CN" sz="15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defTabSz="685663"/>
              <a:r>
                <a:rPr kumimoji="1" lang="zh-CN" altLang="en-US" sz="3299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关键字</a:t>
              </a: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8152712" y="4920027"/>
              <a:ext cx="3035556" cy="1092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68566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此处文字替换成具体内容。此处文字替换成具体内容。此处文字替换成具体内容。</a:t>
              </a:r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9994911" y="3584963"/>
              <a:ext cx="742781" cy="812668"/>
              <a:chOff x="2145505" y="1627187"/>
              <a:chExt cx="590550" cy="646113"/>
            </a:xfrm>
            <a:solidFill>
              <a:schemeClr val="bg1">
                <a:alpha val="60000"/>
              </a:schemeClr>
            </a:solidFill>
          </p:grpSpPr>
          <p:sp>
            <p:nvSpPr>
              <p:cNvPr id="145" name="Freeform 9"/>
              <p:cNvSpPr>
                <a:spLocks noEditPoints="1"/>
              </p:cNvSpPr>
              <p:nvPr/>
            </p:nvSpPr>
            <p:spPr bwMode="auto">
              <a:xfrm>
                <a:off x="2239167" y="1627187"/>
                <a:ext cx="496888" cy="515938"/>
              </a:xfrm>
              <a:custGeom>
                <a:avLst/>
                <a:gdLst>
                  <a:gd name="T0" fmla="*/ 130 w 132"/>
                  <a:gd name="T1" fmla="*/ 61 h 135"/>
                  <a:gd name="T2" fmla="*/ 60 w 132"/>
                  <a:gd name="T3" fmla="*/ 3 h 135"/>
                  <a:gd name="T4" fmla="*/ 16 w 132"/>
                  <a:gd name="T5" fmla="*/ 26 h 135"/>
                  <a:gd name="T6" fmla="*/ 2 w 132"/>
                  <a:gd name="T7" fmla="*/ 73 h 135"/>
                  <a:gd name="T8" fmla="*/ 72 w 132"/>
                  <a:gd name="T9" fmla="*/ 131 h 135"/>
                  <a:gd name="T10" fmla="*/ 116 w 132"/>
                  <a:gd name="T11" fmla="*/ 109 h 135"/>
                  <a:gd name="T12" fmla="*/ 130 w 132"/>
                  <a:gd name="T13" fmla="*/ 61 h 135"/>
                  <a:gd name="T14" fmla="*/ 70 w 132"/>
                  <a:gd name="T15" fmla="*/ 115 h 135"/>
                  <a:gd name="T16" fmla="*/ 18 w 132"/>
                  <a:gd name="T17" fmla="*/ 71 h 135"/>
                  <a:gd name="T18" fmla="*/ 62 w 132"/>
                  <a:gd name="T19" fmla="*/ 19 h 135"/>
                  <a:gd name="T20" fmla="*/ 114 w 132"/>
                  <a:gd name="T21" fmla="*/ 63 h 135"/>
                  <a:gd name="T22" fmla="*/ 70 w 132"/>
                  <a:gd name="T23" fmla="*/ 115 h 135"/>
                  <a:gd name="T24" fmla="*/ 67 w 132"/>
                  <a:gd name="T25" fmla="*/ 28 h 135"/>
                  <a:gd name="T26" fmla="*/ 63 w 132"/>
                  <a:gd name="T27" fmla="*/ 28 h 135"/>
                  <a:gd name="T28" fmla="*/ 36 w 132"/>
                  <a:gd name="T29" fmla="*/ 42 h 135"/>
                  <a:gd name="T30" fmla="*/ 36 w 132"/>
                  <a:gd name="T31" fmla="*/ 48 h 135"/>
                  <a:gd name="T32" fmla="*/ 42 w 132"/>
                  <a:gd name="T33" fmla="*/ 48 h 135"/>
                  <a:gd name="T34" fmla="*/ 64 w 132"/>
                  <a:gd name="T35" fmla="*/ 37 h 135"/>
                  <a:gd name="T36" fmla="*/ 67 w 132"/>
                  <a:gd name="T37" fmla="*/ 36 h 135"/>
                  <a:gd name="T38" fmla="*/ 87 w 132"/>
                  <a:gd name="T39" fmla="*/ 43 h 135"/>
                  <a:gd name="T40" fmla="*/ 92 w 132"/>
                  <a:gd name="T41" fmla="*/ 43 h 135"/>
                  <a:gd name="T42" fmla="*/ 92 w 132"/>
                  <a:gd name="T43" fmla="*/ 37 h 135"/>
                  <a:gd name="T44" fmla="*/ 67 w 132"/>
                  <a:gd name="T45" fmla="*/ 2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2" h="135">
                    <a:moveTo>
                      <a:pt x="130" y="61"/>
                    </a:moveTo>
                    <a:cubicBezTo>
                      <a:pt x="127" y="26"/>
                      <a:pt x="96" y="0"/>
                      <a:pt x="60" y="3"/>
                    </a:cubicBezTo>
                    <a:cubicBezTo>
                      <a:pt x="43" y="4"/>
                      <a:pt x="28" y="12"/>
                      <a:pt x="16" y="26"/>
                    </a:cubicBezTo>
                    <a:cubicBezTo>
                      <a:pt x="5" y="39"/>
                      <a:pt x="0" y="56"/>
                      <a:pt x="2" y="73"/>
                    </a:cubicBezTo>
                    <a:cubicBezTo>
                      <a:pt x="5" y="108"/>
                      <a:pt x="36" y="135"/>
                      <a:pt x="72" y="131"/>
                    </a:cubicBezTo>
                    <a:cubicBezTo>
                      <a:pt x="89" y="130"/>
                      <a:pt x="104" y="122"/>
                      <a:pt x="116" y="109"/>
                    </a:cubicBezTo>
                    <a:cubicBezTo>
                      <a:pt x="127" y="95"/>
                      <a:pt x="132" y="79"/>
                      <a:pt x="130" y="61"/>
                    </a:cubicBezTo>
                    <a:close/>
                    <a:moveTo>
                      <a:pt x="70" y="115"/>
                    </a:moveTo>
                    <a:cubicBezTo>
                      <a:pt x="44" y="117"/>
                      <a:pt x="20" y="98"/>
                      <a:pt x="18" y="71"/>
                    </a:cubicBezTo>
                    <a:cubicBezTo>
                      <a:pt x="16" y="45"/>
                      <a:pt x="35" y="21"/>
                      <a:pt x="62" y="19"/>
                    </a:cubicBezTo>
                    <a:cubicBezTo>
                      <a:pt x="88" y="17"/>
                      <a:pt x="112" y="36"/>
                      <a:pt x="114" y="63"/>
                    </a:cubicBezTo>
                    <a:cubicBezTo>
                      <a:pt x="116" y="89"/>
                      <a:pt x="97" y="113"/>
                      <a:pt x="70" y="115"/>
                    </a:cubicBezTo>
                    <a:close/>
                    <a:moveTo>
                      <a:pt x="67" y="28"/>
                    </a:moveTo>
                    <a:cubicBezTo>
                      <a:pt x="65" y="28"/>
                      <a:pt x="64" y="28"/>
                      <a:pt x="63" y="28"/>
                    </a:cubicBezTo>
                    <a:cubicBezTo>
                      <a:pt x="52" y="29"/>
                      <a:pt x="43" y="35"/>
                      <a:pt x="36" y="42"/>
                    </a:cubicBezTo>
                    <a:cubicBezTo>
                      <a:pt x="34" y="44"/>
                      <a:pt x="35" y="46"/>
                      <a:pt x="36" y="48"/>
                    </a:cubicBezTo>
                    <a:cubicBezTo>
                      <a:pt x="37" y="49"/>
                      <a:pt x="40" y="50"/>
                      <a:pt x="42" y="48"/>
                    </a:cubicBezTo>
                    <a:cubicBezTo>
                      <a:pt x="47" y="42"/>
                      <a:pt x="55" y="37"/>
                      <a:pt x="64" y="37"/>
                    </a:cubicBezTo>
                    <a:cubicBezTo>
                      <a:pt x="65" y="36"/>
                      <a:pt x="66" y="36"/>
                      <a:pt x="67" y="36"/>
                    </a:cubicBezTo>
                    <a:cubicBezTo>
                      <a:pt x="74" y="36"/>
                      <a:pt x="81" y="39"/>
                      <a:pt x="87" y="43"/>
                    </a:cubicBezTo>
                    <a:cubicBezTo>
                      <a:pt x="88" y="45"/>
                      <a:pt x="91" y="44"/>
                      <a:pt x="92" y="43"/>
                    </a:cubicBezTo>
                    <a:cubicBezTo>
                      <a:pt x="94" y="41"/>
                      <a:pt x="93" y="38"/>
                      <a:pt x="92" y="37"/>
                    </a:cubicBezTo>
                    <a:cubicBezTo>
                      <a:pt x="85" y="31"/>
                      <a:pt x="76" y="28"/>
                      <a:pt x="67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6" name="Freeform 10"/>
              <p:cNvSpPr>
                <a:spLocks noEditPoints="1"/>
              </p:cNvSpPr>
              <p:nvPr/>
            </p:nvSpPr>
            <p:spPr bwMode="auto">
              <a:xfrm>
                <a:off x="2145505" y="2039937"/>
                <a:ext cx="228600" cy="233363"/>
              </a:xfrm>
              <a:custGeom>
                <a:avLst/>
                <a:gdLst>
                  <a:gd name="T0" fmla="*/ 31 w 61"/>
                  <a:gd name="T1" fmla="*/ 0 h 61"/>
                  <a:gd name="T2" fmla="*/ 7 w 61"/>
                  <a:gd name="T3" fmla="*/ 28 h 61"/>
                  <a:gd name="T4" fmla="*/ 9 w 61"/>
                  <a:gd name="T5" fmla="*/ 56 h 61"/>
                  <a:gd name="T6" fmla="*/ 24 w 61"/>
                  <a:gd name="T7" fmla="*/ 61 h 61"/>
                  <a:gd name="T8" fmla="*/ 38 w 61"/>
                  <a:gd name="T9" fmla="*/ 53 h 61"/>
                  <a:gd name="T10" fmla="*/ 61 w 61"/>
                  <a:gd name="T11" fmla="*/ 26 h 61"/>
                  <a:gd name="T12" fmla="*/ 31 w 61"/>
                  <a:gd name="T13" fmla="*/ 0 h 61"/>
                  <a:gd name="T14" fmla="*/ 32 w 61"/>
                  <a:gd name="T15" fmla="*/ 17 h 61"/>
                  <a:gd name="T16" fmla="*/ 16 w 61"/>
                  <a:gd name="T17" fmla="*/ 35 h 61"/>
                  <a:gd name="T18" fmla="*/ 14 w 61"/>
                  <a:gd name="T19" fmla="*/ 40 h 61"/>
                  <a:gd name="T20" fmla="*/ 17 w 61"/>
                  <a:gd name="T21" fmla="*/ 46 h 61"/>
                  <a:gd name="T22" fmla="*/ 17 w 61"/>
                  <a:gd name="T23" fmla="*/ 51 h 61"/>
                  <a:gd name="T24" fmla="*/ 13 w 61"/>
                  <a:gd name="T25" fmla="*/ 51 h 61"/>
                  <a:gd name="T26" fmla="*/ 8 w 61"/>
                  <a:gd name="T27" fmla="*/ 40 h 61"/>
                  <a:gd name="T28" fmla="*/ 11 w 61"/>
                  <a:gd name="T29" fmla="*/ 31 h 61"/>
                  <a:gd name="T30" fmla="*/ 27 w 61"/>
                  <a:gd name="T31" fmla="*/ 13 h 61"/>
                  <a:gd name="T32" fmla="*/ 31 w 61"/>
                  <a:gd name="T33" fmla="*/ 12 h 61"/>
                  <a:gd name="T34" fmla="*/ 32 w 61"/>
                  <a:gd name="T35" fmla="*/ 1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7" y="28"/>
                      <a:pt x="7" y="28"/>
                      <a:pt x="7" y="28"/>
                    </a:cubicBezTo>
                    <a:cubicBezTo>
                      <a:pt x="0" y="36"/>
                      <a:pt x="1" y="49"/>
                      <a:pt x="9" y="56"/>
                    </a:cubicBezTo>
                    <a:cubicBezTo>
                      <a:pt x="13" y="59"/>
                      <a:pt x="19" y="61"/>
                      <a:pt x="24" y="61"/>
                    </a:cubicBezTo>
                    <a:cubicBezTo>
                      <a:pt x="29" y="60"/>
                      <a:pt x="34" y="58"/>
                      <a:pt x="38" y="53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49" y="20"/>
                      <a:pt x="38" y="11"/>
                      <a:pt x="31" y="0"/>
                    </a:cubicBezTo>
                    <a:close/>
                    <a:moveTo>
                      <a:pt x="32" y="17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7"/>
                      <a:pt x="14" y="39"/>
                      <a:pt x="14" y="40"/>
                    </a:cubicBezTo>
                    <a:cubicBezTo>
                      <a:pt x="14" y="42"/>
                      <a:pt x="15" y="45"/>
                      <a:pt x="17" y="46"/>
                    </a:cubicBezTo>
                    <a:cubicBezTo>
                      <a:pt x="18" y="47"/>
                      <a:pt x="18" y="49"/>
                      <a:pt x="17" y="51"/>
                    </a:cubicBezTo>
                    <a:cubicBezTo>
                      <a:pt x="17" y="51"/>
                      <a:pt x="14" y="52"/>
                      <a:pt x="13" y="51"/>
                    </a:cubicBezTo>
                    <a:cubicBezTo>
                      <a:pt x="10" y="48"/>
                      <a:pt x="8" y="44"/>
                      <a:pt x="8" y="40"/>
                    </a:cubicBezTo>
                    <a:cubicBezTo>
                      <a:pt x="8" y="37"/>
                      <a:pt x="9" y="34"/>
                      <a:pt x="11" y="31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1"/>
                      <a:pt x="30" y="11"/>
                      <a:pt x="31" y="12"/>
                    </a:cubicBezTo>
                    <a:cubicBezTo>
                      <a:pt x="32" y="13"/>
                      <a:pt x="33" y="15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F839BFA-28F9-4E25-8DCD-3E06BF15DAAE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运营服务</a:t>
            </a:r>
          </a:p>
        </p:txBody>
      </p:sp>
    </p:spTree>
    <p:extLst>
      <p:ext uri="{BB962C8B-B14F-4D97-AF65-F5344CB8AC3E}">
        <p14:creationId xmlns:p14="http://schemas.microsoft.com/office/powerpoint/2010/main" val="286675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/>
          <p:cNvGrpSpPr/>
          <p:nvPr/>
        </p:nvGrpSpPr>
        <p:grpSpPr>
          <a:xfrm>
            <a:off x="3428944" y="3323475"/>
            <a:ext cx="2355409" cy="1299025"/>
            <a:chOff x="5008323" y="4578037"/>
            <a:chExt cx="3141681" cy="1732033"/>
          </a:xfrm>
        </p:grpSpPr>
        <p:sp>
          <p:nvSpPr>
            <p:cNvPr id="119" name="矩形 118"/>
            <p:cNvSpPr/>
            <p:nvPr/>
          </p:nvSpPr>
          <p:spPr>
            <a:xfrm>
              <a:off x="5008323" y="4578037"/>
              <a:ext cx="3141681" cy="1732033"/>
            </a:xfrm>
            <a:prstGeom prst="rect">
              <a:avLst/>
            </a:prstGeom>
            <a:solidFill>
              <a:srgbClr val="B0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5200841" y="5545651"/>
              <a:ext cx="2492229" cy="676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3"/>
              <a:r>
                <a:rPr lang="zh-CN" altLang="en-US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点击添加</a:t>
              </a:r>
              <a:r>
                <a:rPr lang="zh-CN" altLang="en-US" sz="2699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5265565" y="4750641"/>
              <a:ext cx="315734" cy="499135"/>
            </a:xfrm>
            <a:custGeom>
              <a:avLst/>
              <a:gdLst/>
              <a:ahLst/>
              <a:cxnLst/>
              <a:rect l="l" t="t" r="r" b="b"/>
              <a:pathLst>
                <a:path w="315734" h="499135">
                  <a:moveTo>
                    <a:pt x="179280" y="269245"/>
                  </a:moveTo>
                  <a:lnTo>
                    <a:pt x="179280" y="434647"/>
                  </a:lnTo>
                  <a:lnTo>
                    <a:pt x="215561" y="429424"/>
                  </a:lnTo>
                  <a:cubicBezTo>
                    <a:pt x="257219" y="417592"/>
                    <a:pt x="280020" y="390971"/>
                    <a:pt x="283964" y="349559"/>
                  </a:cubicBezTo>
                  <a:cubicBezTo>
                    <a:pt x="286922" y="316036"/>
                    <a:pt x="263998" y="291756"/>
                    <a:pt x="215191" y="276720"/>
                  </a:cubicBezTo>
                  <a:close/>
                  <a:moveTo>
                    <a:pt x="143280" y="85383"/>
                  </a:moveTo>
                  <a:lnTo>
                    <a:pt x="113142" y="89629"/>
                  </a:lnTo>
                  <a:cubicBezTo>
                    <a:pt x="74196" y="100228"/>
                    <a:pt x="52257" y="123769"/>
                    <a:pt x="47327" y="160250"/>
                  </a:cubicBezTo>
                  <a:cubicBezTo>
                    <a:pt x="45355" y="189830"/>
                    <a:pt x="67417" y="212014"/>
                    <a:pt x="113512" y="226804"/>
                  </a:cubicBezTo>
                  <a:lnTo>
                    <a:pt x="143280" y="233585"/>
                  </a:lnTo>
                  <a:close/>
                  <a:moveTo>
                    <a:pt x="143280" y="0"/>
                  </a:moveTo>
                  <a:lnTo>
                    <a:pt x="179280" y="0"/>
                  </a:lnTo>
                  <a:lnTo>
                    <a:pt x="179280" y="58710"/>
                  </a:lnTo>
                  <a:lnTo>
                    <a:pt x="213219" y="63007"/>
                  </a:lnTo>
                  <a:cubicBezTo>
                    <a:pt x="263998" y="76565"/>
                    <a:pt x="294810" y="108979"/>
                    <a:pt x="305656" y="160250"/>
                  </a:cubicBezTo>
                  <a:lnTo>
                    <a:pt x="272132" y="170110"/>
                  </a:lnTo>
                  <a:cubicBezTo>
                    <a:pt x="264244" y="127713"/>
                    <a:pt x="240827" y="100844"/>
                    <a:pt x="201881" y="89506"/>
                  </a:cubicBezTo>
                  <a:lnTo>
                    <a:pt x="179280" y="86349"/>
                  </a:lnTo>
                  <a:lnTo>
                    <a:pt x="179280" y="241663"/>
                  </a:lnTo>
                  <a:lnTo>
                    <a:pt x="234541" y="253672"/>
                  </a:lnTo>
                  <a:cubicBezTo>
                    <a:pt x="291482" y="272899"/>
                    <a:pt x="318473" y="306176"/>
                    <a:pt x="315516" y="353503"/>
                  </a:cubicBezTo>
                  <a:cubicBezTo>
                    <a:pt x="310586" y="403789"/>
                    <a:pt x="281992" y="436326"/>
                    <a:pt x="229735" y="451116"/>
                  </a:cubicBezTo>
                  <a:lnTo>
                    <a:pt x="179280" y="458560"/>
                  </a:lnTo>
                  <a:lnTo>
                    <a:pt x="179280" y="499135"/>
                  </a:lnTo>
                  <a:lnTo>
                    <a:pt x="143280" y="499135"/>
                  </a:lnTo>
                  <a:lnTo>
                    <a:pt x="143280" y="457552"/>
                  </a:lnTo>
                  <a:lnTo>
                    <a:pt x="105747" y="454074"/>
                  </a:lnTo>
                  <a:cubicBezTo>
                    <a:pt x="49053" y="440270"/>
                    <a:pt x="13804" y="402803"/>
                    <a:pt x="0" y="341672"/>
                  </a:cubicBezTo>
                  <a:lnTo>
                    <a:pt x="33523" y="329840"/>
                  </a:lnTo>
                  <a:cubicBezTo>
                    <a:pt x="41411" y="383083"/>
                    <a:pt x="68526" y="416360"/>
                    <a:pt x="114867" y="429671"/>
                  </a:cubicBezTo>
                  <a:lnTo>
                    <a:pt x="143280" y="433256"/>
                  </a:lnTo>
                  <a:lnTo>
                    <a:pt x="143280" y="261426"/>
                  </a:lnTo>
                  <a:lnTo>
                    <a:pt x="94162" y="250098"/>
                  </a:lnTo>
                  <a:cubicBezTo>
                    <a:pt x="39932" y="231611"/>
                    <a:pt x="13804" y="201662"/>
                    <a:pt x="15776" y="160250"/>
                  </a:cubicBezTo>
                  <a:cubicBezTo>
                    <a:pt x="18734" y="109965"/>
                    <a:pt x="45725" y="77797"/>
                    <a:pt x="96750" y="63747"/>
                  </a:cubicBezTo>
                  <a:lnTo>
                    <a:pt x="143280" y="574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99000" sy="99000" algn="ctr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68564" tIns="34282" rIns="68564" bIns="3428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63"/>
              <a:endParaRPr kumimoji="1" lang="zh-CN" altLang="en-US" sz="2099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63738" y="3323475"/>
            <a:ext cx="2355409" cy="1299025"/>
            <a:chOff x="1445752" y="4578037"/>
            <a:chExt cx="3141681" cy="1732033"/>
          </a:xfrm>
        </p:grpSpPr>
        <p:sp>
          <p:nvSpPr>
            <p:cNvPr id="124" name="矩形 123"/>
            <p:cNvSpPr/>
            <p:nvPr/>
          </p:nvSpPr>
          <p:spPr>
            <a:xfrm>
              <a:off x="1445752" y="4578037"/>
              <a:ext cx="3141681" cy="1732033"/>
            </a:xfrm>
            <a:prstGeom prst="rect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1638270" y="5545651"/>
              <a:ext cx="2492229" cy="676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3"/>
              <a:r>
                <a:rPr lang="zh-CN" altLang="en-US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点击添加</a:t>
              </a:r>
              <a:r>
                <a:rPr lang="zh-CN" altLang="en-US" sz="2699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127" name="Freeform 5"/>
            <p:cNvSpPr>
              <a:spLocks noEditPoints="1"/>
            </p:cNvSpPr>
            <p:nvPr/>
          </p:nvSpPr>
          <p:spPr bwMode="auto">
            <a:xfrm>
              <a:off x="1646916" y="4705082"/>
              <a:ext cx="639084" cy="597296"/>
            </a:xfrm>
            <a:custGeom>
              <a:avLst/>
              <a:gdLst>
                <a:gd name="T0" fmla="*/ 139 w 282"/>
                <a:gd name="T1" fmla="*/ 50 h 265"/>
                <a:gd name="T2" fmla="*/ 162 w 282"/>
                <a:gd name="T3" fmla="*/ 76 h 265"/>
                <a:gd name="T4" fmla="*/ 176 w 282"/>
                <a:gd name="T5" fmla="*/ 125 h 265"/>
                <a:gd name="T6" fmla="*/ 140 w 282"/>
                <a:gd name="T7" fmla="*/ 89 h 265"/>
                <a:gd name="T8" fmla="*/ 213 w 282"/>
                <a:gd name="T9" fmla="*/ 185 h 265"/>
                <a:gd name="T10" fmla="*/ 148 w 282"/>
                <a:gd name="T11" fmla="*/ 223 h 265"/>
                <a:gd name="T12" fmla="*/ 198 w 282"/>
                <a:gd name="T13" fmla="*/ 230 h 265"/>
                <a:gd name="T14" fmla="*/ 225 w 282"/>
                <a:gd name="T15" fmla="*/ 194 h 265"/>
                <a:gd name="T16" fmla="*/ 211 w 282"/>
                <a:gd name="T17" fmla="*/ 239 h 265"/>
                <a:gd name="T18" fmla="*/ 57 w 282"/>
                <a:gd name="T19" fmla="*/ 203 h 265"/>
                <a:gd name="T20" fmla="*/ 39 w 282"/>
                <a:gd name="T21" fmla="*/ 172 h 265"/>
                <a:gd name="T22" fmla="*/ 139 w 282"/>
                <a:gd name="T23" fmla="*/ 39 h 265"/>
                <a:gd name="T24" fmla="*/ 170 w 282"/>
                <a:gd name="T25" fmla="*/ 22 h 265"/>
                <a:gd name="T26" fmla="*/ 215 w 282"/>
                <a:gd name="T27" fmla="*/ 36 h 265"/>
                <a:gd name="T28" fmla="*/ 224 w 282"/>
                <a:gd name="T29" fmla="*/ 181 h 265"/>
                <a:gd name="T30" fmla="*/ 225 w 282"/>
                <a:gd name="T31" fmla="*/ 194 h 265"/>
                <a:gd name="T32" fmla="*/ 72 w 282"/>
                <a:gd name="T33" fmla="*/ 130 h 265"/>
                <a:gd name="T34" fmla="*/ 42 w 282"/>
                <a:gd name="T35" fmla="*/ 164 h 265"/>
                <a:gd name="T36" fmla="*/ 66 w 282"/>
                <a:gd name="T37" fmla="*/ 154 h 265"/>
                <a:gd name="T38" fmla="*/ 87 w 282"/>
                <a:gd name="T39" fmla="*/ 184 h 265"/>
                <a:gd name="T40" fmla="*/ 79 w 282"/>
                <a:gd name="T41" fmla="*/ 146 h 265"/>
                <a:gd name="T42" fmla="*/ 73 w 282"/>
                <a:gd name="T43" fmla="*/ 158 h 265"/>
                <a:gd name="T44" fmla="*/ 65 w 282"/>
                <a:gd name="T45" fmla="*/ 204 h 265"/>
                <a:gd name="T46" fmla="*/ 110 w 282"/>
                <a:gd name="T47" fmla="*/ 196 h 265"/>
                <a:gd name="T48" fmla="*/ 82 w 282"/>
                <a:gd name="T49" fmla="*/ 190 h 265"/>
                <a:gd name="T50" fmla="*/ 168 w 282"/>
                <a:gd name="T51" fmla="*/ 33 h 265"/>
                <a:gd name="T52" fmla="*/ 171 w 282"/>
                <a:gd name="T53" fmla="*/ 73 h 265"/>
                <a:gd name="T54" fmla="*/ 216 w 282"/>
                <a:gd name="T55" fmla="*/ 82 h 265"/>
                <a:gd name="T56" fmla="*/ 133 w 282"/>
                <a:gd name="T57" fmla="*/ 43 h 265"/>
                <a:gd name="T58" fmla="*/ 102 w 282"/>
                <a:gd name="T59" fmla="*/ 77 h 265"/>
                <a:gd name="T60" fmla="*/ 133 w 282"/>
                <a:gd name="T61" fmla="*/ 43 h 265"/>
                <a:gd name="T62" fmla="*/ 215 w 282"/>
                <a:gd name="T63" fmla="*/ 176 h 265"/>
                <a:gd name="T64" fmla="*/ 181 w 282"/>
                <a:gd name="T65" fmla="*/ 183 h 265"/>
                <a:gd name="T66" fmla="*/ 100 w 282"/>
                <a:gd name="T67" fmla="*/ 87 h 265"/>
                <a:gd name="T68" fmla="*/ 66 w 282"/>
                <a:gd name="T69" fmla="*/ 94 h 265"/>
                <a:gd name="T70" fmla="*/ 220 w 282"/>
                <a:gd name="T71" fmla="*/ 98 h 265"/>
                <a:gd name="T72" fmla="*/ 220 w 282"/>
                <a:gd name="T73" fmla="*/ 172 h 265"/>
                <a:gd name="T74" fmla="*/ 220 w 282"/>
                <a:gd name="T75" fmla="*/ 98 h 265"/>
                <a:gd name="T76" fmla="*/ 107 w 282"/>
                <a:gd name="T77" fmla="*/ 184 h 265"/>
                <a:gd name="T78" fmla="*/ 107 w 282"/>
                <a:gd name="T79" fmla="*/ 86 h 265"/>
                <a:gd name="T80" fmla="*/ 174 w 282"/>
                <a:gd name="T81" fmla="*/ 86 h 265"/>
                <a:gd name="T82" fmla="*/ 174 w 282"/>
                <a:gd name="T83" fmla="*/ 184 h 265"/>
                <a:gd name="T84" fmla="*/ 142 w 282"/>
                <a:gd name="T85" fmla="*/ 220 h 265"/>
                <a:gd name="T86" fmla="*/ 119 w 282"/>
                <a:gd name="T87" fmla="*/ 194 h 265"/>
                <a:gd name="T88" fmla="*/ 215 w 282"/>
                <a:gd name="T89" fmla="*/ 94 h 265"/>
                <a:gd name="T90" fmla="*/ 181 w 282"/>
                <a:gd name="T91" fmla="*/ 87 h 265"/>
                <a:gd name="T92" fmla="*/ 215 w 282"/>
                <a:gd name="T93" fmla="*/ 9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2" h="265">
                  <a:moveTo>
                    <a:pt x="164" y="72"/>
                  </a:moveTo>
                  <a:cubicBezTo>
                    <a:pt x="156" y="63"/>
                    <a:pt x="149" y="56"/>
                    <a:pt x="142" y="50"/>
                  </a:cubicBezTo>
                  <a:cubicBezTo>
                    <a:pt x="141" y="49"/>
                    <a:pt x="140" y="49"/>
                    <a:pt x="139" y="50"/>
                  </a:cubicBezTo>
                  <a:cubicBezTo>
                    <a:pt x="132" y="56"/>
                    <a:pt x="124" y="63"/>
                    <a:pt x="117" y="72"/>
                  </a:cubicBezTo>
                  <a:cubicBezTo>
                    <a:pt x="116" y="73"/>
                    <a:pt x="117" y="76"/>
                    <a:pt x="119" y="76"/>
                  </a:cubicBezTo>
                  <a:cubicBezTo>
                    <a:pt x="133" y="75"/>
                    <a:pt x="148" y="75"/>
                    <a:pt x="162" y="76"/>
                  </a:cubicBezTo>
                  <a:cubicBezTo>
                    <a:pt x="164" y="76"/>
                    <a:pt x="165" y="74"/>
                    <a:pt x="164" y="72"/>
                  </a:cubicBezTo>
                  <a:close/>
                  <a:moveTo>
                    <a:pt x="140" y="89"/>
                  </a:moveTo>
                  <a:cubicBezTo>
                    <a:pt x="160" y="89"/>
                    <a:pt x="176" y="105"/>
                    <a:pt x="176" y="125"/>
                  </a:cubicBezTo>
                  <a:cubicBezTo>
                    <a:pt x="176" y="144"/>
                    <a:pt x="160" y="160"/>
                    <a:pt x="140" y="160"/>
                  </a:cubicBezTo>
                  <a:cubicBezTo>
                    <a:pt x="120" y="160"/>
                    <a:pt x="104" y="144"/>
                    <a:pt x="104" y="125"/>
                  </a:cubicBezTo>
                  <a:cubicBezTo>
                    <a:pt x="104" y="105"/>
                    <a:pt x="120" y="89"/>
                    <a:pt x="140" y="89"/>
                  </a:cubicBezTo>
                  <a:close/>
                  <a:moveTo>
                    <a:pt x="216" y="190"/>
                  </a:moveTo>
                  <a:cubicBezTo>
                    <a:pt x="216" y="189"/>
                    <a:pt x="216" y="188"/>
                    <a:pt x="216" y="187"/>
                  </a:cubicBezTo>
                  <a:cubicBezTo>
                    <a:pt x="216" y="185"/>
                    <a:pt x="214" y="184"/>
                    <a:pt x="213" y="185"/>
                  </a:cubicBezTo>
                  <a:cubicBezTo>
                    <a:pt x="203" y="188"/>
                    <a:pt x="191" y="190"/>
                    <a:pt x="178" y="192"/>
                  </a:cubicBezTo>
                  <a:cubicBezTo>
                    <a:pt x="175" y="192"/>
                    <a:pt x="173" y="194"/>
                    <a:pt x="171" y="196"/>
                  </a:cubicBezTo>
                  <a:cubicBezTo>
                    <a:pt x="163" y="207"/>
                    <a:pt x="155" y="215"/>
                    <a:pt x="148" y="223"/>
                  </a:cubicBezTo>
                  <a:cubicBezTo>
                    <a:pt x="146" y="224"/>
                    <a:pt x="147" y="225"/>
                    <a:pt x="148" y="226"/>
                  </a:cubicBezTo>
                  <a:cubicBezTo>
                    <a:pt x="167" y="239"/>
                    <a:pt x="185" y="241"/>
                    <a:pt x="197" y="235"/>
                  </a:cubicBezTo>
                  <a:cubicBezTo>
                    <a:pt x="199" y="234"/>
                    <a:pt x="199" y="232"/>
                    <a:pt x="198" y="230"/>
                  </a:cubicBezTo>
                  <a:cubicBezTo>
                    <a:pt x="186" y="216"/>
                    <a:pt x="195" y="194"/>
                    <a:pt x="214" y="192"/>
                  </a:cubicBezTo>
                  <a:cubicBezTo>
                    <a:pt x="215" y="192"/>
                    <a:pt x="216" y="191"/>
                    <a:pt x="216" y="190"/>
                  </a:cubicBezTo>
                  <a:close/>
                  <a:moveTo>
                    <a:pt x="225" y="194"/>
                  </a:moveTo>
                  <a:cubicBezTo>
                    <a:pt x="233" y="198"/>
                    <a:pt x="239" y="206"/>
                    <a:pt x="239" y="215"/>
                  </a:cubicBezTo>
                  <a:cubicBezTo>
                    <a:pt x="239" y="229"/>
                    <a:pt x="227" y="240"/>
                    <a:pt x="213" y="238"/>
                  </a:cubicBezTo>
                  <a:cubicBezTo>
                    <a:pt x="212" y="238"/>
                    <a:pt x="212" y="238"/>
                    <a:pt x="211" y="239"/>
                  </a:cubicBezTo>
                  <a:cubicBezTo>
                    <a:pt x="196" y="254"/>
                    <a:pt x="171" y="253"/>
                    <a:pt x="142" y="230"/>
                  </a:cubicBezTo>
                  <a:cubicBezTo>
                    <a:pt x="141" y="229"/>
                    <a:pt x="140" y="229"/>
                    <a:pt x="139" y="230"/>
                  </a:cubicBezTo>
                  <a:cubicBezTo>
                    <a:pt x="96" y="265"/>
                    <a:pt x="59" y="250"/>
                    <a:pt x="57" y="203"/>
                  </a:cubicBezTo>
                  <a:cubicBezTo>
                    <a:pt x="57" y="202"/>
                    <a:pt x="57" y="201"/>
                    <a:pt x="56" y="201"/>
                  </a:cubicBezTo>
                  <a:cubicBezTo>
                    <a:pt x="44" y="197"/>
                    <a:pt x="38" y="186"/>
                    <a:pt x="40" y="174"/>
                  </a:cubicBezTo>
                  <a:cubicBezTo>
                    <a:pt x="40" y="173"/>
                    <a:pt x="40" y="172"/>
                    <a:pt x="39" y="172"/>
                  </a:cubicBezTo>
                  <a:cubicBezTo>
                    <a:pt x="0" y="147"/>
                    <a:pt x="6" y="108"/>
                    <a:pt x="57" y="88"/>
                  </a:cubicBezTo>
                  <a:cubicBezTo>
                    <a:pt x="58" y="88"/>
                    <a:pt x="59" y="87"/>
                    <a:pt x="59" y="86"/>
                  </a:cubicBezTo>
                  <a:cubicBezTo>
                    <a:pt x="49" y="24"/>
                    <a:pt x="90" y="0"/>
                    <a:pt x="139" y="39"/>
                  </a:cubicBezTo>
                  <a:cubicBezTo>
                    <a:pt x="140" y="40"/>
                    <a:pt x="141" y="40"/>
                    <a:pt x="142" y="39"/>
                  </a:cubicBezTo>
                  <a:cubicBezTo>
                    <a:pt x="151" y="32"/>
                    <a:pt x="160" y="27"/>
                    <a:pt x="169" y="24"/>
                  </a:cubicBezTo>
                  <a:cubicBezTo>
                    <a:pt x="170" y="23"/>
                    <a:pt x="170" y="23"/>
                    <a:pt x="170" y="22"/>
                  </a:cubicBezTo>
                  <a:cubicBezTo>
                    <a:pt x="173" y="12"/>
                    <a:pt x="182" y="4"/>
                    <a:pt x="193" y="4"/>
                  </a:cubicBezTo>
                  <a:cubicBezTo>
                    <a:pt x="209" y="4"/>
                    <a:pt x="219" y="19"/>
                    <a:pt x="215" y="34"/>
                  </a:cubicBezTo>
                  <a:cubicBezTo>
                    <a:pt x="215" y="34"/>
                    <a:pt x="215" y="35"/>
                    <a:pt x="215" y="36"/>
                  </a:cubicBezTo>
                  <a:cubicBezTo>
                    <a:pt x="222" y="47"/>
                    <a:pt x="225" y="64"/>
                    <a:pt x="222" y="85"/>
                  </a:cubicBezTo>
                  <a:cubicBezTo>
                    <a:pt x="222" y="87"/>
                    <a:pt x="223" y="88"/>
                    <a:pt x="224" y="88"/>
                  </a:cubicBezTo>
                  <a:cubicBezTo>
                    <a:pt x="282" y="111"/>
                    <a:pt x="282" y="158"/>
                    <a:pt x="224" y="181"/>
                  </a:cubicBezTo>
                  <a:cubicBezTo>
                    <a:pt x="223" y="182"/>
                    <a:pt x="222" y="183"/>
                    <a:pt x="222" y="184"/>
                  </a:cubicBezTo>
                  <a:cubicBezTo>
                    <a:pt x="223" y="187"/>
                    <a:pt x="223" y="189"/>
                    <a:pt x="223" y="192"/>
                  </a:cubicBezTo>
                  <a:cubicBezTo>
                    <a:pt x="223" y="193"/>
                    <a:pt x="224" y="194"/>
                    <a:pt x="225" y="194"/>
                  </a:cubicBezTo>
                  <a:close/>
                  <a:moveTo>
                    <a:pt x="66" y="154"/>
                  </a:moveTo>
                  <a:cubicBezTo>
                    <a:pt x="68" y="149"/>
                    <a:pt x="70" y="144"/>
                    <a:pt x="72" y="139"/>
                  </a:cubicBezTo>
                  <a:cubicBezTo>
                    <a:pt x="73" y="136"/>
                    <a:pt x="73" y="133"/>
                    <a:pt x="72" y="130"/>
                  </a:cubicBezTo>
                  <a:cubicBezTo>
                    <a:pt x="67" y="118"/>
                    <a:pt x="63" y="107"/>
                    <a:pt x="61" y="97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21" y="113"/>
                    <a:pt x="16" y="143"/>
                    <a:pt x="42" y="164"/>
                  </a:cubicBezTo>
                  <a:cubicBezTo>
                    <a:pt x="43" y="165"/>
                    <a:pt x="44" y="165"/>
                    <a:pt x="45" y="164"/>
                  </a:cubicBezTo>
                  <a:cubicBezTo>
                    <a:pt x="50" y="159"/>
                    <a:pt x="56" y="156"/>
                    <a:pt x="63" y="156"/>
                  </a:cubicBezTo>
                  <a:cubicBezTo>
                    <a:pt x="64" y="156"/>
                    <a:pt x="66" y="155"/>
                    <a:pt x="66" y="154"/>
                  </a:cubicBezTo>
                  <a:close/>
                  <a:moveTo>
                    <a:pt x="73" y="158"/>
                  </a:moveTo>
                  <a:cubicBezTo>
                    <a:pt x="81" y="163"/>
                    <a:pt x="86" y="172"/>
                    <a:pt x="85" y="182"/>
                  </a:cubicBezTo>
                  <a:cubicBezTo>
                    <a:pt x="85" y="183"/>
                    <a:pt x="86" y="184"/>
                    <a:pt x="87" y="184"/>
                  </a:cubicBezTo>
                  <a:cubicBezTo>
                    <a:pt x="90" y="185"/>
                    <a:pt x="94" y="186"/>
                    <a:pt x="98" y="186"/>
                  </a:cubicBezTo>
                  <a:cubicBezTo>
                    <a:pt x="100" y="187"/>
                    <a:pt x="101" y="184"/>
                    <a:pt x="100" y="183"/>
                  </a:cubicBezTo>
                  <a:cubicBezTo>
                    <a:pt x="92" y="171"/>
                    <a:pt x="85" y="158"/>
                    <a:pt x="79" y="146"/>
                  </a:cubicBezTo>
                  <a:cubicBezTo>
                    <a:pt x="78" y="144"/>
                    <a:pt x="75" y="144"/>
                    <a:pt x="74" y="146"/>
                  </a:cubicBezTo>
                  <a:cubicBezTo>
                    <a:pt x="73" y="149"/>
                    <a:pt x="72" y="152"/>
                    <a:pt x="71" y="155"/>
                  </a:cubicBezTo>
                  <a:cubicBezTo>
                    <a:pt x="71" y="156"/>
                    <a:pt x="71" y="158"/>
                    <a:pt x="73" y="158"/>
                  </a:cubicBezTo>
                  <a:close/>
                  <a:moveTo>
                    <a:pt x="82" y="190"/>
                  </a:moveTo>
                  <a:cubicBezTo>
                    <a:pt x="79" y="196"/>
                    <a:pt x="74" y="200"/>
                    <a:pt x="67" y="201"/>
                  </a:cubicBezTo>
                  <a:cubicBezTo>
                    <a:pt x="66" y="202"/>
                    <a:pt x="65" y="203"/>
                    <a:pt x="65" y="204"/>
                  </a:cubicBezTo>
                  <a:cubicBezTo>
                    <a:pt x="70" y="238"/>
                    <a:pt x="99" y="249"/>
                    <a:pt x="133" y="226"/>
                  </a:cubicBezTo>
                  <a:cubicBezTo>
                    <a:pt x="134" y="225"/>
                    <a:pt x="134" y="224"/>
                    <a:pt x="133" y="223"/>
                  </a:cubicBezTo>
                  <a:cubicBezTo>
                    <a:pt x="126" y="215"/>
                    <a:pt x="118" y="207"/>
                    <a:pt x="110" y="196"/>
                  </a:cubicBezTo>
                  <a:cubicBezTo>
                    <a:pt x="108" y="194"/>
                    <a:pt x="105" y="192"/>
                    <a:pt x="102" y="192"/>
                  </a:cubicBezTo>
                  <a:cubicBezTo>
                    <a:pt x="96" y="191"/>
                    <a:pt x="90" y="190"/>
                    <a:pt x="85" y="189"/>
                  </a:cubicBezTo>
                  <a:cubicBezTo>
                    <a:pt x="84" y="189"/>
                    <a:pt x="83" y="189"/>
                    <a:pt x="82" y="190"/>
                  </a:cubicBezTo>
                  <a:close/>
                  <a:moveTo>
                    <a:pt x="206" y="46"/>
                  </a:moveTo>
                  <a:cubicBezTo>
                    <a:pt x="194" y="54"/>
                    <a:pt x="176" y="49"/>
                    <a:pt x="171" y="35"/>
                  </a:cubicBezTo>
                  <a:cubicBezTo>
                    <a:pt x="171" y="33"/>
                    <a:pt x="169" y="33"/>
                    <a:pt x="168" y="33"/>
                  </a:cubicBezTo>
                  <a:cubicBezTo>
                    <a:pt x="162" y="35"/>
                    <a:pt x="155" y="38"/>
                    <a:pt x="148" y="43"/>
                  </a:cubicBezTo>
                  <a:cubicBezTo>
                    <a:pt x="147" y="44"/>
                    <a:pt x="146" y="46"/>
                    <a:pt x="148" y="47"/>
                  </a:cubicBezTo>
                  <a:cubicBezTo>
                    <a:pt x="155" y="54"/>
                    <a:pt x="163" y="63"/>
                    <a:pt x="171" y="73"/>
                  </a:cubicBezTo>
                  <a:cubicBezTo>
                    <a:pt x="173" y="76"/>
                    <a:pt x="175" y="77"/>
                    <a:pt x="178" y="77"/>
                  </a:cubicBezTo>
                  <a:cubicBezTo>
                    <a:pt x="191" y="79"/>
                    <a:pt x="202" y="81"/>
                    <a:pt x="212" y="84"/>
                  </a:cubicBezTo>
                  <a:cubicBezTo>
                    <a:pt x="214" y="85"/>
                    <a:pt x="216" y="84"/>
                    <a:pt x="216" y="82"/>
                  </a:cubicBezTo>
                  <a:cubicBezTo>
                    <a:pt x="217" y="67"/>
                    <a:pt x="214" y="55"/>
                    <a:pt x="209" y="46"/>
                  </a:cubicBezTo>
                  <a:cubicBezTo>
                    <a:pt x="209" y="45"/>
                    <a:pt x="207" y="45"/>
                    <a:pt x="206" y="46"/>
                  </a:cubicBezTo>
                  <a:close/>
                  <a:moveTo>
                    <a:pt x="133" y="43"/>
                  </a:moveTo>
                  <a:cubicBezTo>
                    <a:pt x="94" y="17"/>
                    <a:pt x="62" y="35"/>
                    <a:pt x="65" y="82"/>
                  </a:cubicBezTo>
                  <a:cubicBezTo>
                    <a:pt x="65" y="84"/>
                    <a:pt x="66" y="85"/>
                    <a:pt x="68" y="85"/>
                  </a:cubicBezTo>
                  <a:cubicBezTo>
                    <a:pt x="78" y="81"/>
                    <a:pt x="90" y="79"/>
                    <a:pt x="102" y="77"/>
                  </a:cubicBezTo>
                  <a:cubicBezTo>
                    <a:pt x="105" y="77"/>
                    <a:pt x="108" y="76"/>
                    <a:pt x="110" y="73"/>
                  </a:cubicBezTo>
                  <a:cubicBezTo>
                    <a:pt x="118" y="63"/>
                    <a:pt x="125" y="54"/>
                    <a:pt x="133" y="47"/>
                  </a:cubicBezTo>
                  <a:cubicBezTo>
                    <a:pt x="134" y="46"/>
                    <a:pt x="134" y="44"/>
                    <a:pt x="133" y="43"/>
                  </a:cubicBezTo>
                  <a:close/>
                  <a:moveTo>
                    <a:pt x="183" y="186"/>
                  </a:moveTo>
                  <a:cubicBezTo>
                    <a:pt x="195" y="184"/>
                    <a:pt x="205" y="182"/>
                    <a:pt x="213" y="178"/>
                  </a:cubicBezTo>
                  <a:cubicBezTo>
                    <a:pt x="214" y="178"/>
                    <a:pt x="215" y="177"/>
                    <a:pt x="215" y="176"/>
                  </a:cubicBezTo>
                  <a:cubicBezTo>
                    <a:pt x="213" y="167"/>
                    <a:pt x="210" y="157"/>
                    <a:pt x="206" y="146"/>
                  </a:cubicBezTo>
                  <a:cubicBezTo>
                    <a:pt x="206" y="144"/>
                    <a:pt x="203" y="144"/>
                    <a:pt x="202" y="146"/>
                  </a:cubicBezTo>
                  <a:cubicBezTo>
                    <a:pt x="196" y="158"/>
                    <a:pt x="189" y="171"/>
                    <a:pt x="181" y="183"/>
                  </a:cubicBezTo>
                  <a:cubicBezTo>
                    <a:pt x="180" y="184"/>
                    <a:pt x="181" y="187"/>
                    <a:pt x="183" y="186"/>
                  </a:cubicBezTo>
                  <a:close/>
                  <a:moveTo>
                    <a:pt x="79" y="124"/>
                  </a:moveTo>
                  <a:cubicBezTo>
                    <a:pt x="85" y="111"/>
                    <a:pt x="92" y="99"/>
                    <a:pt x="100" y="87"/>
                  </a:cubicBezTo>
                  <a:cubicBezTo>
                    <a:pt x="101" y="85"/>
                    <a:pt x="100" y="83"/>
                    <a:pt x="98" y="83"/>
                  </a:cubicBezTo>
                  <a:cubicBezTo>
                    <a:pt x="86" y="85"/>
                    <a:pt x="76" y="88"/>
                    <a:pt x="68" y="91"/>
                  </a:cubicBezTo>
                  <a:cubicBezTo>
                    <a:pt x="67" y="91"/>
                    <a:pt x="66" y="92"/>
                    <a:pt x="66" y="94"/>
                  </a:cubicBezTo>
                  <a:cubicBezTo>
                    <a:pt x="68" y="103"/>
                    <a:pt x="70" y="113"/>
                    <a:pt x="74" y="123"/>
                  </a:cubicBezTo>
                  <a:cubicBezTo>
                    <a:pt x="75" y="125"/>
                    <a:pt x="78" y="126"/>
                    <a:pt x="79" y="124"/>
                  </a:cubicBezTo>
                  <a:close/>
                  <a:moveTo>
                    <a:pt x="220" y="98"/>
                  </a:moveTo>
                  <a:cubicBezTo>
                    <a:pt x="218" y="108"/>
                    <a:pt x="214" y="119"/>
                    <a:pt x="209" y="130"/>
                  </a:cubicBezTo>
                  <a:cubicBezTo>
                    <a:pt x="208" y="133"/>
                    <a:pt x="208" y="136"/>
                    <a:pt x="209" y="139"/>
                  </a:cubicBezTo>
                  <a:cubicBezTo>
                    <a:pt x="214" y="151"/>
                    <a:pt x="218" y="162"/>
                    <a:pt x="220" y="172"/>
                  </a:cubicBezTo>
                  <a:cubicBezTo>
                    <a:pt x="220" y="174"/>
                    <a:pt x="222" y="175"/>
                    <a:pt x="223" y="174"/>
                  </a:cubicBezTo>
                  <a:cubicBezTo>
                    <a:pt x="266" y="153"/>
                    <a:pt x="266" y="117"/>
                    <a:pt x="224" y="96"/>
                  </a:cubicBezTo>
                  <a:cubicBezTo>
                    <a:pt x="222" y="95"/>
                    <a:pt x="220" y="96"/>
                    <a:pt x="220" y="98"/>
                  </a:cubicBezTo>
                  <a:close/>
                  <a:moveTo>
                    <a:pt x="166" y="188"/>
                  </a:moveTo>
                  <a:cubicBezTo>
                    <a:pt x="149" y="190"/>
                    <a:pt x="132" y="190"/>
                    <a:pt x="115" y="188"/>
                  </a:cubicBezTo>
                  <a:cubicBezTo>
                    <a:pt x="111" y="188"/>
                    <a:pt x="109" y="187"/>
                    <a:pt x="107" y="184"/>
                  </a:cubicBezTo>
                  <a:cubicBezTo>
                    <a:pt x="97" y="170"/>
                    <a:pt x="88" y="155"/>
                    <a:pt x="81" y="139"/>
                  </a:cubicBezTo>
                  <a:cubicBezTo>
                    <a:pt x="80" y="136"/>
                    <a:pt x="80" y="133"/>
                    <a:pt x="81" y="130"/>
                  </a:cubicBezTo>
                  <a:cubicBezTo>
                    <a:pt x="88" y="115"/>
                    <a:pt x="97" y="99"/>
                    <a:pt x="107" y="86"/>
                  </a:cubicBezTo>
                  <a:cubicBezTo>
                    <a:pt x="109" y="83"/>
                    <a:pt x="111" y="81"/>
                    <a:pt x="115" y="81"/>
                  </a:cubicBezTo>
                  <a:cubicBezTo>
                    <a:pt x="132" y="79"/>
                    <a:pt x="149" y="79"/>
                    <a:pt x="166" y="81"/>
                  </a:cubicBezTo>
                  <a:cubicBezTo>
                    <a:pt x="169" y="81"/>
                    <a:pt x="172" y="83"/>
                    <a:pt x="174" y="86"/>
                  </a:cubicBezTo>
                  <a:cubicBezTo>
                    <a:pt x="184" y="99"/>
                    <a:pt x="193" y="115"/>
                    <a:pt x="200" y="130"/>
                  </a:cubicBezTo>
                  <a:cubicBezTo>
                    <a:pt x="201" y="133"/>
                    <a:pt x="201" y="136"/>
                    <a:pt x="200" y="139"/>
                  </a:cubicBezTo>
                  <a:cubicBezTo>
                    <a:pt x="193" y="155"/>
                    <a:pt x="184" y="170"/>
                    <a:pt x="174" y="184"/>
                  </a:cubicBezTo>
                  <a:cubicBezTo>
                    <a:pt x="172" y="187"/>
                    <a:pt x="169" y="188"/>
                    <a:pt x="166" y="188"/>
                  </a:cubicBezTo>
                  <a:close/>
                  <a:moveTo>
                    <a:pt x="164" y="198"/>
                  </a:moveTo>
                  <a:cubicBezTo>
                    <a:pt x="156" y="206"/>
                    <a:pt x="149" y="214"/>
                    <a:pt x="142" y="220"/>
                  </a:cubicBezTo>
                  <a:cubicBezTo>
                    <a:pt x="141" y="220"/>
                    <a:pt x="140" y="220"/>
                    <a:pt x="139" y="220"/>
                  </a:cubicBezTo>
                  <a:cubicBezTo>
                    <a:pt x="132" y="214"/>
                    <a:pt x="125" y="206"/>
                    <a:pt x="117" y="197"/>
                  </a:cubicBezTo>
                  <a:cubicBezTo>
                    <a:pt x="116" y="196"/>
                    <a:pt x="117" y="193"/>
                    <a:pt x="119" y="194"/>
                  </a:cubicBezTo>
                  <a:cubicBezTo>
                    <a:pt x="133" y="195"/>
                    <a:pt x="148" y="195"/>
                    <a:pt x="162" y="194"/>
                  </a:cubicBezTo>
                  <a:cubicBezTo>
                    <a:pt x="164" y="194"/>
                    <a:pt x="165" y="196"/>
                    <a:pt x="164" y="198"/>
                  </a:cubicBezTo>
                  <a:close/>
                  <a:moveTo>
                    <a:pt x="215" y="94"/>
                  </a:moveTo>
                  <a:cubicBezTo>
                    <a:pt x="213" y="103"/>
                    <a:pt x="210" y="113"/>
                    <a:pt x="206" y="123"/>
                  </a:cubicBezTo>
                  <a:cubicBezTo>
                    <a:pt x="206" y="125"/>
                    <a:pt x="203" y="125"/>
                    <a:pt x="202" y="124"/>
                  </a:cubicBezTo>
                  <a:cubicBezTo>
                    <a:pt x="196" y="111"/>
                    <a:pt x="189" y="99"/>
                    <a:pt x="181" y="87"/>
                  </a:cubicBezTo>
                  <a:cubicBezTo>
                    <a:pt x="180" y="85"/>
                    <a:pt x="181" y="83"/>
                    <a:pt x="183" y="83"/>
                  </a:cubicBezTo>
                  <a:cubicBezTo>
                    <a:pt x="194" y="85"/>
                    <a:pt x="204" y="88"/>
                    <a:pt x="213" y="91"/>
                  </a:cubicBezTo>
                  <a:cubicBezTo>
                    <a:pt x="214" y="91"/>
                    <a:pt x="215" y="93"/>
                    <a:pt x="215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99000" sy="99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63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294151" y="3323475"/>
            <a:ext cx="2355409" cy="1299025"/>
            <a:chOff x="8570894" y="4578037"/>
            <a:chExt cx="3141681" cy="1732033"/>
          </a:xfrm>
        </p:grpSpPr>
        <p:sp>
          <p:nvSpPr>
            <p:cNvPr id="129" name="矩形 128"/>
            <p:cNvSpPr/>
            <p:nvPr/>
          </p:nvSpPr>
          <p:spPr>
            <a:xfrm>
              <a:off x="8570894" y="4578037"/>
              <a:ext cx="3141681" cy="1732033"/>
            </a:xfrm>
            <a:prstGeom prst="rect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8763412" y="5545650"/>
              <a:ext cx="2492229" cy="676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3"/>
              <a:r>
                <a:rPr lang="zh-CN" altLang="en-US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点击添加</a:t>
              </a:r>
              <a:r>
                <a:rPr lang="zh-CN" altLang="en-US" sz="2699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8803482" y="4798013"/>
              <a:ext cx="395287" cy="395287"/>
            </a:xfrm>
            <a:custGeom>
              <a:avLst/>
              <a:gdLst>
                <a:gd name="connsiteX0" fmla="*/ 326213 w 609600"/>
                <a:gd name="connsiteY0" fmla="*/ 324478 h 609600"/>
                <a:gd name="connsiteX1" fmla="*/ 362124 w 609600"/>
                <a:gd name="connsiteY1" fmla="*/ 331953 h 609600"/>
                <a:gd name="connsiteX2" fmla="*/ 430897 w 609600"/>
                <a:gd name="connsiteY2" fmla="*/ 404792 h 609600"/>
                <a:gd name="connsiteX3" fmla="*/ 362494 w 609600"/>
                <a:gd name="connsiteY3" fmla="*/ 484657 h 609600"/>
                <a:gd name="connsiteX4" fmla="*/ 326213 w 609600"/>
                <a:gd name="connsiteY4" fmla="*/ 489880 h 609600"/>
                <a:gd name="connsiteX5" fmla="*/ 290213 w 609600"/>
                <a:gd name="connsiteY5" fmla="*/ 140616 h 609600"/>
                <a:gd name="connsiteX6" fmla="*/ 290213 w 609600"/>
                <a:gd name="connsiteY6" fmla="*/ 288818 h 609600"/>
                <a:gd name="connsiteX7" fmla="*/ 260444 w 609600"/>
                <a:gd name="connsiteY7" fmla="*/ 282037 h 609600"/>
                <a:gd name="connsiteX8" fmla="*/ 194260 w 609600"/>
                <a:gd name="connsiteY8" fmla="*/ 215483 h 609600"/>
                <a:gd name="connsiteX9" fmla="*/ 260074 w 609600"/>
                <a:gd name="connsiteY9" fmla="*/ 144862 h 609600"/>
                <a:gd name="connsiteX10" fmla="*/ 290213 w 609600"/>
                <a:gd name="connsiteY10" fmla="*/ 55233 h 609600"/>
                <a:gd name="connsiteX11" fmla="*/ 290213 w 609600"/>
                <a:gd name="connsiteY11" fmla="*/ 112666 h 609600"/>
                <a:gd name="connsiteX12" fmla="*/ 243683 w 609600"/>
                <a:gd name="connsiteY12" fmla="*/ 118980 h 609600"/>
                <a:gd name="connsiteX13" fmla="*/ 162708 w 609600"/>
                <a:gd name="connsiteY13" fmla="*/ 215483 h 609600"/>
                <a:gd name="connsiteX14" fmla="*/ 241094 w 609600"/>
                <a:gd name="connsiteY14" fmla="*/ 305331 h 609600"/>
                <a:gd name="connsiteX15" fmla="*/ 290213 w 609600"/>
                <a:gd name="connsiteY15" fmla="*/ 316659 h 609600"/>
                <a:gd name="connsiteX16" fmla="*/ 290213 w 609600"/>
                <a:gd name="connsiteY16" fmla="*/ 488489 h 609600"/>
                <a:gd name="connsiteX17" fmla="*/ 261800 w 609600"/>
                <a:gd name="connsiteY17" fmla="*/ 484904 h 609600"/>
                <a:gd name="connsiteX18" fmla="*/ 180456 w 609600"/>
                <a:gd name="connsiteY18" fmla="*/ 385073 h 609600"/>
                <a:gd name="connsiteX19" fmla="*/ 146933 w 609600"/>
                <a:gd name="connsiteY19" fmla="*/ 396905 h 609600"/>
                <a:gd name="connsiteX20" fmla="*/ 252680 w 609600"/>
                <a:gd name="connsiteY20" fmla="*/ 509307 h 609600"/>
                <a:gd name="connsiteX21" fmla="*/ 290213 w 609600"/>
                <a:gd name="connsiteY21" fmla="*/ 512785 h 609600"/>
                <a:gd name="connsiteX22" fmla="*/ 290213 w 609600"/>
                <a:gd name="connsiteY22" fmla="*/ 554368 h 609600"/>
                <a:gd name="connsiteX23" fmla="*/ 326213 w 609600"/>
                <a:gd name="connsiteY23" fmla="*/ 554368 h 609600"/>
                <a:gd name="connsiteX24" fmla="*/ 326213 w 609600"/>
                <a:gd name="connsiteY24" fmla="*/ 513793 h 609600"/>
                <a:gd name="connsiteX25" fmla="*/ 376667 w 609600"/>
                <a:gd name="connsiteY25" fmla="*/ 506349 h 609600"/>
                <a:gd name="connsiteX26" fmla="*/ 462448 w 609600"/>
                <a:gd name="connsiteY26" fmla="*/ 408736 h 609600"/>
                <a:gd name="connsiteX27" fmla="*/ 381474 w 609600"/>
                <a:gd name="connsiteY27" fmla="*/ 308905 h 609600"/>
                <a:gd name="connsiteX28" fmla="*/ 326213 w 609600"/>
                <a:gd name="connsiteY28" fmla="*/ 296896 h 609600"/>
                <a:gd name="connsiteX29" fmla="*/ 326213 w 609600"/>
                <a:gd name="connsiteY29" fmla="*/ 141582 h 609600"/>
                <a:gd name="connsiteX30" fmla="*/ 348813 w 609600"/>
                <a:gd name="connsiteY30" fmla="*/ 144739 h 609600"/>
                <a:gd name="connsiteX31" fmla="*/ 419065 w 609600"/>
                <a:gd name="connsiteY31" fmla="*/ 225343 h 609600"/>
                <a:gd name="connsiteX32" fmla="*/ 452588 w 609600"/>
                <a:gd name="connsiteY32" fmla="*/ 215483 h 609600"/>
                <a:gd name="connsiteX33" fmla="*/ 360153 w 609600"/>
                <a:gd name="connsiteY33" fmla="*/ 118240 h 609600"/>
                <a:gd name="connsiteX34" fmla="*/ 326213 w 609600"/>
                <a:gd name="connsiteY34" fmla="*/ 113943 h 609600"/>
                <a:gd name="connsiteX35" fmla="*/ 326213 w 609600"/>
                <a:gd name="connsiteY35" fmla="*/ 55233 h 609600"/>
                <a:gd name="connsiteX36" fmla="*/ 304800 w 609600"/>
                <a:gd name="connsiteY36" fmla="*/ 0 h 609600"/>
                <a:gd name="connsiteX37" fmla="*/ 609600 w 609600"/>
                <a:gd name="connsiteY37" fmla="*/ 304800 h 609600"/>
                <a:gd name="connsiteX38" fmla="*/ 304800 w 609600"/>
                <a:gd name="connsiteY38" fmla="*/ 609600 h 609600"/>
                <a:gd name="connsiteX39" fmla="*/ 0 w 609600"/>
                <a:gd name="connsiteY39" fmla="*/ 304800 h 609600"/>
                <a:gd name="connsiteX40" fmla="*/ 304800 w 609600"/>
                <a:gd name="connsiteY40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9600" h="609600">
                  <a:moveTo>
                    <a:pt x="326213" y="324478"/>
                  </a:moveTo>
                  <a:lnTo>
                    <a:pt x="362124" y="331953"/>
                  </a:lnTo>
                  <a:cubicBezTo>
                    <a:pt x="410931" y="346989"/>
                    <a:pt x="433855" y="371269"/>
                    <a:pt x="430897" y="404792"/>
                  </a:cubicBezTo>
                  <a:cubicBezTo>
                    <a:pt x="426953" y="446204"/>
                    <a:pt x="404152" y="472825"/>
                    <a:pt x="362494" y="484657"/>
                  </a:cubicBezTo>
                  <a:lnTo>
                    <a:pt x="326213" y="489880"/>
                  </a:lnTo>
                  <a:close/>
                  <a:moveTo>
                    <a:pt x="290213" y="140616"/>
                  </a:moveTo>
                  <a:lnTo>
                    <a:pt x="290213" y="288818"/>
                  </a:lnTo>
                  <a:lnTo>
                    <a:pt x="260444" y="282037"/>
                  </a:lnTo>
                  <a:cubicBezTo>
                    <a:pt x="214349" y="267247"/>
                    <a:pt x="192288" y="245063"/>
                    <a:pt x="194260" y="215483"/>
                  </a:cubicBezTo>
                  <a:cubicBezTo>
                    <a:pt x="199190" y="179002"/>
                    <a:pt x="221128" y="155461"/>
                    <a:pt x="260074" y="144862"/>
                  </a:cubicBezTo>
                  <a:close/>
                  <a:moveTo>
                    <a:pt x="290213" y="55233"/>
                  </a:moveTo>
                  <a:lnTo>
                    <a:pt x="290213" y="112666"/>
                  </a:lnTo>
                  <a:lnTo>
                    <a:pt x="243683" y="118980"/>
                  </a:lnTo>
                  <a:cubicBezTo>
                    <a:pt x="192657" y="133030"/>
                    <a:pt x="165666" y="165198"/>
                    <a:pt x="162708" y="215483"/>
                  </a:cubicBezTo>
                  <a:cubicBezTo>
                    <a:pt x="160736" y="256895"/>
                    <a:pt x="186865" y="286844"/>
                    <a:pt x="241094" y="305331"/>
                  </a:cubicBezTo>
                  <a:lnTo>
                    <a:pt x="290213" y="316659"/>
                  </a:lnTo>
                  <a:lnTo>
                    <a:pt x="290213" y="488489"/>
                  </a:lnTo>
                  <a:lnTo>
                    <a:pt x="261800" y="484904"/>
                  </a:lnTo>
                  <a:cubicBezTo>
                    <a:pt x="215458" y="471593"/>
                    <a:pt x="188344" y="438316"/>
                    <a:pt x="180456" y="385073"/>
                  </a:cubicBezTo>
                  <a:lnTo>
                    <a:pt x="146933" y="396905"/>
                  </a:lnTo>
                  <a:cubicBezTo>
                    <a:pt x="160737" y="458036"/>
                    <a:pt x="195986" y="495503"/>
                    <a:pt x="252680" y="509307"/>
                  </a:cubicBezTo>
                  <a:lnTo>
                    <a:pt x="290213" y="512785"/>
                  </a:lnTo>
                  <a:lnTo>
                    <a:pt x="290213" y="554368"/>
                  </a:lnTo>
                  <a:lnTo>
                    <a:pt x="326213" y="554368"/>
                  </a:lnTo>
                  <a:lnTo>
                    <a:pt x="326213" y="513793"/>
                  </a:lnTo>
                  <a:lnTo>
                    <a:pt x="376667" y="506349"/>
                  </a:lnTo>
                  <a:cubicBezTo>
                    <a:pt x="428925" y="491559"/>
                    <a:pt x="457518" y="459022"/>
                    <a:pt x="462448" y="408736"/>
                  </a:cubicBezTo>
                  <a:cubicBezTo>
                    <a:pt x="465406" y="361409"/>
                    <a:pt x="438415" y="328132"/>
                    <a:pt x="381474" y="308905"/>
                  </a:cubicBezTo>
                  <a:lnTo>
                    <a:pt x="326213" y="296896"/>
                  </a:lnTo>
                  <a:lnTo>
                    <a:pt x="326213" y="141582"/>
                  </a:lnTo>
                  <a:lnTo>
                    <a:pt x="348813" y="144739"/>
                  </a:lnTo>
                  <a:cubicBezTo>
                    <a:pt x="387760" y="156077"/>
                    <a:pt x="411177" y="182946"/>
                    <a:pt x="419065" y="225343"/>
                  </a:cubicBezTo>
                  <a:lnTo>
                    <a:pt x="452588" y="215483"/>
                  </a:lnTo>
                  <a:cubicBezTo>
                    <a:pt x="441742" y="164212"/>
                    <a:pt x="410931" y="131798"/>
                    <a:pt x="360153" y="118240"/>
                  </a:cubicBezTo>
                  <a:lnTo>
                    <a:pt x="326213" y="113943"/>
                  </a:lnTo>
                  <a:lnTo>
                    <a:pt x="326213" y="55233"/>
                  </a:lnTo>
                  <a:close/>
                  <a:moveTo>
                    <a:pt x="304800" y="0"/>
                  </a:moveTo>
                  <a:cubicBezTo>
                    <a:pt x="473136" y="0"/>
                    <a:pt x="609600" y="136464"/>
                    <a:pt x="609600" y="304800"/>
                  </a:cubicBezTo>
                  <a:cubicBezTo>
                    <a:pt x="609600" y="473136"/>
                    <a:pt x="473136" y="609600"/>
                    <a:pt x="304800" y="609600"/>
                  </a:cubicBezTo>
                  <a:cubicBezTo>
                    <a:pt x="136464" y="609600"/>
                    <a:pt x="0" y="473136"/>
                    <a:pt x="0" y="304800"/>
                  </a:cubicBezTo>
                  <a:cubicBezTo>
                    <a:pt x="0" y="136464"/>
                    <a:pt x="136464" y="0"/>
                    <a:pt x="304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99000" sy="99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3" name="任意多边形 132"/>
            <p:cNvSpPr/>
            <p:nvPr/>
          </p:nvSpPr>
          <p:spPr>
            <a:xfrm rot="20191287">
              <a:off x="9198769" y="4705082"/>
              <a:ext cx="157162" cy="157162"/>
            </a:xfrm>
            <a:custGeom>
              <a:avLst/>
              <a:gdLst>
                <a:gd name="connsiteX0" fmla="*/ 326213 w 609600"/>
                <a:gd name="connsiteY0" fmla="*/ 324478 h 609600"/>
                <a:gd name="connsiteX1" fmla="*/ 362124 w 609600"/>
                <a:gd name="connsiteY1" fmla="*/ 331953 h 609600"/>
                <a:gd name="connsiteX2" fmla="*/ 430897 w 609600"/>
                <a:gd name="connsiteY2" fmla="*/ 404792 h 609600"/>
                <a:gd name="connsiteX3" fmla="*/ 362494 w 609600"/>
                <a:gd name="connsiteY3" fmla="*/ 484657 h 609600"/>
                <a:gd name="connsiteX4" fmla="*/ 326213 w 609600"/>
                <a:gd name="connsiteY4" fmla="*/ 489880 h 609600"/>
                <a:gd name="connsiteX5" fmla="*/ 290213 w 609600"/>
                <a:gd name="connsiteY5" fmla="*/ 140616 h 609600"/>
                <a:gd name="connsiteX6" fmla="*/ 290213 w 609600"/>
                <a:gd name="connsiteY6" fmla="*/ 288818 h 609600"/>
                <a:gd name="connsiteX7" fmla="*/ 260444 w 609600"/>
                <a:gd name="connsiteY7" fmla="*/ 282037 h 609600"/>
                <a:gd name="connsiteX8" fmla="*/ 194260 w 609600"/>
                <a:gd name="connsiteY8" fmla="*/ 215483 h 609600"/>
                <a:gd name="connsiteX9" fmla="*/ 260074 w 609600"/>
                <a:gd name="connsiteY9" fmla="*/ 144862 h 609600"/>
                <a:gd name="connsiteX10" fmla="*/ 290213 w 609600"/>
                <a:gd name="connsiteY10" fmla="*/ 55233 h 609600"/>
                <a:gd name="connsiteX11" fmla="*/ 290213 w 609600"/>
                <a:gd name="connsiteY11" fmla="*/ 112666 h 609600"/>
                <a:gd name="connsiteX12" fmla="*/ 243683 w 609600"/>
                <a:gd name="connsiteY12" fmla="*/ 118980 h 609600"/>
                <a:gd name="connsiteX13" fmla="*/ 162708 w 609600"/>
                <a:gd name="connsiteY13" fmla="*/ 215483 h 609600"/>
                <a:gd name="connsiteX14" fmla="*/ 241094 w 609600"/>
                <a:gd name="connsiteY14" fmla="*/ 305331 h 609600"/>
                <a:gd name="connsiteX15" fmla="*/ 290213 w 609600"/>
                <a:gd name="connsiteY15" fmla="*/ 316659 h 609600"/>
                <a:gd name="connsiteX16" fmla="*/ 290213 w 609600"/>
                <a:gd name="connsiteY16" fmla="*/ 488489 h 609600"/>
                <a:gd name="connsiteX17" fmla="*/ 261800 w 609600"/>
                <a:gd name="connsiteY17" fmla="*/ 484904 h 609600"/>
                <a:gd name="connsiteX18" fmla="*/ 180456 w 609600"/>
                <a:gd name="connsiteY18" fmla="*/ 385073 h 609600"/>
                <a:gd name="connsiteX19" fmla="*/ 146933 w 609600"/>
                <a:gd name="connsiteY19" fmla="*/ 396905 h 609600"/>
                <a:gd name="connsiteX20" fmla="*/ 252680 w 609600"/>
                <a:gd name="connsiteY20" fmla="*/ 509307 h 609600"/>
                <a:gd name="connsiteX21" fmla="*/ 290213 w 609600"/>
                <a:gd name="connsiteY21" fmla="*/ 512785 h 609600"/>
                <a:gd name="connsiteX22" fmla="*/ 290213 w 609600"/>
                <a:gd name="connsiteY22" fmla="*/ 554368 h 609600"/>
                <a:gd name="connsiteX23" fmla="*/ 326213 w 609600"/>
                <a:gd name="connsiteY23" fmla="*/ 554368 h 609600"/>
                <a:gd name="connsiteX24" fmla="*/ 326213 w 609600"/>
                <a:gd name="connsiteY24" fmla="*/ 513793 h 609600"/>
                <a:gd name="connsiteX25" fmla="*/ 376667 w 609600"/>
                <a:gd name="connsiteY25" fmla="*/ 506349 h 609600"/>
                <a:gd name="connsiteX26" fmla="*/ 462448 w 609600"/>
                <a:gd name="connsiteY26" fmla="*/ 408736 h 609600"/>
                <a:gd name="connsiteX27" fmla="*/ 381474 w 609600"/>
                <a:gd name="connsiteY27" fmla="*/ 308905 h 609600"/>
                <a:gd name="connsiteX28" fmla="*/ 326213 w 609600"/>
                <a:gd name="connsiteY28" fmla="*/ 296896 h 609600"/>
                <a:gd name="connsiteX29" fmla="*/ 326213 w 609600"/>
                <a:gd name="connsiteY29" fmla="*/ 141582 h 609600"/>
                <a:gd name="connsiteX30" fmla="*/ 348813 w 609600"/>
                <a:gd name="connsiteY30" fmla="*/ 144739 h 609600"/>
                <a:gd name="connsiteX31" fmla="*/ 419065 w 609600"/>
                <a:gd name="connsiteY31" fmla="*/ 225343 h 609600"/>
                <a:gd name="connsiteX32" fmla="*/ 452588 w 609600"/>
                <a:gd name="connsiteY32" fmla="*/ 215483 h 609600"/>
                <a:gd name="connsiteX33" fmla="*/ 360153 w 609600"/>
                <a:gd name="connsiteY33" fmla="*/ 118240 h 609600"/>
                <a:gd name="connsiteX34" fmla="*/ 326213 w 609600"/>
                <a:gd name="connsiteY34" fmla="*/ 113943 h 609600"/>
                <a:gd name="connsiteX35" fmla="*/ 326213 w 609600"/>
                <a:gd name="connsiteY35" fmla="*/ 55233 h 609600"/>
                <a:gd name="connsiteX36" fmla="*/ 304800 w 609600"/>
                <a:gd name="connsiteY36" fmla="*/ 0 h 609600"/>
                <a:gd name="connsiteX37" fmla="*/ 609600 w 609600"/>
                <a:gd name="connsiteY37" fmla="*/ 304800 h 609600"/>
                <a:gd name="connsiteX38" fmla="*/ 304800 w 609600"/>
                <a:gd name="connsiteY38" fmla="*/ 609600 h 609600"/>
                <a:gd name="connsiteX39" fmla="*/ 0 w 609600"/>
                <a:gd name="connsiteY39" fmla="*/ 304800 h 609600"/>
                <a:gd name="connsiteX40" fmla="*/ 304800 w 609600"/>
                <a:gd name="connsiteY40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9600" h="609600">
                  <a:moveTo>
                    <a:pt x="326213" y="324478"/>
                  </a:moveTo>
                  <a:lnTo>
                    <a:pt x="362124" y="331953"/>
                  </a:lnTo>
                  <a:cubicBezTo>
                    <a:pt x="410931" y="346989"/>
                    <a:pt x="433855" y="371269"/>
                    <a:pt x="430897" y="404792"/>
                  </a:cubicBezTo>
                  <a:cubicBezTo>
                    <a:pt x="426953" y="446204"/>
                    <a:pt x="404152" y="472825"/>
                    <a:pt x="362494" y="484657"/>
                  </a:cubicBezTo>
                  <a:lnTo>
                    <a:pt x="326213" y="489880"/>
                  </a:lnTo>
                  <a:close/>
                  <a:moveTo>
                    <a:pt x="290213" y="140616"/>
                  </a:moveTo>
                  <a:lnTo>
                    <a:pt x="290213" y="288818"/>
                  </a:lnTo>
                  <a:lnTo>
                    <a:pt x="260444" y="282037"/>
                  </a:lnTo>
                  <a:cubicBezTo>
                    <a:pt x="214349" y="267247"/>
                    <a:pt x="192288" y="245063"/>
                    <a:pt x="194260" y="215483"/>
                  </a:cubicBezTo>
                  <a:cubicBezTo>
                    <a:pt x="199190" y="179002"/>
                    <a:pt x="221128" y="155461"/>
                    <a:pt x="260074" y="144862"/>
                  </a:cubicBezTo>
                  <a:close/>
                  <a:moveTo>
                    <a:pt x="290213" y="55233"/>
                  </a:moveTo>
                  <a:lnTo>
                    <a:pt x="290213" y="112666"/>
                  </a:lnTo>
                  <a:lnTo>
                    <a:pt x="243683" y="118980"/>
                  </a:lnTo>
                  <a:cubicBezTo>
                    <a:pt x="192657" y="133030"/>
                    <a:pt x="165666" y="165198"/>
                    <a:pt x="162708" y="215483"/>
                  </a:cubicBezTo>
                  <a:cubicBezTo>
                    <a:pt x="160736" y="256895"/>
                    <a:pt x="186865" y="286844"/>
                    <a:pt x="241094" y="305331"/>
                  </a:cubicBezTo>
                  <a:lnTo>
                    <a:pt x="290213" y="316659"/>
                  </a:lnTo>
                  <a:lnTo>
                    <a:pt x="290213" y="488489"/>
                  </a:lnTo>
                  <a:lnTo>
                    <a:pt x="261800" y="484904"/>
                  </a:lnTo>
                  <a:cubicBezTo>
                    <a:pt x="215458" y="471593"/>
                    <a:pt x="188344" y="438316"/>
                    <a:pt x="180456" y="385073"/>
                  </a:cubicBezTo>
                  <a:lnTo>
                    <a:pt x="146933" y="396905"/>
                  </a:lnTo>
                  <a:cubicBezTo>
                    <a:pt x="160737" y="458036"/>
                    <a:pt x="195986" y="495503"/>
                    <a:pt x="252680" y="509307"/>
                  </a:cubicBezTo>
                  <a:lnTo>
                    <a:pt x="290213" y="512785"/>
                  </a:lnTo>
                  <a:lnTo>
                    <a:pt x="290213" y="554368"/>
                  </a:lnTo>
                  <a:lnTo>
                    <a:pt x="326213" y="554368"/>
                  </a:lnTo>
                  <a:lnTo>
                    <a:pt x="326213" y="513793"/>
                  </a:lnTo>
                  <a:lnTo>
                    <a:pt x="376667" y="506349"/>
                  </a:lnTo>
                  <a:cubicBezTo>
                    <a:pt x="428925" y="491559"/>
                    <a:pt x="457518" y="459022"/>
                    <a:pt x="462448" y="408736"/>
                  </a:cubicBezTo>
                  <a:cubicBezTo>
                    <a:pt x="465406" y="361409"/>
                    <a:pt x="438415" y="328132"/>
                    <a:pt x="381474" y="308905"/>
                  </a:cubicBezTo>
                  <a:lnTo>
                    <a:pt x="326213" y="296896"/>
                  </a:lnTo>
                  <a:lnTo>
                    <a:pt x="326213" y="141582"/>
                  </a:lnTo>
                  <a:lnTo>
                    <a:pt x="348813" y="144739"/>
                  </a:lnTo>
                  <a:cubicBezTo>
                    <a:pt x="387760" y="156077"/>
                    <a:pt x="411177" y="182946"/>
                    <a:pt x="419065" y="225343"/>
                  </a:cubicBezTo>
                  <a:lnTo>
                    <a:pt x="452588" y="215483"/>
                  </a:lnTo>
                  <a:cubicBezTo>
                    <a:pt x="441742" y="164212"/>
                    <a:pt x="410931" y="131798"/>
                    <a:pt x="360153" y="118240"/>
                  </a:cubicBezTo>
                  <a:lnTo>
                    <a:pt x="326213" y="113943"/>
                  </a:lnTo>
                  <a:lnTo>
                    <a:pt x="326213" y="55233"/>
                  </a:lnTo>
                  <a:close/>
                  <a:moveTo>
                    <a:pt x="304800" y="0"/>
                  </a:moveTo>
                  <a:cubicBezTo>
                    <a:pt x="473136" y="0"/>
                    <a:pt x="609600" y="136464"/>
                    <a:pt x="609600" y="304800"/>
                  </a:cubicBezTo>
                  <a:cubicBezTo>
                    <a:pt x="609600" y="473136"/>
                    <a:pt x="473136" y="609600"/>
                    <a:pt x="304800" y="609600"/>
                  </a:cubicBezTo>
                  <a:cubicBezTo>
                    <a:pt x="136464" y="609600"/>
                    <a:pt x="0" y="473136"/>
                    <a:pt x="0" y="304800"/>
                  </a:cubicBezTo>
                  <a:cubicBezTo>
                    <a:pt x="0" y="136464"/>
                    <a:pt x="136464" y="0"/>
                    <a:pt x="304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99000" sy="99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4" name="任意多边形 133"/>
            <p:cNvSpPr/>
            <p:nvPr/>
          </p:nvSpPr>
          <p:spPr>
            <a:xfrm rot="2072515">
              <a:off x="9241419" y="4896775"/>
              <a:ext cx="157162" cy="157162"/>
            </a:xfrm>
            <a:custGeom>
              <a:avLst/>
              <a:gdLst>
                <a:gd name="connsiteX0" fmla="*/ 326213 w 609600"/>
                <a:gd name="connsiteY0" fmla="*/ 324478 h 609600"/>
                <a:gd name="connsiteX1" fmla="*/ 362124 w 609600"/>
                <a:gd name="connsiteY1" fmla="*/ 331953 h 609600"/>
                <a:gd name="connsiteX2" fmla="*/ 430897 w 609600"/>
                <a:gd name="connsiteY2" fmla="*/ 404792 h 609600"/>
                <a:gd name="connsiteX3" fmla="*/ 362494 w 609600"/>
                <a:gd name="connsiteY3" fmla="*/ 484657 h 609600"/>
                <a:gd name="connsiteX4" fmla="*/ 326213 w 609600"/>
                <a:gd name="connsiteY4" fmla="*/ 489880 h 609600"/>
                <a:gd name="connsiteX5" fmla="*/ 290213 w 609600"/>
                <a:gd name="connsiteY5" fmla="*/ 140616 h 609600"/>
                <a:gd name="connsiteX6" fmla="*/ 290213 w 609600"/>
                <a:gd name="connsiteY6" fmla="*/ 288818 h 609600"/>
                <a:gd name="connsiteX7" fmla="*/ 260444 w 609600"/>
                <a:gd name="connsiteY7" fmla="*/ 282037 h 609600"/>
                <a:gd name="connsiteX8" fmla="*/ 194260 w 609600"/>
                <a:gd name="connsiteY8" fmla="*/ 215483 h 609600"/>
                <a:gd name="connsiteX9" fmla="*/ 260074 w 609600"/>
                <a:gd name="connsiteY9" fmla="*/ 144862 h 609600"/>
                <a:gd name="connsiteX10" fmla="*/ 290213 w 609600"/>
                <a:gd name="connsiteY10" fmla="*/ 55233 h 609600"/>
                <a:gd name="connsiteX11" fmla="*/ 290213 w 609600"/>
                <a:gd name="connsiteY11" fmla="*/ 112666 h 609600"/>
                <a:gd name="connsiteX12" fmla="*/ 243683 w 609600"/>
                <a:gd name="connsiteY12" fmla="*/ 118980 h 609600"/>
                <a:gd name="connsiteX13" fmla="*/ 162708 w 609600"/>
                <a:gd name="connsiteY13" fmla="*/ 215483 h 609600"/>
                <a:gd name="connsiteX14" fmla="*/ 241094 w 609600"/>
                <a:gd name="connsiteY14" fmla="*/ 305331 h 609600"/>
                <a:gd name="connsiteX15" fmla="*/ 290213 w 609600"/>
                <a:gd name="connsiteY15" fmla="*/ 316659 h 609600"/>
                <a:gd name="connsiteX16" fmla="*/ 290213 w 609600"/>
                <a:gd name="connsiteY16" fmla="*/ 488489 h 609600"/>
                <a:gd name="connsiteX17" fmla="*/ 261800 w 609600"/>
                <a:gd name="connsiteY17" fmla="*/ 484904 h 609600"/>
                <a:gd name="connsiteX18" fmla="*/ 180456 w 609600"/>
                <a:gd name="connsiteY18" fmla="*/ 385073 h 609600"/>
                <a:gd name="connsiteX19" fmla="*/ 146933 w 609600"/>
                <a:gd name="connsiteY19" fmla="*/ 396905 h 609600"/>
                <a:gd name="connsiteX20" fmla="*/ 252680 w 609600"/>
                <a:gd name="connsiteY20" fmla="*/ 509307 h 609600"/>
                <a:gd name="connsiteX21" fmla="*/ 290213 w 609600"/>
                <a:gd name="connsiteY21" fmla="*/ 512785 h 609600"/>
                <a:gd name="connsiteX22" fmla="*/ 290213 w 609600"/>
                <a:gd name="connsiteY22" fmla="*/ 554368 h 609600"/>
                <a:gd name="connsiteX23" fmla="*/ 326213 w 609600"/>
                <a:gd name="connsiteY23" fmla="*/ 554368 h 609600"/>
                <a:gd name="connsiteX24" fmla="*/ 326213 w 609600"/>
                <a:gd name="connsiteY24" fmla="*/ 513793 h 609600"/>
                <a:gd name="connsiteX25" fmla="*/ 376667 w 609600"/>
                <a:gd name="connsiteY25" fmla="*/ 506349 h 609600"/>
                <a:gd name="connsiteX26" fmla="*/ 462448 w 609600"/>
                <a:gd name="connsiteY26" fmla="*/ 408736 h 609600"/>
                <a:gd name="connsiteX27" fmla="*/ 381474 w 609600"/>
                <a:gd name="connsiteY27" fmla="*/ 308905 h 609600"/>
                <a:gd name="connsiteX28" fmla="*/ 326213 w 609600"/>
                <a:gd name="connsiteY28" fmla="*/ 296896 h 609600"/>
                <a:gd name="connsiteX29" fmla="*/ 326213 w 609600"/>
                <a:gd name="connsiteY29" fmla="*/ 141582 h 609600"/>
                <a:gd name="connsiteX30" fmla="*/ 348813 w 609600"/>
                <a:gd name="connsiteY30" fmla="*/ 144739 h 609600"/>
                <a:gd name="connsiteX31" fmla="*/ 419065 w 609600"/>
                <a:gd name="connsiteY31" fmla="*/ 225343 h 609600"/>
                <a:gd name="connsiteX32" fmla="*/ 452588 w 609600"/>
                <a:gd name="connsiteY32" fmla="*/ 215483 h 609600"/>
                <a:gd name="connsiteX33" fmla="*/ 360153 w 609600"/>
                <a:gd name="connsiteY33" fmla="*/ 118240 h 609600"/>
                <a:gd name="connsiteX34" fmla="*/ 326213 w 609600"/>
                <a:gd name="connsiteY34" fmla="*/ 113943 h 609600"/>
                <a:gd name="connsiteX35" fmla="*/ 326213 w 609600"/>
                <a:gd name="connsiteY35" fmla="*/ 55233 h 609600"/>
                <a:gd name="connsiteX36" fmla="*/ 304800 w 609600"/>
                <a:gd name="connsiteY36" fmla="*/ 0 h 609600"/>
                <a:gd name="connsiteX37" fmla="*/ 609600 w 609600"/>
                <a:gd name="connsiteY37" fmla="*/ 304800 h 609600"/>
                <a:gd name="connsiteX38" fmla="*/ 304800 w 609600"/>
                <a:gd name="connsiteY38" fmla="*/ 609600 h 609600"/>
                <a:gd name="connsiteX39" fmla="*/ 0 w 609600"/>
                <a:gd name="connsiteY39" fmla="*/ 304800 h 609600"/>
                <a:gd name="connsiteX40" fmla="*/ 304800 w 609600"/>
                <a:gd name="connsiteY40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9600" h="609600">
                  <a:moveTo>
                    <a:pt x="326213" y="324478"/>
                  </a:moveTo>
                  <a:lnTo>
                    <a:pt x="362124" y="331953"/>
                  </a:lnTo>
                  <a:cubicBezTo>
                    <a:pt x="410931" y="346989"/>
                    <a:pt x="433855" y="371269"/>
                    <a:pt x="430897" y="404792"/>
                  </a:cubicBezTo>
                  <a:cubicBezTo>
                    <a:pt x="426953" y="446204"/>
                    <a:pt x="404152" y="472825"/>
                    <a:pt x="362494" y="484657"/>
                  </a:cubicBezTo>
                  <a:lnTo>
                    <a:pt x="326213" y="489880"/>
                  </a:lnTo>
                  <a:close/>
                  <a:moveTo>
                    <a:pt x="290213" y="140616"/>
                  </a:moveTo>
                  <a:lnTo>
                    <a:pt x="290213" y="288818"/>
                  </a:lnTo>
                  <a:lnTo>
                    <a:pt x="260444" y="282037"/>
                  </a:lnTo>
                  <a:cubicBezTo>
                    <a:pt x="214349" y="267247"/>
                    <a:pt x="192288" y="245063"/>
                    <a:pt x="194260" y="215483"/>
                  </a:cubicBezTo>
                  <a:cubicBezTo>
                    <a:pt x="199190" y="179002"/>
                    <a:pt x="221128" y="155461"/>
                    <a:pt x="260074" y="144862"/>
                  </a:cubicBezTo>
                  <a:close/>
                  <a:moveTo>
                    <a:pt x="290213" y="55233"/>
                  </a:moveTo>
                  <a:lnTo>
                    <a:pt x="290213" y="112666"/>
                  </a:lnTo>
                  <a:lnTo>
                    <a:pt x="243683" y="118980"/>
                  </a:lnTo>
                  <a:cubicBezTo>
                    <a:pt x="192657" y="133030"/>
                    <a:pt x="165666" y="165198"/>
                    <a:pt x="162708" y="215483"/>
                  </a:cubicBezTo>
                  <a:cubicBezTo>
                    <a:pt x="160736" y="256895"/>
                    <a:pt x="186865" y="286844"/>
                    <a:pt x="241094" y="305331"/>
                  </a:cubicBezTo>
                  <a:lnTo>
                    <a:pt x="290213" y="316659"/>
                  </a:lnTo>
                  <a:lnTo>
                    <a:pt x="290213" y="488489"/>
                  </a:lnTo>
                  <a:lnTo>
                    <a:pt x="261800" y="484904"/>
                  </a:lnTo>
                  <a:cubicBezTo>
                    <a:pt x="215458" y="471593"/>
                    <a:pt x="188344" y="438316"/>
                    <a:pt x="180456" y="385073"/>
                  </a:cubicBezTo>
                  <a:lnTo>
                    <a:pt x="146933" y="396905"/>
                  </a:lnTo>
                  <a:cubicBezTo>
                    <a:pt x="160737" y="458036"/>
                    <a:pt x="195986" y="495503"/>
                    <a:pt x="252680" y="509307"/>
                  </a:cubicBezTo>
                  <a:lnTo>
                    <a:pt x="290213" y="512785"/>
                  </a:lnTo>
                  <a:lnTo>
                    <a:pt x="290213" y="554368"/>
                  </a:lnTo>
                  <a:lnTo>
                    <a:pt x="326213" y="554368"/>
                  </a:lnTo>
                  <a:lnTo>
                    <a:pt x="326213" y="513793"/>
                  </a:lnTo>
                  <a:lnTo>
                    <a:pt x="376667" y="506349"/>
                  </a:lnTo>
                  <a:cubicBezTo>
                    <a:pt x="428925" y="491559"/>
                    <a:pt x="457518" y="459022"/>
                    <a:pt x="462448" y="408736"/>
                  </a:cubicBezTo>
                  <a:cubicBezTo>
                    <a:pt x="465406" y="361409"/>
                    <a:pt x="438415" y="328132"/>
                    <a:pt x="381474" y="308905"/>
                  </a:cubicBezTo>
                  <a:lnTo>
                    <a:pt x="326213" y="296896"/>
                  </a:lnTo>
                  <a:lnTo>
                    <a:pt x="326213" y="141582"/>
                  </a:lnTo>
                  <a:lnTo>
                    <a:pt x="348813" y="144739"/>
                  </a:lnTo>
                  <a:cubicBezTo>
                    <a:pt x="387760" y="156077"/>
                    <a:pt x="411177" y="182946"/>
                    <a:pt x="419065" y="225343"/>
                  </a:cubicBezTo>
                  <a:lnTo>
                    <a:pt x="452588" y="215483"/>
                  </a:lnTo>
                  <a:cubicBezTo>
                    <a:pt x="441742" y="164212"/>
                    <a:pt x="410931" y="131798"/>
                    <a:pt x="360153" y="118240"/>
                  </a:cubicBezTo>
                  <a:lnTo>
                    <a:pt x="326213" y="113943"/>
                  </a:lnTo>
                  <a:lnTo>
                    <a:pt x="326213" y="55233"/>
                  </a:lnTo>
                  <a:close/>
                  <a:moveTo>
                    <a:pt x="304800" y="0"/>
                  </a:moveTo>
                  <a:cubicBezTo>
                    <a:pt x="473136" y="0"/>
                    <a:pt x="609600" y="136464"/>
                    <a:pt x="609600" y="304800"/>
                  </a:cubicBezTo>
                  <a:cubicBezTo>
                    <a:pt x="609600" y="473136"/>
                    <a:pt x="473136" y="609600"/>
                    <a:pt x="304800" y="609600"/>
                  </a:cubicBezTo>
                  <a:cubicBezTo>
                    <a:pt x="136464" y="609600"/>
                    <a:pt x="0" y="473136"/>
                    <a:pt x="0" y="304800"/>
                  </a:cubicBezTo>
                  <a:cubicBezTo>
                    <a:pt x="0" y="136464"/>
                    <a:pt x="136464" y="0"/>
                    <a:pt x="304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99000" sy="99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2" name="文本框 151"/>
          <p:cNvSpPr txBox="1"/>
          <p:nvPr/>
        </p:nvSpPr>
        <p:spPr>
          <a:xfrm>
            <a:off x="504933" y="992400"/>
            <a:ext cx="24059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3"/>
            <a:r>
              <a:rPr lang="zh-CN" altLang="en-US" sz="15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请插入您的标题内容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39271" y="1412565"/>
            <a:ext cx="8198825" cy="535531"/>
            <a:chOff x="757804" y="1688480"/>
            <a:chExt cx="10935720" cy="714042"/>
          </a:xfrm>
        </p:grpSpPr>
        <p:sp>
          <p:nvSpPr>
            <p:cNvPr id="151" name="Freeform 177"/>
            <p:cNvSpPr>
              <a:spLocks noEditPoints="1"/>
            </p:cNvSpPr>
            <p:nvPr/>
          </p:nvSpPr>
          <p:spPr bwMode="auto">
            <a:xfrm>
              <a:off x="757804" y="1819493"/>
              <a:ext cx="246062" cy="212316"/>
            </a:xfrm>
            <a:custGeom>
              <a:avLst/>
              <a:gdLst>
                <a:gd name="T0" fmla="*/ 246 w 288"/>
                <a:gd name="T1" fmla="*/ 26 h 247"/>
                <a:gd name="T2" fmla="*/ 144 w 288"/>
                <a:gd name="T3" fmla="*/ 0 h 247"/>
                <a:gd name="T4" fmla="*/ 41 w 288"/>
                <a:gd name="T5" fmla="*/ 26 h 247"/>
                <a:gd name="T6" fmla="*/ 0 w 288"/>
                <a:gd name="T7" fmla="*/ 98 h 247"/>
                <a:gd name="T8" fmla="*/ 144 w 288"/>
                <a:gd name="T9" fmla="*/ 247 h 247"/>
                <a:gd name="T10" fmla="*/ 288 w 288"/>
                <a:gd name="T11" fmla="*/ 98 h 247"/>
                <a:gd name="T12" fmla="*/ 246 w 288"/>
                <a:gd name="T13" fmla="*/ 26 h 247"/>
                <a:gd name="T14" fmla="*/ 245 w 288"/>
                <a:gd name="T15" fmla="*/ 115 h 247"/>
                <a:gd name="T16" fmla="*/ 201 w 288"/>
                <a:gd name="T17" fmla="*/ 71 h 247"/>
                <a:gd name="T18" fmla="*/ 234 w 288"/>
                <a:gd name="T19" fmla="*/ 41 h 247"/>
                <a:gd name="T20" fmla="*/ 245 w 288"/>
                <a:gd name="T21" fmla="*/ 115 h 247"/>
                <a:gd name="T22" fmla="*/ 227 w 288"/>
                <a:gd name="T23" fmla="*/ 40 h 247"/>
                <a:gd name="T24" fmla="*/ 143 w 288"/>
                <a:gd name="T25" fmla="*/ 72 h 247"/>
                <a:gd name="T26" fmla="*/ 59 w 288"/>
                <a:gd name="T27" fmla="*/ 40 h 247"/>
                <a:gd name="T28" fmla="*/ 62 w 288"/>
                <a:gd name="T29" fmla="*/ 32 h 247"/>
                <a:gd name="T30" fmla="*/ 144 w 288"/>
                <a:gd name="T31" fmla="*/ 15 h 247"/>
                <a:gd name="T32" fmla="*/ 223 w 288"/>
                <a:gd name="T33" fmla="*/ 30 h 247"/>
                <a:gd name="T34" fmla="*/ 227 w 288"/>
                <a:gd name="T35" fmla="*/ 40 h 247"/>
                <a:gd name="T36" fmla="*/ 183 w 288"/>
                <a:gd name="T37" fmla="*/ 76 h 247"/>
                <a:gd name="T38" fmla="*/ 144 w 288"/>
                <a:gd name="T39" fmla="*/ 143 h 247"/>
                <a:gd name="T40" fmla="*/ 105 w 288"/>
                <a:gd name="T41" fmla="*/ 76 h 247"/>
                <a:gd name="T42" fmla="*/ 143 w 288"/>
                <a:gd name="T43" fmla="*/ 80 h 247"/>
                <a:gd name="T44" fmla="*/ 183 w 288"/>
                <a:gd name="T45" fmla="*/ 76 h 247"/>
                <a:gd name="T46" fmla="*/ 52 w 288"/>
                <a:gd name="T47" fmla="*/ 43 h 247"/>
                <a:gd name="T48" fmla="*/ 89 w 288"/>
                <a:gd name="T49" fmla="*/ 72 h 247"/>
                <a:gd name="T50" fmla="*/ 44 w 288"/>
                <a:gd name="T51" fmla="*/ 117 h 247"/>
                <a:gd name="T52" fmla="*/ 52 w 288"/>
                <a:gd name="T53" fmla="*/ 43 h 247"/>
                <a:gd name="T54" fmla="*/ 96 w 288"/>
                <a:gd name="T55" fmla="*/ 76 h 247"/>
                <a:gd name="T56" fmla="*/ 136 w 288"/>
                <a:gd name="T57" fmla="*/ 145 h 247"/>
                <a:gd name="T58" fmla="*/ 49 w 288"/>
                <a:gd name="T59" fmla="*/ 122 h 247"/>
                <a:gd name="T60" fmla="*/ 96 w 288"/>
                <a:gd name="T61" fmla="*/ 76 h 247"/>
                <a:gd name="T62" fmla="*/ 144 w 288"/>
                <a:gd name="T63" fmla="*/ 153 h 247"/>
                <a:gd name="T64" fmla="*/ 187 w 288"/>
                <a:gd name="T65" fmla="*/ 149 h 247"/>
                <a:gd name="T66" fmla="*/ 144 w 288"/>
                <a:gd name="T67" fmla="*/ 224 h 247"/>
                <a:gd name="T68" fmla="*/ 101 w 288"/>
                <a:gd name="T69" fmla="*/ 149 h 247"/>
                <a:gd name="T70" fmla="*/ 144 w 288"/>
                <a:gd name="T71" fmla="*/ 153 h 247"/>
                <a:gd name="T72" fmla="*/ 151 w 288"/>
                <a:gd name="T73" fmla="*/ 145 h 247"/>
                <a:gd name="T74" fmla="*/ 193 w 288"/>
                <a:gd name="T75" fmla="*/ 73 h 247"/>
                <a:gd name="T76" fmla="*/ 241 w 288"/>
                <a:gd name="T77" fmla="*/ 121 h 247"/>
                <a:gd name="T78" fmla="*/ 151 w 288"/>
                <a:gd name="T79" fmla="*/ 145 h 247"/>
                <a:gd name="T80" fmla="*/ 273 w 288"/>
                <a:gd name="T81" fmla="*/ 94 h 247"/>
                <a:gd name="T82" fmla="*/ 253 w 288"/>
                <a:gd name="T83" fmla="*/ 113 h 247"/>
                <a:gd name="T84" fmla="*/ 242 w 288"/>
                <a:gd name="T85" fmla="*/ 41 h 247"/>
                <a:gd name="T86" fmla="*/ 273 w 288"/>
                <a:gd name="T87" fmla="*/ 94 h 247"/>
                <a:gd name="T88" fmla="*/ 44 w 288"/>
                <a:gd name="T89" fmla="*/ 42 h 247"/>
                <a:gd name="T90" fmla="*/ 36 w 288"/>
                <a:gd name="T91" fmla="*/ 114 h 247"/>
                <a:gd name="T92" fmla="*/ 15 w 288"/>
                <a:gd name="T93" fmla="*/ 93 h 247"/>
                <a:gd name="T94" fmla="*/ 44 w 288"/>
                <a:gd name="T95" fmla="*/ 42 h 247"/>
                <a:gd name="T96" fmla="*/ 47 w 288"/>
                <a:gd name="T97" fmla="*/ 130 h 247"/>
                <a:gd name="T98" fmla="*/ 91 w 288"/>
                <a:gd name="T99" fmla="*/ 147 h 247"/>
                <a:gd name="T100" fmla="*/ 127 w 288"/>
                <a:gd name="T101" fmla="*/ 209 h 247"/>
                <a:gd name="T102" fmla="*/ 47 w 288"/>
                <a:gd name="T103" fmla="*/ 130 h 247"/>
                <a:gd name="T104" fmla="*/ 161 w 288"/>
                <a:gd name="T105" fmla="*/ 209 h 247"/>
                <a:gd name="T106" fmla="*/ 197 w 288"/>
                <a:gd name="T107" fmla="*/ 147 h 247"/>
                <a:gd name="T108" fmla="*/ 241 w 288"/>
                <a:gd name="T109" fmla="*/ 130 h 247"/>
                <a:gd name="T110" fmla="*/ 161 w 288"/>
                <a:gd name="T111" fmla="*/ 20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8" h="247">
                  <a:moveTo>
                    <a:pt x="246" y="26"/>
                  </a:moveTo>
                  <a:cubicBezTo>
                    <a:pt x="219" y="12"/>
                    <a:pt x="212" y="0"/>
                    <a:pt x="144" y="0"/>
                  </a:cubicBezTo>
                  <a:cubicBezTo>
                    <a:pt x="76" y="0"/>
                    <a:pt x="68" y="12"/>
                    <a:pt x="41" y="26"/>
                  </a:cubicBezTo>
                  <a:cubicBezTo>
                    <a:pt x="11" y="43"/>
                    <a:pt x="0" y="75"/>
                    <a:pt x="0" y="98"/>
                  </a:cubicBezTo>
                  <a:cubicBezTo>
                    <a:pt x="0" y="110"/>
                    <a:pt x="144" y="247"/>
                    <a:pt x="144" y="247"/>
                  </a:cubicBezTo>
                  <a:cubicBezTo>
                    <a:pt x="144" y="247"/>
                    <a:pt x="288" y="110"/>
                    <a:pt x="288" y="98"/>
                  </a:cubicBezTo>
                  <a:cubicBezTo>
                    <a:pt x="288" y="76"/>
                    <a:pt x="277" y="43"/>
                    <a:pt x="246" y="26"/>
                  </a:cubicBezTo>
                  <a:close/>
                  <a:moveTo>
                    <a:pt x="245" y="115"/>
                  </a:moveTo>
                  <a:cubicBezTo>
                    <a:pt x="201" y="71"/>
                    <a:pt x="201" y="71"/>
                    <a:pt x="201" y="71"/>
                  </a:cubicBezTo>
                  <a:cubicBezTo>
                    <a:pt x="221" y="64"/>
                    <a:pt x="233" y="53"/>
                    <a:pt x="234" y="41"/>
                  </a:cubicBezTo>
                  <a:lnTo>
                    <a:pt x="245" y="115"/>
                  </a:lnTo>
                  <a:close/>
                  <a:moveTo>
                    <a:pt x="227" y="40"/>
                  </a:moveTo>
                  <a:cubicBezTo>
                    <a:pt x="227" y="55"/>
                    <a:pt x="193" y="72"/>
                    <a:pt x="143" y="72"/>
                  </a:cubicBezTo>
                  <a:cubicBezTo>
                    <a:pt x="93" y="72"/>
                    <a:pt x="59" y="55"/>
                    <a:pt x="59" y="40"/>
                  </a:cubicBezTo>
                  <a:cubicBezTo>
                    <a:pt x="59" y="37"/>
                    <a:pt x="60" y="34"/>
                    <a:pt x="62" y="32"/>
                  </a:cubicBezTo>
                  <a:cubicBezTo>
                    <a:pt x="79" y="21"/>
                    <a:pt x="92" y="15"/>
                    <a:pt x="144" y="15"/>
                  </a:cubicBezTo>
                  <a:cubicBezTo>
                    <a:pt x="193" y="15"/>
                    <a:pt x="207" y="21"/>
                    <a:pt x="223" y="30"/>
                  </a:cubicBezTo>
                  <a:cubicBezTo>
                    <a:pt x="225" y="33"/>
                    <a:pt x="227" y="36"/>
                    <a:pt x="227" y="40"/>
                  </a:cubicBezTo>
                  <a:close/>
                  <a:moveTo>
                    <a:pt x="183" y="76"/>
                  </a:moveTo>
                  <a:cubicBezTo>
                    <a:pt x="144" y="143"/>
                    <a:pt x="144" y="143"/>
                    <a:pt x="144" y="143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7" y="78"/>
                    <a:pt x="129" y="80"/>
                    <a:pt x="143" y="80"/>
                  </a:cubicBezTo>
                  <a:cubicBezTo>
                    <a:pt x="158" y="80"/>
                    <a:pt x="171" y="78"/>
                    <a:pt x="183" y="76"/>
                  </a:cubicBezTo>
                  <a:close/>
                  <a:moveTo>
                    <a:pt x="52" y="43"/>
                  </a:moveTo>
                  <a:cubicBezTo>
                    <a:pt x="54" y="55"/>
                    <a:pt x="68" y="65"/>
                    <a:pt x="89" y="72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52" y="43"/>
                  </a:lnTo>
                  <a:close/>
                  <a:moveTo>
                    <a:pt x="96" y="76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97" y="144"/>
                    <a:pt x="69" y="134"/>
                    <a:pt x="49" y="122"/>
                  </a:cubicBezTo>
                  <a:lnTo>
                    <a:pt x="96" y="76"/>
                  </a:lnTo>
                  <a:close/>
                  <a:moveTo>
                    <a:pt x="144" y="153"/>
                  </a:moveTo>
                  <a:cubicBezTo>
                    <a:pt x="160" y="153"/>
                    <a:pt x="174" y="152"/>
                    <a:pt x="187" y="149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4" y="152"/>
                    <a:pt x="128" y="153"/>
                    <a:pt x="144" y="153"/>
                  </a:cubicBezTo>
                  <a:close/>
                  <a:moveTo>
                    <a:pt x="151" y="145"/>
                  </a:moveTo>
                  <a:cubicBezTo>
                    <a:pt x="193" y="73"/>
                    <a:pt x="193" y="73"/>
                    <a:pt x="193" y="73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21" y="133"/>
                    <a:pt x="192" y="144"/>
                    <a:pt x="151" y="145"/>
                  </a:cubicBezTo>
                  <a:close/>
                  <a:moveTo>
                    <a:pt x="273" y="94"/>
                  </a:moveTo>
                  <a:cubicBezTo>
                    <a:pt x="269" y="98"/>
                    <a:pt x="262" y="105"/>
                    <a:pt x="253" y="113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64" y="55"/>
                    <a:pt x="271" y="78"/>
                    <a:pt x="273" y="94"/>
                  </a:cubicBezTo>
                  <a:close/>
                  <a:moveTo>
                    <a:pt x="44" y="42"/>
                  </a:moveTo>
                  <a:cubicBezTo>
                    <a:pt x="36" y="114"/>
                    <a:pt x="36" y="114"/>
                    <a:pt x="36" y="114"/>
                  </a:cubicBezTo>
                  <a:cubicBezTo>
                    <a:pt x="26" y="106"/>
                    <a:pt x="19" y="98"/>
                    <a:pt x="15" y="93"/>
                  </a:cubicBezTo>
                  <a:cubicBezTo>
                    <a:pt x="16" y="76"/>
                    <a:pt x="26" y="55"/>
                    <a:pt x="44" y="42"/>
                  </a:cubicBezTo>
                  <a:close/>
                  <a:moveTo>
                    <a:pt x="47" y="130"/>
                  </a:moveTo>
                  <a:cubicBezTo>
                    <a:pt x="59" y="137"/>
                    <a:pt x="73" y="143"/>
                    <a:pt x="91" y="147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97" y="180"/>
                    <a:pt x="68" y="152"/>
                    <a:pt x="47" y="130"/>
                  </a:cubicBezTo>
                  <a:close/>
                  <a:moveTo>
                    <a:pt x="161" y="209"/>
                  </a:moveTo>
                  <a:cubicBezTo>
                    <a:pt x="197" y="147"/>
                    <a:pt x="197" y="147"/>
                    <a:pt x="197" y="147"/>
                  </a:cubicBezTo>
                  <a:cubicBezTo>
                    <a:pt x="215" y="143"/>
                    <a:pt x="230" y="137"/>
                    <a:pt x="241" y="130"/>
                  </a:cubicBezTo>
                  <a:cubicBezTo>
                    <a:pt x="220" y="152"/>
                    <a:pt x="191" y="180"/>
                    <a:pt x="161" y="209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63"/>
              <a:endParaRPr lang="zh-CN" altLang="en-US" sz="120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1003868" y="1688480"/>
              <a:ext cx="10689656" cy="714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20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此处文字替换成具体内容。此处文字替换成具体内容。此处文字替换成具体内容。此处文字替换成具体内容。此处文字替换成具体内容。此处文字替换成具体内容。</a:t>
              </a:r>
            </a:p>
          </p:txBody>
        </p:sp>
      </p:grpSp>
      <p:sp>
        <p:nvSpPr>
          <p:cNvPr id="154" name="文本框 153"/>
          <p:cNvSpPr txBox="1"/>
          <p:nvPr/>
        </p:nvSpPr>
        <p:spPr>
          <a:xfrm>
            <a:off x="513184" y="2903310"/>
            <a:ext cx="24059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3"/>
            <a:r>
              <a:rPr lang="zh-CN" altLang="en-US" sz="15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请插入您的标题内容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39271" y="2070059"/>
            <a:ext cx="8198825" cy="535531"/>
            <a:chOff x="757804" y="2528104"/>
            <a:chExt cx="10935720" cy="714042"/>
          </a:xfrm>
        </p:grpSpPr>
        <p:sp>
          <p:nvSpPr>
            <p:cNvPr id="155" name="Freeform 177"/>
            <p:cNvSpPr>
              <a:spLocks noEditPoints="1"/>
            </p:cNvSpPr>
            <p:nvPr/>
          </p:nvSpPr>
          <p:spPr bwMode="auto">
            <a:xfrm>
              <a:off x="757804" y="2659117"/>
              <a:ext cx="246062" cy="212316"/>
            </a:xfrm>
            <a:custGeom>
              <a:avLst/>
              <a:gdLst>
                <a:gd name="T0" fmla="*/ 246 w 288"/>
                <a:gd name="T1" fmla="*/ 26 h 247"/>
                <a:gd name="T2" fmla="*/ 144 w 288"/>
                <a:gd name="T3" fmla="*/ 0 h 247"/>
                <a:gd name="T4" fmla="*/ 41 w 288"/>
                <a:gd name="T5" fmla="*/ 26 h 247"/>
                <a:gd name="T6" fmla="*/ 0 w 288"/>
                <a:gd name="T7" fmla="*/ 98 h 247"/>
                <a:gd name="T8" fmla="*/ 144 w 288"/>
                <a:gd name="T9" fmla="*/ 247 h 247"/>
                <a:gd name="T10" fmla="*/ 288 w 288"/>
                <a:gd name="T11" fmla="*/ 98 h 247"/>
                <a:gd name="T12" fmla="*/ 246 w 288"/>
                <a:gd name="T13" fmla="*/ 26 h 247"/>
                <a:gd name="T14" fmla="*/ 245 w 288"/>
                <a:gd name="T15" fmla="*/ 115 h 247"/>
                <a:gd name="T16" fmla="*/ 201 w 288"/>
                <a:gd name="T17" fmla="*/ 71 h 247"/>
                <a:gd name="T18" fmla="*/ 234 w 288"/>
                <a:gd name="T19" fmla="*/ 41 h 247"/>
                <a:gd name="T20" fmla="*/ 245 w 288"/>
                <a:gd name="T21" fmla="*/ 115 h 247"/>
                <a:gd name="T22" fmla="*/ 227 w 288"/>
                <a:gd name="T23" fmla="*/ 40 h 247"/>
                <a:gd name="T24" fmla="*/ 143 w 288"/>
                <a:gd name="T25" fmla="*/ 72 h 247"/>
                <a:gd name="T26" fmla="*/ 59 w 288"/>
                <a:gd name="T27" fmla="*/ 40 h 247"/>
                <a:gd name="T28" fmla="*/ 62 w 288"/>
                <a:gd name="T29" fmla="*/ 32 h 247"/>
                <a:gd name="T30" fmla="*/ 144 w 288"/>
                <a:gd name="T31" fmla="*/ 15 h 247"/>
                <a:gd name="T32" fmla="*/ 223 w 288"/>
                <a:gd name="T33" fmla="*/ 30 h 247"/>
                <a:gd name="T34" fmla="*/ 227 w 288"/>
                <a:gd name="T35" fmla="*/ 40 h 247"/>
                <a:gd name="T36" fmla="*/ 183 w 288"/>
                <a:gd name="T37" fmla="*/ 76 h 247"/>
                <a:gd name="T38" fmla="*/ 144 w 288"/>
                <a:gd name="T39" fmla="*/ 143 h 247"/>
                <a:gd name="T40" fmla="*/ 105 w 288"/>
                <a:gd name="T41" fmla="*/ 76 h 247"/>
                <a:gd name="T42" fmla="*/ 143 w 288"/>
                <a:gd name="T43" fmla="*/ 80 h 247"/>
                <a:gd name="T44" fmla="*/ 183 w 288"/>
                <a:gd name="T45" fmla="*/ 76 h 247"/>
                <a:gd name="T46" fmla="*/ 52 w 288"/>
                <a:gd name="T47" fmla="*/ 43 h 247"/>
                <a:gd name="T48" fmla="*/ 89 w 288"/>
                <a:gd name="T49" fmla="*/ 72 h 247"/>
                <a:gd name="T50" fmla="*/ 44 w 288"/>
                <a:gd name="T51" fmla="*/ 117 h 247"/>
                <a:gd name="T52" fmla="*/ 52 w 288"/>
                <a:gd name="T53" fmla="*/ 43 h 247"/>
                <a:gd name="T54" fmla="*/ 96 w 288"/>
                <a:gd name="T55" fmla="*/ 76 h 247"/>
                <a:gd name="T56" fmla="*/ 136 w 288"/>
                <a:gd name="T57" fmla="*/ 145 h 247"/>
                <a:gd name="T58" fmla="*/ 49 w 288"/>
                <a:gd name="T59" fmla="*/ 122 h 247"/>
                <a:gd name="T60" fmla="*/ 96 w 288"/>
                <a:gd name="T61" fmla="*/ 76 h 247"/>
                <a:gd name="T62" fmla="*/ 144 w 288"/>
                <a:gd name="T63" fmla="*/ 153 h 247"/>
                <a:gd name="T64" fmla="*/ 187 w 288"/>
                <a:gd name="T65" fmla="*/ 149 h 247"/>
                <a:gd name="T66" fmla="*/ 144 w 288"/>
                <a:gd name="T67" fmla="*/ 224 h 247"/>
                <a:gd name="T68" fmla="*/ 101 w 288"/>
                <a:gd name="T69" fmla="*/ 149 h 247"/>
                <a:gd name="T70" fmla="*/ 144 w 288"/>
                <a:gd name="T71" fmla="*/ 153 h 247"/>
                <a:gd name="T72" fmla="*/ 151 w 288"/>
                <a:gd name="T73" fmla="*/ 145 h 247"/>
                <a:gd name="T74" fmla="*/ 193 w 288"/>
                <a:gd name="T75" fmla="*/ 73 h 247"/>
                <a:gd name="T76" fmla="*/ 241 w 288"/>
                <a:gd name="T77" fmla="*/ 121 h 247"/>
                <a:gd name="T78" fmla="*/ 151 w 288"/>
                <a:gd name="T79" fmla="*/ 145 h 247"/>
                <a:gd name="T80" fmla="*/ 273 w 288"/>
                <a:gd name="T81" fmla="*/ 94 h 247"/>
                <a:gd name="T82" fmla="*/ 253 w 288"/>
                <a:gd name="T83" fmla="*/ 113 h 247"/>
                <a:gd name="T84" fmla="*/ 242 w 288"/>
                <a:gd name="T85" fmla="*/ 41 h 247"/>
                <a:gd name="T86" fmla="*/ 273 w 288"/>
                <a:gd name="T87" fmla="*/ 94 h 247"/>
                <a:gd name="T88" fmla="*/ 44 w 288"/>
                <a:gd name="T89" fmla="*/ 42 h 247"/>
                <a:gd name="T90" fmla="*/ 36 w 288"/>
                <a:gd name="T91" fmla="*/ 114 h 247"/>
                <a:gd name="T92" fmla="*/ 15 w 288"/>
                <a:gd name="T93" fmla="*/ 93 h 247"/>
                <a:gd name="T94" fmla="*/ 44 w 288"/>
                <a:gd name="T95" fmla="*/ 42 h 247"/>
                <a:gd name="T96" fmla="*/ 47 w 288"/>
                <a:gd name="T97" fmla="*/ 130 h 247"/>
                <a:gd name="T98" fmla="*/ 91 w 288"/>
                <a:gd name="T99" fmla="*/ 147 h 247"/>
                <a:gd name="T100" fmla="*/ 127 w 288"/>
                <a:gd name="T101" fmla="*/ 209 h 247"/>
                <a:gd name="T102" fmla="*/ 47 w 288"/>
                <a:gd name="T103" fmla="*/ 130 h 247"/>
                <a:gd name="T104" fmla="*/ 161 w 288"/>
                <a:gd name="T105" fmla="*/ 209 h 247"/>
                <a:gd name="T106" fmla="*/ 197 w 288"/>
                <a:gd name="T107" fmla="*/ 147 h 247"/>
                <a:gd name="T108" fmla="*/ 241 w 288"/>
                <a:gd name="T109" fmla="*/ 130 h 247"/>
                <a:gd name="T110" fmla="*/ 161 w 288"/>
                <a:gd name="T111" fmla="*/ 20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8" h="247">
                  <a:moveTo>
                    <a:pt x="246" y="26"/>
                  </a:moveTo>
                  <a:cubicBezTo>
                    <a:pt x="219" y="12"/>
                    <a:pt x="212" y="0"/>
                    <a:pt x="144" y="0"/>
                  </a:cubicBezTo>
                  <a:cubicBezTo>
                    <a:pt x="76" y="0"/>
                    <a:pt x="68" y="12"/>
                    <a:pt x="41" y="26"/>
                  </a:cubicBezTo>
                  <a:cubicBezTo>
                    <a:pt x="11" y="43"/>
                    <a:pt x="0" y="75"/>
                    <a:pt x="0" y="98"/>
                  </a:cubicBezTo>
                  <a:cubicBezTo>
                    <a:pt x="0" y="110"/>
                    <a:pt x="144" y="247"/>
                    <a:pt x="144" y="247"/>
                  </a:cubicBezTo>
                  <a:cubicBezTo>
                    <a:pt x="144" y="247"/>
                    <a:pt x="288" y="110"/>
                    <a:pt x="288" y="98"/>
                  </a:cubicBezTo>
                  <a:cubicBezTo>
                    <a:pt x="288" y="76"/>
                    <a:pt x="277" y="43"/>
                    <a:pt x="246" y="26"/>
                  </a:cubicBezTo>
                  <a:close/>
                  <a:moveTo>
                    <a:pt x="245" y="115"/>
                  </a:moveTo>
                  <a:cubicBezTo>
                    <a:pt x="201" y="71"/>
                    <a:pt x="201" y="71"/>
                    <a:pt x="201" y="71"/>
                  </a:cubicBezTo>
                  <a:cubicBezTo>
                    <a:pt x="221" y="64"/>
                    <a:pt x="233" y="53"/>
                    <a:pt x="234" y="41"/>
                  </a:cubicBezTo>
                  <a:lnTo>
                    <a:pt x="245" y="115"/>
                  </a:lnTo>
                  <a:close/>
                  <a:moveTo>
                    <a:pt x="227" y="40"/>
                  </a:moveTo>
                  <a:cubicBezTo>
                    <a:pt x="227" y="55"/>
                    <a:pt x="193" y="72"/>
                    <a:pt x="143" y="72"/>
                  </a:cubicBezTo>
                  <a:cubicBezTo>
                    <a:pt x="93" y="72"/>
                    <a:pt x="59" y="55"/>
                    <a:pt x="59" y="40"/>
                  </a:cubicBezTo>
                  <a:cubicBezTo>
                    <a:pt x="59" y="37"/>
                    <a:pt x="60" y="34"/>
                    <a:pt x="62" y="32"/>
                  </a:cubicBezTo>
                  <a:cubicBezTo>
                    <a:pt x="79" y="21"/>
                    <a:pt x="92" y="15"/>
                    <a:pt x="144" y="15"/>
                  </a:cubicBezTo>
                  <a:cubicBezTo>
                    <a:pt x="193" y="15"/>
                    <a:pt x="207" y="21"/>
                    <a:pt x="223" y="30"/>
                  </a:cubicBezTo>
                  <a:cubicBezTo>
                    <a:pt x="225" y="33"/>
                    <a:pt x="227" y="36"/>
                    <a:pt x="227" y="40"/>
                  </a:cubicBezTo>
                  <a:close/>
                  <a:moveTo>
                    <a:pt x="183" y="76"/>
                  </a:moveTo>
                  <a:cubicBezTo>
                    <a:pt x="144" y="143"/>
                    <a:pt x="144" y="143"/>
                    <a:pt x="144" y="143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7" y="78"/>
                    <a:pt x="129" y="80"/>
                    <a:pt x="143" y="80"/>
                  </a:cubicBezTo>
                  <a:cubicBezTo>
                    <a:pt x="158" y="80"/>
                    <a:pt x="171" y="78"/>
                    <a:pt x="183" y="76"/>
                  </a:cubicBezTo>
                  <a:close/>
                  <a:moveTo>
                    <a:pt x="52" y="43"/>
                  </a:moveTo>
                  <a:cubicBezTo>
                    <a:pt x="54" y="55"/>
                    <a:pt x="68" y="65"/>
                    <a:pt x="89" y="72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52" y="43"/>
                  </a:lnTo>
                  <a:close/>
                  <a:moveTo>
                    <a:pt x="96" y="76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97" y="144"/>
                    <a:pt x="69" y="134"/>
                    <a:pt x="49" y="122"/>
                  </a:cubicBezTo>
                  <a:lnTo>
                    <a:pt x="96" y="76"/>
                  </a:lnTo>
                  <a:close/>
                  <a:moveTo>
                    <a:pt x="144" y="153"/>
                  </a:moveTo>
                  <a:cubicBezTo>
                    <a:pt x="160" y="153"/>
                    <a:pt x="174" y="152"/>
                    <a:pt x="187" y="149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4" y="152"/>
                    <a:pt x="128" y="153"/>
                    <a:pt x="144" y="153"/>
                  </a:cubicBezTo>
                  <a:close/>
                  <a:moveTo>
                    <a:pt x="151" y="145"/>
                  </a:moveTo>
                  <a:cubicBezTo>
                    <a:pt x="193" y="73"/>
                    <a:pt x="193" y="73"/>
                    <a:pt x="193" y="73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21" y="133"/>
                    <a:pt x="192" y="144"/>
                    <a:pt x="151" y="145"/>
                  </a:cubicBezTo>
                  <a:close/>
                  <a:moveTo>
                    <a:pt x="273" y="94"/>
                  </a:moveTo>
                  <a:cubicBezTo>
                    <a:pt x="269" y="98"/>
                    <a:pt x="262" y="105"/>
                    <a:pt x="253" y="113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64" y="55"/>
                    <a:pt x="271" y="78"/>
                    <a:pt x="273" y="94"/>
                  </a:cubicBezTo>
                  <a:close/>
                  <a:moveTo>
                    <a:pt x="44" y="42"/>
                  </a:moveTo>
                  <a:cubicBezTo>
                    <a:pt x="36" y="114"/>
                    <a:pt x="36" y="114"/>
                    <a:pt x="36" y="114"/>
                  </a:cubicBezTo>
                  <a:cubicBezTo>
                    <a:pt x="26" y="106"/>
                    <a:pt x="19" y="98"/>
                    <a:pt x="15" y="93"/>
                  </a:cubicBezTo>
                  <a:cubicBezTo>
                    <a:pt x="16" y="76"/>
                    <a:pt x="26" y="55"/>
                    <a:pt x="44" y="42"/>
                  </a:cubicBezTo>
                  <a:close/>
                  <a:moveTo>
                    <a:pt x="47" y="130"/>
                  </a:moveTo>
                  <a:cubicBezTo>
                    <a:pt x="59" y="137"/>
                    <a:pt x="73" y="143"/>
                    <a:pt x="91" y="147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97" y="180"/>
                    <a:pt x="68" y="152"/>
                    <a:pt x="47" y="130"/>
                  </a:cubicBezTo>
                  <a:close/>
                  <a:moveTo>
                    <a:pt x="161" y="209"/>
                  </a:moveTo>
                  <a:cubicBezTo>
                    <a:pt x="197" y="147"/>
                    <a:pt x="197" y="147"/>
                    <a:pt x="197" y="147"/>
                  </a:cubicBezTo>
                  <a:cubicBezTo>
                    <a:pt x="215" y="143"/>
                    <a:pt x="230" y="137"/>
                    <a:pt x="241" y="130"/>
                  </a:cubicBezTo>
                  <a:cubicBezTo>
                    <a:pt x="220" y="152"/>
                    <a:pt x="191" y="180"/>
                    <a:pt x="161" y="209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63"/>
              <a:endParaRPr lang="zh-CN" altLang="en-US" sz="120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1003868" y="2528104"/>
              <a:ext cx="10689656" cy="714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120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此处文字替换成具体内容。此处文字替换成具体内容。此处文字替换成具体内容。此处文字替换成具体内容。此处文字替换成具体内容。此处文字替换成具体内容。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0E43A68-B9A7-466E-9DA7-1DBC38FA4AEB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运营服务</a:t>
            </a:r>
          </a:p>
        </p:txBody>
      </p:sp>
    </p:spTree>
    <p:extLst>
      <p:ext uri="{BB962C8B-B14F-4D97-AF65-F5344CB8AC3E}">
        <p14:creationId xmlns:p14="http://schemas.microsoft.com/office/powerpoint/2010/main" val="6820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4" dur="200" fill="hold"/>
                                        <p:tgtEl>
                                          <p:spTgt spid="1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1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3"/>
          <p:cNvSpPr/>
          <p:nvPr/>
        </p:nvSpPr>
        <p:spPr>
          <a:xfrm>
            <a:off x="4633752" y="2983009"/>
            <a:ext cx="1773547" cy="1481812"/>
          </a:xfrm>
          <a:custGeom>
            <a:avLst/>
            <a:gdLst>
              <a:gd name="connsiteX0" fmla="*/ 0 w 2234450"/>
              <a:gd name="connsiteY0" fmla="*/ 0 h 1866900"/>
              <a:gd name="connsiteX1" fmla="*/ 2234450 w 2234450"/>
              <a:gd name="connsiteY1" fmla="*/ 0 h 1866900"/>
              <a:gd name="connsiteX2" fmla="*/ 2234450 w 2234450"/>
              <a:gd name="connsiteY2" fmla="*/ 1866900 h 1866900"/>
              <a:gd name="connsiteX3" fmla="*/ 0 w 2234450"/>
              <a:gd name="connsiteY3" fmla="*/ 1866900 h 1866900"/>
              <a:gd name="connsiteX4" fmla="*/ 0 w 2234450"/>
              <a:gd name="connsiteY4" fmla="*/ 0 h 186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4450" h="1866900">
                <a:moveTo>
                  <a:pt x="0" y="0"/>
                </a:moveTo>
                <a:lnTo>
                  <a:pt x="2234450" y="0"/>
                </a:lnTo>
                <a:lnTo>
                  <a:pt x="2234450" y="1866900"/>
                </a:lnTo>
                <a:lnTo>
                  <a:pt x="0" y="1866900"/>
                </a:lnTo>
                <a:lnTo>
                  <a:pt x="0" y="0"/>
                </a:lnTo>
              </a:path>
            </a:pathLst>
          </a:custGeom>
          <a:solidFill>
            <a:srgbClr val="E1E1E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cs typeface="+mn-ea"/>
              <a:sym typeface="+mn-lt"/>
            </a:endParaRPr>
          </a:p>
        </p:txBody>
      </p:sp>
      <p:sp>
        <p:nvSpPr>
          <p:cNvPr id="51" name="Freeform 3"/>
          <p:cNvSpPr/>
          <p:nvPr/>
        </p:nvSpPr>
        <p:spPr>
          <a:xfrm>
            <a:off x="4628703" y="2967888"/>
            <a:ext cx="1783637" cy="1507235"/>
          </a:xfrm>
          <a:custGeom>
            <a:avLst/>
            <a:gdLst>
              <a:gd name="connsiteX0" fmla="*/ 2240813 w 2247163"/>
              <a:gd name="connsiteY0" fmla="*/ 1892579 h 1898929"/>
              <a:gd name="connsiteX1" fmla="*/ 6350 w 2247163"/>
              <a:gd name="connsiteY1" fmla="*/ 1892579 h 1898929"/>
              <a:gd name="connsiteX2" fmla="*/ 6350 w 2247163"/>
              <a:gd name="connsiteY2" fmla="*/ 6350 h 1898929"/>
              <a:gd name="connsiteX3" fmla="*/ 2240813 w 2247163"/>
              <a:gd name="connsiteY3" fmla="*/ 6350 h 1898929"/>
              <a:gd name="connsiteX4" fmla="*/ 2240813 w 2247163"/>
              <a:gd name="connsiteY4" fmla="*/ 1892579 h 18989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47163" h="1898929">
                <a:moveTo>
                  <a:pt x="2240813" y="1892579"/>
                </a:moveTo>
                <a:lnTo>
                  <a:pt x="6350" y="1892579"/>
                </a:lnTo>
                <a:lnTo>
                  <a:pt x="6350" y="6350"/>
                </a:lnTo>
                <a:lnTo>
                  <a:pt x="2240813" y="6350"/>
                </a:lnTo>
                <a:lnTo>
                  <a:pt x="2240813" y="1892579"/>
                </a:lnTo>
              </a:path>
            </a:pathLst>
          </a:custGeom>
          <a:solidFill>
            <a:srgbClr val="B08543">
              <a:alpha val="85000"/>
            </a:srgbClr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 dirty="0">
              <a:cs typeface="+mn-ea"/>
              <a:sym typeface="+mn-lt"/>
            </a:endParaRPr>
          </a:p>
        </p:txBody>
      </p:sp>
      <p:sp>
        <p:nvSpPr>
          <p:cNvPr id="45" name="Freeform 3"/>
          <p:cNvSpPr/>
          <p:nvPr/>
        </p:nvSpPr>
        <p:spPr>
          <a:xfrm>
            <a:off x="6509495" y="1382430"/>
            <a:ext cx="1773557" cy="1497154"/>
          </a:xfrm>
          <a:custGeom>
            <a:avLst/>
            <a:gdLst>
              <a:gd name="connsiteX0" fmla="*/ 2234463 w 2234463"/>
              <a:gd name="connsiteY0" fmla="*/ 1886229 h 1886229"/>
              <a:gd name="connsiteX1" fmla="*/ 0 w 2234463"/>
              <a:gd name="connsiteY1" fmla="*/ 1886229 h 1886229"/>
              <a:gd name="connsiteX2" fmla="*/ 0 w 2234463"/>
              <a:gd name="connsiteY2" fmla="*/ 0 h 1886229"/>
              <a:gd name="connsiteX3" fmla="*/ 2234463 w 2234463"/>
              <a:gd name="connsiteY3" fmla="*/ 0 h 1886229"/>
              <a:gd name="connsiteX4" fmla="*/ 2234463 w 2234463"/>
              <a:gd name="connsiteY4" fmla="*/ 1886229 h 18862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4463" h="1886229">
                <a:moveTo>
                  <a:pt x="2234463" y="1886229"/>
                </a:moveTo>
                <a:lnTo>
                  <a:pt x="0" y="1886229"/>
                </a:lnTo>
                <a:lnTo>
                  <a:pt x="0" y="0"/>
                </a:lnTo>
                <a:lnTo>
                  <a:pt x="2234463" y="0"/>
                </a:lnTo>
                <a:lnTo>
                  <a:pt x="2234463" y="1886229"/>
                </a:lnTo>
              </a:path>
            </a:pathLst>
          </a:custGeom>
          <a:solidFill>
            <a:srgbClr val="E1E1E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cs typeface="+mn-ea"/>
              <a:sym typeface="+mn-lt"/>
            </a:endParaRPr>
          </a:p>
        </p:txBody>
      </p:sp>
      <p:sp>
        <p:nvSpPr>
          <p:cNvPr id="49" name="Freeform 3"/>
          <p:cNvSpPr/>
          <p:nvPr/>
        </p:nvSpPr>
        <p:spPr>
          <a:xfrm>
            <a:off x="6513064" y="1372349"/>
            <a:ext cx="1783637" cy="1507235"/>
          </a:xfrm>
          <a:custGeom>
            <a:avLst/>
            <a:gdLst>
              <a:gd name="connsiteX0" fmla="*/ 2240813 w 2247163"/>
              <a:gd name="connsiteY0" fmla="*/ 1892579 h 1898929"/>
              <a:gd name="connsiteX1" fmla="*/ 6350 w 2247163"/>
              <a:gd name="connsiteY1" fmla="*/ 1892579 h 1898929"/>
              <a:gd name="connsiteX2" fmla="*/ 6350 w 2247163"/>
              <a:gd name="connsiteY2" fmla="*/ 6350 h 1898929"/>
              <a:gd name="connsiteX3" fmla="*/ 2240813 w 2247163"/>
              <a:gd name="connsiteY3" fmla="*/ 6350 h 1898929"/>
              <a:gd name="connsiteX4" fmla="*/ 2240813 w 2247163"/>
              <a:gd name="connsiteY4" fmla="*/ 1892579 h 18989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47163" h="1898929">
                <a:moveTo>
                  <a:pt x="2240813" y="1892579"/>
                </a:moveTo>
                <a:lnTo>
                  <a:pt x="6350" y="1892579"/>
                </a:lnTo>
                <a:lnTo>
                  <a:pt x="6350" y="6350"/>
                </a:lnTo>
                <a:lnTo>
                  <a:pt x="2240813" y="6350"/>
                </a:lnTo>
                <a:lnTo>
                  <a:pt x="2240813" y="1892579"/>
                </a:lnTo>
              </a:path>
            </a:pathLst>
          </a:custGeom>
          <a:solidFill>
            <a:srgbClr val="E1C784">
              <a:alpha val="85000"/>
            </a:srgbClr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cs typeface="+mn-ea"/>
              <a:sym typeface="+mn-lt"/>
            </a:endParaRPr>
          </a:p>
        </p:txBody>
      </p:sp>
      <p:sp>
        <p:nvSpPr>
          <p:cNvPr id="44" name="Freeform 3"/>
          <p:cNvSpPr/>
          <p:nvPr/>
        </p:nvSpPr>
        <p:spPr>
          <a:xfrm>
            <a:off x="2758061" y="1382430"/>
            <a:ext cx="1773557" cy="1497154"/>
          </a:xfrm>
          <a:custGeom>
            <a:avLst/>
            <a:gdLst>
              <a:gd name="connsiteX0" fmla="*/ 2234463 w 2234463"/>
              <a:gd name="connsiteY0" fmla="*/ 1886229 h 1886229"/>
              <a:gd name="connsiteX1" fmla="*/ 0 w 2234463"/>
              <a:gd name="connsiteY1" fmla="*/ 1886229 h 1886229"/>
              <a:gd name="connsiteX2" fmla="*/ 0 w 2234463"/>
              <a:gd name="connsiteY2" fmla="*/ 0 h 1886229"/>
              <a:gd name="connsiteX3" fmla="*/ 2234463 w 2234463"/>
              <a:gd name="connsiteY3" fmla="*/ 0 h 1886229"/>
              <a:gd name="connsiteX4" fmla="*/ 2234463 w 2234463"/>
              <a:gd name="connsiteY4" fmla="*/ 1886229 h 18862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4463" h="1886229">
                <a:moveTo>
                  <a:pt x="2234463" y="1886229"/>
                </a:moveTo>
                <a:lnTo>
                  <a:pt x="0" y="1886229"/>
                </a:lnTo>
                <a:lnTo>
                  <a:pt x="0" y="0"/>
                </a:lnTo>
                <a:lnTo>
                  <a:pt x="2234463" y="0"/>
                </a:lnTo>
                <a:lnTo>
                  <a:pt x="2234463" y="1886229"/>
                </a:lnTo>
              </a:path>
            </a:pathLst>
          </a:custGeom>
          <a:solidFill>
            <a:srgbClr val="E1E1E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cs typeface="+mn-ea"/>
              <a:sym typeface="+mn-lt"/>
            </a:endParaRPr>
          </a:p>
        </p:txBody>
      </p:sp>
      <p:sp>
        <p:nvSpPr>
          <p:cNvPr id="48" name="Freeform 3"/>
          <p:cNvSpPr/>
          <p:nvPr/>
        </p:nvSpPr>
        <p:spPr>
          <a:xfrm>
            <a:off x="2753021" y="1377389"/>
            <a:ext cx="1783637" cy="1507235"/>
          </a:xfrm>
          <a:custGeom>
            <a:avLst/>
            <a:gdLst>
              <a:gd name="connsiteX0" fmla="*/ 2240813 w 2247163"/>
              <a:gd name="connsiteY0" fmla="*/ 1892579 h 1898929"/>
              <a:gd name="connsiteX1" fmla="*/ 6350 w 2247163"/>
              <a:gd name="connsiteY1" fmla="*/ 1892579 h 1898929"/>
              <a:gd name="connsiteX2" fmla="*/ 6350 w 2247163"/>
              <a:gd name="connsiteY2" fmla="*/ 6350 h 1898929"/>
              <a:gd name="connsiteX3" fmla="*/ 2240813 w 2247163"/>
              <a:gd name="connsiteY3" fmla="*/ 6350 h 1898929"/>
              <a:gd name="connsiteX4" fmla="*/ 2240813 w 2247163"/>
              <a:gd name="connsiteY4" fmla="*/ 1892579 h 18989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47163" h="1898929">
                <a:moveTo>
                  <a:pt x="2240813" y="1892579"/>
                </a:moveTo>
                <a:lnTo>
                  <a:pt x="6350" y="1892579"/>
                </a:lnTo>
                <a:lnTo>
                  <a:pt x="6350" y="6350"/>
                </a:lnTo>
                <a:lnTo>
                  <a:pt x="2240813" y="6350"/>
                </a:lnTo>
                <a:lnTo>
                  <a:pt x="2240813" y="1892579"/>
                </a:lnTo>
              </a:path>
            </a:pathLst>
          </a:custGeom>
          <a:solidFill>
            <a:srgbClr val="E1C784">
              <a:alpha val="85000"/>
            </a:srgbClr>
          </a:solidFill>
          <a:ln w="12700">
            <a:solidFill>
              <a:srgbClr val="E1C78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Freeform 3"/>
          <p:cNvSpPr/>
          <p:nvPr/>
        </p:nvSpPr>
        <p:spPr>
          <a:xfrm>
            <a:off x="881776" y="2967888"/>
            <a:ext cx="1783637" cy="1507235"/>
          </a:xfrm>
          <a:custGeom>
            <a:avLst/>
            <a:gdLst>
              <a:gd name="connsiteX0" fmla="*/ 2240813 w 2247163"/>
              <a:gd name="connsiteY0" fmla="*/ 1892579 h 1898929"/>
              <a:gd name="connsiteX1" fmla="*/ 6350 w 2247163"/>
              <a:gd name="connsiteY1" fmla="*/ 1892579 h 1898929"/>
              <a:gd name="connsiteX2" fmla="*/ 6350 w 2247163"/>
              <a:gd name="connsiteY2" fmla="*/ 6350 h 1898929"/>
              <a:gd name="connsiteX3" fmla="*/ 2240813 w 2247163"/>
              <a:gd name="connsiteY3" fmla="*/ 6350 h 1898929"/>
              <a:gd name="connsiteX4" fmla="*/ 2240813 w 2247163"/>
              <a:gd name="connsiteY4" fmla="*/ 1892579 h 18989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47163" h="1898929">
                <a:moveTo>
                  <a:pt x="2240813" y="1892579"/>
                </a:moveTo>
                <a:lnTo>
                  <a:pt x="6350" y="1892579"/>
                </a:lnTo>
                <a:lnTo>
                  <a:pt x="6350" y="6350"/>
                </a:lnTo>
                <a:lnTo>
                  <a:pt x="2240813" y="6350"/>
                </a:lnTo>
                <a:lnTo>
                  <a:pt x="2240813" y="189257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DAB96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cs typeface="+mn-ea"/>
              <a:sym typeface="+mn-lt"/>
            </a:endParaRPr>
          </a:p>
        </p:txBody>
      </p:sp>
      <p:sp>
        <p:nvSpPr>
          <p:cNvPr id="5" name="Freeform 3"/>
          <p:cNvSpPr/>
          <p:nvPr/>
        </p:nvSpPr>
        <p:spPr>
          <a:xfrm>
            <a:off x="877288" y="2978977"/>
            <a:ext cx="1773547" cy="1481812"/>
          </a:xfrm>
          <a:custGeom>
            <a:avLst/>
            <a:gdLst>
              <a:gd name="connsiteX0" fmla="*/ 0 w 2234450"/>
              <a:gd name="connsiteY0" fmla="*/ 0 h 1866900"/>
              <a:gd name="connsiteX1" fmla="*/ 2234450 w 2234450"/>
              <a:gd name="connsiteY1" fmla="*/ 0 h 1866900"/>
              <a:gd name="connsiteX2" fmla="*/ 2234450 w 2234450"/>
              <a:gd name="connsiteY2" fmla="*/ 1866900 h 1866900"/>
              <a:gd name="connsiteX3" fmla="*/ 0 w 2234450"/>
              <a:gd name="connsiteY3" fmla="*/ 1866900 h 1866900"/>
              <a:gd name="connsiteX4" fmla="*/ 0 w 2234450"/>
              <a:gd name="connsiteY4" fmla="*/ 0 h 186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4450" h="1866900">
                <a:moveTo>
                  <a:pt x="0" y="0"/>
                </a:moveTo>
                <a:lnTo>
                  <a:pt x="2234450" y="0"/>
                </a:lnTo>
                <a:lnTo>
                  <a:pt x="2234450" y="1866900"/>
                </a:lnTo>
                <a:lnTo>
                  <a:pt x="0" y="1866900"/>
                </a:lnTo>
                <a:lnTo>
                  <a:pt x="0" y="0"/>
                </a:lnTo>
              </a:path>
            </a:pathLst>
          </a:custGeom>
          <a:solidFill>
            <a:srgbClr val="B08543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cs typeface="+mn-ea"/>
              <a:sym typeface="+mn-lt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2974265" y="1733822"/>
            <a:ext cx="1615827" cy="96026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国内市场透析</a:t>
            </a:r>
          </a:p>
          <a:p>
            <a:pPr>
              <a:lnSpc>
                <a:spcPct val="12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此处文字替换成具体内</a:t>
            </a:r>
          </a:p>
          <a:p>
            <a:pPr>
              <a:lnSpc>
                <a:spcPct val="12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容。市场分析的主要目的</a:t>
            </a:r>
          </a:p>
          <a:p>
            <a:pPr>
              <a:lnSpc>
                <a:spcPct val="12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是研究商品的潜在销售量。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1058998" y="3316437"/>
            <a:ext cx="1384995" cy="77611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29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区域市场透析</a:t>
            </a:r>
          </a:p>
          <a:p>
            <a:pPr>
              <a:lnSpc>
                <a:spcPts val="1746"/>
              </a:lnSpc>
            </a:pP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此处文字替换成具体内</a:t>
            </a:r>
          </a:p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容。市场分析的主要目的</a:t>
            </a:r>
          </a:p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是研究商品的潜在销售量。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4859290" y="3316437"/>
            <a:ext cx="1385041" cy="77611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29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本地市场透析</a:t>
            </a:r>
          </a:p>
          <a:p>
            <a:pPr>
              <a:lnSpc>
                <a:spcPts val="1746"/>
              </a:lnSpc>
            </a:pP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此处文字替换成具体内</a:t>
            </a:r>
          </a:p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容。市场分析的主要目的</a:t>
            </a:r>
          </a:p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是研究商品的潜在销售量。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6734237" y="1733821"/>
            <a:ext cx="1384995" cy="77611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29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国外市场透析</a:t>
            </a:r>
          </a:p>
          <a:p>
            <a:pPr>
              <a:lnSpc>
                <a:spcPts val="1746"/>
              </a:lnSpc>
            </a:pP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此处文字替换成具体内</a:t>
            </a:r>
          </a:p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容。市场分析的主要目的</a:t>
            </a:r>
          </a:p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是研究商品的潜在销售量。</a:t>
            </a:r>
          </a:p>
        </p:txBody>
      </p:sp>
      <p:sp>
        <p:nvSpPr>
          <p:cNvPr id="40" name="Freeform 3"/>
          <p:cNvSpPr/>
          <p:nvPr/>
        </p:nvSpPr>
        <p:spPr>
          <a:xfrm>
            <a:off x="4628703" y="1377389"/>
            <a:ext cx="1783637" cy="1507235"/>
          </a:xfrm>
          <a:custGeom>
            <a:avLst/>
            <a:gdLst>
              <a:gd name="connsiteX0" fmla="*/ 2240813 w 2247163"/>
              <a:gd name="connsiteY0" fmla="*/ 1892579 h 1898929"/>
              <a:gd name="connsiteX1" fmla="*/ 6350 w 2247163"/>
              <a:gd name="connsiteY1" fmla="*/ 1892579 h 1898929"/>
              <a:gd name="connsiteX2" fmla="*/ 6350 w 2247163"/>
              <a:gd name="connsiteY2" fmla="*/ 6350 h 1898929"/>
              <a:gd name="connsiteX3" fmla="*/ 2240813 w 2247163"/>
              <a:gd name="connsiteY3" fmla="*/ 6350 h 1898929"/>
              <a:gd name="connsiteX4" fmla="*/ 2240813 w 2247163"/>
              <a:gd name="connsiteY4" fmla="*/ 1892579 h 18989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47163" h="1898929">
                <a:moveTo>
                  <a:pt x="2240813" y="1892579"/>
                </a:moveTo>
                <a:lnTo>
                  <a:pt x="6350" y="1892579"/>
                </a:lnTo>
                <a:lnTo>
                  <a:pt x="6350" y="6350"/>
                </a:lnTo>
                <a:lnTo>
                  <a:pt x="2240813" y="6350"/>
                </a:lnTo>
                <a:lnTo>
                  <a:pt x="2240813" y="1892579"/>
                </a:lnTo>
              </a:path>
            </a:pathLst>
          </a:custGeom>
          <a:blipFill rotWithShape="1">
            <a:blip r:embed="rId3"/>
            <a:stretch>
              <a:fillRect/>
            </a:stretch>
          </a:blipFill>
          <a:ln w="12700">
            <a:solidFill>
              <a:srgbClr val="B0854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cs typeface="+mn-ea"/>
              <a:sym typeface="+mn-lt"/>
            </a:endParaRPr>
          </a:p>
        </p:txBody>
      </p:sp>
      <p:sp>
        <p:nvSpPr>
          <p:cNvPr id="41" name="Freeform 3"/>
          <p:cNvSpPr/>
          <p:nvPr/>
        </p:nvSpPr>
        <p:spPr>
          <a:xfrm>
            <a:off x="877289" y="1377389"/>
            <a:ext cx="1783637" cy="1507235"/>
          </a:xfrm>
          <a:custGeom>
            <a:avLst/>
            <a:gdLst>
              <a:gd name="connsiteX0" fmla="*/ 2240813 w 2247163"/>
              <a:gd name="connsiteY0" fmla="*/ 1892579 h 1898929"/>
              <a:gd name="connsiteX1" fmla="*/ 6350 w 2247163"/>
              <a:gd name="connsiteY1" fmla="*/ 1892579 h 1898929"/>
              <a:gd name="connsiteX2" fmla="*/ 6350 w 2247163"/>
              <a:gd name="connsiteY2" fmla="*/ 6350 h 1898929"/>
              <a:gd name="connsiteX3" fmla="*/ 2240813 w 2247163"/>
              <a:gd name="connsiteY3" fmla="*/ 6350 h 1898929"/>
              <a:gd name="connsiteX4" fmla="*/ 2240813 w 2247163"/>
              <a:gd name="connsiteY4" fmla="*/ 1892579 h 18989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47163" h="1898929">
                <a:moveTo>
                  <a:pt x="2240813" y="1892579"/>
                </a:moveTo>
                <a:lnTo>
                  <a:pt x="6350" y="1892579"/>
                </a:lnTo>
                <a:lnTo>
                  <a:pt x="6350" y="6350"/>
                </a:lnTo>
                <a:lnTo>
                  <a:pt x="2240813" y="6350"/>
                </a:lnTo>
                <a:lnTo>
                  <a:pt x="2240813" y="1892579"/>
                </a:lnTo>
              </a:path>
            </a:pathLst>
          </a:custGeom>
          <a:blipFill rotWithShape="1">
            <a:blip r:embed="rId4"/>
            <a:stretch>
              <a:fillRect/>
            </a:stretch>
          </a:blipFill>
          <a:ln w="12700">
            <a:solidFill>
              <a:srgbClr val="B0854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cs typeface="+mn-ea"/>
              <a:sym typeface="+mn-lt"/>
            </a:endParaRPr>
          </a:p>
        </p:txBody>
      </p:sp>
      <p:sp>
        <p:nvSpPr>
          <p:cNvPr id="42" name="Freeform 3"/>
          <p:cNvSpPr/>
          <p:nvPr/>
        </p:nvSpPr>
        <p:spPr>
          <a:xfrm>
            <a:off x="2763313" y="2983009"/>
            <a:ext cx="1773557" cy="1481812"/>
          </a:xfrm>
          <a:custGeom>
            <a:avLst/>
            <a:gdLst>
              <a:gd name="connsiteX0" fmla="*/ 0 w 2234463"/>
              <a:gd name="connsiteY0" fmla="*/ 0 h 1866900"/>
              <a:gd name="connsiteX1" fmla="*/ 2234463 w 2234463"/>
              <a:gd name="connsiteY1" fmla="*/ 0 h 1866900"/>
              <a:gd name="connsiteX2" fmla="*/ 2234463 w 2234463"/>
              <a:gd name="connsiteY2" fmla="*/ 1866900 h 1866900"/>
              <a:gd name="connsiteX3" fmla="*/ 0 w 2234463"/>
              <a:gd name="connsiteY3" fmla="*/ 1866900 h 1866900"/>
              <a:gd name="connsiteX4" fmla="*/ 0 w 2234463"/>
              <a:gd name="connsiteY4" fmla="*/ 0 h 186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4463" h="1866900">
                <a:moveTo>
                  <a:pt x="0" y="0"/>
                </a:moveTo>
                <a:lnTo>
                  <a:pt x="2234463" y="0"/>
                </a:lnTo>
                <a:lnTo>
                  <a:pt x="2234463" y="1866900"/>
                </a:lnTo>
                <a:lnTo>
                  <a:pt x="0" y="1866900"/>
                </a:lnTo>
                <a:lnTo>
                  <a:pt x="0" y="0"/>
                </a:lnTo>
              </a:path>
            </a:pathLst>
          </a:custGeom>
          <a:blipFill rotWithShape="1">
            <a:blip r:embed="rId5"/>
            <a:stretch>
              <a:fillRect/>
            </a:stretch>
          </a:blipFill>
          <a:ln w="12700">
            <a:solidFill>
              <a:srgbClr val="B0854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cs typeface="+mn-ea"/>
              <a:sym typeface="+mn-lt"/>
            </a:endParaRPr>
          </a:p>
        </p:txBody>
      </p:sp>
      <p:sp>
        <p:nvSpPr>
          <p:cNvPr id="43" name="Freeform 3"/>
          <p:cNvSpPr/>
          <p:nvPr/>
        </p:nvSpPr>
        <p:spPr>
          <a:xfrm>
            <a:off x="6504455" y="2967888"/>
            <a:ext cx="1783637" cy="1507235"/>
          </a:xfrm>
          <a:custGeom>
            <a:avLst/>
            <a:gdLst>
              <a:gd name="connsiteX0" fmla="*/ 2240813 w 2247163"/>
              <a:gd name="connsiteY0" fmla="*/ 1892579 h 1898929"/>
              <a:gd name="connsiteX1" fmla="*/ 6350 w 2247163"/>
              <a:gd name="connsiteY1" fmla="*/ 1892579 h 1898929"/>
              <a:gd name="connsiteX2" fmla="*/ 6350 w 2247163"/>
              <a:gd name="connsiteY2" fmla="*/ 6350 h 1898929"/>
              <a:gd name="connsiteX3" fmla="*/ 2240813 w 2247163"/>
              <a:gd name="connsiteY3" fmla="*/ 6350 h 1898929"/>
              <a:gd name="connsiteX4" fmla="*/ 2240813 w 2247163"/>
              <a:gd name="connsiteY4" fmla="*/ 1892579 h 18989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47163" h="1898929">
                <a:moveTo>
                  <a:pt x="2240813" y="1892579"/>
                </a:moveTo>
                <a:lnTo>
                  <a:pt x="6350" y="1892579"/>
                </a:lnTo>
                <a:lnTo>
                  <a:pt x="6350" y="6350"/>
                </a:lnTo>
                <a:lnTo>
                  <a:pt x="2240813" y="6350"/>
                </a:lnTo>
                <a:lnTo>
                  <a:pt x="2240813" y="1892579"/>
                </a:lnTo>
              </a:path>
            </a:pathLst>
          </a:custGeom>
          <a:blipFill rotWithShape="1">
            <a:blip r:embed="rId6"/>
            <a:stretch>
              <a:fillRect/>
            </a:stretch>
          </a:blipFill>
          <a:ln w="12700">
            <a:solidFill>
              <a:srgbClr val="B0854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2CB3F23-A733-4CC5-BDA2-F87E369945C6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7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运营广告</a:t>
            </a:r>
          </a:p>
        </p:txBody>
      </p:sp>
    </p:spTree>
    <p:extLst>
      <p:ext uri="{BB962C8B-B14F-4D97-AF65-F5344CB8AC3E}">
        <p14:creationId xmlns:p14="http://schemas.microsoft.com/office/powerpoint/2010/main" val="60986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49" grpId="0" animBg="1"/>
      <p:bldP spid="48" grpId="0" animBg="1"/>
      <p:bldP spid="5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3"/>
          <p:cNvSpPr/>
          <p:nvPr/>
        </p:nvSpPr>
        <p:spPr>
          <a:xfrm>
            <a:off x="3440946" y="1761925"/>
            <a:ext cx="1036946" cy="1011503"/>
          </a:xfrm>
          <a:custGeom>
            <a:avLst/>
            <a:gdLst>
              <a:gd name="connsiteX0" fmla="*/ 515251 w 1306423"/>
              <a:gd name="connsiteY0" fmla="*/ 286600 h 1274368"/>
              <a:gd name="connsiteX1" fmla="*/ 249440 w 1306423"/>
              <a:gd name="connsiteY1" fmla="*/ 250736 h 1274368"/>
              <a:gd name="connsiteX2" fmla="*/ 285331 w 1306423"/>
              <a:gd name="connsiteY2" fmla="*/ 516394 h 1274368"/>
              <a:gd name="connsiteX3" fmla="*/ 0 w 1306423"/>
              <a:gd name="connsiteY3" fmla="*/ 1274343 h 1274368"/>
              <a:gd name="connsiteX4" fmla="*/ 459600 w 1306423"/>
              <a:gd name="connsiteY4" fmla="*/ 1274368 h 1274368"/>
              <a:gd name="connsiteX5" fmla="*/ 717448 w 1306423"/>
              <a:gd name="connsiteY5" fmla="*/ 718731 h 1274368"/>
              <a:gd name="connsiteX6" fmla="*/ 1306423 w 1306423"/>
              <a:gd name="connsiteY6" fmla="*/ 458597 h 1274368"/>
              <a:gd name="connsiteX7" fmla="*/ 1306423 w 1306423"/>
              <a:gd name="connsiteY7" fmla="*/ 0 h 1274368"/>
              <a:gd name="connsiteX8" fmla="*/ 515251 w 1306423"/>
              <a:gd name="connsiteY8" fmla="*/ 286600 h 12743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306423" h="1274368">
                <a:moveTo>
                  <a:pt x="515251" y="286600"/>
                </a:moveTo>
                <a:lnTo>
                  <a:pt x="249440" y="250736"/>
                </a:lnTo>
                <a:lnTo>
                  <a:pt x="285331" y="516394"/>
                </a:lnTo>
                <a:cubicBezTo>
                  <a:pt x="110058" y="739609"/>
                  <a:pt x="14808" y="1005103"/>
                  <a:pt x="0" y="1274343"/>
                </a:cubicBezTo>
                <a:lnTo>
                  <a:pt x="459600" y="1274368"/>
                </a:lnTo>
                <a:cubicBezTo>
                  <a:pt x="476567" y="1071752"/>
                  <a:pt x="562381" y="873747"/>
                  <a:pt x="717448" y="718731"/>
                </a:cubicBezTo>
                <a:cubicBezTo>
                  <a:pt x="880960" y="555155"/>
                  <a:pt x="1092275" y="468464"/>
                  <a:pt x="1306423" y="458597"/>
                </a:cubicBezTo>
                <a:lnTo>
                  <a:pt x="1306423" y="0"/>
                </a:lnTo>
                <a:cubicBezTo>
                  <a:pt x="1025842" y="8559"/>
                  <a:pt x="747623" y="104203"/>
                  <a:pt x="515251" y="286600"/>
                </a:cubicBezTo>
              </a:path>
            </a:pathLst>
          </a:custGeom>
          <a:solidFill>
            <a:srgbClr val="E1C784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3"/>
          <p:cNvSpPr/>
          <p:nvPr/>
        </p:nvSpPr>
        <p:spPr>
          <a:xfrm>
            <a:off x="4533778" y="2829342"/>
            <a:ext cx="1048478" cy="1074434"/>
          </a:xfrm>
          <a:custGeom>
            <a:avLst/>
            <a:gdLst>
              <a:gd name="connsiteX0" fmla="*/ 1018438 w 1320952"/>
              <a:gd name="connsiteY0" fmla="*/ 856195 h 1353654"/>
              <a:gd name="connsiteX1" fmla="*/ 1320952 w 1320952"/>
              <a:gd name="connsiteY1" fmla="*/ 37 h 1353654"/>
              <a:gd name="connsiteX2" fmla="*/ 862457 w 1320952"/>
              <a:gd name="connsiteY2" fmla="*/ 0 h 1353654"/>
              <a:gd name="connsiteX3" fmla="*/ 601370 w 1320952"/>
              <a:gd name="connsiteY3" fmla="*/ 634682 h 1353654"/>
              <a:gd name="connsiteX4" fmla="*/ 0 w 1320952"/>
              <a:gd name="connsiteY4" fmla="*/ 895083 h 1353654"/>
              <a:gd name="connsiteX5" fmla="*/ 63 w 1320952"/>
              <a:gd name="connsiteY5" fmla="*/ 1353654 h 1353654"/>
              <a:gd name="connsiteX6" fmla="*/ 822756 w 1320952"/>
              <a:gd name="connsiteY6" fmla="*/ 1051712 h 1353654"/>
              <a:gd name="connsiteX7" fmla="*/ 1049006 w 1320952"/>
              <a:gd name="connsiteY7" fmla="*/ 1082319 h 1353654"/>
              <a:gd name="connsiteX8" fmla="*/ 1018438 w 1320952"/>
              <a:gd name="connsiteY8" fmla="*/ 856195 h 13536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320952" h="1353654">
                <a:moveTo>
                  <a:pt x="1018438" y="856195"/>
                </a:moveTo>
                <a:cubicBezTo>
                  <a:pt x="1221104" y="607593"/>
                  <a:pt x="1321942" y="303657"/>
                  <a:pt x="1320952" y="37"/>
                </a:cubicBezTo>
                <a:lnTo>
                  <a:pt x="862457" y="0"/>
                </a:lnTo>
                <a:cubicBezTo>
                  <a:pt x="863485" y="229577"/>
                  <a:pt x="776554" y="459537"/>
                  <a:pt x="601370" y="634682"/>
                </a:cubicBezTo>
                <a:cubicBezTo>
                  <a:pt x="434695" y="801395"/>
                  <a:pt x="218427" y="888047"/>
                  <a:pt x="0" y="895083"/>
                </a:cubicBezTo>
                <a:lnTo>
                  <a:pt x="63" y="1353654"/>
                </a:lnTo>
                <a:cubicBezTo>
                  <a:pt x="292506" y="1347432"/>
                  <a:pt x="583272" y="1246860"/>
                  <a:pt x="822756" y="1051712"/>
                </a:cubicBezTo>
                <a:lnTo>
                  <a:pt x="1049006" y="1082319"/>
                </a:lnTo>
                <a:lnTo>
                  <a:pt x="1018438" y="856195"/>
                </a:lnTo>
              </a:path>
            </a:pathLst>
          </a:custGeom>
          <a:solidFill>
            <a:srgbClr val="E1C784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 3"/>
          <p:cNvSpPr/>
          <p:nvPr/>
        </p:nvSpPr>
        <p:spPr>
          <a:xfrm>
            <a:off x="3439204" y="2836903"/>
            <a:ext cx="1038689" cy="1074192"/>
          </a:xfrm>
          <a:custGeom>
            <a:avLst/>
            <a:gdLst>
              <a:gd name="connsiteX0" fmla="*/ 458571 w 1308620"/>
              <a:gd name="connsiteY0" fmla="*/ 0 h 1353349"/>
              <a:gd name="connsiteX1" fmla="*/ 0 w 1308620"/>
              <a:gd name="connsiteY1" fmla="*/ 12 h 1353349"/>
              <a:gd name="connsiteX2" fmla="*/ 292036 w 1308620"/>
              <a:gd name="connsiteY2" fmla="*/ 842683 h 1353349"/>
              <a:gd name="connsiteX3" fmla="*/ 261429 w 1308620"/>
              <a:gd name="connsiteY3" fmla="*/ 1069606 h 1353349"/>
              <a:gd name="connsiteX4" fmla="*/ 483704 w 1308620"/>
              <a:gd name="connsiteY4" fmla="*/ 1039545 h 1353349"/>
              <a:gd name="connsiteX5" fmla="*/ 1308620 w 1308620"/>
              <a:gd name="connsiteY5" fmla="*/ 1353350 h 1353349"/>
              <a:gd name="connsiteX6" fmla="*/ 1308595 w 1308620"/>
              <a:gd name="connsiteY6" fmla="*/ 894803 h 1353349"/>
              <a:gd name="connsiteX7" fmla="*/ 719620 w 1308620"/>
              <a:gd name="connsiteY7" fmla="*/ 634669 h 1353349"/>
              <a:gd name="connsiteX8" fmla="*/ 458571 w 1308620"/>
              <a:gd name="connsiteY8" fmla="*/ 0 h 13533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308620" h="1353349">
                <a:moveTo>
                  <a:pt x="458571" y="0"/>
                </a:moveTo>
                <a:lnTo>
                  <a:pt x="0" y="12"/>
                </a:lnTo>
                <a:cubicBezTo>
                  <a:pt x="-952" y="298221"/>
                  <a:pt x="96545" y="596569"/>
                  <a:pt x="292036" y="842683"/>
                </a:cubicBezTo>
                <a:lnTo>
                  <a:pt x="261429" y="1069606"/>
                </a:lnTo>
                <a:lnTo>
                  <a:pt x="483704" y="1039545"/>
                </a:lnTo>
                <a:cubicBezTo>
                  <a:pt x="722591" y="1239812"/>
                  <a:pt x="1014310" y="1344371"/>
                  <a:pt x="1308620" y="1353350"/>
                </a:cubicBezTo>
                <a:lnTo>
                  <a:pt x="1308595" y="894803"/>
                </a:lnTo>
                <a:cubicBezTo>
                  <a:pt x="1094435" y="884897"/>
                  <a:pt x="883119" y="798182"/>
                  <a:pt x="719620" y="634669"/>
                </a:cubicBezTo>
                <a:cubicBezTo>
                  <a:pt x="544423" y="459498"/>
                  <a:pt x="457466" y="229565"/>
                  <a:pt x="458571" y="0"/>
                </a:cubicBezTo>
              </a:path>
            </a:pathLst>
          </a:custGeom>
          <a:solidFill>
            <a:srgbClr val="DAB96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 baseline="-25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Freeform 3"/>
          <p:cNvSpPr/>
          <p:nvPr/>
        </p:nvSpPr>
        <p:spPr>
          <a:xfrm>
            <a:off x="4542332" y="1764705"/>
            <a:ext cx="1046764" cy="1011725"/>
          </a:xfrm>
          <a:custGeom>
            <a:avLst/>
            <a:gdLst>
              <a:gd name="connsiteX0" fmla="*/ 1057123 w 1318793"/>
              <a:gd name="connsiteY0" fmla="*/ 240017 h 1274648"/>
              <a:gd name="connsiteX1" fmla="*/ 789698 w 1318793"/>
              <a:gd name="connsiteY1" fmla="*/ 276110 h 1274648"/>
              <a:gd name="connsiteX2" fmla="*/ 0 w 1318793"/>
              <a:gd name="connsiteY2" fmla="*/ 0 h 1274648"/>
              <a:gd name="connsiteX3" fmla="*/ 25 w 1318793"/>
              <a:gd name="connsiteY3" fmla="*/ 458533 h 1274648"/>
              <a:gd name="connsiteX4" fmla="*/ 601395 w 1318793"/>
              <a:gd name="connsiteY4" fmla="*/ 719035 h 1274648"/>
              <a:gd name="connsiteX5" fmla="*/ 859256 w 1318793"/>
              <a:gd name="connsiteY5" fmla="*/ 1274648 h 1274648"/>
              <a:gd name="connsiteX6" fmla="*/ 1318793 w 1318793"/>
              <a:gd name="connsiteY6" fmla="*/ 1274622 h 1274648"/>
              <a:gd name="connsiteX7" fmla="*/ 1021715 w 1318793"/>
              <a:gd name="connsiteY7" fmla="*/ 501916 h 1274648"/>
              <a:gd name="connsiteX8" fmla="*/ 1057123 w 1318793"/>
              <a:gd name="connsiteY8" fmla="*/ 240017 h 12746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318793" h="1274648">
                <a:moveTo>
                  <a:pt x="1057123" y="240017"/>
                </a:moveTo>
                <a:lnTo>
                  <a:pt x="789698" y="276110"/>
                </a:lnTo>
                <a:cubicBezTo>
                  <a:pt x="556729" y="98069"/>
                  <a:pt x="279234" y="6007"/>
                  <a:pt x="0" y="0"/>
                </a:cubicBezTo>
                <a:lnTo>
                  <a:pt x="25" y="458533"/>
                </a:lnTo>
                <a:cubicBezTo>
                  <a:pt x="218427" y="465620"/>
                  <a:pt x="434708" y="552310"/>
                  <a:pt x="601395" y="719035"/>
                </a:cubicBezTo>
                <a:cubicBezTo>
                  <a:pt x="756450" y="874052"/>
                  <a:pt x="842276" y="1072019"/>
                  <a:pt x="859256" y="1274648"/>
                </a:cubicBezTo>
                <a:lnTo>
                  <a:pt x="1318793" y="1274622"/>
                </a:lnTo>
                <a:cubicBezTo>
                  <a:pt x="1303655" y="999464"/>
                  <a:pt x="1204531" y="728040"/>
                  <a:pt x="1021715" y="501916"/>
                </a:cubicBezTo>
                <a:lnTo>
                  <a:pt x="1057123" y="240017"/>
                </a:lnTo>
              </a:path>
            </a:pathLst>
          </a:custGeom>
          <a:solidFill>
            <a:srgbClr val="DAB96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Freeform 3"/>
          <p:cNvSpPr/>
          <p:nvPr/>
        </p:nvSpPr>
        <p:spPr>
          <a:xfrm>
            <a:off x="3439204" y="2829342"/>
            <a:ext cx="1038689" cy="1074192"/>
          </a:xfrm>
          <a:custGeom>
            <a:avLst/>
            <a:gdLst>
              <a:gd name="connsiteX0" fmla="*/ 458571 w 1308620"/>
              <a:gd name="connsiteY0" fmla="*/ 0 h 1353349"/>
              <a:gd name="connsiteX1" fmla="*/ 0 w 1308620"/>
              <a:gd name="connsiteY1" fmla="*/ 12 h 1353349"/>
              <a:gd name="connsiteX2" fmla="*/ 292036 w 1308620"/>
              <a:gd name="connsiteY2" fmla="*/ 842683 h 1353349"/>
              <a:gd name="connsiteX3" fmla="*/ 261429 w 1308620"/>
              <a:gd name="connsiteY3" fmla="*/ 1069606 h 1353349"/>
              <a:gd name="connsiteX4" fmla="*/ 483704 w 1308620"/>
              <a:gd name="connsiteY4" fmla="*/ 1039545 h 1353349"/>
              <a:gd name="connsiteX5" fmla="*/ 1308620 w 1308620"/>
              <a:gd name="connsiteY5" fmla="*/ 1353350 h 1353349"/>
              <a:gd name="connsiteX6" fmla="*/ 1308595 w 1308620"/>
              <a:gd name="connsiteY6" fmla="*/ 894803 h 1353349"/>
              <a:gd name="connsiteX7" fmla="*/ 719620 w 1308620"/>
              <a:gd name="connsiteY7" fmla="*/ 634669 h 1353349"/>
              <a:gd name="connsiteX8" fmla="*/ 458571 w 1308620"/>
              <a:gd name="connsiteY8" fmla="*/ 0 h 13533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308620" h="1353349">
                <a:moveTo>
                  <a:pt x="458571" y="0"/>
                </a:moveTo>
                <a:lnTo>
                  <a:pt x="0" y="12"/>
                </a:lnTo>
                <a:cubicBezTo>
                  <a:pt x="-952" y="298221"/>
                  <a:pt x="96545" y="596569"/>
                  <a:pt x="292036" y="842683"/>
                </a:cubicBezTo>
                <a:lnTo>
                  <a:pt x="261429" y="1069606"/>
                </a:lnTo>
                <a:lnTo>
                  <a:pt x="483704" y="1039545"/>
                </a:lnTo>
                <a:cubicBezTo>
                  <a:pt x="722591" y="1239812"/>
                  <a:pt x="1014310" y="1344371"/>
                  <a:pt x="1308620" y="1353350"/>
                </a:cubicBezTo>
                <a:lnTo>
                  <a:pt x="1308595" y="894803"/>
                </a:lnTo>
                <a:cubicBezTo>
                  <a:pt x="1094435" y="884897"/>
                  <a:pt x="883119" y="798182"/>
                  <a:pt x="719620" y="634669"/>
                </a:cubicBezTo>
                <a:cubicBezTo>
                  <a:pt x="544423" y="459498"/>
                  <a:pt x="457466" y="229565"/>
                  <a:pt x="458571" y="0"/>
                </a:cubicBezTo>
              </a:path>
            </a:pathLst>
          </a:custGeom>
          <a:solidFill>
            <a:srgbClr val="B08543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533764" y="1761681"/>
            <a:ext cx="1046764" cy="1011725"/>
          </a:xfrm>
          <a:custGeom>
            <a:avLst/>
            <a:gdLst>
              <a:gd name="connsiteX0" fmla="*/ 1057123 w 1318793"/>
              <a:gd name="connsiteY0" fmla="*/ 240017 h 1274648"/>
              <a:gd name="connsiteX1" fmla="*/ 789698 w 1318793"/>
              <a:gd name="connsiteY1" fmla="*/ 276110 h 1274648"/>
              <a:gd name="connsiteX2" fmla="*/ 0 w 1318793"/>
              <a:gd name="connsiteY2" fmla="*/ 0 h 1274648"/>
              <a:gd name="connsiteX3" fmla="*/ 25 w 1318793"/>
              <a:gd name="connsiteY3" fmla="*/ 458533 h 1274648"/>
              <a:gd name="connsiteX4" fmla="*/ 601395 w 1318793"/>
              <a:gd name="connsiteY4" fmla="*/ 719035 h 1274648"/>
              <a:gd name="connsiteX5" fmla="*/ 859256 w 1318793"/>
              <a:gd name="connsiteY5" fmla="*/ 1274648 h 1274648"/>
              <a:gd name="connsiteX6" fmla="*/ 1318793 w 1318793"/>
              <a:gd name="connsiteY6" fmla="*/ 1274622 h 1274648"/>
              <a:gd name="connsiteX7" fmla="*/ 1021715 w 1318793"/>
              <a:gd name="connsiteY7" fmla="*/ 501916 h 1274648"/>
              <a:gd name="connsiteX8" fmla="*/ 1057123 w 1318793"/>
              <a:gd name="connsiteY8" fmla="*/ 240017 h 12746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318793" h="1274648">
                <a:moveTo>
                  <a:pt x="1057123" y="240017"/>
                </a:moveTo>
                <a:lnTo>
                  <a:pt x="789698" y="276110"/>
                </a:lnTo>
                <a:cubicBezTo>
                  <a:pt x="556729" y="98069"/>
                  <a:pt x="279234" y="6007"/>
                  <a:pt x="0" y="0"/>
                </a:cubicBezTo>
                <a:lnTo>
                  <a:pt x="25" y="458533"/>
                </a:lnTo>
                <a:cubicBezTo>
                  <a:pt x="218427" y="465620"/>
                  <a:pt x="434708" y="552310"/>
                  <a:pt x="601395" y="719035"/>
                </a:cubicBezTo>
                <a:cubicBezTo>
                  <a:pt x="756450" y="874052"/>
                  <a:pt x="842276" y="1072019"/>
                  <a:pt x="859256" y="1274648"/>
                </a:cubicBezTo>
                <a:lnTo>
                  <a:pt x="1318793" y="1274622"/>
                </a:lnTo>
                <a:cubicBezTo>
                  <a:pt x="1303655" y="999464"/>
                  <a:pt x="1204531" y="728040"/>
                  <a:pt x="1021715" y="501916"/>
                </a:cubicBezTo>
                <a:lnTo>
                  <a:pt x="1057123" y="240017"/>
                </a:lnTo>
              </a:path>
            </a:pathLst>
          </a:custGeom>
          <a:solidFill>
            <a:srgbClr val="B08543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054959" y="3509146"/>
            <a:ext cx="2154436" cy="8956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20000"/>
              </a:lnSpc>
              <a:tabLst>
                <a:tab pos="635060" algn="l"/>
              </a:tabLst>
            </a:pPr>
            <a:r>
              <a:rPr lang="en-US" altLang="zh-CN" b="1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行业痛点</a:t>
            </a:r>
          </a:p>
          <a:p>
            <a:pPr>
              <a:lnSpc>
                <a:spcPct val="120000"/>
              </a:lnSpc>
              <a:tabLst>
                <a:tab pos="635060" algn="l"/>
              </a:tabLst>
            </a:pPr>
            <a:r>
              <a:rPr lang="en-US" altLang="zh-CN" sz="1400" dirty="0" err="1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</a:t>
            </a:r>
            <a:r>
              <a:rPr lang="en-US" altLang="zh-CN" sz="14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。</a:t>
            </a:r>
          </a:p>
          <a:p>
            <a:pPr>
              <a:lnSpc>
                <a:spcPct val="120000"/>
              </a:lnSpc>
              <a:tabLst>
                <a:tab pos="635060" algn="l"/>
              </a:tabLst>
            </a:pPr>
            <a:r>
              <a:rPr lang="en-US" altLang="zh-CN" sz="14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20060" y="3558365"/>
            <a:ext cx="2154436" cy="8956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r">
              <a:lnSpc>
                <a:spcPct val="120000"/>
              </a:lnSpc>
              <a:tabLst>
                <a:tab pos="635060" algn="l"/>
              </a:tabLst>
            </a:pPr>
            <a:r>
              <a:rPr lang="en-US" altLang="zh-CN" b="1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行业痛点</a:t>
            </a:r>
          </a:p>
          <a:p>
            <a:pPr algn="r">
              <a:lnSpc>
                <a:spcPct val="120000"/>
              </a:lnSpc>
              <a:tabLst>
                <a:tab pos="635060" algn="l"/>
              </a:tabLst>
            </a:pPr>
            <a:r>
              <a:rPr lang="en-US" altLang="zh-CN" sz="1400" dirty="0" err="1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</a:t>
            </a:r>
            <a:r>
              <a:rPr lang="en-US" altLang="zh-CN" sz="14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。</a:t>
            </a:r>
          </a:p>
          <a:p>
            <a:pPr algn="r">
              <a:lnSpc>
                <a:spcPct val="120000"/>
              </a:lnSpc>
              <a:tabLst>
                <a:tab pos="635060" algn="l"/>
              </a:tabLst>
            </a:pPr>
            <a:r>
              <a:rPr lang="en-US" altLang="zh-CN" sz="14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此处文字替换成具体内容。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5000415" y="2086634"/>
            <a:ext cx="117020" cy="20980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70"/>
              </a:lnSpc>
            </a:pPr>
            <a:r>
              <a:rPr lang="en-US" altLang="zh-CN" sz="1004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000415" y="3387000"/>
            <a:ext cx="139462" cy="20980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70"/>
              </a:lnSpc>
            </a:pPr>
            <a:r>
              <a:rPr lang="en-US" altLang="zh-CN" sz="1004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831094" y="3387000"/>
            <a:ext cx="137858" cy="20980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70"/>
              </a:lnSpc>
            </a:pPr>
            <a:r>
              <a:rPr lang="en-US" altLang="zh-CN" sz="1004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3831094" y="2086634"/>
            <a:ext cx="139462" cy="20980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70"/>
              </a:lnSpc>
            </a:pPr>
            <a:r>
              <a:rPr lang="en-US" altLang="zh-CN" sz="1004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4129392" y="2661214"/>
            <a:ext cx="793486" cy="37125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>
              <a:lnSpc>
                <a:spcPts val="1190"/>
              </a:lnSpc>
              <a:tabLst>
                <a:tab pos="60482" algn="l"/>
              </a:tabLst>
            </a:pPr>
            <a:r>
              <a:rPr lang="en-US" altLang="zh-CN" sz="12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INDUSTRY</a:t>
            </a:r>
          </a:p>
          <a:p>
            <a:pPr algn="ctr">
              <a:lnSpc>
                <a:spcPts val="1270"/>
              </a:lnSpc>
              <a:tabLst>
                <a:tab pos="60482" algn="l"/>
              </a:tabLst>
            </a:pPr>
            <a:r>
              <a:rPr lang="en-US" altLang="zh-CN" sz="12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PAIN POINTS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1020061" y="1653823"/>
            <a:ext cx="2154436" cy="8956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r">
              <a:lnSpc>
                <a:spcPct val="120000"/>
              </a:lnSpc>
              <a:tabLst>
                <a:tab pos="635060" algn="l"/>
              </a:tabLst>
            </a:pPr>
            <a:r>
              <a:rPr lang="en-US" altLang="zh-CN" b="1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行业痛点</a:t>
            </a:r>
          </a:p>
          <a:p>
            <a:pPr algn="r">
              <a:lnSpc>
                <a:spcPct val="120000"/>
              </a:lnSpc>
              <a:tabLst>
                <a:tab pos="635060" algn="l"/>
              </a:tabLst>
            </a:pPr>
            <a:r>
              <a:rPr lang="en-US" altLang="zh-CN" sz="14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此处文字替换成具体内容。</a:t>
            </a:r>
          </a:p>
          <a:p>
            <a:pPr algn="r">
              <a:lnSpc>
                <a:spcPct val="120000"/>
              </a:lnSpc>
              <a:tabLst>
                <a:tab pos="635060" algn="l"/>
              </a:tabLst>
            </a:pPr>
            <a:r>
              <a:rPr lang="en-US" altLang="zh-CN" sz="14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此处文字替换成具体内容。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060503" y="1563638"/>
            <a:ext cx="2154436" cy="8956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20000"/>
              </a:lnSpc>
              <a:tabLst>
                <a:tab pos="635060" algn="l"/>
              </a:tabLst>
            </a:pPr>
            <a:r>
              <a:rPr lang="en-US" altLang="zh-CN" b="1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行业痛点</a:t>
            </a:r>
          </a:p>
          <a:p>
            <a:pPr>
              <a:lnSpc>
                <a:spcPct val="120000"/>
              </a:lnSpc>
              <a:tabLst>
                <a:tab pos="635060" algn="l"/>
              </a:tabLst>
            </a:pPr>
            <a:r>
              <a:rPr lang="en-US" altLang="zh-CN" sz="1400" dirty="0" err="1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</a:t>
            </a:r>
            <a:r>
              <a:rPr lang="en-US" altLang="zh-CN" sz="14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。</a:t>
            </a:r>
          </a:p>
          <a:p>
            <a:pPr>
              <a:lnSpc>
                <a:spcPct val="120000"/>
              </a:lnSpc>
              <a:tabLst>
                <a:tab pos="635060" algn="l"/>
              </a:tabLst>
            </a:pPr>
            <a:r>
              <a:rPr lang="en-US" altLang="zh-CN" sz="14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C5D5115-59F2-4C32-B25F-D4F4F1C0508D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运营广告</a:t>
            </a:r>
          </a:p>
        </p:txBody>
      </p:sp>
    </p:spTree>
    <p:extLst>
      <p:ext uri="{BB962C8B-B14F-4D97-AF65-F5344CB8AC3E}">
        <p14:creationId xmlns:p14="http://schemas.microsoft.com/office/powerpoint/2010/main" val="420672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5B8E4DE3-A146-4F67-A7EB-F3FFB563C2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3" b="10603"/>
          <a:stretch/>
        </p:blipFill>
        <p:spPr>
          <a:xfrm flipH="1" flipV="1">
            <a:off x="0" y="-4"/>
            <a:ext cx="9143998" cy="5156351"/>
          </a:xfrm>
          <a:prstGeom prst="rect">
            <a:avLst/>
          </a:prstGeom>
        </p:spPr>
      </p:pic>
      <p:grpSp>
        <p:nvGrpSpPr>
          <p:cNvPr id="81" name="组合 80"/>
          <p:cNvGrpSpPr/>
          <p:nvPr/>
        </p:nvGrpSpPr>
        <p:grpSpPr>
          <a:xfrm>
            <a:off x="179512" y="359217"/>
            <a:ext cx="2888438" cy="692498"/>
            <a:chOff x="3896925" y="1033243"/>
            <a:chExt cx="2888438" cy="692498"/>
          </a:xfrm>
        </p:grpSpPr>
        <p:sp>
          <p:nvSpPr>
            <p:cNvPr id="82" name="TextBox 7"/>
            <p:cNvSpPr txBox="1"/>
            <p:nvPr/>
          </p:nvSpPr>
          <p:spPr>
            <a:xfrm>
              <a:off x="5435213" y="1187210"/>
              <a:ext cx="1350150" cy="384563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/Contents</a:t>
              </a:r>
            </a:p>
          </p:txBody>
        </p:sp>
        <p:sp>
          <p:nvSpPr>
            <p:cNvPr id="83" name="Rectangle 9"/>
            <p:cNvSpPr/>
            <p:nvPr/>
          </p:nvSpPr>
          <p:spPr>
            <a:xfrm>
              <a:off x="3896925" y="1033243"/>
              <a:ext cx="1538288" cy="6924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 algn="dist"/>
              <a:r>
                <a:rPr lang="zh-CN" altLang="en-US" sz="5400" b="1" dirty="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E77D65F-5D92-416E-900B-D706BAA11802}"/>
              </a:ext>
            </a:extLst>
          </p:cNvPr>
          <p:cNvGrpSpPr/>
          <p:nvPr/>
        </p:nvGrpSpPr>
        <p:grpSpPr>
          <a:xfrm>
            <a:off x="693575" y="1874419"/>
            <a:ext cx="1664230" cy="2512295"/>
            <a:chOff x="693575" y="1874419"/>
            <a:chExt cx="1664230" cy="2512295"/>
          </a:xfrm>
        </p:grpSpPr>
        <p:sp>
          <p:nvSpPr>
            <p:cNvPr id="84" name="圆角矩形 9">
              <a:extLst>
                <a:ext uri="{FF2B5EF4-FFF2-40B4-BE49-F238E27FC236}">
                  <a16:creationId xmlns:a16="http://schemas.microsoft.com/office/drawing/2014/main" xmlns="" id="{CDA26557-0091-4086-9902-DD4106F3B90F}"/>
                </a:ext>
              </a:extLst>
            </p:cNvPr>
            <p:cNvSpPr/>
            <p:nvPr/>
          </p:nvSpPr>
          <p:spPr>
            <a:xfrm>
              <a:off x="1064230" y="1874419"/>
              <a:ext cx="855498" cy="855498"/>
            </a:xfrm>
            <a:prstGeom prst="roundRect">
              <a:avLst/>
            </a:prstGeom>
            <a:noFill/>
            <a:ln>
              <a:solidFill>
                <a:srgbClr val="E1C7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1C784"/>
                </a:solidFill>
                <a:cs typeface="+mn-ea"/>
                <a:sym typeface="+mn-lt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00169BF9-9778-4A93-847B-F115A8305C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27640" y="2066750"/>
              <a:ext cx="534522" cy="515381"/>
              <a:chOff x="7019925" y="5499100"/>
              <a:chExt cx="312738" cy="301626"/>
            </a:xfrm>
            <a:solidFill>
              <a:schemeClr val="bg1"/>
            </a:solidFill>
          </p:grpSpPr>
          <p:sp>
            <p:nvSpPr>
              <p:cNvPr id="86" name="Freeform 252">
                <a:extLst>
                  <a:ext uri="{FF2B5EF4-FFF2-40B4-BE49-F238E27FC236}">
                    <a16:creationId xmlns:a16="http://schemas.microsoft.com/office/drawing/2014/main" xmlns="" id="{ECDE94B6-B7EC-49FA-9206-CB2CA5534E9E}"/>
                  </a:ext>
                </a:extLst>
              </p:cNvPr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1C78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253">
                <a:extLst>
                  <a:ext uri="{FF2B5EF4-FFF2-40B4-BE49-F238E27FC236}">
                    <a16:creationId xmlns:a16="http://schemas.microsoft.com/office/drawing/2014/main" xmlns="" id="{94326DEC-9F81-4211-853A-A839F567BE93}"/>
                  </a:ext>
                </a:extLst>
              </p:cNvPr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1C78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8" name="Text Box 10">
              <a:extLst>
                <a:ext uri="{FF2B5EF4-FFF2-40B4-BE49-F238E27FC236}">
                  <a16:creationId xmlns:a16="http://schemas.microsoft.com/office/drawing/2014/main" xmlns="" id="{6F7EF758-631E-4FA8-B2AB-5818398C28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576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1C784"/>
                  </a:solidFill>
                  <a:latin typeface="+mn-lt"/>
                  <a:ea typeface="+mn-ea"/>
                  <a:cs typeface="+mn-ea"/>
                  <a:sym typeface="+mn-lt"/>
                </a:rPr>
                <a:t>项目背景介绍</a:t>
              </a:r>
            </a:p>
          </p:txBody>
        </p:sp>
        <p:sp>
          <p:nvSpPr>
            <p:cNvPr id="89" name="Rectangle 380">
              <a:extLst>
                <a:ext uri="{FF2B5EF4-FFF2-40B4-BE49-F238E27FC236}">
                  <a16:creationId xmlns:a16="http://schemas.microsoft.com/office/drawing/2014/main" xmlns="" id="{BE60DB96-0C22-46BF-8255-F1407141D401}"/>
                </a:ext>
              </a:extLst>
            </p:cNvPr>
            <p:cNvSpPr/>
            <p:nvPr/>
          </p:nvSpPr>
          <p:spPr>
            <a:xfrm>
              <a:off x="693575" y="3278718"/>
              <a:ext cx="166423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E1C784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102" name="圆角矩形 15">
            <a:extLst>
              <a:ext uri="{FF2B5EF4-FFF2-40B4-BE49-F238E27FC236}">
                <a16:creationId xmlns:a16="http://schemas.microsoft.com/office/drawing/2014/main" xmlns="" id="{2DF2930F-BEE0-4D27-99F2-CB2B7B42B1CF}"/>
              </a:ext>
            </a:extLst>
          </p:cNvPr>
          <p:cNvSpPr/>
          <p:nvPr/>
        </p:nvSpPr>
        <p:spPr>
          <a:xfrm>
            <a:off x="7274561" y="1863243"/>
            <a:ext cx="855498" cy="855498"/>
          </a:xfrm>
          <a:prstGeom prst="roundRect">
            <a:avLst/>
          </a:prstGeom>
          <a:noFill/>
          <a:ln>
            <a:solidFill>
              <a:srgbClr val="E1C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51FF8BDD-1BF5-47A6-BE5B-47A049293D4B}"/>
              </a:ext>
            </a:extLst>
          </p:cNvPr>
          <p:cNvGrpSpPr>
            <a:grpSpLocks noChangeAspect="1"/>
          </p:cNvGrpSpPr>
          <p:nvPr/>
        </p:nvGrpSpPr>
        <p:grpSpPr>
          <a:xfrm>
            <a:off x="7416793" y="2025235"/>
            <a:ext cx="555777" cy="536716"/>
            <a:chOff x="7493000" y="1820863"/>
            <a:chExt cx="233363" cy="225425"/>
          </a:xfrm>
          <a:solidFill>
            <a:srgbClr val="E1C784"/>
          </a:solidFill>
        </p:grpSpPr>
        <p:sp>
          <p:nvSpPr>
            <p:cNvPr id="104" name="Freeform 315">
              <a:extLst>
                <a:ext uri="{FF2B5EF4-FFF2-40B4-BE49-F238E27FC236}">
                  <a16:creationId xmlns:a16="http://schemas.microsoft.com/office/drawing/2014/main" xmlns="" id="{328BAEAA-0E73-4567-8E83-B6716B42DB70}"/>
                </a:ext>
              </a:extLst>
            </p:cNvPr>
            <p:cNvSpPr/>
            <p:nvPr/>
          </p:nvSpPr>
          <p:spPr bwMode="auto">
            <a:xfrm>
              <a:off x="7624763" y="1947863"/>
              <a:ext cx="93663" cy="98425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316">
              <a:extLst>
                <a:ext uri="{FF2B5EF4-FFF2-40B4-BE49-F238E27FC236}">
                  <a16:creationId xmlns:a16="http://schemas.microsoft.com/office/drawing/2014/main" xmlns="" id="{F081CA3C-1583-4282-A18E-494F275917F7}"/>
                </a:ext>
              </a:extLst>
            </p:cNvPr>
            <p:cNvSpPr/>
            <p:nvPr/>
          </p:nvSpPr>
          <p:spPr bwMode="auto">
            <a:xfrm>
              <a:off x="7651750" y="1884363"/>
              <a:ext cx="74613" cy="873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317">
              <a:extLst>
                <a:ext uri="{FF2B5EF4-FFF2-40B4-BE49-F238E27FC236}">
                  <a16:creationId xmlns:a16="http://schemas.microsoft.com/office/drawing/2014/main" xmlns="" id="{D8B4DC5C-0878-4248-8713-64D0B2B00B86}"/>
                </a:ext>
              </a:extLst>
            </p:cNvPr>
            <p:cNvSpPr/>
            <p:nvPr/>
          </p:nvSpPr>
          <p:spPr bwMode="auto">
            <a:xfrm>
              <a:off x="7493000" y="1906588"/>
              <a:ext cx="95250" cy="101600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318">
              <a:extLst>
                <a:ext uri="{FF2B5EF4-FFF2-40B4-BE49-F238E27FC236}">
                  <a16:creationId xmlns:a16="http://schemas.microsoft.com/office/drawing/2014/main" xmlns="" id="{DCADA8F4-09CF-4D4D-8E79-2FD3A58C99B1}"/>
                </a:ext>
              </a:extLst>
            </p:cNvPr>
            <p:cNvSpPr/>
            <p:nvPr/>
          </p:nvSpPr>
          <p:spPr bwMode="auto">
            <a:xfrm>
              <a:off x="7546975" y="1978025"/>
              <a:ext cx="74613" cy="46038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319">
              <a:extLst>
                <a:ext uri="{FF2B5EF4-FFF2-40B4-BE49-F238E27FC236}">
                  <a16:creationId xmlns:a16="http://schemas.microsoft.com/office/drawing/2014/main" xmlns="" id="{5B1BE9CC-A9EC-4C94-98EC-CD49E7DAC65B}"/>
                </a:ext>
              </a:extLst>
            </p:cNvPr>
            <p:cNvSpPr/>
            <p:nvPr/>
          </p:nvSpPr>
          <p:spPr bwMode="auto">
            <a:xfrm>
              <a:off x="7588250" y="1820863"/>
              <a:ext cx="107950" cy="74613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320">
              <a:extLst>
                <a:ext uri="{FF2B5EF4-FFF2-40B4-BE49-F238E27FC236}">
                  <a16:creationId xmlns:a16="http://schemas.microsoft.com/office/drawing/2014/main" xmlns="" id="{466F0B37-ED8D-4103-9170-2902562663B2}"/>
                </a:ext>
              </a:extLst>
            </p:cNvPr>
            <p:cNvSpPr/>
            <p:nvPr/>
          </p:nvSpPr>
          <p:spPr bwMode="auto">
            <a:xfrm>
              <a:off x="7535863" y="1828800"/>
              <a:ext cx="74613" cy="857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FEDDCA9-141E-4663-A200-BE808CCC6565}"/>
              </a:ext>
            </a:extLst>
          </p:cNvPr>
          <p:cNvGrpSpPr/>
          <p:nvPr/>
        </p:nvGrpSpPr>
        <p:grpSpPr>
          <a:xfrm>
            <a:off x="2726357" y="1874419"/>
            <a:ext cx="1664230" cy="2512295"/>
            <a:chOff x="2726357" y="1874419"/>
            <a:chExt cx="1664230" cy="2512295"/>
          </a:xfrm>
        </p:grpSpPr>
        <p:sp>
          <p:nvSpPr>
            <p:cNvPr id="90" name="圆角矩形 13">
              <a:extLst>
                <a:ext uri="{FF2B5EF4-FFF2-40B4-BE49-F238E27FC236}">
                  <a16:creationId xmlns:a16="http://schemas.microsoft.com/office/drawing/2014/main" xmlns="" id="{1AC36A49-C69F-4E13-B500-3BBF753DAC9B}"/>
                </a:ext>
              </a:extLst>
            </p:cNvPr>
            <p:cNvSpPr/>
            <p:nvPr/>
          </p:nvSpPr>
          <p:spPr>
            <a:xfrm>
              <a:off x="3171988" y="1874419"/>
              <a:ext cx="855498" cy="855498"/>
            </a:xfrm>
            <a:prstGeom prst="roundRect">
              <a:avLst/>
            </a:prstGeom>
            <a:noFill/>
            <a:ln>
              <a:solidFill>
                <a:srgbClr val="E1C7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28E5E22F-1876-424F-B861-D352D2162D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50554" y="2089960"/>
              <a:ext cx="521041" cy="446845"/>
              <a:chOff x="5084763" y="971550"/>
              <a:chExt cx="323850" cy="277813"/>
            </a:xfrm>
            <a:solidFill>
              <a:schemeClr val="bg1"/>
            </a:solidFill>
          </p:grpSpPr>
          <p:sp>
            <p:nvSpPr>
              <p:cNvPr id="92" name="Freeform 301">
                <a:extLst>
                  <a:ext uri="{FF2B5EF4-FFF2-40B4-BE49-F238E27FC236}">
                    <a16:creationId xmlns:a16="http://schemas.microsoft.com/office/drawing/2014/main" xmlns="" id="{A28971D3-E2FA-4495-9C19-A1127638BD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302">
                <a:extLst>
                  <a:ext uri="{FF2B5EF4-FFF2-40B4-BE49-F238E27FC236}">
                    <a16:creationId xmlns:a16="http://schemas.microsoft.com/office/drawing/2014/main" xmlns="" id="{D5706B9E-3FA3-4661-B23E-DF08AA390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303">
                <a:extLst>
                  <a:ext uri="{FF2B5EF4-FFF2-40B4-BE49-F238E27FC236}">
                    <a16:creationId xmlns:a16="http://schemas.microsoft.com/office/drawing/2014/main" xmlns="" id="{9F9888B4-FC1F-433C-A232-E2B32CC25C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Text Box 10">
              <a:extLst>
                <a:ext uri="{FF2B5EF4-FFF2-40B4-BE49-F238E27FC236}">
                  <a16:creationId xmlns:a16="http://schemas.microsoft.com/office/drawing/2014/main" xmlns="" id="{8DB3EC4C-0944-4740-92DF-E8AEA08CF6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6858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1C784"/>
                  </a:solidFill>
                  <a:latin typeface="+mn-lt"/>
                  <a:ea typeface="+mn-ea"/>
                  <a:cs typeface="+mn-ea"/>
                  <a:sym typeface="+mn-lt"/>
                </a:rPr>
                <a:t>项目产品运营</a:t>
              </a:r>
            </a:p>
          </p:txBody>
        </p:sp>
        <p:sp>
          <p:nvSpPr>
            <p:cNvPr id="111" name="Rectangle 380">
              <a:extLst>
                <a:ext uri="{FF2B5EF4-FFF2-40B4-BE49-F238E27FC236}">
                  <a16:creationId xmlns:a16="http://schemas.microsoft.com/office/drawing/2014/main" xmlns="" id="{C02A2F00-8EEA-4888-8F14-F0C4B260A364}"/>
                </a:ext>
              </a:extLst>
            </p:cNvPr>
            <p:cNvSpPr/>
            <p:nvPr/>
          </p:nvSpPr>
          <p:spPr>
            <a:xfrm>
              <a:off x="2726357" y="3278718"/>
              <a:ext cx="166423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E1C784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98A1B8-CD52-4A1C-8489-6D08B7668541}"/>
              </a:ext>
            </a:extLst>
          </p:cNvPr>
          <p:cNvGrpSpPr/>
          <p:nvPr/>
        </p:nvGrpSpPr>
        <p:grpSpPr>
          <a:xfrm>
            <a:off x="4860746" y="1851670"/>
            <a:ext cx="1664230" cy="2541001"/>
            <a:chOff x="4860746" y="1851670"/>
            <a:chExt cx="1664230" cy="2541001"/>
          </a:xfrm>
        </p:grpSpPr>
        <p:sp>
          <p:nvSpPr>
            <p:cNvPr id="95" name="圆角矩形 14">
              <a:extLst>
                <a:ext uri="{FF2B5EF4-FFF2-40B4-BE49-F238E27FC236}">
                  <a16:creationId xmlns:a16="http://schemas.microsoft.com/office/drawing/2014/main" xmlns="" id="{BEAA3875-F090-45AB-8F4F-07831D752F6D}"/>
                </a:ext>
              </a:extLst>
            </p:cNvPr>
            <p:cNvSpPr/>
            <p:nvPr/>
          </p:nvSpPr>
          <p:spPr>
            <a:xfrm>
              <a:off x="5220072" y="1851670"/>
              <a:ext cx="855498" cy="855498"/>
            </a:xfrm>
            <a:prstGeom prst="roundRect">
              <a:avLst/>
            </a:prstGeom>
            <a:solidFill>
              <a:srgbClr val="B08543"/>
            </a:solidFill>
            <a:ln>
              <a:solidFill>
                <a:srgbClr val="B085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02023534-9B78-4056-96A3-516C18416AA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93121" y="2062133"/>
              <a:ext cx="538409" cy="412662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97" name="Freeform 57">
                <a:extLst>
                  <a:ext uri="{FF2B5EF4-FFF2-40B4-BE49-F238E27FC236}">
                    <a16:creationId xmlns:a16="http://schemas.microsoft.com/office/drawing/2014/main" xmlns="" id="{46F92C9B-5A26-4754-AABC-33A1FE751094}"/>
                  </a:ext>
                </a:extLst>
              </p:cNvPr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Rectangle 58">
                <a:extLst>
                  <a:ext uri="{FF2B5EF4-FFF2-40B4-BE49-F238E27FC236}">
                    <a16:creationId xmlns:a16="http://schemas.microsoft.com/office/drawing/2014/main" xmlns="" id="{1B548181-E39C-49C5-94F9-091D58B7BB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Rectangle 59">
                <a:extLst>
                  <a:ext uri="{FF2B5EF4-FFF2-40B4-BE49-F238E27FC236}">
                    <a16:creationId xmlns:a16="http://schemas.microsoft.com/office/drawing/2014/main" xmlns="" id="{60E66371-8CD6-4121-8E75-FBB4F1AAB8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Rectangle 60">
                <a:extLst>
                  <a:ext uri="{FF2B5EF4-FFF2-40B4-BE49-F238E27FC236}">
                    <a16:creationId xmlns:a16="http://schemas.microsoft.com/office/drawing/2014/main" xmlns="" id="{7CE13860-7056-48EC-9014-F0FBFAF458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801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Rectangle 61">
                <a:extLst>
                  <a:ext uri="{FF2B5EF4-FFF2-40B4-BE49-F238E27FC236}">
                    <a16:creationId xmlns:a16="http://schemas.microsoft.com/office/drawing/2014/main" xmlns="" id="{D86CDE7C-F3D4-4493-879B-8686D58F44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2" name="Text Box 10">
              <a:extLst>
                <a:ext uri="{FF2B5EF4-FFF2-40B4-BE49-F238E27FC236}">
                  <a16:creationId xmlns:a16="http://schemas.microsoft.com/office/drawing/2014/main" xmlns="" id="{B0FF64DC-000A-4013-BE19-045EFD71B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0746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B08543"/>
                  </a:solidFill>
                  <a:latin typeface="+mn-lt"/>
                  <a:ea typeface="+mn-ea"/>
                  <a:cs typeface="+mn-ea"/>
                  <a:sym typeface="+mn-lt"/>
                </a:rPr>
                <a:t>项目发展规划</a:t>
              </a:r>
            </a:p>
          </p:txBody>
        </p:sp>
        <p:sp>
          <p:nvSpPr>
            <p:cNvPr id="113" name="Rectangle 380">
              <a:extLst>
                <a:ext uri="{FF2B5EF4-FFF2-40B4-BE49-F238E27FC236}">
                  <a16:creationId xmlns:a16="http://schemas.microsoft.com/office/drawing/2014/main" xmlns="" id="{CE01F819-ACBB-4C8B-955A-74275C297D36}"/>
                </a:ext>
              </a:extLst>
            </p:cNvPr>
            <p:cNvSpPr/>
            <p:nvPr/>
          </p:nvSpPr>
          <p:spPr>
            <a:xfrm>
              <a:off x="4860746" y="3284675"/>
              <a:ext cx="166423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08543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114" name="Text Box 10">
            <a:extLst>
              <a:ext uri="{FF2B5EF4-FFF2-40B4-BE49-F238E27FC236}">
                <a16:creationId xmlns:a16="http://schemas.microsoft.com/office/drawing/2014/main" xmlns="" id="{BC622CCD-80AA-4AE0-99D1-CBB28A000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407" y="2900354"/>
            <a:ext cx="1623227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/>
            <a:r>
              <a:rPr lang="zh-CN" altLang="en-US" b="1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投资回报分析</a:t>
            </a:r>
          </a:p>
        </p:txBody>
      </p:sp>
      <p:sp>
        <p:nvSpPr>
          <p:cNvPr id="115" name="Rectangle 380">
            <a:extLst>
              <a:ext uri="{FF2B5EF4-FFF2-40B4-BE49-F238E27FC236}">
                <a16:creationId xmlns:a16="http://schemas.microsoft.com/office/drawing/2014/main" xmlns="" id="{2117FC2B-6D8D-44A8-AC65-629ED1BF6671}"/>
              </a:ext>
            </a:extLst>
          </p:cNvPr>
          <p:cNvSpPr/>
          <p:nvPr/>
        </p:nvSpPr>
        <p:spPr>
          <a:xfrm>
            <a:off x="6890488" y="3278718"/>
            <a:ext cx="16642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194363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BE5B81F-18C4-41E2-91AD-D312EB6C51E5}"/>
              </a:ext>
            </a:extLst>
          </p:cNvPr>
          <p:cNvGrpSpPr/>
          <p:nvPr/>
        </p:nvGrpSpPr>
        <p:grpSpPr>
          <a:xfrm>
            <a:off x="670460" y="1863475"/>
            <a:ext cx="1824403" cy="1984176"/>
            <a:chOff x="893946" y="2484633"/>
            <a:chExt cx="2432537" cy="2645568"/>
          </a:xfrm>
        </p:grpSpPr>
        <p:sp>
          <p:nvSpPr>
            <p:cNvPr id="2" name="Freeform 3"/>
            <p:cNvSpPr/>
            <p:nvPr/>
          </p:nvSpPr>
          <p:spPr>
            <a:xfrm>
              <a:off x="893946" y="2484633"/>
              <a:ext cx="2432537" cy="2645568"/>
            </a:xfrm>
            <a:custGeom>
              <a:avLst/>
              <a:gdLst>
                <a:gd name="connsiteX0" fmla="*/ 2285822 w 2298522"/>
                <a:gd name="connsiteY0" fmla="*/ 2487117 h 2499817"/>
                <a:gd name="connsiteX1" fmla="*/ 12700 w 2298522"/>
                <a:gd name="connsiteY1" fmla="*/ 2487117 h 2499817"/>
                <a:gd name="connsiteX2" fmla="*/ 12700 w 2298522"/>
                <a:gd name="connsiteY2" fmla="*/ 12700 h 2499817"/>
                <a:gd name="connsiteX3" fmla="*/ 2285822 w 2298522"/>
                <a:gd name="connsiteY3" fmla="*/ 12700 h 2499817"/>
                <a:gd name="connsiteX4" fmla="*/ 2285822 w 2298522"/>
                <a:gd name="connsiteY4" fmla="*/ 2487117 h 249981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298522" h="2499817">
                  <a:moveTo>
                    <a:pt x="2285822" y="2487117"/>
                  </a:moveTo>
                  <a:lnTo>
                    <a:pt x="12700" y="2487117"/>
                  </a:lnTo>
                  <a:lnTo>
                    <a:pt x="12700" y="12700"/>
                  </a:lnTo>
                  <a:lnTo>
                    <a:pt x="2285822" y="12700"/>
                  </a:lnTo>
                  <a:lnTo>
                    <a:pt x="2285822" y="2487117"/>
                  </a:lnTo>
                </a:path>
              </a:pathLst>
            </a:custGeom>
            <a:solidFill>
              <a:srgbClr val="000000">
                <a:alpha val="0"/>
              </a:srgbClr>
            </a:solidFill>
            <a:ln w="25400">
              <a:solidFill>
                <a:srgbClr val="E1C78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 dirty="0">
                <a:cs typeface="+mn-ea"/>
                <a:sym typeface="+mn-lt"/>
              </a:endParaRPr>
            </a:p>
          </p:txBody>
        </p:sp>
        <p:sp>
          <p:nvSpPr>
            <p:cNvPr id="3" name="Freeform 3"/>
            <p:cNvSpPr/>
            <p:nvPr/>
          </p:nvSpPr>
          <p:spPr>
            <a:xfrm>
              <a:off x="907392" y="2489100"/>
              <a:ext cx="2405656" cy="828577"/>
            </a:xfrm>
            <a:custGeom>
              <a:avLst/>
              <a:gdLst>
                <a:gd name="connsiteX0" fmla="*/ 2273122 w 2273122"/>
                <a:gd name="connsiteY0" fmla="*/ 782929 h 782929"/>
                <a:gd name="connsiteX1" fmla="*/ 1294231 w 2273122"/>
                <a:gd name="connsiteY1" fmla="*/ 782929 h 782929"/>
                <a:gd name="connsiteX2" fmla="*/ 1136573 w 2273122"/>
                <a:gd name="connsiteY2" fmla="*/ 625246 h 782929"/>
                <a:gd name="connsiteX3" fmla="*/ 978890 w 2273122"/>
                <a:gd name="connsiteY3" fmla="*/ 782929 h 782929"/>
                <a:gd name="connsiteX4" fmla="*/ 0 w 2273122"/>
                <a:gd name="connsiteY4" fmla="*/ 782929 h 782929"/>
                <a:gd name="connsiteX5" fmla="*/ 0 w 2273122"/>
                <a:gd name="connsiteY5" fmla="*/ 0 h 782929"/>
                <a:gd name="connsiteX6" fmla="*/ 2273122 w 2273122"/>
                <a:gd name="connsiteY6" fmla="*/ 0 h 782929"/>
                <a:gd name="connsiteX7" fmla="*/ 2273122 w 2273122"/>
                <a:gd name="connsiteY7" fmla="*/ 782929 h 7829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273122" h="782929">
                  <a:moveTo>
                    <a:pt x="2273122" y="782929"/>
                  </a:moveTo>
                  <a:lnTo>
                    <a:pt x="1294231" y="782929"/>
                  </a:lnTo>
                  <a:lnTo>
                    <a:pt x="1136573" y="625246"/>
                  </a:lnTo>
                  <a:lnTo>
                    <a:pt x="978890" y="782929"/>
                  </a:lnTo>
                  <a:lnTo>
                    <a:pt x="0" y="782929"/>
                  </a:lnTo>
                  <a:lnTo>
                    <a:pt x="0" y="0"/>
                  </a:lnTo>
                  <a:lnTo>
                    <a:pt x="2273122" y="0"/>
                  </a:lnTo>
                  <a:lnTo>
                    <a:pt x="2273122" y="782929"/>
                  </a:lnTo>
                </a:path>
              </a:pathLst>
            </a:custGeom>
            <a:solidFill>
              <a:srgbClr val="E1C784"/>
            </a:solidFill>
            <a:ln w="12700">
              <a:solidFill>
                <a:srgbClr val="E1C784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cs typeface="+mn-ea"/>
                <a:sym typeface="+mn-lt"/>
              </a:endParaRPr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1567345" y="2741857"/>
              <a:ext cx="1085767" cy="39951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algn="ctr">
                <a:lnSpc>
                  <a:spcPts val="1985"/>
                </a:lnSpc>
                <a:tabLst>
                  <a:tab pos="322570" algn="l"/>
                </a:tabLst>
              </a:pPr>
              <a:r>
                <a:rPr lang="en-US" altLang="zh-CN" sz="1588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技术研究</a:t>
              </a:r>
              <a:endParaRPr lang="en-US" altLang="zh-CN" sz="87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TextBox 1"/>
            <p:cNvSpPr txBox="1"/>
            <p:nvPr/>
          </p:nvSpPr>
          <p:spPr>
            <a:xfrm>
              <a:off x="1033013" y="3571805"/>
              <a:ext cx="2154436" cy="89939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algn="ctr">
                <a:lnSpc>
                  <a:spcPts val="1667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  <a:p>
              <a:pPr algn="ctr">
                <a:lnSpc>
                  <a:spcPts val="1588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  <a:p>
              <a:pPr algn="ctr">
                <a:lnSpc>
                  <a:spcPts val="1588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902DD20-99AD-4D79-B136-4B172C54D33E}"/>
              </a:ext>
            </a:extLst>
          </p:cNvPr>
          <p:cNvGrpSpPr/>
          <p:nvPr/>
        </p:nvGrpSpPr>
        <p:grpSpPr>
          <a:xfrm>
            <a:off x="2706691" y="1863475"/>
            <a:ext cx="1824403" cy="1984176"/>
            <a:chOff x="3608921" y="2484633"/>
            <a:chExt cx="2432537" cy="2645568"/>
          </a:xfrm>
        </p:grpSpPr>
        <p:sp>
          <p:nvSpPr>
            <p:cNvPr id="5" name="Freeform 3"/>
            <p:cNvSpPr/>
            <p:nvPr/>
          </p:nvSpPr>
          <p:spPr>
            <a:xfrm>
              <a:off x="3608921" y="2484633"/>
              <a:ext cx="2432537" cy="2645568"/>
            </a:xfrm>
            <a:custGeom>
              <a:avLst/>
              <a:gdLst>
                <a:gd name="connsiteX0" fmla="*/ 2285822 w 2298522"/>
                <a:gd name="connsiteY0" fmla="*/ 2487117 h 2499817"/>
                <a:gd name="connsiteX1" fmla="*/ 12700 w 2298522"/>
                <a:gd name="connsiteY1" fmla="*/ 2487117 h 2499817"/>
                <a:gd name="connsiteX2" fmla="*/ 12700 w 2298522"/>
                <a:gd name="connsiteY2" fmla="*/ 12700 h 2499817"/>
                <a:gd name="connsiteX3" fmla="*/ 2285822 w 2298522"/>
                <a:gd name="connsiteY3" fmla="*/ 12700 h 2499817"/>
                <a:gd name="connsiteX4" fmla="*/ 2285822 w 2298522"/>
                <a:gd name="connsiteY4" fmla="*/ 2487117 h 249981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298522" h="2499817">
                  <a:moveTo>
                    <a:pt x="2285822" y="2487117"/>
                  </a:moveTo>
                  <a:lnTo>
                    <a:pt x="12700" y="2487117"/>
                  </a:lnTo>
                  <a:lnTo>
                    <a:pt x="12700" y="12700"/>
                  </a:lnTo>
                  <a:lnTo>
                    <a:pt x="2285822" y="12700"/>
                  </a:lnTo>
                  <a:lnTo>
                    <a:pt x="2285822" y="2487117"/>
                  </a:lnTo>
                </a:path>
              </a:pathLst>
            </a:custGeom>
            <a:solidFill>
              <a:srgbClr val="000000">
                <a:alpha val="0"/>
              </a:srgbClr>
            </a:solidFill>
            <a:ln w="25400">
              <a:solidFill>
                <a:srgbClr val="B0854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cs typeface="+mn-ea"/>
                <a:sym typeface="+mn-lt"/>
              </a:endParaRPr>
            </a:p>
          </p:txBody>
        </p:sp>
        <p:sp>
          <p:nvSpPr>
            <p:cNvPr id="6" name="Freeform 3"/>
            <p:cNvSpPr/>
            <p:nvPr/>
          </p:nvSpPr>
          <p:spPr>
            <a:xfrm>
              <a:off x="3622367" y="2489100"/>
              <a:ext cx="2405656" cy="828577"/>
            </a:xfrm>
            <a:custGeom>
              <a:avLst/>
              <a:gdLst>
                <a:gd name="connsiteX0" fmla="*/ 2273122 w 2273122"/>
                <a:gd name="connsiteY0" fmla="*/ 782929 h 782929"/>
                <a:gd name="connsiteX1" fmla="*/ 1294231 w 2273122"/>
                <a:gd name="connsiteY1" fmla="*/ 782929 h 782929"/>
                <a:gd name="connsiteX2" fmla="*/ 1136574 w 2273122"/>
                <a:gd name="connsiteY2" fmla="*/ 625246 h 782929"/>
                <a:gd name="connsiteX3" fmla="*/ 978890 w 2273122"/>
                <a:gd name="connsiteY3" fmla="*/ 782929 h 782929"/>
                <a:gd name="connsiteX4" fmla="*/ 0 w 2273122"/>
                <a:gd name="connsiteY4" fmla="*/ 782929 h 782929"/>
                <a:gd name="connsiteX5" fmla="*/ 0 w 2273122"/>
                <a:gd name="connsiteY5" fmla="*/ 0 h 782929"/>
                <a:gd name="connsiteX6" fmla="*/ 2273122 w 2273122"/>
                <a:gd name="connsiteY6" fmla="*/ 0 h 782929"/>
                <a:gd name="connsiteX7" fmla="*/ 2273122 w 2273122"/>
                <a:gd name="connsiteY7" fmla="*/ 782929 h 7829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273122" h="782929">
                  <a:moveTo>
                    <a:pt x="2273122" y="782929"/>
                  </a:moveTo>
                  <a:lnTo>
                    <a:pt x="1294231" y="782929"/>
                  </a:lnTo>
                  <a:lnTo>
                    <a:pt x="1136574" y="625246"/>
                  </a:lnTo>
                  <a:lnTo>
                    <a:pt x="978890" y="782929"/>
                  </a:lnTo>
                  <a:lnTo>
                    <a:pt x="0" y="782929"/>
                  </a:lnTo>
                  <a:lnTo>
                    <a:pt x="0" y="0"/>
                  </a:lnTo>
                  <a:lnTo>
                    <a:pt x="2273122" y="0"/>
                  </a:lnTo>
                  <a:lnTo>
                    <a:pt x="2273122" y="782929"/>
                  </a:lnTo>
                </a:path>
              </a:pathLst>
            </a:custGeom>
            <a:solidFill>
              <a:srgbClr val="B08543"/>
            </a:solidFill>
            <a:ln w="12700">
              <a:solidFill>
                <a:srgbClr val="B08543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cs typeface="+mn-ea"/>
                <a:sym typeface="+mn-lt"/>
              </a:endParaRPr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4287585" y="2741857"/>
              <a:ext cx="1085767" cy="39951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985"/>
                </a:lnSpc>
                <a:tabLst>
                  <a:tab pos="262088" algn="l"/>
                </a:tabLst>
              </a:pPr>
              <a:r>
                <a:rPr lang="en-US" altLang="zh-CN" sz="1588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人才引进</a:t>
              </a:r>
              <a:endParaRPr lang="en-US" altLang="zh-CN" sz="87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3747988" y="3571805"/>
              <a:ext cx="2154436" cy="89939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algn="ctr">
                <a:lnSpc>
                  <a:spcPts val="1667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  <a:p>
              <a:pPr algn="ctr">
                <a:lnSpc>
                  <a:spcPts val="1588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  <a:p>
              <a:pPr algn="ctr">
                <a:lnSpc>
                  <a:spcPts val="1588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EC1B611-FA03-411A-92B1-C1755824544B}"/>
              </a:ext>
            </a:extLst>
          </p:cNvPr>
          <p:cNvGrpSpPr/>
          <p:nvPr/>
        </p:nvGrpSpPr>
        <p:grpSpPr>
          <a:xfrm>
            <a:off x="4742922" y="1863475"/>
            <a:ext cx="1824403" cy="1984176"/>
            <a:chOff x="6323896" y="2484633"/>
            <a:chExt cx="2432537" cy="2645568"/>
          </a:xfrm>
        </p:grpSpPr>
        <p:sp>
          <p:nvSpPr>
            <p:cNvPr id="7" name="Freeform 3"/>
            <p:cNvSpPr/>
            <p:nvPr/>
          </p:nvSpPr>
          <p:spPr>
            <a:xfrm>
              <a:off x="6323896" y="2484633"/>
              <a:ext cx="2432537" cy="2645568"/>
            </a:xfrm>
            <a:custGeom>
              <a:avLst/>
              <a:gdLst>
                <a:gd name="connsiteX0" fmla="*/ 2285822 w 2298522"/>
                <a:gd name="connsiteY0" fmla="*/ 2487117 h 2499817"/>
                <a:gd name="connsiteX1" fmla="*/ 12700 w 2298522"/>
                <a:gd name="connsiteY1" fmla="*/ 2487117 h 2499817"/>
                <a:gd name="connsiteX2" fmla="*/ 12700 w 2298522"/>
                <a:gd name="connsiteY2" fmla="*/ 12700 h 2499817"/>
                <a:gd name="connsiteX3" fmla="*/ 2285822 w 2298522"/>
                <a:gd name="connsiteY3" fmla="*/ 12700 h 2499817"/>
                <a:gd name="connsiteX4" fmla="*/ 2285822 w 2298522"/>
                <a:gd name="connsiteY4" fmla="*/ 2487117 h 249981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298522" h="2499817">
                  <a:moveTo>
                    <a:pt x="2285822" y="2487117"/>
                  </a:moveTo>
                  <a:lnTo>
                    <a:pt x="12700" y="2487117"/>
                  </a:lnTo>
                  <a:lnTo>
                    <a:pt x="12700" y="12700"/>
                  </a:lnTo>
                  <a:lnTo>
                    <a:pt x="2285822" y="12700"/>
                  </a:lnTo>
                  <a:lnTo>
                    <a:pt x="2285822" y="2487117"/>
                  </a:lnTo>
                </a:path>
              </a:pathLst>
            </a:custGeom>
            <a:solidFill>
              <a:srgbClr val="000000">
                <a:alpha val="0"/>
              </a:srgbClr>
            </a:solidFill>
            <a:ln w="25400">
              <a:solidFill>
                <a:srgbClr val="E1C78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 dirty="0">
                <a:cs typeface="+mn-ea"/>
                <a:sym typeface="+mn-lt"/>
              </a:endParaRPr>
            </a:p>
          </p:txBody>
        </p:sp>
        <p:sp>
          <p:nvSpPr>
            <p:cNvPr id="8" name="Freeform 3"/>
            <p:cNvSpPr/>
            <p:nvPr/>
          </p:nvSpPr>
          <p:spPr>
            <a:xfrm>
              <a:off x="6337342" y="2489100"/>
              <a:ext cx="2405656" cy="828577"/>
            </a:xfrm>
            <a:custGeom>
              <a:avLst/>
              <a:gdLst>
                <a:gd name="connsiteX0" fmla="*/ 2273122 w 2273122"/>
                <a:gd name="connsiteY0" fmla="*/ 782929 h 782929"/>
                <a:gd name="connsiteX1" fmla="*/ 1294231 w 2273122"/>
                <a:gd name="connsiteY1" fmla="*/ 782929 h 782929"/>
                <a:gd name="connsiteX2" fmla="*/ 1136573 w 2273122"/>
                <a:gd name="connsiteY2" fmla="*/ 625246 h 782929"/>
                <a:gd name="connsiteX3" fmla="*/ 978891 w 2273122"/>
                <a:gd name="connsiteY3" fmla="*/ 782929 h 782929"/>
                <a:gd name="connsiteX4" fmla="*/ 0 w 2273122"/>
                <a:gd name="connsiteY4" fmla="*/ 782929 h 782929"/>
                <a:gd name="connsiteX5" fmla="*/ 0 w 2273122"/>
                <a:gd name="connsiteY5" fmla="*/ 0 h 782929"/>
                <a:gd name="connsiteX6" fmla="*/ 2273122 w 2273122"/>
                <a:gd name="connsiteY6" fmla="*/ 0 h 782929"/>
                <a:gd name="connsiteX7" fmla="*/ 2273122 w 2273122"/>
                <a:gd name="connsiteY7" fmla="*/ 782929 h 7829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273122" h="782929">
                  <a:moveTo>
                    <a:pt x="2273122" y="782929"/>
                  </a:moveTo>
                  <a:lnTo>
                    <a:pt x="1294231" y="782929"/>
                  </a:lnTo>
                  <a:lnTo>
                    <a:pt x="1136573" y="625246"/>
                  </a:lnTo>
                  <a:lnTo>
                    <a:pt x="978891" y="782929"/>
                  </a:lnTo>
                  <a:lnTo>
                    <a:pt x="0" y="782929"/>
                  </a:lnTo>
                  <a:lnTo>
                    <a:pt x="0" y="0"/>
                  </a:lnTo>
                  <a:lnTo>
                    <a:pt x="2273122" y="0"/>
                  </a:lnTo>
                  <a:lnTo>
                    <a:pt x="2273122" y="782929"/>
                  </a:lnTo>
                </a:path>
              </a:pathLst>
            </a:custGeom>
            <a:solidFill>
              <a:srgbClr val="E1C784"/>
            </a:solidFill>
            <a:ln w="12700">
              <a:solidFill>
                <a:srgbClr val="E1C784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 dirty="0">
                <a:cs typeface="+mn-ea"/>
                <a:sym typeface="+mn-lt"/>
              </a:endParaRPr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7002560" y="2741857"/>
              <a:ext cx="1085767" cy="39951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985"/>
                </a:lnSpc>
                <a:tabLst>
                  <a:tab pos="292329" algn="l"/>
                </a:tabLst>
              </a:pPr>
              <a:r>
                <a:rPr lang="en-US" altLang="zh-CN" sz="1588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营销宣传</a:t>
              </a:r>
              <a:endParaRPr lang="en-US" altLang="zh-CN" sz="87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6462963" y="3571805"/>
              <a:ext cx="2154436" cy="89939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algn="ctr">
                <a:lnSpc>
                  <a:spcPts val="1667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  <a:p>
              <a:pPr algn="ctr">
                <a:lnSpc>
                  <a:spcPts val="1588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  <a:p>
              <a:pPr algn="ctr">
                <a:lnSpc>
                  <a:spcPts val="1588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A7D1DACC-9685-44FE-A518-46F208BD3C2B}"/>
              </a:ext>
            </a:extLst>
          </p:cNvPr>
          <p:cNvGrpSpPr/>
          <p:nvPr/>
        </p:nvGrpSpPr>
        <p:grpSpPr>
          <a:xfrm>
            <a:off x="6779154" y="1863475"/>
            <a:ext cx="1824403" cy="1984176"/>
            <a:chOff x="9038871" y="2484633"/>
            <a:chExt cx="2432537" cy="2645568"/>
          </a:xfrm>
        </p:grpSpPr>
        <p:sp>
          <p:nvSpPr>
            <p:cNvPr id="9" name="Freeform 3"/>
            <p:cNvSpPr/>
            <p:nvPr/>
          </p:nvSpPr>
          <p:spPr>
            <a:xfrm>
              <a:off x="9038871" y="2484633"/>
              <a:ext cx="2432537" cy="2645568"/>
            </a:xfrm>
            <a:custGeom>
              <a:avLst/>
              <a:gdLst>
                <a:gd name="connsiteX0" fmla="*/ 2285822 w 2298522"/>
                <a:gd name="connsiteY0" fmla="*/ 2487117 h 2499817"/>
                <a:gd name="connsiteX1" fmla="*/ 12700 w 2298522"/>
                <a:gd name="connsiteY1" fmla="*/ 2487117 h 2499817"/>
                <a:gd name="connsiteX2" fmla="*/ 12700 w 2298522"/>
                <a:gd name="connsiteY2" fmla="*/ 12700 h 2499817"/>
                <a:gd name="connsiteX3" fmla="*/ 2285822 w 2298522"/>
                <a:gd name="connsiteY3" fmla="*/ 12700 h 2499817"/>
                <a:gd name="connsiteX4" fmla="*/ 2285822 w 2298522"/>
                <a:gd name="connsiteY4" fmla="*/ 2487117 h 249981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298522" h="2499817">
                  <a:moveTo>
                    <a:pt x="2285822" y="2487117"/>
                  </a:moveTo>
                  <a:lnTo>
                    <a:pt x="12700" y="2487117"/>
                  </a:lnTo>
                  <a:lnTo>
                    <a:pt x="12700" y="12700"/>
                  </a:lnTo>
                  <a:lnTo>
                    <a:pt x="2285822" y="12700"/>
                  </a:lnTo>
                  <a:lnTo>
                    <a:pt x="2285822" y="2487117"/>
                  </a:lnTo>
                </a:path>
              </a:pathLst>
            </a:custGeom>
            <a:solidFill>
              <a:srgbClr val="000000">
                <a:alpha val="0"/>
              </a:srgbClr>
            </a:solidFill>
            <a:ln w="25400">
              <a:solidFill>
                <a:srgbClr val="B0854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cs typeface="+mn-ea"/>
                <a:sym typeface="+mn-lt"/>
              </a:endParaRPr>
            </a:p>
          </p:txBody>
        </p:sp>
        <p:sp>
          <p:nvSpPr>
            <p:cNvPr id="10" name="Freeform 3"/>
            <p:cNvSpPr/>
            <p:nvPr/>
          </p:nvSpPr>
          <p:spPr>
            <a:xfrm>
              <a:off x="9052318" y="2489100"/>
              <a:ext cx="2405655" cy="828577"/>
            </a:xfrm>
            <a:custGeom>
              <a:avLst/>
              <a:gdLst>
                <a:gd name="connsiteX0" fmla="*/ 2273121 w 2273121"/>
                <a:gd name="connsiteY0" fmla="*/ 782929 h 782929"/>
                <a:gd name="connsiteX1" fmla="*/ 1294231 w 2273121"/>
                <a:gd name="connsiteY1" fmla="*/ 782929 h 782929"/>
                <a:gd name="connsiteX2" fmla="*/ 1136573 w 2273121"/>
                <a:gd name="connsiteY2" fmla="*/ 625246 h 782929"/>
                <a:gd name="connsiteX3" fmla="*/ 978890 w 2273121"/>
                <a:gd name="connsiteY3" fmla="*/ 782929 h 782929"/>
                <a:gd name="connsiteX4" fmla="*/ 0 w 2273121"/>
                <a:gd name="connsiteY4" fmla="*/ 782929 h 782929"/>
                <a:gd name="connsiteX5" fmla="*/ 0 w 2273121"/>
                <a:gd name="connsiteY5" fmla="*/ 0 h 782929"/>
                <a:gd name="connsiteX6" fmla="*/ 2273121 w 2273121"/>
                <a:gd name="connsiteY6" fmla="*/ 0 h 782929"/>
                <a:gd name="connsiteX7" fmla="*/ 2273121 w 2273121"/>
                <a:gd name="connsiteY7" fmla="*/ 782929 h 7829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273121" h="782929">
                  <a:moveTo>
                    <a:pt x="2273121" y="782929"/>
                  </a:moveTo>
                  <a:lnTo>
                    <a:pt x="1294231" y="782929"/>
                  </a:lnTo>
                  <a:lnTo>
                    <a:pt x="1136573" y="625246"/>
                  </a:lnTo>
                  <a:lnTo>
                    <a:pt x="978890" y="782929"/>
                  </a:lnTo>
                  <a:lnTo>
                    <a:pt x="0" y="782929"/>
                  </a:lnTo>
                  <a:lnTo>
                    <a:pt x="0" y="0"/>
                  </a:lnTo>
                  <a:lnTo>
                    <a:pt x="2273121" y="0"/>
                  </a:lnTo>
                  <a:lnTo>
                    <a:pt x="2273121" y="782929"/>
                  </a:lnTo>
                </a:path>
              </a:pathLst>
            </a:custGeom>
            <a:solidFill>
              <a:srgbClr val="B08543"/>
            </a:solidFill>
            <a:ln w="12700">
              <a:solidFill>
                <a:srgbClr val="E1C784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cs typeface="+mn-ea"/>
                <a:sym typeface="+mn-lt"/>
              </a:endParaRPr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717535" y="2741857"/>
              <a:ext cx="1085767" cy="39951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985"/>
                </a:lnSpc>
                <a:tabLst>
                  <a:tab pos="312490" algn="l"/>
                </a:tabLst>
              </a:pPr>
              <a:r>
                <a:rPr lang="en-US" altLang="zh-CN" sz="1588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硬件采购</a:t>
              </a:r>
              <a:endParaRPr lang="en-US" altLang="zh-CN" sz="87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177938" y="3571805"/>
              <a:ext cx="2154436" cy="89939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algn="ctr">
                <a:lnSpc>
                  <a:spcPts val="1667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  <a:p>
              <a:pPr algn="ctr">
                <a:lnSpc>
                  <a:spcPts val="1588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  <a:p>
              <a:pPr algn="ctr">
                <a:lnSpc>
                  <a:spcPts val="1588"/>
                </a:lnSpc>
                <a:tabLst>
                  <a:tab pos="322570" algn="l"/>
                </a:tabLst>
              </a:pP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00679FA-DF04-4CC5-8844-AE7A3D1B0364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4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产品开发计划</a:t>
            </a:r>
          </a:p>
        </p:txBody>
      </p:sp>
    </p:spTree>
    <p:extLst>
      <p:ext uri="{BB962C8B-B14F-4D97-AF65-F5344CB8AC3E}">
        <p14:creationId xmlns:p14="http://schemas.microsoft.com/office/powerpoint/2010/main" val="11788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文本框 113"/>
          <p:cNvSpPr txBox="1"/>
          <p:nvPr/>
        </p:nvSpPr>
        <p:spPr>
          <a:xfrm>
            <a:off x="395536" y="1563638"/>
            <a:ext cx="8187590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663">
              <a:lnSpc>
                <a:spcPct val="150000"/>
              </a:lnSpc>
            </a:pPr>
            <a:r>
              <a:rPr lang="zh-CN" altLang="en-US" sz="14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此处文字替换成具体内容。此处文字替换成具体内容。此处文字替换成具体内容。此处文字替换成具体内容。此处文字替换成具体内容。</a:t>
            </a:r>
          </a:p>
        </p:txBody>
      </p:sp>
      <p:grpSp>
        <p:nvGrpSpPr>
          <p:cNvPr id="119" name="组合 118"/>
          <p:cNvGrpSpPr/>
          <p:nvPr/>
        </p:nvGrpSpPr>
        <p:grpSpPr>
          <a:xfrm>
            <a:off x="3757713" y="2760353"/>
            <a:ext cx="1610238" cy="1388639"/>
            <a:chOff x="5046534" y="3218846"/>
            <a:chExt cx="2147761" cy="1851518"/>
          </a:xfrm>
        </p:grpSpPr>
        <p:sp>
          <p:nvSpPr>
            <p:cNvPr id="120" name="六边形 119"/>
            <p:cNvSpPr/>
            <p:nvPr/>
          </p:nvSpPr>
          <p:spPr>
            <a:xfrm>
              <a:off x="5046534" y="3218846"/>
              <a:ext cx="2147761" cy="1851518"/>
            </a:xfrm>
            <a:prstGeom prst="hexagon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5575586" y="4116172"/>
              <a:ext cx="1012792" cy="797384"/>
              <a:chOff x="5575586" y="4116172"/>
              <a:chExt cx="1012792" cy="797384"/>
            </a:xfrm>
          </p:grpSpPr>
          <p:sp>
            <p:nvSpPr>
              <p:cNvPr id="123" name="Freeform 7"/>
              <p:cNvSpPr>
                <a:spLocks/>
              </p:cNvSpPr>
              <p:nvPr/>
            </p:nvSpPr>
            <p:spPr bwMode="auto">
              <a:xfrm>
                <a:off x="5575586" y="4873598"/>
                <a:ext cx="1012792" cy="39958"/>
              </a:xfrm>
              <a:custGeom>
                <a:avLst/>
                <a:gdLst>
                  <a:gd name="T0" fmla="*/ 1394 w 1405"/>
                  <a:gd name="T1" fmla="*/ 0 h 54"/>
                  <a:gd name="T2" fmla="*/ 11 w 1405"/>
                  <a:gd name="T3" fmla="*/ 0 h 54"/>
                  <a:gd name="T4" fmla="*/ 0 w 1405"/>
                  <a:gd name="T5" fmla="*/ 8 h 54"/>
                  <a:gd name="T6" fmla="*/ 0 w 1405"/>
                  <a:gd name="T7" fmla="*/ 46 h 54"/>
                  <a:gd name="T8" fmla="*/ 11 w 1405"/>
                  <a:gd name="T9" fmla="*/ 54 h 54"/>
                  <a:gd name="T10" fmla="*/ 1394 w 1405"/>
                  <a:gd name="T11" fmla="*/ 54 h 54"/>
                  <a:gd name="T12" fmla="*/ 1405 w 1405"/>
                  <a:gd name="T13" fmla="*/ 46 h 54"/>
                  <a:gd name="T14" fmla="*/ 1405 w 1405"/>
                  <a:gd name="T15" fmla="*/ 8 h 54"/>
                  <a:gd name="T16" fmla="*/ 1394 w 140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5" h="54">
                    <a:moveTo>
                      <a:pt x="1394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8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1"/>
                      <a:pt x="5" y="54"/>
                      <a:pt x="11" y="54"/>
                    </a:cubicBezTo>
                    <a:cubicBezTo>
                      <a:pt x="1394" y="54"/>
                      <a:pt x="1394" y="54"/>
                      <a:pt x="1394" y="54"/>
                    </a:cubicBezTo>
                    <a:cubicBezTo>
                      <a:pt x="1400" y="54"/>
                      <a:pt x="1405" y="51"/>
                      <a:pt x="1405" y="46"/>
                    </a:cubicBezTo>
                    <a:cubicBezTo>
                      <a:pt x="1405" y="8"/>
                      <a:pt x="1405" y="8"/>
                      <a:pt x="1405" y="8"/>
                    </a:cubicBezTo>
                    <a:cubicBezTo>
                      <a:pt x="1405" y="4"/>
                      <a:pt x="1400" y="0"/>
                      <a:pt x="139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4" name="Freeform 8"/>
              <p:cNvSpPr>
                <a:spLocks/>
              </p:cNvSpPr>
              <p:nvPr/>
            </p:nvSpPr>
            <p:spPr bwMode="auto">
              <a:xfrm>
                <a:off x="5613809" y="4812795"/>
                <a:ext cx="936355" cy="38219"/>
              </a:xfrm>
              <a:custGeom>
                <a:avLst/>
                <a:gdLst>
                  <a:gd name="T0" fmla="*/ 10 w 1297"/>
                  <a:gd name="T1" fmla="*/ 54 h 54"/>
                  <a:gd name="T2" fmla="*/ 1287 w 1297"/>
                  <a:gd name="T3" fmla="*/ 54 h 54"/>
                  <a:gd name="T4" fmla="*/ 1297 w 1297"/>
                  <a:gd name="T5" fmla="*/ 46 h 54"/>
                  <a:gd name="T6" fmla="*/ 1297 w 1297"/>
                  <a:gd name="T7" fmla="*/ 8 h 54"/>
                  <a:gd name="T8" fmla="*/ 1287 w 1297"/>
                  <a:gd name="T9" fmla="*/ 0 h 54"/>
                  <a:gd name="T10" fmla="*/ 10 w 1297"/>
                  <a:gd name="T11" fmla="*/ 0 h 54"/>
                  <a:gd name="T12" fmla="*/ 0 w 1297"/>
                  <a:gd name="T13" fmla="*/ 8 h 54"/>
                  <a:gd name="T14" fmla="*/ 0 w 1297"/>
                  <a:gd name="T15" fmla="*/ 46 h 54"/>
                  <a:gd name="T16" fmla="*/ 10 w 129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7" h="54">
                    <a:moveTo>
                      <a:pt x="10" y="54"/>
                    </a:moveTo>
                    <a:cubicBezTo>
                      <a:pt x="1287" y="54"/>
                      <a:pt x="1287" y="54"/>
                      <a:pt x="1287" y="54"/>
                    </a:cubicBezTo>
                    <a:cubicBezTo>
                      <a:pt x="1292" y="54"/>
                      <a:pt x="1297" y="50"/>
                      <a:pt x="1297" y="46"/>
                    </a:cubicBezTo>
                    <a:cubicBezTo>
                      <a:pt x="1297" y="8"/>
                      <a:pt x="1297" y="8"/>
                      <a:pt x="1297" y="8"/>
                    </a:cubicBezTo>
                    <a:cubicBezTo>
                      <a:pt x="1297" y="4"/>
                      <a:pt x="1292" y="0"/>
                      <a:pt x="128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8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5" y="54"/>
                      <a:pt x="10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5" name="Freeform 9"/>
              <p:cNvSpPr>
                <a:spLocks/>
              </p:cNvSpPr>
              <p:nvPr/>
            </p:nvSpPr>
            <p:spPr bwMode="auto">
              <a:xfrm>
                <a:off x="5652028" y="4748519"/>
                <a:ext cx="858183" cy="39958"/>
              </a:xfrm>
              <a:custGeom>
                <a:avLst/>
                <a:gdLst>
                  <a:gd name="T0" fmla="*/ 9 w 1189"/>
                  <a:gd name="T1" fmla="*/ 54 h 54"/>
                  <a:gd name="T2" fmla="*/ 1179 w 1189"/>
                  <a:gd name="T3" fmla="*/ 54 h 54"/>
                  <a:gd name="T4" fmla="*/ 1189 w 1189"/>
                  <a:gd name="T5" fmla="*/ 46 h 54"/>
                  <a:gd name="T6" fmla="*/ 1189 w 1189"/>
                  <a:gd name="T7" fmla="*/ 9 h 54"/>
                  <a:gd name="T8" fmla="*/ 1179 w 1189"/>
                  <a:gd name="T9" fmla="*/ 0 h 54"/>
                  <a:gd name="T10" fmla="*/ 9 w 1189"/>
                  <a:gd name="T11" fmla="*/ 0 h 54"/>
                  <a:gd name="T12" fmla="*/ 0 w 1189"/>
                  <a:gd name="T13" fmla="*/ 9 h 54"/>
                  <a:gd name="T14" fmla="*/ 0 w 1189"/>
                  <a:gd name="T15" fmla="*/ 46 h 54"/>
                  <a:gd name="T16" fmla="*/ 9 w 1189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9" h="54">
                    <a:moveTo>
                      <a:pt x="9" y="54"/>
                    </a:moveTo>
                    <a:cubicBezTo>
                      <a:pt x="1179" y="54"/>
                      <a:pt x="1179" y="54"/>
                      <a:pt x="1179" y="54"/>
                    </a:cubicBezTo>
                    <a:cubicBezTo>
                      <a:pt x="1184" y="54"/>
                      <a:pt x="1189" y="51"/>
                      <a:pt x="1189" y="46"/>
                    </a:cubicBezTo>
                    <a:cubicBezTo>
                      <a:pt x="1189" y="9"/>
                      <a:pt x="1189" y="9"/>
                      <a:pt x="1189" y="9"/>
                    </a:cubicBezTo>
                    <a:cubicBezTo>
                      <a:pt x="1189" y="4"/>
                      <a:pt x="1184" y="0"/>
                      <a:pt x="117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1"/>
                      <a:pt x="4" y="54"/>
                      <a:pt x="9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6" name="Freeform 10"/>
              <p:cNvSpPr>
                <a:spLocks noEditPoints="1"/>
              </p:cNvSpPr>
              <p:nvPr/>
            </p:nvSpPr>
            <p:spPr bwMode="auto">
              <a:xfrm>
                <a:off x="5627709" y="4116172"/>
                <a:ext cx="908559" cy="290114"/>
              </a:xfrm>
              <a:custGeom>
                <a:avLst/>
                <a:gdLst>
                  <a:gd name="T0" fmla="*/ 666 w 1259"/>
                  <a:gd name="T1" fmla="*/ 13 h 402"/>
                  <a:gd name="T2" fmla="*/ 593 w 1259"/>
                  <a:gd name="T3" fmla="*/ 13 h 402"/>
                  <a:gd name="T4" fmla="*/ 20 w 1259"/>
                  <a:gd name="T5" fmla="*/ 379 h 402"/>
                  <a:gd name="T6" fmla="*/ 27 w 1259"/>
                  <a:gd name="T7" fmla="*/ 402 h 402"/>
                  <a:gd name="T8" fmla="*/ 1232 w 1259"/>
                  <a:gd name="T9" fmla="*/ 402 h 402"/>
                  <a:gd name="T10" fmla="*/ 1239 w 1259"/>
                  <a:gd name="T11" fmla="*/ 379 h 402"/>
                  <a:gd name="T12" fmla="*/ 666 w 1259"/>
                  <a:gd name="T13" fmla="*/ 13 h 402"/>
                  <a:gd name="T14" fmla="*/ 629 w 1259"/>
                  <a:gd name="T15" fmla="*/ 290 h 402"/>
                  <a:gd name="T16" fmla="*/ 558 w 1259"/>
                  <a:gd name="T17" fmla="*/ 218 h 402"/>
                  <a:gd name="T18" fmla="*/ 629 w 1259"/>
                  <a:gd name="T19" fmla="*/ 146 h 402"/>
                  <a:gd name="T20" fmla="*/ 701 w 1259"/>
                  <a:gd name="T21" fmla="*/ 218 h 402"/>
                  <a:gd name="T22" fmla="*/ 629 w 1259"/>
                  <a:gd name="T23" fmla="*/ 29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59" h="402">
                    <a:moveTo>
                      <a:pt x="666" y="13"/>
                    </a:moveTo>
                    <a:cubicBezTo>
                      <a:pt x="646" y="0"/>
                      <a:pt x="613" y="0"/>
                      <a:pt x="593" y="13"/>
                    </a:cubicBezTo>
                    <a:cubicBezTo>
                      <a:pt x="20" y="379"/>
                      <a:pt x="20" y="379"/>
                      <a:pt x="20" y="379"/>
                    </a:cubicBezTo>
                    <a:cubicBezTo>
                      <a:pt x="0" y="392"/>
                      <a:pt x="3" y="402"/>
                      <a:pt x="27" y="402"/>
                    </a:cubicBezTo>
                    <a:cubicBezTo>
                      <a:pt x="1232" y="402"/>
                      <a:pt x="1232" y="402"/>
                      <a:pt x="1232" y="402"/>
                    </a:cubicBezTo>
                    <a:cubicBezTo>
                      <a:pt x="1256" y="402"/>
                      <a:pt x="1259" y="392"/>
                      <a:pt x="1239" y="379"/>
                    </a:cubicBezTo>
                    <a:lnTo>
                      <a:pt x="666" y="13"/>
                    </a:lnTo>
                    <a:close/>
                    <a:moveTo>
                      <a:pt x="629" y="290"/>
                    </a:moveTo>
                    <a:cubicBezTo>
                      <a:pt x="590" y="290"/>
                      <a:pt x="558" y="258"/>
                      <a:pt x="558" y="218"/>
                    </a:cubicBezTo>
                    <a:cubicBezTo>
                      <a:pt x="558" y="178"/>
                      <a:pt x="590" y="146"/>
                      <a:pt x="629" y="146"/>
                    </a:cubicBezTo>
                    <a:cubicBezTo>
                      <a:pt x="669" y="146"/>
                      <a:pt x="701" y="178"/>
                      <a:pt x="701" y="218"/>
                    </a:cubicBezTo>
                    <a:cubicBezTo>
                      <a:pt x="701" y="258"/>
                      <a:pt x="669" y="290"/>
                      <a:pt x="629" y="2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7" name="Freeform 11"/>
              <p:cNvSpPr>
                <a:spLocks/>
              </p:cNvSpPr>
              <p:nvPr/>
            </p:nvSpPr>
            <p:spPr bwMode="auto">
              <a:xfrm>
                <a:off x="5999472" y="4437555"/>
                <a:ext cx="165034" cy="291853"/>
              </a:xfrm>
              <a:custGeom>
                <a:avLst/>
                <a:gdLst>
                  <a:gd name="T0" fmla="*/ 205 w 229"/>
                  <a:gd name="T1" fmla="*/ 0 h 406"/>
                  <a:gd name="T2" fmla="*/ 24 w 229"/>
                  <a:gd name="T3" fmla="*/ 0 h 406"/>
                  <a:gd name="T4" fmla="*/ 0 w 229"/>
                  <a:gd name="T5" fmla="*/ 18 h 406"/>
                  <a:gd name="T6" fmla="*/ 24 w 229"/>
                  <a:gd name="T7" fmla="*/ 36 h 406"/>
                  <a:gd name="T8" fmla="*/ 37 w 229"/>
                  <a:gd name="T9" fmla="*/ 36 h 406"/>
                  <a:gd name="T10" fmla="*/ 37 w 229"/>
                  <a:gd name="T11" fmla="*/ 397 h 406"/>
                  <a:gd name="T12" fmla="*/ 50 w 229"/>
                  <a:gd name="T13" fmla="*/ 406 h 406"/>
                  <a:gd name="T14" fmla="*/ 178 w 229"/>
                  <a:gd name="T15" fmla="*/ 406 h 406"/>
                  <a:gd name="T16" fmla="*/ 192 w 229"/>
                  <a:gd name="T17" fmla="*/ 397 h 406"/>
                  <a:gd name="T18" fmla="*/ 192 w 229"/>
                  <a:gd name="T19" fmla="*/ 36 h 406"/>
                  <a:gd name="T20" fmla="*/ 205 w 229"/>
                  <a:gd name="T21" fmla="*/ 36 h 406"/>
                  <a:gd name="T22" fmla="*/ 229 w 229"/>
                  <a:gd name="T23" fmla="*/ 18 h 406"/>
                  <a:gd name="T24" fmla="*/ 205 w 229"/>
                  <a:gd name="T25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9" h="406">
                    <a:moveTo>
                      <a:pt x="20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8"/>
                      <a:pt x="0" y="18"/>
                    </a:cubicBezTo>
                    <a:cubicBezTo>
                      <a:pt x="0" y="28"/>
                      <a:pt x="11" y="36"/>
                      <a:pt x="2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97"/>
                      <a:pt x="37" y="397"/>
                      <a:pt x="37" y="397"/>
                    </a:cubicBezTo>
                    <a:cubicBezTo>
                      <a:pt x="37" y="402"/>
                      <a:pt x="43" y="406"/>
                      <a:pt x="50" y="406"/>
                    </a:cubicBezTo>
                    <a:cubicBezTo>
                      <a:pt x="178" y="406"/>
                      <a:pt x="178" y="406"/>
                      <a:pt x="178" y="406"/>
                    </a:cubicBezTo>
                    <a:cubicBezTo>
                      <a:pt x="186" y="406"/>
                      <a:pt x="192" y="402"/>
                      <a:pt x="192" y="397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205" y="36"/>
                      <a:pt x="205" y="36"/>
                      <a:pt x="205" y="36"/>
                    </a:cubicBezTo>
                    <a:cubicBezTo>
                      <a:pt x="218" y="36"/>
                      <a:pt x="229" y="28"/>
                      <a:pt x="229" y="18"/>
                    </a:cubicBezTo>
                    <a:cubicBezTo>
                      <a:pt x="229" y="8"/>
                      <a:pt x="218" y="0"/>
                      <a:pt x="20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8" name="Freeform 12"/>
              <p:cNvSpPr>
                <a:spLocks/>
              </p:cNvSpPr>
              <p:nvPr/>
            </p:nvSpPr>
            <p:spPr bwMode="auto">
              <a:xfrm>
                <a:off x="5679831" y="4437552"/>
                <a:ext cx="165034" cy="291853"/>
              </a:xfrm>
              <a:custGeom>
                <a:avLst/>
                <a:gdLst>
                  <a:gd name="T0" fmla="*/ 205 w 229"/>
                  <a:gd name="T1" fmla="*/ 0 h 406"/>
                  <a:gd name="T2" fmla="*/ 24 w 229"/>
                  <a:gd name="T3" fmla="*/ 0 h 406"/>
                  <a:gd name="T4" fmla="*/ 0 w 229"/>
                  <a:gd name="T5" fmla="*/ 18 h 406"/>
                  <a:gd name="T6" fmla="*/ 24 w 229"/>
                  <a:gd name="T7" fmla="*/ 36 h 406"/>
                  <a:gd name="T8" fmla="*/ 37 w 229"/>
                  <a:gd name="T9" fmla="*/ 36 h 406"/>
                  <a:gd name="T10" fmla="*/ 37 w 229"/>
                  <a:gd name="T11" fmla="*/ 397 h 406"/>
                  <a:gd name="T12" fmla="*/ 50 w 229"/>
                  <a:gd name="T13" fmla="*/ 406 h 406"/>
                  <a:gd name="T14" fmla="*/ 178 w 229"/>
                  <a:gd name="T15" fmla="*/ 406 h 406"/>
                  <a:gd name="T16" fmla="*/ 192 w 229"/>
                  <a:gd name="T17" fmla="*/ 397 h 406"/>
                  <a:gd name="T18" fmla="*/ 192 w 229"/>
                  <a:gd name="T19" fmla="*/ 36 h 406"/>
                  <a:gd name="T20" fmla="*/ 205 w 229"/>
                  <a:gd name="T21" fmla="*/ 36 h 406"/>
                  <a:gd name="T22" fmla="*/ 229 w 229"/>
                  <a:gd name="T23" fmla="*/ 18 h 406"/>
                  <a:gd name="T24" fmla="*/ 205 w 229"/>
                  <a:gd name="T25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9" h="406">
                    <a:moveTo>
                      <a:pt x="20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8"/>
                      <a:pt x="0" y="18"/>
                    </a:cubicBezTo>
                    <a:cubicBezTo>
                      <a:pt x="0" y="28"/>
                      <a:pt x="11" y="36"/>
                      <a:pt x="2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97"/>
                      <a:pt x="37" y="397"/>
                      <a:pt x="37" y="397"/>
                    </a:cubicBezTo>
                    <a:cubicBezTo>
                      <a:pt x="37" y="402"/>
                      <a:pt x="43" y="406"/>
                      <a:pt x="50" y="406"/>
                    </a:cubicBezTo>
                    <a:cubicBezTo>
                      <a:pt x="178" y="406"/>
                      <a:pt x="178" y="406"/>
                      <a:pt x="178" y="406"/>
                    </a:cubicBezTo>
                    <a:cubicBezTo>
                      <a:pt x="186" y="406"/>
                      <a:pt x="192" y="402"/>
                      <a:pt x="192" y="397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205" y="36"/>
                      <a:pt x="205" y="36"/>
                      <a:pt x="205" y="36"/>
                    </a:cubicBezTo>
                    <a:cubicBezTo>
                      <a:pt x="218" y="36"/>
                      <a:pt x="229" y="28"/>
                      <a:pt x="229" y="18"/>
                    </a:cubicBezTo>
                    <a:cubicBezTo>
                      <a:pt x="229" y="8"/>
                      <a:pt x="218" y="0"/>
                      <a:pt x="20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9" name="Freeform 13"/>
              <p:cNvSpPr>
                <a:spLocks/>
              </p:cNvSpPr>
              <p:nvPr/>
            </p:nvSpPr>
            <p:spPr bwMode="auto">
              <a:xfrm>
                <a:off x="6319130" y="4437555"/>
                <a:ext cx="165034" cy="291853"/>
              </a:xfrm>
              <a:custGeom>
                <a:avLst/>
                <a:gdLst>
                  <a:gd name="T0" fmla="*/ 205 w 229"/>
                  <a:gd name="T1" fmla="*/ 0 h 406"/>
                  <a:gd name="T2" fmla="*/ 24 w 229"/>
                  <a:gd name="T3" fmla="*/ 0 h 406"/>
                  <a:gd name="T4" fmla="*/ 0 w 229"/>
                  <a:gd name="T5" fmla="*/ 18 h 406"/>
                  <a:gd name="T6" fmla="*/ 24 w 229"/>
                  <a:gd name="T7" fmla="*/ 36 h 406"/>
                  <a:gd name="T8" fmla="*/ 37 w 229"/>
                  <a:gd name="T9" fmla="*/ 36 h 406"/>
                  <a:gd name="T10" fmla="*/ 37 w 229"/>
                  <a:gd name="T11" fmla="*/ 397 h 406"/>
                  <a:gd name="T12" fmla="*/ 50 w 229"/>
                  <a:gd name="T13" fmla="*/ 406 h 406"/>
                  <a:gd name="T14" fmla="*/ 178 w 229"/>
                  <a:gd name="T15" fmla="*/ 406 h 406"/>
                  <a:gd name="T16" fmla="*/ 192 w 229"/>
                  <a:gd name="T17" fmla="*/ 397 h 406"/>
                  <a:gd name="T18" fmla="*/ 192 w 229"/>
                  <a:gd name="T19" fmla="*/ 36 h 406"/>
                  <a:gd name="T20" fmla="*/ 205 w 229"/>
                  <a:gd name="T21" fmla="*/ 36 h 406"/>
                  <a:gd name="T22" fmla="*/ 229 w 229"/>
                  <a:gd name="T23" fmla="*/ 18 h 406"/>
                  <a:gd name="T24" fmla="*/ 205 w 229"/>
                  <a:gd name="T25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9" h="406">
                    <a:moveTo>
                      <a:pt x="20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8"/>
                      <a:pt x="0" y="18"/>
                    </a:cubicBezTo>
                    <a:cubicBezTo>
                      <a:pt x="0" y="28"/>
                      <a:pt x="11" y="36"/>
                      <a:pt x="2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97"/>
                      <a:pt x="37" y="397"/>
                      <a:pt x="37" y="397"/>
                    </a:cubicBezTo>
                    <a:cubicBezTo>
                      <a:pt x="37" y="402"/>
                      <a:pt x="43" y="406"/>
                      <a:pt x="50" y="406"/>
                    </a:cubicBezTo>
                    <a:cubicBezTo>
                      <a:pt x="178" y="406"/>
                      <a:pt x="178" y="406"/>
                      <a:pt x="178" y="406"/>
                    </a:cubicBezTo>
                    <a:cubicBezTo>
                      <a:pt x="186" y="406"/>
                      <a:pt x="192" y="402"/>
                      <a:pt x="192" y="397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205" y="36"/>
                      <a:pt x="205" y="36"/>
                      <a:pt x="205" y="36"/>
                    </a:cubicBezTo>
                    <a:cubicBezTo>
                      <a:pt x="218" y="36"/>
                      <a:pt x="229" y="28"/>
                      <a:pt x="229" y="18"/>
                    </a:cubicBezTo>
                    <a:cubicBezTo>
                      <a:pt x="229" y="8"/>
                      <a:pt x="218" y="0"/>
                      <a:pt x="20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2" name="矩形 121"/>
            <p:cNvSpPr/>
            <p:nvPr/>
          </p:nvSpPr>
          <p:spPr>
            <a:xfrm>
              <a:off x="5515120" y="3448441"/>
              <a:ext cx="138588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663"/>
              <a:r>
                <a:rPr lang="zh-CN" altLang="en-US" sz="15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添加文本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367381" y="2760353"/>
            <a:ext cx="1610238" cy="1388639"/>
            <a:chOff x="524456" y="3218846"/>
            <a:chExt cx="2147761" cy="1851518"/>
          </a:xfrm>
        </p:grpSpPr>
        <p:sp>
          <p:nvSpPr>
            <p:cNvPr id="131" name="六边形 130"/>
            <p:cNvSpPr/>
            <p:nvPr/>
          </p:nvSpPr>
          <p:spPr>
            <a:xfrm>
              <a:off x="524456" y="3218846"/>
              <a:ext cx="2147761" cy="1851518"/>
            </a:xfrm>
            <a:prstGeom prst="hexagon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979112" y="3448441"/>
              <a:ext cx="1272603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663"/>
              <a:r>
                <a:rPr lang="zh-CN" altLang="en-US" sz="15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添加文本</a:t>
              </a:r>
            </a:p>
          </p:txBody>
        </p:sp>
        <p:grpSp>
          <p:nvGrpSpPr>
            <p:cNvPr id="133" name="组合 132"/>
            <p:cNvGrpSpPr/>
            <p:nvPr/>
          </p:nvGrpSpPr>
          <p:grpSpPr>
            <a:xfrm>
              <a:off x="1231466" y="4066847"/>
              <a:ext cx="733740" cy="901286"/>
              <a:chOff x="1231466" y="4066847"/>
              <a:chExt cx="733740" cy="901286"/>
            </a:xfrm>
          </p:grpSpPr>
          <p:sp>
            <p:nvSpPr>
              <p:cNvPr id="134" name="Freeform 18"/>
              <p:cNvSpPr>
                <a:spLocks/>
              </p:cNvSpPr>
              <p:nvPr/>
            </p:nvSpPr>
            <p:spPr bwMode="auto">
              <a:xfrm>
                <a:off x="1422121" y="4066847"/>
                <a:ext cx="383239" cy="215694"/>
              </a:xfrm>
              <a:custGeom>
                <a:avLst/>
                <a:gdLst>
                  <a:gd name="T0" fmla="*/ 0 w 530"/>
                  <a:gd name="T1" fmla="*/ 171 h 298"/>
                  <a:gd name="T2" fmla="*/ 164 w 530"/>
                  <a:gd name="T3" fmla="*/ 298 h 298"/>
                  <a:gd name="T4" fmla="*/ 340 w 530"/>
                  <a:gd name="T5" fmla="*/ 295 h 298"/>
                  <a:gd name="T6" fmla="*/ 501 w 530"/>
                  <a:gd name="T7" fmla="*/ 104 h 298"/>
                  <a:gd name="T8" fmla="*/ 443 w 530"/>
                  <a:gd name="T9" fmla="*/ 145 h 298"/>
                  <a:gd name="T10" fmla="*/ 396 w 530"/>
                  <a:gd name="T11" fmla="*/ 33 h 298"/>
                  <a:gd name="T12" fmla="*/ 267 w 530"/>
                  <a:gd name="T13" fmla="*/ 73 h 298"/>
                  <a:gd name="T14" fmla="*/ 167 w 530"/>
                  <a:gd name="T15" fmla="*/ 26 h 298"/>
                  <a:gd name="T16" fmla="*/ 115 w 530"/>
                  <a:gd name="T17" fmla="*/ 140 h 298"/>
                  <a:gd name="T18" fmla="*/ 0 w 530"/>
                  <a:gd name="T19" fmla="*/ 171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0" h="298">
                    <a:moveTo>
                      <a:pt x="0" y="171"/>
                    </a:moveTo>
                    <a:cubicBezTo>
                      <a:pt x="0" y="171"/>
                      <a:pt x="116" y="251"/>
                      <a:pt x="164" y="298"/>
                    </a:cubicBezTo>
                    <a:cubicBezTo>
                      <a:pt x="164" y="298"/>
                      <a:pt x="221" y="267"/>
                      <a:pt x="340" y="295"/>
                    </a:cubicBezTo>
                    <a:cubicBezTo>
                      <a:pt x="340" y="295"/>
                      <a:pt x="530" y="233"/>
                      <a:pt x="501" y="104"/>
                    </a:cubicBezTo>
                    <a:cubicBezTo>
                      <a:pt x="501" y="104"/>
                      <a:pt x="487" y="135"/>
                      <a:pt x="443" y="145"/>
                    </a:cubicBezTo>
                    <a:cubicBezTo>
                      <a:pt x="443" y="145"/>
                      <a:pt x="434" y="67"/>
                      <a:pt x="396" y="33"/>
                    </a:cubicBezTo>
                    <a:cubicBezTo>
                      <a:pt x="396" y="33"/>
                      <a:pt x="348" y="0"/>
                      <a:pt x="267" y="73"/>
                    </a:cubicBezTo>
                    <a:cubicBezTo>
                      <a:pt x="267" y="73"/>
                      <a:pt x="238" y="26"/>
                      <a:pt x="167" y="26"/>
                    </a:cubicBezTo>
                    <a:cubicBezTo>
                      <a:pt x="167" y="26"/>
                      <a:pt x="110" y="70"/>
                      <a:pt x="115" y="140"/>
                    </a:cubicBezTo>
                    <a:cubicBezTo>
                      <a:pt x="115" y="140"/>
                      <a:pt x="48" y="114"/>
                      <a:pt x="0" y="1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5" name="Freeform 19"/>
              <p:cNvSpPr>
                <a:spLocks/>
              </p:cNvSpPr>
              <p:nvPr/>
            </p:nvSpPr>
            <p:spPr bwMode="auto">
              <a:xfrm>
                <a:off x="1555006" y="4534824"/>
                <a:ext cx="34664" cy="55847"/>
              </a:xfrm>
              <a:custGeom>
                <a:avLst/>
                <a:gdLst>
                  <a:gd name="T0" fmla="*/ 0 w 48"/>
                  <a:gd name="T1" fmla="*/ 36 h 78"/>
                  <a:gd name="T2" fmla="*/ 10 w 48"/>
                  <a:gd name="T3" fmla="*/ 60 h 78"/>
                  <a:gd name="T4" fmla="*/ 48 w 48"/>
                  <a:gd name="T5" fmla="*/ 78 h 78"/>
                  <a:gd name="T6" fmla="*/ 48 w 48"/>
                  <a:gd name="T7" fmla="*/ 0 h 78"/>
                  <a:gd name="T8" fmla="*/ 14 w 48"/>
                  <a:gd name="T9" fmla="*/ 11 h 78"/>
                  <a:gd name="T10" fmla="*/ 0 w 48"/>
                  <a:gd name="T11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78">
                    <a:moveTo>
                      <a:pt x="0" y="36"/>
                    </a:moveTo>
                    <a:cubicBezTo>
                      <a:pt x="0" y="44"/>
                      <a:pt x="4" y="51"/>
                      <a:pt x="10" y="60"/>
                    </a:cubicBezTo>
                    <a:cubicBezTo>
                      <a:pt x="17" y="68"/>
                      <a:pt x="30" y="74"/>
                      <a:pt x="48" y="78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5" y="1"/>
                      <a:pt x="24" y="4"/>
                      <a:pt x="14" y="11"/>
                    </a:cubicBezTo>
                    <a:cubicBezTo>
                      <a:pt x="5" y="17"/>
                      <a:pt x="0" y="25"/>
                      <a:pt x="0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6" name="Freeform 20"/>
              <p:cNvSpPr>
                <a:spLocks/>
              </p:cNvSpPr>
              <p:nvPr/>
            </p:nvSpPr>
            <p:spPr bwMode="auto">
              <a:xfrm>
                <a:off x="1626258" y="4673483"/>
                <a:ext cx="36592" cy="67403"/>
              </a:xfrm>
              <a:custGeom>
                <a:avLst/>
                <a:gdLst>
                  <a:gd name="T0" fmla="*/ 0 w 50"/>
                  <a:gd name="T1" fmla="*/ 0 h 93"/>
                  <a:gd name="T2" fmla="*/ 0 w 50"/>
                  <a:gd name="T3" fmla="*/ 93 h 93"/>
                  <a:gd name="T4" fmla="*/ 36 w 50"/>
                  <a:gd name="T5" fmla="*/ 79 h 93"/>
                  <a:gd name="T6" fmla="*/ 50 w 50"/>
                  <a:gd name="T7" fmla="*/ 49 h 93"/>
                  <a:gd name="T8" fmla="*/ 39 w 50"/>
                  <a:gd name="T9" fmla="*/ 22 h 93"/>
                  <a:gd name="T10" fmla="*/ 0 w 50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93">
                    <a:moveTo>
                      <a:pt x="0" y="0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4" y="90"/>
                      <a:pt x="26" y="85"/>
                      <a:pt x="36" y="79"/>
                    </a:cubicBezTo>
                    <a:cubicBezTo>
                      <a:pt x="45" y="73"/>
                      <a:pt x="50" y="63"/>
                      <a:pt x="50" y="49"/>
                    </a:cubicBezTo>
                    <a:cubicBezTo>
                      <a:pt x="50" y="38"/>
                      <a:pt x="46" y="29"/>
                      <a:pt x="39" y="22"/>
                    </a:cubicBezTo>
                    <a:cubicBezTo>
                      <a:pt x="31" y="14"/>
                      <a:pt x="18" y="7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7" name="Freeform 21"/>
              <p:cNvSpPr>
                <a:spLocks noEditPoints="1"/>
              </p:cNvSpPr>
              <p:nvPr/>
            </p:nvSpPr>
            <p:spPr bwMode="auto">
              <a:xfrm>
                <a:off x="1231466" y="4297946"/>
                <a:ext cx="733740" cy="670187"/>
              </a:xfrm>
              <a:custGeom>
                <a:avLst/>
                <a:gdLst>
                  <a:gd name="T0" fmla="*/ 950 w 1014"/>
                  <a:gd name="T1" fmla="*/ 526 h 925"/>
                  <a:gd name="T2" fmla="*/ 515 w 1014"/>
                  <a:gd name="T3" fmla="*/ 0 h 925"/>
                  <a:gd name="T4" fmla="*/ 81 w 1014"/>
                  <a:gd name="T5" fmla="*/ 512 h 925"/>
                  <a:gd name="T6" fmla="*/ 515 w 1014"/>
                  <a:gd name="T7" fmla="*/ 925 h 925"/>
                  <a:gd name="T8" fmla="*/ 950 w 1014"/>
                  <a:gd name="T9" fmla="*/ 526 h 925"/>
                  <a:gd name="T10" fmla="*/ 677 w 1014"/>
                  <a:gd name="T11" fmla="*/ 612 h 925"/>
                  <a:gd name="T12" fmla="*/ 629 w 1014"/>
                  <a:gd name="T13" fmla="*/ 659 h 925"/>
                  <a:gd name="T14" fmla="*/ 545 w 1014"/>
                  <a:gd name="T15" fmla="*/ 684 h 925"/>
                  <a:gd name="T16" fmla="*/ 545 w 1014"/>
                  <a:gd name="T17" fmla="*/ 738 h 925"/>
                  <a:gd name="T18" fmla="*/ 495 w 1014"/>
                  <a:gd name="T19" fmla="*/ 738 h 925"/>
                  <a:gd name="T20" fmla="*/ 495 w 1014"/>
                  <a:gd name="T21" fmla="*/ 684 h 925"/>
                  <a:gd name="T22" fmla="*/ 426 w 1014"/>
                  <a:gd name="T23" fmla="*/ 668 h 925"/>
                  <a:gd name="T24" fmla="*/ 358 w 1014"/>
                  <a:gd name="T25" fmla="*/ 637 h 925"/>
                  <a:gd name="T26" fmla="*/ 358 w 1014"/>
                  <a:gd name="T27" fmla="*/ 548 h 925"/>
                  <a:gd name="T28" fmla="*/ 400 w 1014"/>
                  <a:gd name="T29" fmla="*/ 576 h 925"/>
                  <a:gd name="T30" fmla="*/ 446 w 1014"/>
                  <a:gd name="T31" fmla="*/ 598 h 925"/>
                  <a:gd name="T32" fmla="*/ 495 w 1014"/>
                  <a:gd name="T33" fmla="*/ 609 h 925"/>
                  <a:gd name="T34" fmla="*/ 495 w 1014"/>
                  <a:gd name="T35" fmla="*/ 505 h 925"/>
                  <a:gd name="T36" fmla="*/ 404 w 1014"/>
                  <a:gd name="T37" fmla="*/ 469 h 925"/>
                  <a:gd name="T38" fmla="*/ 362 w 1014"/>
                  <a:gd name="T39" fmla="*/ 425 h 925"/>
                  <a:gd name="T40" fmla="*/ 352 w 1014"/>
                  <a:gd name="T41" fmla="*/ 377 h 925"/>
                  <a:gd name="T42" fmla="*/ 363 w 1014"/>
                  <a:gd name="T43" fmla="*/ 329 h 925"/>
                  <a:gd name="T44" fmla="*/ 407 w 1014"/>
                  <a:gd name="T45" fmla="*/ 281 h 925"/>
                  <a:gd name="T46" fmla="*/ 495 w 1014"/>
                  <a:gd name="T47" fmla="*/ 253 h 925"/>
                  <a:gd name="T48" fmla="*/ 495 w 1014"/>
                  <a:gd name="T49" fmla="*/ 226 h 925"/>
                  <a:gd name="T50" fmla="*/ 545 w 1014"/>
                  <a:gd name="T51" fmla="*/ 226 h 925"/>
                  <a:gd name="T52" fmla="*/ 545 w 1014"/>
                  <a:gd name="T53" fmla="*/ 253 h 925"/>
                  <a:gd name="T54" fmla="*/ 610 w 1014"/>
                  <a:gd name="T55" fmla="*/ 269 h 925"/>
                  <a:gd name="T56" fmla="*/ 674 w 1014"/>
                  <a:gd name="T57" fmla="*/ 301 h 925"/>
                  <a:gd name="T58" fmla="*/ 674 w 1014"/>
                  <a:gd name="T59" fmla="*/ 393 h 925"/>
                  <a:gd name="T60" fmla="*/ 618 w 1014"/>
                  <a:gd name="T61" fmla="*/ 357 h 925"/>
                  <a:gd name="T62" fmla="*/ 545 w 1014"/>
                  <a:gd name="T63" fmla="*/ 331 h 925"/>
                  <a:gd name="T64" fmla="*/ 545 w 1014"/>
                  <a:gd name="T65" fmla="*/ 416 h 925"/>
                  <a:gd name="T66" fmla="*/ 652 w 1014"/>
                  <a:gd name="T67" fmla="*/ 470 h 925"/>
                  <a:gd name="T68" fmla="*/ 692 w 1014"/>
                  <a:gd name="T69" fmla="*/ 557 h 925"/>
                  <a:gd name="T70" fmla="*/ 677 w 1014"/>
                  <a:gd name="T71" fmla="*/ 612 h 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14" h="925">
                    <a:moveTo>
                      <a:pt x="950" y="526"/>
                    </a:moveTo>
                    <a:cubicBezTo>
                      <a:pt x="862" y="158"/>
                      <a:pt x="750" y="0"/>
                      <a:pt x="515" y="0"/>
                    </a:cubicBezTo>
                    <a:cubicBezTo>
                      <a:pt x="262" y="0"/>
                      <a:pt x="172" y="215"/>
                      <a:pt x="81" y="512"/>
                    </a:cubicBezTo>
                    <a:cubicBezTo>
                      <a:pt x="0" y="775"/>
                      <a:pt x="259" y="925"/>
                      <a:pt x="515" y="925"/>
                    </a:cubicBezTo>
                    <a:cubicBezTo>
                      <a:pt x="772" y="925"/>
                      <a:pt x="1014" y="794"/>
                      <a:pt x="950" y="526"/>
                    </a:cubicBezTo>
                    <a:close/>
                    <a:moveTo>
                      <a:pt x="677" y="612"/>
                    </a:moveTo>
                    <a:cubicBezTo>
                      <a:pt x="667" y="630"/>
                      <a:pt x="651" y="646"/>
                      <a:pt x="629" y="659"/>
                    </a:cubicBezTo>
                    <a:cubicBezTo>
                      <a:pt x="607" y="672"/>
                      <a:pt x="579" y="681"/>
                      <a:pt x="545" y="684"/>
                    </a:cubicBezTo>
                    <a:cubicBezTo>
                      <a:pt x="545" y="738"/>
                      <a:pt x="545" y="738"/>
                      <a:pt x="545" y="738"/>
                    </a:cubicBezTo>
                    <a:cubicBezTo>
                      <a:pt x="495" y="738"/>
                      <a:pt x="495" y="738"/>
                      <a:pt x="495" y="738"/>
                    </a:cubicBezTo>
                    <a:cubicBezTo>
                      <a:pt x="495" y="684"/>
                      <a:pt x="495" y="684"/>
                      <a:pt x="495" y="684"/>
                    </a:cubicBezTo>
                    <a:cubicBezTo>
                      <a:pt x="474" y="681"/>
                      <a:pt x="451" y="676"/>
                      <a:pt x="426" y="668"/>
                    </a:cubicBezTo>
                    <a:cubicBezTo>
                      <a:pt x="401" y="660"/>
                      <a:pt x="378" y="649"/>
                      <a:pt x="358" y="637"/>
                    </a:cubicBezTo>
                    <a:cubicBezTo>
                      <a:pt x="358" y="548"/>
                      <a:pt x="358" y="548"/>
                      <a:pt x="358" y="548"/>
                    </a:cubicBezTo>
                    <a:cubicBezTo>
                      <a:pt x="371" y="558"/>
                      <a:pt x="385" y="567"/>
                      <a:pt x="400" y="576"/>
                    </a:cubicBezTo>
                    <a:cubicBezTo>
                      <a:pt x="415" y="585"/>
                      <a:pt x="431" y="592"/>
                      <a:pt x="446" y="598"/>
                    </a:cubicBezTo>
                    <a:cubicBezTo>
                      <a:pt x="462" y="603"/>
                      <a:pt x="479" y="607"/>
                      <a:pt x="495" y="609"/>
                    </a:cubicBezTo>
                    <a:cubicBezTo>
                      <a:pt x="495" y="505"/>
                      <a:pt x="495" y="505"/>
                      <a:pt x="495" y="505"/>
                    </a:cubicBezTo>
                    <a:cubicBezTo>
                      <a:pt x="455" y="495"/>
                      <a:pt x="425" y="483"/>
                      <a:pt x="404" y="469"/>
                    </a:cubicBezTo>
                    <a:cubicBezTo>
                      <a:pt x="383" y="455"/>
                      <a:pt x="369" y="441"/>
                      <a:pt x="362" y="425"/>
                    </a:cubicBezTo>
                    <a:cubicBezTo>
                      <a:pt x="355" y="410"/>
                      <a:pt x="352" y="394"/>
                      <a:pt x="352" y="377"/>
                    </a:cubicBezTo>
                    <a:cubicBezTo>
                      <a:pt x="352" y="362"/>
                      <a:pt x="355" y="346"/>
                      <a:pt x="363" y="329"/>
                    </a:cubicBezTo>
                    <a:cubicBezTo>
                      <a:pt x="371" y="311"/>
                      <a:pt x="386" y="296"/>
                      <a:pt x="407" y="281"/>
                    </a:cubicBezTo>
                    <a:cubicBezTo>
                      <a:pt x="428" y="267"/>
                      <a:pt x="458" y="258"/>
                      <a:pt x="495" y="253"/>
                    </a:cubicBezTo>
                    <a:cubicBezTo>
                      <a:pt x="495" y="226"/>
                      <a:pt x="495" y="226"/>
                      <a:pt x="495" y="226"/>
                    </a:cubicBezTo>
                    <a:cubicBezTo>
                      <a:pt x="545" y="226"/>
                      <a:pt x="545" y="226"/>
                      <a:pt x="545" y="226"/>
                    </a:cubicBezTo>
                    <a:cubicBezTo>
                      <a:pt x="545" y="253"/>
                      <a:pt x="545" y="253"/>
                      <a:pt x="545" y="253"/>
                    </a:cubicBezTo>
                    <a:cubicBezTo>
                      <a:pt x="568" y="256"/>
                      <a:pt x="590" y="261"/>
                      <a:pt x="610" y="269"/>
                    </a:cubicBezTo>
                    <a:cubicBezTo>
                      <a:pt x="629" y="276"/>
                      <a:pt x="651" y="287"/>
                      <a:pt x="674" y="301"/>
                    </a:cubicBezTo>
                    <a:cubicBezTo>
                      <a:pt x="674" y="393"/>
                      <a:pt x="674" y="393"/>
                      <a:pt x="674" y="393"/>
                    </a:cubicBezTo>
                    <a:cubicBezTo>
                      <a:pt x="659" y="382"/>
                      <a:pt x="641" y="370"/>
                      <a:pt x="618" y="357"/>
                    </a:cubicBezTo>
                    <a:cubicBezTo>
                      <a:pt x="595" y="345"/>
                      <a:pt x="570" y="336"/>
                      <a:pt x="545" y="331"/>
                    </a:cubicBezTo>
                    <a:cubicBezTo>
                      <a:pt x="545" y="416"/>
                      <a:pt x="545" y="416"/>
                      <a:pt x="545" y="416"/>
                    </a:cubicBezTo>
                    <a:cubicBezTo>
                      <a:pt x="590" y="431"/>
                      <a:pt x="625" y="449"/>
                      <a:pt x="652" y="470"/>
                    </a:cubicBezTo>
                    <a:cubicBezTo>
                      <a:pt x="678" y="491"/>
                      <a:pt x="692" y="520"/>
                      <a:pt x="692" y="557"/>
                    </a:cubicBezTo>
                    <a:cubicBezTo>
                      <a:pt x="692" y="576"/>
                      <a:pt x="687" y="594"/>
                      <a:pt x="677" y="6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5452880" y="2760353"/>
            <a:ext cx="1610238" cy="1388639"/>
            <a:chOff x="7307574" y="3218846"/>
            <a:chExt cx="2147761" cy="1851518"/>
          </a:xfrm>
        </p:grpSpPr>
        <p:sp>
          <p:nvSpPr>
            <p:cNvPr id="139" name="六边形 138"/>
            <p:cNvSpPr/>
            <p:nvPr/>
          </p:nvSpPr>
          <p:spPr>
            <a:xfrm>
              <a:off x="7307574" y="3218846"/>
              <a:ext cx="2147761" cy="1851518"/>
            </a:xfrm>
            <a:prstGeom prst="hexagon">
              <a:avLst/>
            </a:prstGeom>
            <a:solidFill>
              <a:srgbClr val="B0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7776160" y="3448441"/>
              <a:ext cx="1272603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663"/>
              <a:r>
                <a:rPr lang="zh-CN" altLang="en-US" sz="15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添加文本</a:t>
              </a: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7832337" y="4069491"/>
              <a:ext cx="1116224" cy="901142"/>
              <a:chOff x="-3163872" y="-2589189"/>
              <a:chExt cx="1128703" cy="911215"/>
            </a:xfrm>
            <a:solidFill>
              <a:schemeClr val="bg1"/>
            </a:solidFill>
          </p:grpSpPr>
          <p:sp>
            <p:nvSpPr>
              <p:cNvPr id="142" name="Freeform 49"/>
              <p:cNvSpPr>
                <a:spLocks noEditPoints="1"/>
              </p:cNvSpPr>
              <p:nvPr/>
            </p:nvSpPr>
            <p:spPr bwMode="auto">
              <a:xfrm>
                <a:off x="-3163872" y="-2390755"/>
                <a:ext cx="989007" cy="712781"/>
              </a:xfrm>
              <a:custGeom>
                <a:avLst/>
                <a:gdLst>
                  <a:gd name="T0" fmla="*/ 1336 w 1340"/>
                  <a:gd name="T1" fmla="*/ 748 h 967"/>
                  <a:gd name="T2" fmla="*/ 1252 w 1340"/>
                  <a:gd name="T3" fmla="*/ 66 h 967"/>
                  <a:gd name="T4" fmla="*/ 1174 w 1340"/>
                  <a:gd name="T5" fmla="*/ 5 h 967"/>
                  <a:gd name="T6" fmla="*/ 66 w 1340"/>
                  <a:gd name="T7" fmla="*/ 141 h 967"/>
                  <a:gd name="T8" fmla="*/ 5 w 1340"/>
                  <a:gd name="T9" fmla="*/ 219 h 967"/>
                  <a:gd name="T10" fmla="*/ 88 w 1340"/>
                  <a:gd name="T11" fmla="*/ 901 h 967"/>
                  <a:gd name="T12" fmla="*/ 167 w 1340"/>
                  <a:gd name="T13" fmla="*/ 963 h 967"/>
                  <a:gd name="T14" fmla="*/ 1274 w 1340"/>
                  <a:gd name="T15" fmla="*/ 827 h 967"/>
                  <a:gd name="T16" fmla="*/ 1336 w 1340"/>
                  <a:gd name="T17" fmla="*/ 748 h 967"/>
                  <a:gd name="T18" fmla="*/ 1269 w 1340"/>
                  <a:gd name="T19" fmla="*/ 786 h 967"/>
                  <a:gd name="T20" fmla="*/ 162 w 1340"/>
                  <a:gd name="T21" fmla="*/ 922 h 967"/>
                  <a:gd name="T22" fmla="*/ 158 w 1340"/>
                  <a:gd name="T23" fmla="*/ 922 h 967"/>
                  <a:gd name="T24" fmla="*/ 129 w 1340"/>
                  <a:gd name="T25" fmla="*/ 896 h 967"/>
                  <a:gd name="T26" fmla="*/ 45 w 1340"/>
                  <a:gd name="T27" fmla="*/ 214 h 967"/>
                  <a:gd name="T28" fmla="*/ 51 w 1340"/>
                  <a:gd name="T29" fmla="*/ 192 h 967"/>
                  <a:gd name="T30" fmla="*/ 71 w 1340"/>
                  <a:gd name="T31" fmla="*/ 181 h 967"/>
                  <a:gd name="T32" fmla="*/ 1179 w 1340"/>
                  <a:gd name="T33" fmla="*/ 45 h 967"/>
                  <a:gd name="T34" fmla="*/ 1182 w 1340"/>
                  <a:gd name="T35" fmla="*/ 45 h 967"/>
                  <a:gd name="T36" fmla="*/ 1212 w 1340"/>
                  <a:gd name="T37" fmla="*/ 71 h 967"/>
                  <a:gd name="T38" fmla="*/ 1295 w 1340"/>
                  <a:gd name="T39" fmla="*/ 753 h 967"/>
                  <a:gd name="T40" fmla="*/ 1269 w 1340"/>
                  <a:gd name="T41" fmla="*/ 786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40" h="967">
                    <a:moveTo>
                      <a:pt x="1336" y="748"/>
                    </a:moveTo>
                    <a:cubicBezTo>
                      <a:pt x="1252" y="66"/>
                      <a:pt x="1252" y="66"/>
                      <a:pt x="1252" y="66"/>
                    </a:cubicBezTo>
                    <a:cubicBezTo>
                      <a:pt x="1247" y="28"/>
                      <a:pt x="1212" y="0"/>
                      <a:pt x="1174" y="5"/>
                    </a:cubicBezTo>
                    <a:cubicBezTo>
                      <a:pt x="66" y="141"/>
                      <a:pt x="66" y="141"/>
                      <a:pt x="66" y="141"/>
                    </a:cubicBezTo>
                    <a:cubicBezTo>
                      <a:pt x="28" y="145"/>
                      <a:pt x="0" y="180"/>
                      <a:pt x="5" y="219"/>
                    </a:cubicBezTo>
                    <a:cubicBezTo>
                      <a:pt x="88" y="901"/>
                      <a:pt x="88" y="901"/>
                      <a:pt x="88" y="901"/>
                    </a:cubicBezTo>
                    <a:cubicBezTo>
                      <a:pt x="93" y="940"/>
                      <a:pt x="128" y="967"/>
                      <a:pt x="167" y="963"/>
                    </a:cubicBezTo>
                    <a:cubicBezTo>
                      <a:pt x="1274" y="827"/>
                      <a:pt x="1274" y="827"/>
                      <a:pt x="1274" y="827"/>
                    </a:cubicBezTo>
                    <a:cubicBezTo>
                      <a:pt x="1313" y="822"/>
                      <a:pt x="1340" y="787"/>
                      <a:pt x="1336" y="748"/>
                    </a:cubicBezTo>
                    <a:close/>
                    <a:moveTo>
                      <a:pt x="1269" y="786"/>
                    </a:moveTo>
                    <a:cubicBezTo>
                      <a:pt x="162" y="922"/>
                      <a:pt x="162" y="922"/>
                      <a:pt x="162" y="922"/>
                    </a:cubicBezTo>
                    <a:cubicBezTo>
                      <a:pt x="161" y="922"/>
                      <a:pt x="159" y="922"/>
                      <a:pt x="158" y="922"/>
                    </a:cubicBezTo>
                    <a:cubicBezTo>
                      <a:pt x="143" y="922"/>
                      <a:pt x="131" y="911"/>
                      <a:pt x="129" y="896"/>
                    </a:cubicBezTo>
                    <a:cubicBezTo>
                      <a:pt x="45" y="214"/>
                      <a:pt x="45" y="214"/>
                      <a:pt x="45" y="214"/>
                    </a:cubicBezTo>
                    <a:cubicBezTo>
                      <a:pt x="44" y="206"/>
                      <a:pt x="46" y="199"/>
                      <a:pt x="51" y="192"/>
                    </a:cubicBezTo>
                    <a:cubicBezTo>
                      <a:pt x="56" y="186"/>
                      <a:pt x="63" y="182"/>
                      <a:pt x="71" y="181"/>
                    </a:cubicBezTo>
                    <a:cubicBezTo>
                      <a:pt x="1179" y="45"/>
                      <a:pt x="1179" y="45"/>
                      <a:pt x="1179" y="45"/>
                    </a:cubicBezTo>
                    <a:cubicBezTo>
                      <a:pt x="1180" y="45"/>
                      <a:pt x="1181" y="45"/>
                      <a:pt x="1182" y="45"/>
                    </a:cubicBezTo>
                    <a:cubicBezTo>
                      <a:pt x="1197" y="45"/>
                      <a:pt x="1210" y="56"/>
                      <a:pt x="1212" y="71"/>
                    </a:cubicBezTo>
                    <a:cubicBezTo>
                      <a:pt x="1295" y="753"/>
                      <a:pt x="1295" y="753"/>
                      <a:pt x="1295" y="753"/>
                    </a:cubicBezTo>
                    <a:cubicBezTo>
                      <a:pt x="1297" y="770"/>
                      <a:pt x="1286" y="784"/>
                      <a:pt x="1269" y="7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3" name="Freeform 50"/>
              <p:cNvSpPr>
                <a:spLocks noEditPoints="1"/>
              </p:cNvSpPr>
              <p:nvPr/>
            </p:nvSpPr>
            <p:spPr bwMode="auto">
              <a:xfrm>
                <a:off x="-3068624" y="-2190730"/>
                <a:ext cx="246062" cy="234947"/>
              </a:xfrm>
              <a:custGeom>
                <a:avLst/>
                <a:gdLst>
                  <a:gd name="T0" fmla="*/ 314 w 334"/>
                  <a:gd name="T1" fmla="*/ 63 h 318"/>
                  <a:gd name="T2" fmla="*/ 240 w 334"/>
                  <a:gd name="T3" fmla="*/ 0 h 318"/>
                  <a:gd name="T4" fmla="*/ 230 w 334"/>
                  <a:gd name="T5" fmla="*/ 0 h 318"/>
                  <a:gd name="T6" fmla="*/ 68 w 334"/>
                  <a:gd name="T7" fmla="*/ 20 h 318"/>
                  <a:gd name="T8" fmla="*/ 19 w 334"/>
                  <a:gd name="T9" fmla="*/ 46 h 318"/>
                  <a:gd name="T10" fmla="*/ 1 w 334"/>
                  <a:gd name="T11" fmla="*/ 99 h 318"/>
                  <a:gd name="T12" fmla="*/ 1 w 334"/>
                  <a:gd name="T13" fmla="*/ 99 h 318"/>
                  <a:gd name="T14" fmla="*/ 13 w 334"/>
                  <a:gd name="T15" fmla="*/ 198 h 318"/>
                  <a:gd name="T16" fmla="*/ 21 w 334"/>
                  <a:gd name="T17" fmla="*/ 261 h 318"/>
                  <a:gd name="T18" fmla="*/ 22 w 334"/>
                  <a:gd name="T19" fmla="*/ 261 h 318"/>
                  <a:gd name="T20" fmla="*/ 95 w 334"/>
                  <a:gd name="T21" fmla="*/ 318 h 318"/>
                  <a:gd name="T22" fmla="*/ 105 w 334"/>
                  <a:gd name="T23" fmla="*/ 317 h 318"/>
                  <a:gd name="T24" fmla="*/ 267 w 334"/>
                  <a:gd name="T25" fmla="*/ 298 h 318"/>
                  <a:gd name="T26" fmla="*/ 316 w 334"/>
                  <a:gd name="T27" fmla="*/ 271 h 318"/>
                  <a:gd name="T28" fmla="*/ 334 w 334"/>
                  <a:gd name="T29" fmla="*/ 223 h 318"/>
                  <a:gd name="T30" fmla="*/ 334 w 334"/>
                  <a:gd name="T31" fmla="*/ 223 h 318"/>
                  <a:gd name="T32" fmla="*/ 326 w 334"/>
                  <a:gd name="T33" fmla="*/ 159 h 318"/>
                  <a:gd name="T34" fmla="*/ 314 w 334"/>
                  <a:gd name="T35" fmla="*/ 63 h 318"/>
                  <a:gd name="T36" fmla="*/ 289 w 334"/>
                  <a:gd name="T37" fmla="*/ 187 h 318"/>
                  <a:gd name="T38" fmla="*/ 223 w 334"/>
                  <a:gd name="T39" fmla="*/ 195 h 318"/>
                  <a:gd name="T40" fmla="*/ 217 w 334"/>
                  <a:gd name="T41" fmla="*/ 149 h 318"/>
                  <a:gd name="T42" fmla="*/ 283 w 334"/>
                  <a:gd name="T43" fmla="*/ 141 h 318"/>
                  <a:gd name="T44" fmla="*/ 289 w 334"/>
                  <a:gd name="T45" fmla="*/ 187 h 318"/>
                  <a:gd name="T46" fmla="*/ 235 w 334"/>
                  <a:gd name="T47" fmla="*/ 41 h 318"/>
                  <a:gd name="T48" fmla="*/ 274 w 334"/>
                  <a:gd name="T49" fmla="*/ 68 h 318"/>
                  <a:gd name="T50" fmla="*/ 281 w 334"/>
                  <a:gd name="T51" fmla="*/ 124 h 318"/>
                  <a:gd name="T52" fmla="*/ 215 w 334"/>
                  <a:gd name="T53" fmla="*/ 132 h 318"/>
                  <a:gd name="T54" fmla="*/ 204 w 334"/>
                  <a:gd name="T55" fmla="*/ 44 h 318"/>
                  <a:gd name="T56" fmla="*/ 235 w 334"/>
                  <a:gd name="T57" fmla="*/ 41 h 318"/>
                  <a:gd name="T58" fmla="*/ 187 w 334"/>
                  <a:gd name="T59" fmla="*/ 47 h 318"/>
                  <a:gd name="T60" fmla="*/ 198 w 334"/>
                  <a:gd name="T61" fmla="*/ 134 h 318"/>
                  <a:gd name="T62" fmla="*/ 200 w 334"/>
                  <a:gd name="T63" fmla="*/ 152 h 318"/>
                  <a:gd name="T64" fmla="*/ 205 w 334"/>
                  <a:gd name="T65" fmla="*/ 197 h 318"/>
                  <a:gd name="T66" fmla="*/ 135 w 334"/>
                  <a:gd name="T67" fmla="*/ 206 h 318"/>
                  <a:gd name="T68" fmla="*/ 117 w 334"/>
                  <a:gd name="T69" fmla="*/ 55 h 318"/>
                  <a:gd name="T70" fmla="*/ 187 w 334"/>
                  <a:gd name="T71" fmla="*/ 47 h 318"/>
                  <a:gd name="T72" fmla="*/ 42 w 334"/>
                  <a:gd name="T73" fmla="*/ 97 h 318"/>
                  <a:gd name="T74" fmla="*/ 73 w 334"/>
                  <a:gd name="T75" fmla="*/ 60 h 318"/>
                  <a:gd name="T76" fmla="*/ 100 w 334"/>
                  <a:gd name="T77" fmla="*/ 57 h 318"/>
                  <a:gd name="T78" fmla="*/ 106 w 334"/>
                  <a:gd name="T79" fmla="*/ 110 h 318"/>
                  <a:gd name="T80" fmla="*/ 45 w 334"/>
                  <a:gd name="T81" fmla="*/ 117 h 318"/>
                  <a:gd name="T82" fmla="*/ 42 w 334"/>
                  <a:gd name="T83" fmla="*/ 97 h 318"/>
                  <a:gd name="T84" fmla="*/ 47 w 334"/>
                  <a:gd name="T85" fmla="*/ 135 h 318"/>
                  <a:gd name="T86" fmla="*/ 108 w 334"/>
                  <a:gd name="T87" fmla="*/ 127 h 318"/>
                  <a:gd name="T88" fmla="*/ 118 w 334"/>
                  <a:gd name="T89" fmla="*/ 208 h 318"/>
                  <a:gd name="T90" fmla="*/ 57 w 334"/>
                  <a:gd name="T91" fmla="*/ 216 h 318"/>
                  <a:gd name="T92" fmla="*/ 47 w 334"/>
                  <a:gd name="T93" fmla="*/ 135 h 318"/>
                  <a:gd name="T94" fmla="*/ 262 w 334"/>
                  <a:gd name="T95" fmla="*/ 257 h 318"/>
                  <a:gd name="T96" fmla="*/ 100 w 334"/>
                  <a:gd name="T97" fmla="*/ 277 h 318"/>
                  <a:gd name="T98" fmla="*/ 61 w 334"/>
                  <a:gd name="T99" fmla="*/ 249 h 318"/>
                  <a:gd name="T100" fmla="*/ 59 w 334"/>
                  <a:gd name="T101" fmla="*/ 233 h 318"/>
                  <a:gd name="T102" fmla="*/ 291 w 334"/>
                  <a:gd name="T103" fmla="*/ 205 h 318"/>
                  <a:gd name="T104" fmla="*/ 293 w 334"/>
                  <a:gd name="T105" fmla="*/ 221 h 318"/>
                  <a:gd name="T106" fmla="*/ 262 w 334"/>
                  <a:gd name="T107" fmla="*/ 25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4" h="318">
                    <a:moveTo>
                      <a:pt x="314" y="63"/>
                    </a:moveTo>
                    <a:cubicBezTo>
                      <a:pt x="310" y="27"/>
                      <a:pt x="278" y="0"/>
                      <a:pt x="240" y="0"/>
                    </a:cubicBezTo>
                    <a:cubicBezTo>
                      <a:pt x="237" y="0"/>
                      <a:pt x="233" y="0"/>
                      <a:pt x="230" y="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49" y="22"/>
                      <a:pt x="31" y="32"/>
                      <a:pt x="19" y="46"/>
                    </a:cubicBezTo>
                    <a:cubicBezTo>
                      <a:pt x="6" y="61"/>
                      <a:pt x="0" y="80"/>
                      <a:pt x="1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3" y="198"/>
                      <a:pt x="13" y="198"/>
                      <a:pt x="13" y="198"/>
                    </a:cubicBezTo>
                    <a:cubicBezTo>
                      <a:pt x="21" y="261"/>
                      <a:pt x="21" y="261"/>
                      <a:pt x="21" y="261"/>
                    </a:cubicBezTo>
                    <a:cubicBezTo>
                      <a:pt x="22" y="261"/>
                      <a:pt x="22" y="261"/>
                      <a:pt x="22" y="261"/>
                    </a:cubicBezTo>
                    <a:cubicBezTo>
                      <a:pt x="29" y="294"/>
                      <a:pt x="59" y="318"/>
                      <a:pt x="95" y="318"/>
                    </a:cubicBezTo>
                    <a:cubicBezTo>
                      <a:pt x="98" y="318"/>
                      <a:pt x="102" y="318"/>
                      <a:pt x="105" y="317"/>
                    </a:cubicBezTo>
                    <a:cubicBezTo>
                      <a:pt x="267" y="298"/>
                      <a:pt x="267" y="298"/>
                      <a:pt x="267" y="298"/>
                    </a:cubicBezTo>
                    <a:cubicBezTo>
                      <a:pt x="286" y="295"/>
                      <a:pt x="304" y="286"/>
                      <a:pt x="316" y="271"/>
                    </a:cubicBezTo>
                    <a:cubicBezTo>
                      <a:pt x="328" y="258"/>
                      <a:pt x="334" y="240"/>
                      <a:pt x="334" y="223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26" y="159"/>
                      <a:pt x="326" y="159"/>
                      <a:pt x="326" y="159"/>
                    </a:cubicBezTo>
                    <a:lnTo>
                      <a:pt x="314" y="63"/>
                    </a:lnTo>
                    <a:close/>
                    <a:moveTo>
                      <a:pt x="289" y="187"/>
                    </a:moveTo>
                    <a:cubicBezTo>
                      <a:pt x="223" y="195"/>
                      <a:pt x="223" y="195"/>
                      <a:pt x="223" y="195"/>
                    </a:cubicBezTo>
                    <a:cubicBezTo>
                      <a:pt x="217" y="149"/>
                      <a:pt x="217" y="149"/>
                      <a:pt x="217" y="149"/>
                    </a:cubicBezTo>
                    <a:cubicBezTo>
                      <a:pt x="283" y="141"/>
                      <a:pt x="283" y="141"/>
                      <a:pt x="283" y="141"/>
                    </a:cubicBezTo>
                    <a:lnTo>
                      <a:pt x="289" y="187"/>
                    </a:lnTo>
                    <a:close/>
                    <a:moveTo>
                      <a:pt x="235" y="41"/>
                    </a:moveTo>
                    <a:cubicBezTo>
                      <a:pt x="254" y="38"/>
                      <a:pt x="272" y="51"/>
                      <a:pt x="274" y="68"/>
                    </a:cubicBezTo>
                    <a:cubicBezTo>
                      <a:pt x="281" y="124"/>
                      <a:pt x="281" y="124"/>
                      <a:pt x="281" y="124"/>
                    </a:cubicBezTo>
                    <a:cubicBezTo>
                      <a:pt x="215" y="132"/>
                      <a:pt x="215" y="132"/>
                      <a:pt x="215" y="132"/>
                    </a:cubicBezTo>
                    <a:cubicBezTo>
                      <a:pt x="204" y="44"/>
                      <a:pt x="204" y="44"/>
                      <a:pt x="204" y="44"/>
                    </a:cubicBezTo>
                    <a:lnTo>
                      <a:pt x="235" y="41"/>
                    </a:lnTo>
                    <a:close/>
                    <a:moveTo>
                      <a:pt x="187" y="47"/>
                    </a:moveTo>
                    <a:cubicBezTo>
                      <a:pt x="198" y="134"/>
                      <a:pt x="198" y="134"/>
                      <a:pt x="198" y="134"/>
                    </a:cubicBezTo>
                    <a:cubicBezTo>
                      <a:pt x="200" y="152"/>
                      <a:pt x="200" y="152"/>
                      <a:pt x="200" y="152"/>
                    </a:cubicBezTo>
                    <a:cubicBezTo>
                      <a:pt x="205" y="197"/>
                      <a:pt x="205" y="197"/>
                      <a:pt x="205" y="197"/>
                    </a:cubicBezTo>
                    <a:cubicBezTo>
                      <a:pt x="135" y="206"/>
                      <a:pt x="135" y="206"/>
                      <a:pt x="135" y="206"/>
                    </a:cubicBezTo>
                    <a:cubicBezTo>
                      <a:pt x="117" y="55"/>
                      <a:pt x="117" y="55"/>
                      <a:pt x="117" y="55"/>
                    </a:cubicBezTo>
                    <a:lnTo>
                      <a:pt x="187" y="47"/>
                    </a:lnTo>
                    <a:close/>
                    <a:moveTo>
                      <a:pt x="42" y="97"/>
                    </a:moveTo>
                    <a:cubicBezTo>
                      <a:pt x="40" y="79"/>
                      <a:pt x="54" y="63"/>
                      <a:pt x="73" y="60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6" y="110"/>
                      <a:pt x="106" y="110"/>
                      <a:pt x="106" y="110"/>
                    </a:cubicBezTo>
                    <a:cubicBezTo>
                      <a:pt x="45" y="117"/>
                      <a:pt x="45" y="117"/>
                      <a:pt x="45" y="117"/>
                    </a:cubicBezTo>
                    <a:lnTo>
                      <a:pt x="42" y="97"/>
                    </a:lnTo>
                    <a:close/>
                    <a:moveTo>
                      <a:pt x="47" y="135"/>
                    </a:moveTo>
                    <a:cubicBezTo>
                      <a:pt x="108" y="127"/>
                      <a:pt x="108" y="127"/>
                      <a:pt x="108" y="127"/>
                    </a:cubicBezTo>
                    <a:cubicBezTo>
                      <a:pt x="118" y="208"/>
                      <a:pt x="118" y="208"/>
                      <a:pt x="118" y="208"/>
                    </a:cubicBezTo>
                    <a:cubicBezTo>
                      <a:pt x="57" y="216"/>
                      <a:pt x="57" y="216"/>
                      <a:pt x="57" y="216"/>
                    </a:cubicBezTo>
                    <a:lnTo>
                      <a:pt x="47" y="135"/>
                    </a:lnTo>
                    <a:close/>
                    <a:moveTo>
                      <a:pt x="262" y="257"/>
                    </a:moveTo>
                    <a:cubicBezTo>
                      <a:pt x="100" y="277"/>
                      <a:pt x="100" y="277"/>
                      <a:pt x="100" y="277"/>
                    </a:cubicBezTo>
                    <a:cubicBezTo>
                      <a:pt x="80" y="279"/>
                      <a:pt x="63" y="267"/>
                      <a:pt x="61" y="249"/>
                    </a:cubicBezTo>
                    <a:cubicBezTo>
                      <a:pt x="59" y="233"/>
                      <a:pt x="59" y="233"/>
                      <a:pt x="59" y="233"/>
                    </a:cubicBezTo>
                    <a:cubicBezTo>
                      <a:pt x="291" y="205"/>
                      <a:pt x="291" y="205"/>
                      <a:pt x="291" y="205"/>
                    </a:cubicBezTo>
                    <a:cubicBezTo>
                      <a:pt x="293" y="221"/>
                      <a:pt x="293" y="221"/>
                      <a:pt x="293" y="221"/>
                    </a:cubicBezTo>
                    <a:cubicBezTo>
                      <a:pt x="295" y="238"/>
                      <a:pt x="281" y="255"/>
                      <a:pt x="262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4" name="Freeform 51"/>
              <p:cNvSpPr>
                <a:spLocks noEditPoints="1"/>
              </p:cNvSpPr>
              <p:nvPr/>
            </p:nvSpPr>
            <p:spPr bwMode="auto">
              <a:xfrm>
                <a:off x="-2986079" y="-2589189"/>
                <a:ext cx="950910" cy="719131"/>
              </a:xfrm>
              <a:custGeom>
                <a:avLst/>
                <a:gdLst>
                  <a:gd name="T0" fmla="*/ 1282 w 1288"/>
                  <a:gd name="T1" fmla="*/ 232 h 974"/>
                  <a:gd name="T2" fmla="*/ 1222 w 1288"/>
                  <a:gd name="T3" fmla="*/ 153 h 974"/>
                  <a:gd name="T4" fmla="*/ 116 w 1288"/>
                  <a:gd name="T5" fmla="*/ 5 h 974"/>
                  <a:gd name="T6" fmla="*/ 37 w 1288"/>
                  <a:gd name="T7" fmla="*/ 66 h 974"/>
                  <a:gd name="T8" fmla="*/ 0 w 1288"/>
                  <a:gd name="T9" fmla="*/ 342 h 974"/>
                  <a:gd name="T10" fmla="*/ 151 w 1288"/>
                  <a:gd name="T11" fmla="*/ 323 h 974"/>
                  <a:gd name="T12" fmla="*/ 155 w 1288"/>
                  <a:gd name="T13" fmla="*/ 290 h 974"/>
                  <a:gd name="T14" fmla="*/ 216 w 1288"/>
                  <a:gd name="T15" fmla="*/ 299 h 974"/>
                  <a:gd name="T16" fmla="*/ 214 w 1288"/>
                  <a:gd name="T17" fmla="*/ 316 h 974"/>
                  <a:gd name="T18" fmla="*/ 232 w 1288"/>
                  <a:gd name="T19" fmla="*/ 313 h 974"/>
                  <a:gd name="T20" fmla="*/ 243 w 1288"/>
                  <a:gd name="T21" fmla="*/ 231 h 974"/>
                  <a:gd name="T22" fmla="*/ 313 w 1288"/>
                  <a:gd name="T23" fmla="*/ 240 h 974"/>
                  <a:gd name="T24" fmla="*/ 304 w 1288"/>
                  <a:gd name="T25" fmla="*/ 305 h 974"/>
                  <a:gd name="T26" fmla="*/ 322 w 1288"/>
                  <a:gd name="T27" fmla="*/ 302 h 974"/>
                  <a:gd name="T28" fmla="*/ 330 w 1288"/>
                  <a:gd name="T29" fmla="*/ 243 h 974"/>
                  <a:gd name="T30" fmla="*/ 361 w 1288"/>
                  <a:gd name="T31" fmla="*/ 247 h 974"/>
                  <a:gd name="T32" fmla="*/ 392 w 1288"/>
                  <a:gd name="T33" fmla="*/ 284 h 974"/>
                  <a:gd name="T34" fmla="*/ 390 w 1288"/>
                  <a:gd name="T35" fmla="*/ 294 h 974"/>
                  <a:gd name="T36" fmla="*/ 967 w 1288"/>
                  <a:gd name="T37" fmla="*/ 223 h 974"/>
                  <a:gd name="T38" fmla="*/ 1046 w 1288"/>
                  <a:gd name="T39" fmla="*/ 285 h 974"/>
                  <a:gd name="T40" fmla="*/ 1129 w 1288"/>
                  <a:gd name="T41" fmla="*/ 967 h 974"/>
                  <a:gd name="T42" fmla="*/ 1129 w 1288"/>
                  <a:gd name="T43" fmla="*/ 974 h 974"/>
                  <a:gd name="T44" fmla="*/ 1192 w 1288"/>
                  <a:gd name="T45" fmla="*/ 913 h 974"/>
                  <a:gd name="T46" fmla="*/ 1282 w 1288"/>
                  <a:gd name="T47" fmla="*/ 232 h 974"/>
                  <a:gd name="T48" fmla="*/ 157 w 1288"/>
                  <a:gd name="T49" fmla="*/ 273 h 974"/>
                  <a:gd name="T50" fmla="*/ 160 w 1288"/>
                  <a:gd name="T51" fmla="*/ 253 h 974"/>
                  <a:gd name="T52" fmla="*/ 199 w 1288"/>
                  <a:gd name="T53" fmla="*/ 225 h 974"/>
                  <a:gd name="T54" fmla="*/ 226 w 1288"/>
                  <a:gd name="T55" fmla="*/ 229 h 974"/>
                  <a:gd name="T56" fmla="*/ 219 w 1288"/>
                  <a:gd name="T57" fmla="*/ 281 h 974"/>
                  <a:gd name="T58" fmla="*/ 157 w 1288"/>
                  <a:gd name="T59" fmla="*/ 273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8" h="974">
                    <a:moveTo>
                      <a:pt x="1282" y="232"/>
                    </a:moveTo>
                    <a:cubicBezTo>
                      <a:pt x="1288" y="193"/>
                      <a:pt x="1261" y="158"/>
                      <a:pt x="1222" y="153"/>
                    </a:cubicBezTo>
                    <a:cubicBezTo>
                      <a:pt x="116" y="5"/>
                      <a:pt x="116" y="5"/>
                      <a:pt x="116" y="5"/>
                    </a:cubicBezTo>
                    <a:cubicBezTo>
                      <a:pt x="77" y="0"/>
                      <a:pt x="42" y="27"/>
                      <a:pt x="37" y="66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151" y="323"/>
                      <a:pt x="151" y="323"/>
                      <a:pt x="151" y="323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216" y="299"/>
                      <a:pt x="216" y="299"/>
                      <a:pt x="216" y="299"/>
                    </a:cubicBezTo>
                    <a:cubicBezTo>
                      <a:pt x="214" y="316"/>
                      <a:pt x="214" y="316"/>
                      <a:pt x="214" y="316"/>
                    </a:cubicBezTo>
                    <a:cubicBezTo>
                      <a:pt x="232" y="313"/>
                      <a:pt x="232" y="313"/>
                      <a:pt x="232" y="313"/>
                    </a:cubicBezTo>
                    <a:cubicBezTo>
                      <a:pt x="243" y="231"/>
                      <a:pt x="243" y="231"/>
                      <a:pt x="243" y="231"/>
                    </a:cubicBezTo>
                    <a:cubicBezTo>
                      <a:pt x="313" y="240"/>
                      <a:pt x="313" y="240"/>
                      <a:pt x="313" y="240"/>
                    </a:cubicBezTo>
                    <a:cubicBezTo>
                      <a:pt x="304" y="305"/>
                      <a:pt x="304" y="305"/>
                      <a:pt x="304" y="305"/>
                    </a:cubicBezTo>
                    <a:cubicBezTo>
                      <a:pt x="322" y="302"/>
                      <a:pt x="322" y="302"/>
                      <a:pt x="322" y="302"/>
                    </a:cubicBezTo>
                    <a:cubicBezTo>
                      <a:pt x="330" y="243"/>
                      <a:pt x="330" y="243"/>
                      <a:pt x="330" y="243"/>
                    </a:cubicBezTo>
                    <a:cubicBezTo>
                      <a:pt x="361" y="247"/>
                      <a:pt x="361" y="247"/>
                      <a:pt x="361" y="247"/>
                    </a:cubicBezTo>
                    <a:cubicBezTo>
                      <a:pt x="380" y="249"/>
                      <a:pt x="394" y="266"/>
                      <a:pt x="392" y="284"/>
                    </a:cubicBezTo>
                    <a:cubicBezTo>
                      <a:pt x="390" y="294"/>
                      <a:pt x="390" y="294"/>
                      <a:pt x="390" y="294"/>
                    </a:cubicBezTo>
                    <a:cubicBezTo>
                      <a:pt x="967" y="223"/>
                      <a:pt x="967" y="223"/>
                      <a:pt x="967" y="223"/>
                    </a:cubicBezTo>
                    <a:cubicBezTo>
                      <a:pt x="1006" y="219"/>
                      <a:pt x="1041" y="246"/>
                      <a:pt x="1046" y="285"/>
                    </a:cubicBezTo>
                    <a:cubicBezTo>
                      <a:pt x="1129" y="967"/>
                      <a:pt x="1129" y="967"/>
                      <a:pt x="1129" y="967"/>
                    </a:cubicBezTo>
                    <a:cubicBezTo>
                      <a:pt x="1129" y="969"/>
                      <a:pt x="1129" y="972"/>
                      <a:pt x="1129" y="974"/>
                    </a:cubicBezTo>
                    <a:cubicBezTo>
                      <a:pt x="1161" y="970"/>
                      <a:pt x="1187" y="946"/>
                      <a:pt x="1192" y="913"/>
                    </a:cubicBezTo>
                    <a:lnTo>
                      <a:pt x="1282" y="232"/>
                    </a:lnTo>
                    <a:close/>
                    <a:moveTo>
                      <a:pt x="157" y="273"/>
                    </a:move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63" y="235"/>
                      <a:pt x="180" y="223"/>
                      <a:pt x="199" y="225"/>
                    </a:cubicBezTo>
                    <a:cubicBezTo>
                      <a:pt x="226" y="229"/>
                      <a:pt x="226" y="229"/>
                      <a:pt x="226" y="229"/>
                    </a:cubicBezTo>
                    <a:cubicBezTo>
                      <a:pt x="219" y="281"/>
                      <a:pt x="219" y="281"/>
                      <a:pt x="219" y="281"/>
                    </a:cubicBezTo>
                    <a:lnTo>
                      <a:pt x="157" y="2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5" name="Freeform 52"/>
              <p:cNvSpPr>
                <a:spLocks/>
              </p:cNvSpPr>
              <p:nvPr/>
            </p:nvSpPr>
            <p:spPr bwMode="auto">
              <a:xfrm>
                <a:off x="-2998778" y="-1912921"/>
                <a:ext cx="142873" cy="41274"/>
              </a:xfrm>
              <a:custGeom>
                <a:avLst/>
                <a:gdLst>
                  <a:gd name="T0" fmla="*/ 192 w 193"/>
                  <a:gd name="T1" fmla="*/ 22 h 56"/>
                  <a:gd name="T2" fmla="*/ 179 w 193"/>
                  <a:gd name="T3" fmla="*/ 36 h 56"/>
                  <a:gd name="T4" fmla="*/ 18 w 193"/>
                  <a:gd name="T5" fmla="*/ 55 h 56"/>
                  <a:gd name="T6" fmla="*/ 2 w 193"/>
                  <a:gd name="T7" fmla="*/ 45 h 56"/>
                  <a:gd name="T8" fmla="*/ 1 w 193"/>
                  <a:gd name="T9" fmla="*/ 35 h 56"/>
                  <a:gd name="T10" fmla="*/ 14 w 193"/>
                  <a:gd name="T11" fmla="*/ 21 h 56"/>
                  <a:gd name="T12" fmla="*/ 174 w 193"/>
                  <a:gd name="T13" fmla="*/ 1 h 56"/>
                  <a:gd name="T14" fmla="*/ 191 w 193"/>
                  <a:gd name="T15" fmla="*/ 12 h 56"/>
                  <a:gd name="T16" fmla="*/ 192 w 193"/>
                  <a:gd name="T17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56">
                    <a:moveTo>
                      <a:pt x="192" y="22"/>
                    </a:moveTo>
                    <a:cubicBezTo>
                      <a:pt x="193" y="28"/>
                      <a:pt x="187" y="35"/>
                      <a:pt x="179" y="36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0" y="56"/>
                      <a:pt x="3" y="52"/>
                      <a:pt x="2" y="4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28"/>
                      <a:pt x="6" y="22"/>
                      <a:pt x="14" y="21"/>
                    </a:cubicBezTo>
                    <a:cubicBezTo>
                      <a:pt x="174" y="1"/>
                      <a:pt x="174" y="1"/>
                      <a:pt x="174" y="1"/>
                    </a:cubicBezTo>
                    <a:cubicBezTo>
                      <a:pt x="182" y="0"/>
                      <a:pt x="190" y="5"/>
                      <a:pt x="191" y="12"/>
                    </a:cubicBezTo>
                    <a:lnTo>
                      <a:pt x="19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6" name="Freeform 53"/>
              <p:cNvSpPr>
                <a:spLocks/>
              </p:cNvSpPr>
              <p:nvPr/>
            </p:nvSpPr>
            <p:spPr bwMode="auto">
              <a:xfrm>
                <a:off x="-2811454" y="-1935146"/>
                <a:ext cx="142873" cy="41274"/>
              </a:xfrm>
              <a:custGeom>
                <a:avLst/>
                <a:gdLst>
                  <a:gd name="T0" fmla="*/ 192 w 193"/>
                  <a:gd name="T1" fmla="*/ 22 h 56"/>
                  <a:gd name="T2" fmla="*/ 179 w 193"/>
                  <a:gd name="T3" fmla="*/ 36 h 56"/>
                  <a:gd name="T4" fmla="*/ 19 w 193"/>
                  <a:gd name="T5" fmla="*/ 55 h 56"/>
                  <a:gd name="T6" fmla="*/ 3 w 193"/>
                  <a:gd name="T7" fmla="*/ 45 h 56"/>
                  <a:gd name="T8" fmla="*/ 1 w 193"/>
                  <a:gd name="T9" fmla="*/ 35 h 56"/>
                  <a:gd name="T10" fmla="*/ 15 w 193"/>
                  <a:gd name="T11" fmla="*/ 21 h 56"/>
                  <a:gd name="T12" fmla="*/ 175 w 193"/>
                  <a:gd name="T13" fmla="*/ 1 h 56"/>
                  <a:gd name="T14" fmla="*/ 191 w 193"/>
                  <a:gd name="T15" fmla="*/ 12 h 56"/>
                  <a:gd name="T16" fmla="*/ 192 w 193"/>
                  <a:gd name="T17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56">
                    <a:moveTo>
                      <a:pt x="192" y="22"/>
                    </a:moveTo>
                    <a:cubicBezTo>
                      <a:pt x="193" y="28"/>
                      <a:pt x="187" y="35"/>
                      <a:pt x="179" y="36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1" y="56"/>
                      <a:pt x="3" y="52"/>
                      <a:pt x="3" y="4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28"/>
                      <a:pt x="6" y="22"/>
                      <a:pt x="15" y="21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83" y="0"/>
                      <a:pt x="190" y="5"/>
                      <a:pt x="191" y="12"/>
                    </a:cubicBezTo>
                    <a:lnTo>
                      <a:pt x="19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7" name="Freeform 54"/>
              <p:cNvSpPr>
                <a:spLocks/>
              </p:cNvSpPr>
              <p:nvPr/>
            </p:nvSpPr>
            <p:spPr bwMode="auto">
              <a:xfrm>
                <a:off x="-2624130" y="-1958960"/>
                <a:ext cx="142873" cy="41274"/>
              </a:xfrm>
              <a:custGeom>
                <a:avLst/>
                <a:gdLst>
                  <a:gd name="T0" fmla="*/ 192 w 193"/>
                  <a:gd name="T1" fmla="*/ 22 h 56"/>
                  <a:gd name="T2" fmla="*/ 179 w 193"/>
                  <a:gd name="T3" fmla="*/ 35 h 56"/>
                  <a:gd name="T4" fmla="*/ 18 w 193"/>
                  <a:gd name="T5" fmla="*/ 55 h 56"/>
                  <a:gd name="T6" fmla="*/ 2 w 193"/>
                  <a:gd name="T7" fmla="*/ 45 h 56"/>
                  <a:gd name="T8" fmla="*/ 1 w 193"/>
                  <a:gd name="T9" fmla="*/ 35 h 56"/>
                  <a:gd name="T10" fmla="*/ 14 w 193"/>
                  <a:gd name="T11" fmla="*/ 21 h 56"/>
                  <a:gd name="T12" fmla="*/ 175 w 193"/>
                  <a:gd name="T13" fmla="*/ 1 h 56"/>
                  <a:gd name="T14" fmla="*/ 191 w 193"/>
                  <a:gd name="T15" fmla="*/ 11 h 56"/>
                  <a:gd name="T16" fmla="*/ 192 w 193"/>
                  <a:gd name="T17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56">
                    <a:moveTo>
                      <a:pt x="192" y="22"/>
                    </a:moveTo>
                    <a:cubicBezTo>
                      <a:pt x="193" y="28"/>
                      <a:pt x="187" y="34"/>
                      <a:pt x="179" y="3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0" y="56"/>
                      <a:pt x="3" y="52"/>
                      <a:pt x="2" y="4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28"/>
                      <a:pt x="6" y="22"/>
                      <a:pt x="14" y="21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83" y="0"/>
                      <a:pt x="190" y="5"/>
                      <a:pt x="191" y="11"/>
                    </a:cubicBezTo>
                    <a:lnTo>
                      <a:pt x="19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8" name="Freeform 55"/>
              <p:cNvSpPr>
                <a:spLocks/>
              </p:cNvSpPr>
              <p:nvPr/>
            </p:nvSpPr>
            <p:spPr bwMode="auto">
              <a:xfrm>
                <a:off x="-2436803" y="-1981182"/>
                <a:ext cx="141288" cy="41274"/>
              </a:xfrm>
              <a:custGeom>
                <a:avLst/>
                <a:gdLst>
                  <a:gd name="T0" fmla="*/ 192 w 192"/>
                  <a:gd name="T1" fmla="*/ 21 h 56"/>
                  <a:gd name="T2" fmla="*/ 178 w 192"/>
                  <a:gd name="T3" fmla="*/ 35 h 56"/>
                  <a:gd name="T4" fmla="*/ 18 w 192"/>
                  <a:gd name="T5" fmla="*/ 55 h 56"/>
                  <a:gd name="T6" fmla="*/ 2 w 192"/>
                  <a:gd name="T7" fmla="*/ 45 h 56"/>
                  <a:gd name="T8" fmla="*/ 1 w 192"/>
                  <a:gd name="T9" fmla="*/ 35 h 56"/>
                  <a:gd name="T10" fmla="*/ 14 w 192"/>
                  <a:gd name="T11" fmla="*/ 21 h 56"/>
                  <a:gd name="T12" fmla="*/ 174 w 192"/>
                  <a:gd name="T13" fmla="*/ 1 h 56"/>
                  <a:gd name="T14" fmla="*/ 190 w 192"/>
                  <a:gd name="T15" fmla="*/ 11 h 56"/>
                  <a:gd name="T16" fmla="*/ 192 w 192"/>
                  <a:gd name="T17" fmla="*/ 2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56">
                    <a:moveTo>
                      <a:pt x="192" y="21"/>
                    </a:moveTo>
                    <a:cubicBezTo>
                      <a:pt x="192" y="28"/>
                      <a:pt x="187" y="34"/>
                      <a:pt x="178" y="3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0" y="56"/>
                      <a:pt x="3" y="51"/>
                      <a:pt x="2" y="4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28"/>
                      <a:pt x="6" y="22"/>
                      <a:pt x="14" y="21"/>
                    </a:cubicBezTo>
                    <a:cubicBezTo>
                      <a:pt x="174" y="1"/>
                      <a:pt x="174" y="1"/>
                      <a:pt x="174" y="1"/>
                    </a:cubicBezTo>
                    <a:cubicBezTo>
                      <a:pt x="182" y="0"/>
                      <a:pt x="190" y="5"/>
                      <a:pt x="190" y="11"/>
                    </a:cubicBezTo>
                    <a:lnTo>
                      <a:pt x="19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9" name="Freeform 56"/>
              <p:cNvSpPr>
                <a:spLocks/>
              </p:cNvSpPr>
              <p:nvPr/>
            </p:nvSpPr>
            <p:spPr bwMode="auto">
              <a:xfrm>
                <a:off x="-2986075" y="-1854186"/>
                <a:ext cx="438148" cy="74611"/>
              </a:xfrm>
              <a:custGeom>
                <a:avLst/>
                <a:gdLst>
                  <a:gd name="T0" fmla="*/ 593 w 594"/>
                  <a:gd name="T1" fmla="*/ 17 h 101"/>
                  <a:gd name="T2" fmla="*/ 577 w 594"/>
                  <a:gd name="T3" fmla="*/ 32 h 101"/>
                  <a:gd name="T4" fmla="*/ 20 w 594"/>
                  <a:gd name="T5" fmla="*/ 100 h 101"/>
                  <a:gd name="T6" fmla="*/ 1 w 594"/>
                  <a:gd name="T7" fmla="*/ 90 h 101"/>
                  <a:gd name="T8" fmla="*/ 0 w 594"/>
                  <a:gd name="T9" fmla="*/ 84 h 101"/>
                  <a:gd name="T10" fmla="*/ 16 w 594"/>
                  <a:gd name="T11" fmla="*/ 69 h 101"/>
                  <a:gd name="T12" fmla="*/ 573 w 594"/>
                  <a:gd name="T13" fmla="*/ 1 h 101"/>
                  <a:gd name="T14" fmla="*/ 593 w 594"/>
                  <a:gd name="T15" fmla="*/ 11 h 101"/>
                  <a:gd name="T16" fmla="*/ 593 w 594"/>
                  <a:gd name="T17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4" h="101">
                    <a:moveTo>
                      <a:pt x="593" y="17"/>
                    </a:moveTo>
                    <a:cubicBezTo>
                      <a:pt x="594" y="24"/>
                      <a:pt x="587" y="30"/>
                      <a:pt x="577" y="32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10" y="101"/>
                      <a:pt x="2" y="96"/>
                      <a:pt x="1" y="9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77"/>
                      <a:pt x="7" y="70"/>
                      <a:pt x="16" y="69"/>
                    </a:cubicBezTo>
                    <a:cubicBezTo>
                      <a:pt x="573" y="1"/>
                      <a:pt x="573" y="1"/>
                      <a:pt x="573" y="1"/>
                    </a:cubicBezTo>
                    <a:cubicBezTo>
                      <a:pt x="583" y="0"/>
                      <a:pt x="592" y="4"/>
                      <a:pt x="593" y="11"/>
                    </a:cubicBezTo>
                    <a:lnTo>
                      <a:pt x="59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0" name="Freeform 57"/>
              <p:cNvSpPr>
                <a:spLocks/>
              </p:cNvSpPr>
              <p:nvPr/>
            </p:nvSpPr>
            <p:spPr bwMode="auto">
              <a:xfrm>
                <a:off x="-2919398" y="-2162155"/>
                <a:ext cx="57150" cy="69850"/>
              </a:xfrm>
              <a:custGeom>
                <a:avLst/>
                <a:gdLst>
                  <a:gd name="T0" fmla="*/ 31 w 77"/>
                  <a:gd name="T1" fmla="*/ 3 h 94"/>
                  <a:gd name="T2" fmla="*/ 0 w 77"/>
                  <a:gd name="T3" fmla="*/ 6 h 94"/>
                  <a:gd name="T4" fmla="*/ 11 w 77"/>
                  <a:gd name="T5" fmla="*/ 94 h 94"/>
                  <a:gd name="T6" fmla="*/ 77 w 77"/>
                  <a:gd name="T7" fmla="*/ 86 h 94"/>
                  <a:gd name="T8" fmla="*/ 70 w 77"/>
                  <a:gd name="T9" fmla="*/ 30 h 94"/>
                  <a:gd name="T10" fmla="*/ 31 w 77"/>
                  <a:gd name="T11" fmla="*/ 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94">
                    <a:moveTo>
                      <a:pt x="31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0" y="30"/>
                      <a:pt x="70" y="30"/>
                      <a:pt x="70" y="30"/>
                    </a:cubicBezTo>
                    <a:cubicBezTo>
                      <a:pt x="68" y="13"/>
                      <a:pt x="50" y="0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1" name="Freeform 58"/>
              <p:cNvSpPr>
                <a:spLocks/>
              </p:cNvSpPr>
              <p:nvPr/>
            </p:nvSpPr>
            <p:spPr bwMode="auto">
              <a:xfrm>
                <a:off x="-3040056" y="-2147871"/>
                <a:ext cx="49213" cy="44451"/>
              </a:xfrm>
              <a:custGeom>
                <a:avLst/>
                <a:gdLst>
                  <a:gd name="T0" fmla="*/ 33 w 66"/>
                  <a:gd name="T1" fmla="*/ 3 h 60"/>
                  <a:gd name="T2" fmla="*/ 2 w 66"/>
                  <a:gd name="T3" fmla="*/ 40 h 60"/>
                  <a:gd name="T4" fmla="*/ 5 w 66"/>
                  <a:gd name="T5" fmla="*/ 60 h 60"/>
                  <a:gd name="T6" fmla="*/ 66 w 66"/>
                  <a:gd name="T7" fmla="*/ 53 h 60"/>
                  <a:gd name="T8" fmla="*/ 60 w 66"/>
                  <a:gd name="T9" fmla="*/ 0 h 60"/>
                  <a:gd name="T10" fmla="*/ 33 w 66"/>
                  <a:gd name="T11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60">
                    <a:moveTo>
                      <a:pt x="33" y="3"/>
                    </a:moveTo>
                    <a:cubicBezTo>
                      <a:pt x="14" y="6"/>
                      <a:pt x="0" y="22"/>
                      <a:pt x="2" y="4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3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2" name="Freeform 59"/>
              <p:cNvSpPr>
                <a:spLocks/>
              </p:cNvSpPr>
              <p:nvPr/>
            </p:nvSpPr>
            <p:spPr bwMode="auto">
              <a:xfrm>
                <a:off x="-3035295" y="-2097070"/>
                <a:ext cx="52389" cy="66673"/>
              </a:xfrm>
              <a:custGeom>
                <a:avLst/>
                <a:gdLst>
                  <a:gd name="T0" fmla="*/ 33 w 33"/>
                  <a:gd name="T1" fmla="*/ 38 h 42"/>
                  <a:gd name="T2" fmla="*/ 29 w 33"/>
                  <a:gd name="T3" fmla="*/ 0 h 42"/>
                  <a:gd name="T4" fmla="*/ 0 w 33"/>
                  <a:gd name="T5" fmla="*/ 4 h 42"/>
                  <a:gd name="T6" fmla="*/ 5 w 33"/>
                  <a:gd name="T7" fmla="*/ 42 h 42"/>
                  <a:gd name="T8" fmla="*/ 33 w 33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2">
                    <a:moveTo>
                      <a:pt x="33" y="38"/>
                    </a:moveTo>
                    <a:lnTo>
                      <a:pt x="29" y="0"/>
                    </a:lnTo>
                    <a:lnTo>
                      <a:pt x="0" y="4"/>
                    </a:lnTo>
                    <a:lnTo>
                      <a:pt x="5" y="42"/>
                    </a:lnTo>
                    <a:lnTo>
                      <a:pt x="33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3" name="Freeform 60"/>
              <p:cNvSpPr>
                <a:spLocks/>
              </p:cNvSpPr>
              <p:nvPr/>
            </p:nvSpPr>
            <p:spPr bwMode="auto">
              <a:xfrm>
                <a:off x="-2909883" y="-2085956"/>
                <a:ext cx="53974" cy="39686"/>
              </a:xfrm>
              <a:custGeom>
                <a:avLst/>
                <a:gdLst>
                  <a:gd name="T0" fmla="*/ 34 w 34"/>
                  <a:gd name="T1" fmla="*/ 21 h 25"/>
                  <a:gd name="T2" fmla="*/ 31 w 34"/>
                  <a:gd name="T3" fmla="*/ 0 h 25"/>
                  <a:gd name="T4" fmla="*/ 0 w 34"/>
                  <a:gd name="T5" fmla="*/ 3 h 25"/>
                  <a:gd name="T6" fmla="*/ 3 w 34"/>
                  <a:gd name="T7" fmla="*/ 25 h 25"/>
                  <a:gd name="T8" fmla="*/ 34 w 34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5">
                    <a:moveTo>
                      <a:pt x="34" y="21"/>
                    </a:moveTo>
                    <a:lnTo>
                      <a:pt x="31" y="0"/>
                    </a:lnTo>
                    <a:lnTo>
                      <a:pt x="0" y="3"/>
                    </a:lnTo>
                    <a:lnTo>
                      <a:pt x="3" y="25"/>
                    </a:lnTo>
                    <a:lnTo>
                      <a:pt x="3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4" name="Freeform 61"/>
              <p:cNvSpPr>
                <a:spLocks/>
              </p:cNvSpPr>
              <p:nvPr/>
            </p:nvSpPr>
            <p:spPr bwMode="auto">
              <a:xfrm>
                <a:off x="-2982909" y="-2155809"/>
                <a:ext cx="65089" cy="117474"/>
              </a:xfrm>
              <a:custGeom>
                <a:avLst/>
                <a:gdLst>
                  <a:gd name="T0" fmla="*/ 38 w 41"/>
                  <a:gd name="T1" fmla="*/ 40 h 74"/>
                  <a:gd name="T2" fmla="*/ 33 w 41"/>
                  <a:gd name="T3" fmla="*/ 0 h 74"/>
                  <a:gd name="T4" fmla="*/ 0 w 41"/>
                  <a:gd name="T5" fmla="*/ 4 h 74"/>
                  <a:gd name="T6" fmla="*/ 8 w 41"/>
                  <a:gd name="T7" fmla="*/ 74 h 74"/>
                  <a:gd name="T8" fmla="*/ 41 w 41"/>
                  <a:gd name="T9" fmla="*/ 70 h 74"/>
                  <a:gd name="T10" fmla="*/ 39 w 41"/>
                  <a:gd name="T11" fmla="*/ 49 h 74"/>
                  <a:gd name="T12" fmla="*/ 38 w 41"/>
                  <a:gd name="T13" fmla="*/ 4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74">
                    <a:moveTo>
                      <a:pt x="38" y="40"/>
                    </a:moveTo>
                    <a:lnTo>
                      <a:pt x="33" y="0"/>
                    </a:lnTo>
                    <a:lnTo>
                      <a:pt x="0" y="4"/>
                    </a:lnTo>
                    <a:lnTo>
                      <a:pt x="8" y="74"/>
                    </a:lnTo>
                    <a:lnTo>
                      <a:pt x="41" y="70"/>
                    </a:lnTo>
                    <a:lnTo>
                      <a:pt x="39" y="49"/>
                    </a:lnTo>
                    <a:lnTo>
                      <a:pt x="3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5" name="Freeform 62"/>
              <p:cNvSpPr>
                <a:spLocks/>
              </p:cNvSpPr>
              <p:nvPr/>
            </p:nvSpPr>
            <p:spPr bwMode="auto">
              <a:xfrm>
                <a:off x="-3025776" y="-2039938"/>
                <a:ext cx="174625" cy="55562"/>
              </a:xfrm>
              <a:custGeom>
                <a:avLst/>
                <a:gdLst>
                  <a:gd name="T0" fmla="*/ 41 w 236"/>
                  <a:gd name="T1" fmla="*/ 72 h 74"/>
                  <a:gd name="T2" fmla="*/ 203 w 236"/>
                  <a:gd name="T3" fmla="*/ 52 h 74"/>
                  <a:gd name="T4" fmla="*/ 234 w 236"/>
                  <a:gd name="T5" fmla="*/ 16 h 74"/>
                  <a:gd name="T6" fmla="*/ 232 w 236"/>
                  <a:gd name="T7" fmla="*/ 0 h 74"/>
                  <a:gd name="T8" fmla="*/ 0 w 236"/>
                  <a:gd name="T9" fmla="*/ 28 h 74"/>
                  <a:gd name="T10" fmla="*/ 2 w 236"/>
                  <a:gd name="T11" fmla="*/ 44 h 74"/>
                  <a:gd name="T12" fmla="*/ 41 w 236"/>
                  <a:gd name="T13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74">
                    <a:moveTo>
                      <a:pt x="41" y="72"/>
                    </a:moveTo>
                    <a:cubicBezTo>
                      <a:pt x="203" y="52"/>
                      <a:pt x="203" y="52"/>
                      <a:pt x="203" y="52"/>
                    </a:cubicBezTo>
                    <a:cubicBezTo>
                      <a:pt x="222" y="50"/>
                      <a:pt x="236" y="33"/>
                      <a:pt x="234" y="16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4" y="62"/>
                      <a:pt x="21" y="74"/>
                      <a:pt x="41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6" name="组合 155"/>
          <p:cNvGrpSpPr/>
          <p:nvPr/>
        </p:nvGrpSpPr>
        <p:grpSpPr>
          <a:xfrm>
            <a:off x="2062547" y="2760353"/>
            <a:ext cx="1610238" cy="1388639"/>
            <a:chOff x="2785495" y="3218846"/>
            <a:chExt cx="2147761" cy="1851518"/>
          </a:xfrm>
        </p:grpSpPr>
        <p:sp>
          <p:nvSpPr>
            <p:cNvPr id="157" name="六边形 156"/>
            <p:cNvSpPr/>
            <p:nvPr/>
          </p:nvSpPr>
          <p:spPr>
            <a:xfrm>
              <a:off x="2785495" y="3218846"/>
              <a:ext cx="2147761" cy="1851518"/>
            </a:xfrm>
            <a:prstGeom prst="hexagon">
              <a:avLst/>
            </a:prstGeom>
            <a:solidFill>
              <a:srgbClr val="B0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3258761" y="3448441"/>
              <a:ext cx="1272603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663"/>
              <a:r>
                <a:rPr lang="zh-CN" altLang="en-US" sz="15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添加文本</a:t>
              </a:r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3389430" y="4032330"/>
              <a:ext cx="939890" cy="939890"/>
              <a:chOff x="3389430" y="4032330"/>
              <a:chExt cx="939890" cy="939890"/>
            </a:xfrm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3389430" y="4032330"/>
                <a:ext cx="939890" cy="939890"/>
              </a:xfrm>
              <a:custGeom>
                <a:avLst/>
                <a:gdLst>
                  <a:gd name="T0" fmla="*/ 579 w 1158"/>
                  <a:gd name="T1" fmla="*/ 0 h 1158"/>
                  <a:gd name="T2" fmla="*/ 0 w 1158"/>
                  <a:gd name="T3" fmla="*/ 579 h 1158"/>
                  <a:gd name="T4" fmla="*/ 579 w 1158"/>
                  <a:gd name="T5" fmla="*/ 1158 h 1158"/>
                  <a:gd name="T6" fmla="*/ 1158 w 1158"/>
                  <a:gd name="T7" fmla="*/ 579 h 1158"/>
                  <a:gd name="T8" fmla="*/ 579 w 1158"/>
                  <a:gd name="T9" fmla="*/ 0 h 1158"/>
                  <a:gd name="T10" fmla="*/ 579 w 1158"/>
                  <a:gd name="T11" fmla="*/ 1061 h 1158"/>
                  <a:gd name="T12" fmla="*/ 97 w 1158"/>
                  <a:gd name="T13" fmla="*/ 579 h 1158"/>
                  <a:gd name="T14" fmla="*/ 579 w 1158"/>
                  <a:gd name="T15" fmla="*/ 97 h 1158"/>
                  <a:gd name="T16" fmla="*/ 1061 w 1158"/>
                  <a:gd name="T17" fmla="*/ 579 h 1158"/>
                  <a:gd name="T18" fmla="*/ 579 w 1158"/>
                  <a:gd name="T19" fmla="*/ 1061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8" h="1158">
                    <a:moveTo>
                      <a:pt x="579" y="0"/>
                    </a:moveTo>
                    <a:cubicBezTo>
                      <a:pt x="259" y="0"/>
                      <a:pt x="0" y="259"/>
                      <a:pt x="0" y="579"/>
                    </a:cubicBezTo>
                    <a:cubicBezTo>
                      <a:pt x="0" y="899"/>
                      <a:pt x="259" y="1158"/>
                      <a:pt x="579" y="1158"/>
                    </a:cubicBezTo>
                    <a:cubicBezTo>
                      <a:pt x="899" y="1158"/>
                      <a:pt x="1158" y="899"/>
                      <a:pt x="1158" y="579"/>
                    </a:cubicBezTo>
                    <a:cubicBezTo>
                      <a:pt x="1158" y="259"/>
                      <a:pt x="899" y="0"/>
                      <a:pt x="579" y="0"/>
                    </a:cubicBezTo>
                    <a:close/>
                    <a:moveTo>
                      <a:pt x="579" y="1061"/>
                    </a:moveTo>
                    <a:cubicBezTo>
                      <a:pt x="312" y="1061"/>
                      <a:pt x="97" y="845"/>
                      <a:pt x="97" y="579"/>
                    </a:cubicBezTo>
                    <a:cubicBezTo>
                      <a:pt x="97" y="313"/>
                      <a:pt x="312" y="97"/>
                      <a:pt x="579" y="97"/>
                    </a:cubicBezTo>
                    <a:cubicBezTo>
                      <a:pt x="845" y="97"/>
                      <a:pt x="1061" y="313"/>
                      <a:pt x="1061" y="579"/>
                    </a:cubicBezTo>
                    <a:cubicBezTo>
                      <a:pt x="1061" y="845"/>
                      <a:pt x="845" y="1061"/>
                      <a:pt x="579" y="10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3664079" y="4270352"/>
                <a:ext cx="390605" cy="498427"/>
              </a:xfrm>
              <a:custGeom>
                <a:avLst/>
                <a:gdLst>
                  <a:gd name="T0" fmla="*/ 174 w 481"/>
                  <a:gd name="T1" fmla="*/ 615 h 615"/>
                  <a:gd name="T2" fmla="*/ 174 w 481"/>
                  <a:gd name="T3" fmla="*/ 464 h 615"/>
                  <a:gd name="T4" fmla="*/ 38 w 481"/>
                  <a:gd name="T5" fmla="*/ 464 h 615"/>
                  <a:gd name="T6" fmla="*/ 38 w 481"/>
                  <a:gd name="T7" fmla="*/ 397 h 615"/>
                  <a:gd name="T8" fmla="*/ 174 w 481"/>
                  <a:gd name="T9" fmla="*/ 397 h 615"/>
                  <a:gd name="T10" fmla="*/ 174 w 481"/>
                  <a:gd name="T11" fmla="*/ 336 h 615"/>
                  <a:gd name="T12" fmla="*/ 38 w 481"/>
                  <a:gd name="T13" fmla="*/ 336 h 615"/>
                  <a:gd name="T14" fmla="*/ 38 w 481"/>
                  <a:gd name="T15" fmla="*/ 269 h 615"/>
                  <a:gd name="T16" fmla="*/ 143 w 481"/>
                  <a:gd name="T17" fmla="*/ 269 h 615"/>
                  <a:gd name="T18" fmla="*/ 0 w 481"/>
                  <a:gd name="T19" fmla="*/ 0 h 615"/>
                  <a:gd name="T20" fmla="*/ 143 w 481"/>
                  <a:gd name="T21" fmla="*/ 0 h 615"/>
                  <a:gd name="T22" fmla="*/ 204 w 481"/>
                  <a:gd name="T23" fmla="*/ 152 h 615"/>
                  <a:gd name="T24" fmla="*/ 240 w 481"/>
                  <a:gd name="T25" fmla="*/ 255 h 615"/>
                  <a:gd name="T26" fmla="*/ 242 w 481"/>
                  <a:gd name="T27" fmla="*/ 255 h 615"/>
                  <a:gd name="T28" fmla="*/ 280 w 481"/>
                  <a:gd name="T29" fmla="*/ 151 h 615"/>
                  <a:gd name="T30" fmla="*/ 342 w 481"/>
                  <a:gd name="T31" fmla="*/ 0 h 615"/>
                  <a:gd name="T32" fmla="*/ 481 w 481"/>
                  <a:gd name="T33" fmla="*/ 0 h 615"/>
                  <a:gd name="T34" fmla="*/ 332 w 481"/>
                  <a:gd name="T35" fmla="*/ 269 h 615"/>
                  <a:gd name="T36" fmla="*/ 436 w 481"/>
                  <a:gd name="T37" fmla="*/ 269 h 615"/>
                  <a:gd name="T38" fmla="*/ 436 w 481"/>
                  <a:gd name="T39" fmla="*/ 336 h 615"/>
                  <a:gd name="T40" fmla="*/ 299 w 481"/>
                  <a:gd name="T41" fmla="*/ 336 h 615"/>
                  <a:gd name="T42" fmla="*/ 299 w 481"/>
                  <a:gd name="T43" fmla="*/ 397 h 615"/>
                  <a:gd name="T44" fmla="*/ 436 w 481"/>
                  <a:gd name="T45" fmla="*/ 397 h 615"/>
                  <a:gd name="T46" fmla="*/ 436 w 481"/>
                  <a:gd name="T47" fmla="*/ 464 h 615"/>
                  <a:gd name="T48" fmla="*/ 299 w 481"/>
                  <a:gd name="T49" fmla="*/ 464 h 615"/>
                  <a:gd name="T50" fmla="*/ 299 w 481"/>
                  <a:gd name="T51" fmla="*/ 615 h 615"/>
                  <a:gd name="T52" fmla="*/ 174 w 481"/>
                  <a:gd name="T53" fmla="*/ 615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81" h="615">
                    <a:moveTo>
                      <a:pt x="174" y="615"/>
                    </a:moveTo>
                    <a:cubicBezTo>
                      <a:pt x="174" y="464"/>
                      <a:pt x="174" y="464"/>
                      <a:pt x="174" y="464"/>
                    </a:cubicBezTo>
                    <a:cubicBezTo>
                      <a:pt x="38" y="464"/>
                      <a:pt x="38" y="464"/>
                      <a:pt x="38" y="464"/>
                    </a:cubicBezTo>
                    <a:cubicBezTo>
                      <a:pt x="38" y="397"/>
                      <a:pt x="38" y="397"/>
                      <a:pt x="38" y="397"/>
                    </a:cubicBezTo>
                    <a:cubicBezTo>
                      <a:pt x="174" y="397"/>
                      <a:pt x="174" y="397"/>
                      <a:pt x="174" y="397"/>
                    </a:cubicBezTo>
                    <a:cubicBezTo>
                      <a:pt x="174" y="336"/>
                      <a:pt x="174" y="336"/>
                      <a:pt x="174" y="336"/>
                    </a:cubicBezTo>
                    <a:cubicBezTo>
                      <a:pt x="38" y="336"/>
                      <a:pt x="38" y="336"/>
                      <a:pt x="38" y="336"/>
                    </a:cubicBezTo>
                    <a:cubicBezTo>
                      <a:pt x="38" y="269"/>
                      <a:pt x="38" y="269"/>
                      <a:pt x="38" y="269"/>
                    </a:cubicBezTo>
                    <a:cubicBezTo>
                      <a:pt x="143" y="269"/>
                      <a:pt x="143" y="269"/>
                      <a:pt x="143" y="26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204" y="152"/>
                      <a:pt x="204" y="152"/>
                      <a:pt x="204" y="152"/>
                    </a:cubicBezTo>
                    <a:cubicBezTo>
                      <a:pt x="219" y="190"/>
                      <a:pt x="229" y="222"/>
                      <a:pt x="240" y="255"/>
                    </a:cubicBezTo>
                    <a:cubicBezTo>
                      <a:pt x="242" y="255"/>
                      <a:pt x="242" y="255"/>
                      <a:pt x="242" y="255"/>
                    </a:cubicBezTo>
                    <a:cubicBezTo>
                      <a:pt x="253" y="224"/>
                      <a:pt x="265" y="188"/>
                      <a:pt x="280" y="151"/>
                    </a:cubicBezTo>
                    <a:cubicBezTo>
                      <a:pt x="342" y="0"/>
                      <a:pt x="342" y="0"/>
                      <a:pt x="342" y="0"/>
                    </a:cubicBezTo>
                    <a:cubicBezTo>
                      <a:pt x="481" y="0"/>
                      <a:pt x="481" y="0"/>
                      <a:pt x="481" y="0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436" y="269"/>
                      <a:pt x="436" y="269"/>
                      <a:pt x="436" y="269"/>
                    </a:cubicBezTo>
                    <a:cubicBezTo>
                      <a:pt x="436" y="336"/>
                      <a:pt x="436" y="336"/>
                      <a:pt x="436" y="336"/>
                    </a:cubicBezTo>
                    <a:cubicBezTo>
                      <a:pt x="299" y="336"/>
                      <a:pt x="299" y="336"/>
                      <a:pt x="299" y="336"/>
                    </a:cubicBezTo>
                    <a:cubicBezTo>
                      <a:pt x="299" y="397"/>
                      <a:pt x="299" y="397"/>
                      <a:pt x="299" y="397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36" y="464"/>
                      <a:pt x="436" y="464"/>
                      <a:pt x="436" y="464"/>
                    </a:cubicBezTo>
                    <a:cubicBezTo>
                      <a:pt x="299" y="464"/>
                      <a:pt x="299" y="464"/>
                      <a:pt x="299" y="464"/>
                    </a:cubicBezTo>
                    <a:cubicBezTo>
                      <a:pt x="299" y="615"/>
                      <a:pt x="299" y="615"/>
                      <a:pt x="299" y="615"/>
                    </a:cubicBezTo>
                    <a:lnTo>
                      <a:pt x="174" y="6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2" name="组合 161"/>
          <p:cNvGrpSpPr/>
          <p:nvPr/>
        </p:nvGrpSpPr>
        <p:grpSpPr>
          <a:xfrm>
            <a:off x="7148047" y="2760353"/>
            <a:ext cx="1610238" cy="1388639"/>
            <a:chOff x="9568614" y="3218846"/>
            <a:chExt cx="2147761" cy="1851518"/>
          </a:xfrm>
        </p:grpSpPr>
        <p:sp>
          <p:nvSpPr>
            <p:cNvPr id="163" name="六边形 162"/>
            <p:cNvSpPr/>
            <p:nvPr/>
          </p:nvSpPr>
          <p:spPr>
            <a:xfrm>
              <a:off x="9568614" y="3218846"/>
              <a:ext cx="2147761" cy="1851518"/>
            </a:xfrm>
            <a:prstGeom prst="hexagon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4" name="矩形 163"/>
            <p:cNvSpPr/>
            <p:nvPr/>
          </p:nvSpPr>
          <p:spPr>
            <a:xfrm>
              <a:off x="10019433" y="3448441"/>
              <a:ext cx="1272603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663"/>
              <a:r>
                <a:rPr lang="zh-CN" altLang="en-US" sz="15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添加文本</a:t>
              </a:r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10366476" y="4040017"/>
              <a:ext cx="689788" cy="928116"/>
              <a:chOff x="10366476" y="4040017"/>
              <a:chExt cx="689788" cy="928116"/>
            </a:xfrm>
          </p:grpSpPr>
          <p:sp>
            <p:nvSpPr>
              <p:cNvPr id="166" name="Freeform 32"/>
              <p:cNvSpPr>
                <a:spLocks/>
              </p:cNvSpPr>
              <p:nvPr/>
            </p:nvSpPr>
            <p:spPr bwMode="auto">
              <a:xfrm>
                <a:off x="10366476" y="4924932"/>
                <a:ext cx="689788" cy="43201"/>
              </a:xfrm>
              <a:custGeom>
                <a:avLst/>
                <a:gdLst>
                  <a:gd name="T0" fmla="*/ 898 w 898"/>
                  <a:gd name="T1" fmla="*/ 44 h 56"/>
                  <a:gd name="T2" fmla="*/ 881 w 898"/>
                  <a:gd name="T3" fmla="*/ 56 h 56"/>
                  <a:gd name="T4" fmla="*/ 17 w 898"/>
                  <a:gd name="T5" fmla="*/ 56 h 56"/>
                  <a:gd name="T6" fmla="*/ 0 w 898"/>
                  <a:gd name="T7" fmla="*/ 44 h 56"/>
                  <a:gd name="T8" fmla="*/ 0 w 898"/>
                  <a:gd name="T9" fmla="*/ 12 h 56"/>
                  <a:gd name="T10" fmla="*/ 17 w 898"/>
                  <a:gd name="T11" fmla="*/ 0 h 56"/>
                  <a:gd name="T12" fmla="*/ 881 w 898"/>
                  <a:gd name="T13" fmla="*/ 0 h 56"/>
                  <a:gd name="T14" fmla="*/ 898 w 898"/>
                  <a:gd name="T15" fmla="*/ 12 h 56"/>
                  <a:gd name="T16" fmla="*/ 898 w 898"/>
                  <a:gd name="T17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8" h="56">
                    <a:moveTo>
                      <a:pt x="898" y="44"/>
                    </a:moveTo>
                    <a:cubicBezTo>
                      <a:pt x="898" y="51"/>
                      <a:pt x="890" y="56"/>
                      <a:pt x="881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7" y="56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7" y="0"/>
                      <a:pt x="17" y="0"/>
                    </a:cubicBezTo>
                    <a:cubicBezTo>
                      <a:pt x="881" y="0"/>
                      <a:pt x="881" y="0"/>
                      <a:pt x="881" y="0"/>
                    </a:cubicBezTo>
                    <a:cubicBezTo>
                      <a:pt x="890" y="0"/>
                      <a:pt x="898" y="5"/>
                      <a:pt x="898" y="12"/>
                    </a:cubicBezTo>
                    <a:lnTo>
                      <a:pt x="898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7" name="Freeform 33"/>
              <p:cNvSpPr>
                <a:spLocks/>
              </p:cNvSpPr>
              <p:nvPr/>
            </p:nvSpPr>
            <p:spPr bwMode="auto">
              <a:xfrm>
                <a:off x="10366476" y="4698122"/>
                <a:ext cx="137526" cy="195847"/>
              </a:xfrm>
              <a:custGeom>
                <a:avLst/>
                <a:gdLst>
                  <a:gd name="T0" fmla="*/ 179 w 179"/>
                  <a:gd name="T1" fmla="*/ 241 h 254"/>
                  <a:gd name="T2" fmla="*/ 160 w 179"/>
                  <a:gd name="T3" fmla="*/ 254 h 254"/>
                  <a:gd name="T4" fmla="*/ 19 w 179"/>
                  <a:gd name="T5" fmla="*/ 254 h 254"/>
                  <a:gd name="T6" fmla="*/ 0 w 179"/>
                  <a:gd name="T7" fmla="*/ 241 h 254"/>
                  <a:gd name="T8" fmla="*/ 0 w 179"/>
                  <a:gd name="T9" fmla="*/ 13 h 254"/>
                  <a:gd name="T10" fmla="*/ 19 w 179"/>
                  <a:gd name="T11" fmla="*/ 0 h 254"/>
                  <a:gd name="T12" fmla="*/ 160 w 179"/>
                  <a:gd name="T13" fmla="*/ 0 h 254"/>
                  <a:gd name="T14" fmla="*/ 179 w 179"/>
                  <a:gd name="T15" fmla="*/ 13 h 254"/>
                  <a:gd name="T16" fmla="*/ 179 w 179"/>
                  <a:gd name="T17" fmla="*/ 24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254">
                    <a:moveTo>
                      <a:pt x="179" y="241"/>
                    </a:moveTo>
                    <a:cubicBezTo>
                      <a:pt x="179" y="248"/>
                      <a:pt x="170" y="254"/>
                      <a:pt x="160" y="254"/>
                    </a:cubicBezTo>
                    <a:cubicBezTo>
                      <a:pt x="19" y="254"/>
                      <a:pt x="19" y="254"/>
                      <a:pt x="19" y="254"/>
                    </a:cubicBezTo>
                    <a:cubicBezTo>
                      <a:pt x="8" y="254"/>
                      <a:pt x="0" y="248"/>
                      <a:pt x="0" y="2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8" y="0"/>
                      <a:pt x="19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70" y="0"/>
                      <a:pt x="179" y="6"/>
                      <a:pt x="179" y="13"/>
                    </a:cubicBezTo>
                    <a:lnTo>
                      <a:pt x="179" y="2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8" name="Freeform 34"/>
              <p:cNvSpPr>
                <a:spLocks/>
              </p:cNvSpPr>
              <p:nvPr/>
            </p:nvSpPr>
            <p:spPr bwMode="auto">
              <a:xfrm>
                <a:off x="10541445" y="4593718"/>
                <a:ext cx="137526" cy="300973"/>
              </a:xfrm>
              <a:custGeom>
                <a:avLst/>
                <a:gdLst>
                  <a:gd name="T0" fmla="*/ 179 w 179"/>
                  <a:gd name="T1" fmla="*/ 371 h 391"/>
                  <a:gd name="T2" fmla="*/ 161 w 179"/>
                  <a:gd name="T3" fmla="*/ 391 h 391"/>
                  <a:gd name="T4" fmla="*/ 19 w 179"/>
                  <a:gd name="T5" fmla="*/ 391 h 391"/>
                  <a:gd name="T6" fmla="*/ 0 w 179"/>
                  <a:gd name="T7" fmla="*/ 371 h 391"/>
                  <a:gd name="T8" fmla="*/ 0 w 179"/>
                  <a:gd name="T9" fmla="*/ 20 h 391"/>
                  <a:gd name="T10" fmla="*/ 19 w 179"/>
                  <a:gd name="T11" fmla="*/ 0 h 391"/>
                  <a:gd name="T12" fmla="*/ 161 w 179"/>
                  <a:gd name="T13" fmla="*/ 0 h 391"/>
                  <a:gd name="T14" fmla="*/ 179 w 179"/>
                  <a:gd name="T15" fmla="*/ 20 h 391"/>
                  <a:gd name="T16" fmla="*/ 179 w 179"/>
                  <a:gd name="T17" fmla="*/ 37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91">
                    <a:moveTo>
                      <a:pt x="179" y="371"/>
                    </a:moveTo>
                    <a:cubicBezTo>
                      <a:pt x="179" y="382"/>
                      <a:pt x="171" y="391"/>
                      <a:pt x="161" y="391"/>
                    </a:cubicBezTo>
                    <a:cubicBezTo>
                      <a:pt x="19" y="391"/>
                      <a:pt x="19" y="391"/>
                      <a:pt x="19" y="391"/>
                    </a:cubicBezTo>
                    <a:cubicBezTo>
                      <a:pt x="9" y="391"/>
                      <a:pt x="0" y="382"/>
                      <a:pt x="0" y="37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71" y="0"/>
                      <a:pt x="179" y="9"/>
                      <a:pt x="179" y="20"/>
                    </a:cubicBezTo>
                    <a:lnTo>
                      <a:pt x="179" y="3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9" name="Freeform 35"/>
              <p:cNvSpPr>
                <a:spLocks/>
              </p:cNvSpPr>
              <p:nvPr/>
            </p:nvSpPr>
            <p:spPr bwMode="auto">
              <a:xfrm>
                <a:off x="10727210" y="4502275"/>
                <a:ext cx="137526" cy="392416"/>
              </a:xfrm>
              <a:custGeom>
                <a:avLst/>
                <a:gdLst>
                  <a:gd name="T0" fmla="*/ 179 w 179"/>
                  <a:gd name="T1" fmla="*/ 492 h 510"/>
                  <a:gd name="T2" fmla="*/ 160 w 179"/>
                  <a:gd name="T3" fmla="*/ 510 h 510"/>
                  <a:gd name="T4" fmla="*/ 19 w 179"/>
                  <a:gd name="T5" fmla="*/ 510 h 510"/>
                  <a:gd name="T6" fmla="*/ 0 w 179"/>
                  <a:gd name="T7" fmla="*/ 492 h 510"/>
                  <a:gd name="T8" fmla="*/ 0 w 179"/>
                  <a:gd name="T9" fmla="*/ 18 h 510"/>
                  <a:gd name="T10" fmla="*/ 19 w 179"/>
                  <a:gd name="T11" fmla="*/ 0 h 510"/>
                  <a:gd name="T12" fmla="*/ 160 w 179"/>
                  <a:gd name="T13" fmla="*/ 0 h 510"/>
                  <a:gd name="T14" fmla="*/ 179 w 179"/>
                  <a:gd name="T15" fmla="*/ 18 h 510"/>
                  <a:gd name="T16" fmla="*/ 179 w 179"/>
                  <a:gd name="T17" fmla="*/ 492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10">
                    <a:moveTo>
                      <a:pt x="179" y="492"/>
                    </a:moveTo>
                    <a:cubicBezTo>
                      <a:pt x="179" y="506"/>
                      <a:pt x="171" y="510"/>
                      <a:pt x="160" y="510"/>
                    </a:cubicBezTo>
                    <a:cubicBezTo>
                      <a:pt x="19" y="510"/>
                      <a:pt x="19" y="510"/>
                      <a:pt x="19" y="510"/>
                    </a:cubicBezTo>
                    <a:cubicBezTo>
                      <a:pt x="9" y="510"/>
                      <a:pt x="0" y="506"/>
                      <a:pt x="0" y="49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"/>
                      <a:pt x="9" y="0"/>
                      <a:pt x="19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71" y="0"/>
                      <a:pt x="179" y="4"/>
                      <a:pt x="179" y="18"/>
                    </a:cubicBezTo>
                    <a:lnTo>
                      <a:pt x="179" y="4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0" name="Freeform 36"/>
              <p:cNvSpPr>
                <a:spLocks/>
              </p:cNvSpPr>
              <p:nvPr/>
            </p:nvSpPr>
            <p:spPr bwMode="auto">
              <a:xfrm>
                <a:off x="10918017" y="4268265"/>
                <a:ext cx="138247" cy="623543"/>
              </a:xfrm>
              <a:custGeom>
                <a:avLst/>
                <a:gdLst>
                  <a:gd name="T0" fmla="*/ 180 w 180"/>
                  <a:gd name="T1" fmla="*/ 789 h 812"/>
                  <a:gd name="T2" fmla="*/ 161 w 180"/>
                  <a:gd name="T3" fmla="*/ 812 h 812"/>
                  <a:gd name="T4" fmla="*/ 19 w 180"/>
                  <a:gd name="T5" fmla="*/ 812 h 812"/>
                  <a:gd name="T6" fmla="*/ 0 w 180"/>
                  <a:gd name="T7" fmla="*/ 789 h 812"/>
                  <a:gd name="T8" fmla="*/ 0 w 180"/>
                  <a:gd name="T9" fmla="*/ 23 h 812"/>
                  <a:gd name="T10" fmla="*/ 19 w 180"/>
                  <a:gd name="T11" fmla="*/ 0 h 812"/>
                  <a:gd name="T12" fmla="*/ 161 w 180"/>
                  <a:gd name="T13" fmla="*/ 0 h 812"/>
                  <a:gd name="T14" fmla="*/ 180 w 180"/>
                  <a:gd name="T15" fmla="*/ 23 h 812"/>
                  <a:gd name="T16" fmla="*/ 180 w 180"/>
                  <a:gd name="T17" fmla="*/ 789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812">
                    <a:moveTo>
                      <a:pt x="180" y="789"/>
                    </a:moveTo>
                    <a:cubicBezTo>
                      <a:pt x="180" y="812"/>
                      <a:pt x="171" y="812"/>
                      <a:pt x="161" y="812"/>
                    </a:cubicBezTo>
                    <a:cubicBezTo>
                      <a:pt x="19" y="812"/>
                      <a:pt x="19" y="812"/>
                      <a:pt x="19" y="812"/>
                    </a:cubicBezTo>
                    <a:cubicBezTo>
                      <a:pt x="9" y="812"/>
                      <a:pt x="0" y="812"/>
                      <a:pt x="0" y="78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0"/>
                      <a:pt x="9" y="0"/>
                      <a:pt x="19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71" y="0"/>
                      <a:pt x="180" y="0"/>
                      <a:pt x="180" y="23"/>
                    </a:cubicBezTo>
                    <a:lnTo>
                      <a:pt x="180" y="7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1" name="Freeform 37"/>
              <p:cNvSpPr>
                <a:spLocks/>
              </p:cNvSpPr>
              <p:nvPr/>
            </p:nvSpPr>
            <p:spPr bwMode="auto">
              <a:xfrm>
                <a:off x="10373676" y="4040017"/>
                <a:ext cx="613466" cy="561621"/>
              </a:xfrm>
              <a:custGeom>
                <a:avLst/>
                <a:gdLst>
                  <a:gd name="T0" fmla="*/ 799 w 799"/>
                  <a:gd name="T1" fmla="*/ 147 h 731"/>
                  <a:gd name="T2" fmla="*/ 681 w 799"/>
                  <a:gd name="T3" fmla="*/ 0 h 731"/>
                  <a:gd name="T4" fmla="*/ 546 w 799"/>
                  <a:gd name="T5" fmla="*/ 147 h 731"/>
                  <a:gd name="T6" fmla="*/ 649 w 799"/>
                  <a:gd name="T7" fmla="*/ 147 h 731"/>
                  <a:gd name="T8" fmla="*/ 0 w 799"/>
                  <a:gd name="T9" fmla="*/ 667 h 731"/>
                  <a:gd name="T10" fmla="*/ 697 w 799"/>
                  <a:gd name="T11" fmla="*/ 147 h 731"/>
                  <a:gd name="T12" fmla="*/ 799 w 799"/>
                  <a:gd name="T13" fmla="*/ 14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9" h="731">
                    <a:moveTo>
                      <a:pt x="799" y="147"/>
                    </a:moveTo>
                    <a:cubicBezTo>
                      <a:pt x="681" y="0"/>
                      <a:pt x="681" y="0"/>
                      <a:pt x="681" y="0"/>
                    </a:cubicBezTo>
                    <a:cubicBezTo>
                      <a:pt x="546" y="147"/>
                      <a:pt x="546" y="147"/>
                      <a:pt x="546" y="147"/>
                    </a:cubicBezTo>
                    <a:cubicBezTo>
                      <a:pt x="649" y="147"/>
                      <a:pt x="649" y="147"/>
                      <a:pt x="649" y="147"/>
                    </a:cubicBezTo>
                    <a:cubicBezTo>
                      <a:pt x="626" y="254"/>
                      <a:pt x="511" y="614"/>
                      <a:pt x="0" y="667"/>
                    </a:cubicBezTo>
                    <a:cubicBezTo>
                      <a:pt x="0" y="667"/>
                      <a:pt x="594" y="731"/>
                      <a:pt x="697" y="147"/>
                    </a:cubicBezTo>
                    <a:lnTo>
                      <a:pt x="799" y="1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pPr defTabSz="685663"/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0D25B244-E921-4E39-BFB0-B9E655C55B92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产品开发计划</a:t>
            </a:r>
          </a:p>
        </p:txBody>
      </p:sp>
    </p:spTree>
    <p:extLst>
      <p:ext uri="{BB962C8B-B14F-4D97-AF65-F5344CB8AC3E}">
        <p14:creationId xmlns:p14="http://schemas.microsoft.com/office/powerpoint/2010/main" val="41726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6337060" y="1168005"/>
            <a:ext cx="2445849" cy="1639490"/>
            <a:chOff x="8450263" y="1557337"/>
            <a:chExt cx="3262312" cy="2185987"/>
          </a:xfrm>
        </p:grpSpPr>
        <p:sp>
          <p:nvSpPr>
            <p:cNvPr id="118" name="矩形 117"/>
            <p:cNvSpPr/>
            <p:nvPr/>
          </p:nvSpPr>
          <p:spPr>
            <a:xfrm>
              <a:off x="8450263" y="1557337"/>
              <a:ext cx="3262312" cy="2185987"/>
            </a:xfrm>
            <a:prstGeom prst="rect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8990706" y="2353426"/>
              <a:ext cx="2181422" cy="54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663">
                <a:lnSpc>
                  <a:spcPct val="150000"/>
                </a:lnSpc>
              </a:pPr>
              <a:r>
                <a:rPr lang="zh-CN" altLang="en-US" sz="15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zh-CN" altLang="en-US" sz="825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696330" y="3144945"/>
            <a:ext cx="1687603" cy="1297502"/>
            <a:chOff x="6261832" y="4193260"/>
            <a:chExt cx="2250951" cy="1730001"/>
          </a:xfrm>
        </p:grpSpPr>
        <p:sp>
          <p:nvSpPr>
            <p:cNvPr id="121" name="矩形 120"/>
            <p:cNvSpPr/>
            <p:nvPr/>
          </p:nvSpPr>
          <p:spPr>
            <a:xfrm>
              <a:off x="6332597" y="4193260"/>
              <a:ext cx="2080656" cy="1730001"/>
            </a:xfrm>
            <a:prstGeom prst="rect">
              <a:avLst/>
            </a:prstGeom>
            <a:solidFill>
              <a:srgbClr val="B0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663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6261832" y="4674460"/>
              <a:ext cx="2250951" cy="5463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663">
                <a:lnSpc>
                  <a:spcPct val="150000"/>
                </a:lnSpc>
              </a:pPr>
              <a:r>
                <a:rPr lang="zh-CN" altLang="en-US" sz="15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zh-CN" altLang="en-US" sz="825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5357" y="1166827"/>
            <a:ext cx="4096668" cy="1276070"/>
            <a:chOff x="498452" y="1555767"/>
            <a:chExt cx="5464199" cy="1701426"/>
          </a:xfrm>
        </p:grpSpPr>
        <p:sp>
          <p:nvSpPr>
            <p:cNvPr id="126" name="矩形 125"/>
            <p:cNvSpPr/>
            <p:nvPr/>
          </p:nvSpPr>
          <p:spPr>
            <a:xfrm>
              <a:off x="498452" y="1555767"/>
              <a:ext cx="3859235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663"/>
              <a:r>
                <a:rPr lang="zh-CN" altLang="en-US" sz="1500" b="1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请插入您的标题内容</a:t>
              </a:r>
            </a:p>
          </p:txBody>
        </p:sp>
        <p:sp>
          <p:nvSpPr>
            <p:cNvPr id="138" name="文本框 113"/>
            <p:cNvSpPr txBox="1"/>
            <p:nvPr/>
          </p:nvSpPr>
          <p:spPr>
            <a:xfrm>
              <a:off x="770518" y="2026086"/>
              <a:ext cx="5192133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685663">
                <a:lnSpc>
                  <a:spcPct val="150000"/>
                </a:lnSpc>
              </a:pPr>
              <a:r>
                <a:rPr lang="zh-CN" altLang="en-US" sz="120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此处文字替换成具体内容。此处文字替换成具体内容。此处文字替换成具体内容。此处文字替换成具体内容。此处文字替换成具体内容。此处文字替换成具体内容。</a:t>
              </a:r>
            </a:p>
          </p:txBody>
        </p:sp>
        <p:sp>
          <p:nvSpPr>
            <p:cNvPr id="139" name="Freeform 177"/>
            <p:cNvSpPr>
              <a:spLocks noEditPoints="1"/>
            </p:cNvSpPr>
            <p:nvPr/>
          </p:nvSpPr>
          <p:spPr bwMode="auto">
            <a:xfrm>
              <a:off x="524456" y="2195684"/>
              <a:ext cx="246062" cy="212316"/>
            </a:xfrm>
            <a:custGeom>
              <a:avLst/>
              <a:gdLst>
                <a:gd name="T0" fmla="*/ 246 w 288"/>
                <a:gd name="T1" fmla="*/ 26 h 247"/>
                <a:gd name="T2" fmla="*/ 144 w 288"/>
                <a:gd name="T3" fmla="*/ 0 h 247"/>
                <a:gd name="T4" fmla="*/ 41 w 288"/>
                <a:gd name="T5" fmla="*/ 26 h 247"/>
                <a:gd name="T6" fmla="*/ 0 w 288"/>
                <a:gd name="T7" fmla="*/ 98 h 247"/>
                <a:gd name="T8" fmla="*/ 144 w 288"/>
                <a:gd name="T9" fmla="*/ 247 h 247"/>
                <a:gd name="T10" fmla="*/ 288 w 288"/>
                <a:gd name="T11" fmla="*/ 98 h 247"/>
                <a:gd name="T12" fmla="*/ 246 w 288"/>
                <a:gd name="T13" fmla="*/ 26 h 247"/>
                <a:gd name="T14" fmla="*/ 245 w 288"/>
                <a:gd name="T15" fmla="*/ 115 h 247"/>
                <a:gd name="T16" fmla="*/ 201 w 288"/>
                <a:gd name="T17" fmla="*/ 71 h 247"/>
                <a:gd name="T18" fmla="*/ 234 w 288"/>
                <a:gd name="T19" fmla="*/ 41 h 247"/>
                <a:gd name="T20" fmla="*/ 245 w 288"/>
                <a:gd name="T21" fmla="*/ 115 h 247"/>
                <a:gd name="T22" fmla="*/ 227 w 288"/>
                <a:gd name="T23" fmla="*/ 40 h 247"/>
                <a:gd name="T24" fmla="*/ 143 w 288"/>
                <a:gd name="T25" fmla="*/ 72 h 247"/>
                <a:gd name="T26" fmla="*/ 59 w 288"/>
                <a:gd name="T27" fmla="*/ 40 h 247"/>
                <a:gd name="T28" fmla="*/ 62 w 288"/>
                <a:gd name="T29" fmla="*/ 32 h 247"/>
                <a:gd name="T30" fmla="*/ 144 w 288"/>
                <a:gd name="T31" fmla="*/ 15 h 247"/>
                <a:gd name="T32" fmla="*/ 223 w 288"/>
                <a:gd name="T33" fmla="*/ 30 h 247"/>
                <a:gd name="T34" fmla="*/ 227 w 288"/>
                <a:gd name="T35" fmla="*/ 40 h 247"/>
                <a:gd name="T36" fmla="*/ 183 w 288"/>
                <a:gd name="T37" fmla="*/ 76 h 247"/>
                <a:gd name="T38" fmla="*/ 144 w 288"/>
                <a:gd name="T39" fmla="*/ 143 h 247"/>
                <a:gd name="T40" fmla="*/ 105 w 288"/>
                <a:gd name="T41" fmla="*/ 76 h 247"/>
                <a:gd name="T42" fmla="*/ 143 w 288"/>
                <a:gd name="T43" fmla="*/ 80 h 247"/>
                <a:gd name="T44" fmla="*/ 183 w 288"/>
                <a:gd name="T45" fmla="*/ 76 h 247"/>
                <a:gd name="T46" fmla="*/ 52 w 288"/>
                <a:gd name="T47" fmla="*/ 43 h 247"/>
                <a:gd name="T48" fmla="*/ 89 w 288"/>
                <a:gd name="T49" fmla="*/ 72 h 247"/>
                <a:gd name="T50" fmla="*/ 44 w 288"/>
                <a:gd name="T51" fmla="*/ 117 h 247"/>
                <a:gd name="T52" fmla="*/ 52 w 288"/>
                <a:gd name="T53" fmla="*/ 43 h 247"/>
                <a:gd name="T54" fmla="*/ 96 w 288"/>
                <a:gd name="T55" fmla="*/ 76 h 247"/>
                <a:gd name="T56" fmla="*/ 136 w 288"/>
                <a:gd name="T57" fmla="*/ 145 h 247"/>
                <a:gd name="T58" fmla="*/ 49 w 288"/>
                <a:gd name="T59" fmla="*/ 122 h 247"/>
                <a:gd name="T60" fmla="*/ 96 w 288"/>
                <a:gd name="T61" fmla="*/ 76 h 247"/>
                <a:gd name="T62" fmla="*/ 144 w 288"/>
                <a:gd name="T63" fmla="*/ 153 h 247"/>
                <a:gd name="T64" fmla="*/ 187 w 288"/>
                <a:gd name="T65" fmla="*/ 149 h 247"/>
                <a:gd name="T66" fmla="*/ 144 w 288"/>
                <a:gd name="T67" fmla="*/ 224 h 247"/>
                <a:gd name="T68" fmla="*/ 101 w 288"/>
                <a:gd name="T69" fmla="*/ 149 h 247"/>
                <a:gd name="T70" fmla="*/ 144 w 288"/>
                <a:gd name="T71" fmla="*/ 153 h 247"/>
                <a:gd name="T72" fmla="*/ 151 w 288"/>
                <a:gd name="T73" fmla="*/ 145 h 247"/>
                <a:gd name="T74" fmla="*/ 193 w 288"/>
                <a:gd name="T75" fmla="*/ 73 h 247"/>
                <a:gd name="T76" fmla="*/ 241 w 288"/>
                <a:gd name="T77" fmla="*/ 121 h 247"/>
                <a:gd name="T78" fmla="*/ 151 w 288"/>
                <a:gd name="T79" fmla="*/ 145 h 247"/>
                <a:gd name="T80" fmla="*/ 273 w 288"/>
                <a:gd name="T81" fmla="*/ 94 h 247"/>
                <a:gd name="T82" fmla="*/ 253 w 288"/>
                <a:gd name="T83" fmla="*/ 113 h 247"/>
                <a:gd name="T84" fmla="*/ 242 w 288"/>
                <a:gd name="T85" fmla="*/ 41 h 247"/>
                <a:gd name="T86" fmla="*/ 273 w 288"/>
                <a:gd name="T87" fmla="*/ 94 h 247"/>
                <a:gd name="T88" fmla="*/ 44 w 288"/>
                <a:gd name="T89" fmla="*/ 42 h 247"/>
                <a:gd name="T90" fmla="*/ 36 w 288"/>
                <a:gd name="T91" fmla="*/ 114 h 247"/>
                <a:gd name="T92" fmla="*/ 15 w 288"/>
                <a:gd name="T93" fmla="*/ 93 h 247"/>
                <a:gd name="T94" fmla="*/ 44 w 288"/>
                <a:gd name="T95" fmla="*/ 42 h 247"/>
                <a:gd name="T96" fmla="*/ 47 w 288"/>
                <a:gd name="T97" fmla="*/ 130 h 247"/>
                <a:gd name="T98" fmla="*/ 91 w 288"/>
                <a:gd name="T99" fmla="*/ 147 h 247"/>
                <a:gd name="T100" fmla="*/ 127 w 288"/>
                <a:gd name="T101" fmla="*/ 209 h 247"/>
                <a:gd name="T102" fmla="*/ 47 w 288"/>
                <a:gd name="T103" fmla="*/ 130 h 247"/>
                <a:gd name="T104" fmla="*/ 161 w 288"/>
                <a:gd name="T105" fmla="*/ 209 h 247"/>
                <a:gd name="T106" fmla="*/ 197 w 288"/>
                <a:gd name="T107" fmla="*/ 147 h 247"/>
                <a:gd name="T108" fmla="*/ 241 w 288"/>
                <a:gd name="T109" fmla="*/ 130 h 247"/>
                <a:gd name="T110" fmla="*/ 161 w 288"/>
                <a:gd name="T111" fmla="*/ 20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8" h="247">
                  <a:moveTo>
                    <a:pt x="246" y="26"/>
                  </a:moveTo>
                  <a:cubicBezTo>
                    <a:pt x="219" y="12"/>
                    <a:pt x="212" y="0"/>
                    <a:pt x="144" y="0"/>
                  </a:cubicBezTo>
                  <a:cubicBezTo>
                    <a:pt x="76" y="0"/>
                    <a:pt x="68" y="12"/>
                    <a:pt x="41" y="26"/>
                  </a:cubicBezTo>
                  <a:cubicBezTo>
                    <a:pt x="11" y="43"/>
                    <a:pt x="0" y="75"/>
                    <a:pt x="0" y="98"/>
                  </a:cubicBezTo>
                  <a:cubicBezTo>
                    <a:pt x="0" y="110"/>
                    <a:pt x="144" y="247"/>
                    <a:pt x="144" y="247"/>
                  </a:cubicBezTo>
                  <a:cubicBezTo>
                    <a:pt x="144" y="247"/>
                    <a:pt x="288" y="110"/>
                    <a:pt x="288" y="98"/>
                  </a:cubicBezTo>
                  <a:cubicBezTo>
                    <a:pt x="288" y="76"/>
                    <a:pt x="277" y="43"/>
                    <a:pt x="246" y="26"/>
                  </a:cubicBezTo>
                  <a:close/>
                  <a:moveTo>
                    <a:pt x="245" y="115"/>
                  </a:moveTo>
                  <a:cubicBezTo>
                    <a:pt x="201" y="71"/>
                    <a:pt x="201" y="71"/>
                    <a:pt x="201" y="71"/>
                  </a:cubicBezTo>
                  <a:cubicBezTo>
                    <a:pt x="221" y="64"/>
                    <a:pt x="233" y="53"/>
                    <a:pt x="234" y="41"/>
                  </a:cubicBezTo>
                  <a:lnTo>
                    <a:pt x="245" y="115"/>
                  </a:lnTo>
                  <a:close/>
                  <a:moveTo>
                    <a:pt x="227" y="40"/>
                  </a:moveTo>
                  <a:cubicBezTo>
                    <a:pt x="227" y="55"/>
                    <a:pt x="193" y="72"/>
                    <a:pt x="143" y="72"/>
                  </a:cubicBezTo>
                  <a:cubicBezTo>
                    <a:pt x="93" y="72"/>
                    <a:pt x="59" y="55"/>
                    <a:pt x="59" y="40"/>
                  </a:cubicBezTo>
                  <a:cubicBezTo>
                    <a:pt x="59" y="37"/>
                    <a:pt x="60" y="34"/>
                    <a:pt x="62" y="32"/>
                  </a:cubicBezTo>
                  <a:cubicBezTo>
                    <a:pt x="79" y="21"/>
                    <a:pt x="92" y="15"/>
                    <a:pt x="144" y="15"/>
                  </a:cubicBezTo>
                  <a:cubicBezTo>
                    <a:pt x="193" y="15"/>
                    <a:pt x="207" y="21"/>
                    <a:pt x="223" y="30"/>
                  </a:cubicBezTo>
                  <a:cubicBezTo>
                    <a:pt x="225" y="33"/>
                    <a:pt x="227" y="36"/>
                    <a:pt x="227" y="40"/>
                  </a:cubicBezTo>
                  <a:close/>
                  <a:moveTo>
                    <a:pt x="183" y="76"/>
                  </a:moveTo>
                  <a:cubicBezTo>
                    <a:pt x="144" y="143"/>
                    <a:pt x="144" y="143"/>
                    <a:pt x="144" y="143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7" y="78"/>
                    <a:pt x="129" y="80"/>
                    <a:pt x="143" y="80"/>
                  </a:cubicBezTo>
                  <a:cubicBezTo>
                    <a:pt x="158" y="80"/>
                    <a:pt x="171" y="78"/>
                    <a:pt x="183" y="76"/>
                  </a:cubicBezTo>
                  <a:close/>
                  <a:moveTo>
                    <a:pt x="52" y="43"/>
                  </a:moveTo>
                  <a:cubicBezTo>
                    <a:pt x="54" y="55"/>
                    <a:pt x="68" y="65"/>
                    <a:pt x="89" y="72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52" y="43"/>
                  </a:lnTo>
                  <a:close/>
                  <a:moveTo>
                    <a:pt x="96" y="76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97" y="144"/>
                    <a:pt x="69" y="134"/>
                    <a:pt x="49" y="122"/>
                  </a:cubicBezTo>
                  <a:lnTo>
                    <a:pt x="96" y="76"/>
                  </a:lnTo>
                  <a:close/>
                  <a:moveTo>
                    <a:pt x="144" y="153"/>
                  </a:moveTo>
                  <a:cubicBezTo>
                    <a:pt x="160" y="153"/>
                    <a:pt x="174" y="152"/>
                    <a:pt x="187" y="149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4" y="152"/>
                    <a:pt x="128" y="153"/>
                    <a:pt x="144" y="153"/>
                  </a:cubicBezTo>
                  <a:close/>
                  <a:moveTo>
                    <a:pt x="151" y="145"/>
                  </a:moveTo>
                  <a:cubicBezTo>
                    <a:pt x="193" y="73"/>
                    <a:pt x="193" y="73"/>
                    <a:pt x="193" y="73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21" y="133"/>
                    <a:pt x="192" y="144"/>
                    <a:pt x="151" y="145"/>
                  </a:cubicBezTo>
                  <a:close/>
                  <a:moveTo>
                    <a:pt x="273" y="94"/>
                  </a:moveTo>
                  <a:cubicBezTo>
                    <a:pt x="269" y="98"/>
                    <a:pt x="262" y="105"/>
                    <a:pt x="253" y="113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64" y="55"/>
                    <a:pt x="271" y="78"/>
                    <a:pt x="273" y="94"/>
                  </a:cubicBezTo>
                  <a:close/>
                  <a:moveTo>
                    <a:pt x="44" y="42"/>
                  </a:moveTo>
                  <a:cubicBezTo>
                    <a:pt x="36" y="114"/>
                    <a:pt x="36" y="114"/>
                    <a:pt x="36" y="114"/>
                  </a:cubicBezTo>
                  <a:cubicBezTo>
                    <a:pt x="26" y="106"/>
                    <a:pt x="19" y="98"/>
                    <a:pt x="15" y="93"/>
                  </a:cubicBezTo>
                  <a:cubicBezTo>
                    <a:pt x="16" y="76"/>
                    <a:pt x="26" y="55"/>
                    <a:pt x="44" y="42"/>
                  </a:cubicBezTo>
                  <a:close/>
                  <a:moveTo>
                    <a:pt x="47" y="130"/>
                  </a:moveTo>
                  <a:cubicBezTo>
                    <a:pt x="59" y="137"/>
                    <a:pt x="73" y="143"/>
                    <a:pt x="91" y="147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97" y="180"/>
                    <a:pt x="68" y="152"/>
                    <a:pt x="47" y="130"/>
                  </a:cubicBezTo>
                  <a:close/>
                  <a:moveTo>
                    <a:pt x="161" y="209"/>
                  </a:moveTo>
                  <a:cubicBezTo>
                    <a:pt x="197" y="147"/>
                    <a:pt x="197" y="147"/>
                    <a:pt x="197" y="147"/>
                  </a:cubicBezTo>
                  <a:cubicBezTo>
                    <a:pt x="215" y="143"/>
                    <a:pt x="230" y="137"/>
                    <a:pt x="241" y="130"/>
                  </a:cubicBezTo>
                  <a:cubicBezTo>
                    <a:pt x="220" y="152"/>
                    <a:pt x="191" y="180"/>
                    <a:pt x="161" y="209"/>
                  </a:cubicBezTo>
                  <a:close/>
                </a:path>
              </a:pathLst>
            </a:custGeom>
            <a:solidFill>
              <a:srgbClr val="E1C784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63"/>
              <a:endParaRPr lang="zh-CN" altLang="en-US" sz="120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5360" y="3084910"/>
            <a:ext cx="4096667" cy="1274563"/>
            <a:chOff x="498453" y="4113213"/>
            <a:chExt cx="5464198" cy="1699417"/>
          </a:xfrm>
        </p:grpSpPr>
        <p:sp>
          <p:nvSpPr>
            <p:cNvPr id="127" name="矩形 126"/>
            <p:cNvSpPr/>
            <p:nvPr/>
          </p:nvSpPr>
          <p:spPr>
            <a:xfrm>
              <a:off x="498453" y="4113213"/>
              <a:ext cx="2555469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663"/>
              <a:r>
                <a:rPr lang="zh-CN" altLang="en-US" sz="1500" b="1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请插入您的标题内容</a:t>
              </a:r>
            </a:p>
          </p:txBody>
        </p:sp>
        <p:sp>
          <p:nvSpPr>
            <p:cNvPr id="140" name="文本框 113"/>
            <p:cNvSpPr txBox="1"/>
            <p:nvPr/>
          </p:nvSpPr>
          <p:spPr>
            <a:xfrm>
              <a:off x="770519" y="4581524"/>
              <a:ext cx="5192132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685663">
                <a:lnSpc>
                  <a:spcPct val="150000"/>
                </a:lnSpc>
              </a:pPr>
              <a:r>
                <a:rPr lang="zh-CN" altLang="en-US" sz="120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此处文字替换成具体内容。此处文字替换成具体内容。此处文字替换成具体内容。此处文字替换成具体内容。此处文字替换成具体内容。此处文字替换成具体内容。</a:t>
              </a:r>
            </a:p>
          </p:txBody>
        </p:sp>
        <p:sp>
          <p:nvSpPr>
            <p:cNvPr id="141" name="Freeform 177"/>
            <p:cNvSpPr>
              <a:spLocks noEditPoints="1"/>
            </p:cNvSpPr>
            <p:nvPr/>
          </p:nvSpPr>
          <p:spPr bwMode="auto">
            <a:xfrm>
              <a:off x="524456" y="4751123"/>
              <a:ext cx="246062" cy="212316"/>
            </a:xfrm>
            <a:custGeom>
              <a:avLst/>
              <a:gdLst>
                <a:gd name="T0" fmla="*/ 246 w 288"/>
                <a:gd name="T1" fmla="*/ 26 h 247"/>
                <a:gd name="T2" fmla="*/ 144 w 288"/>
                <a:gd name="T3" fmla="*/ 0 h 247"/>
                <a:gd name="T4" fmla="*/ 41 w 288"/>
                <a:gd name="T5" fmla="*/ 26 h 247"/>
                <a:gd name="T6" fmla="*/ 0 w 288"/>
                <a:gd name="T7" fmla="*/ 98 h 247"/>
                <a:gd name="T8" fmla="*/ 144 w 288"/>
                <a:gd name="T9" fmla="*/ 247 h 247"/>
                <a:gd name="T10" fmla="*/ 288 w 288"/>
                <a:gd name="T11" fmla="*/ 98 h 247"/>
                <a:gd name="T12" fmla="*/ 246 w 288"/>
                <a:gd name="T13" fmla="*/ 26 h 247"/>
                <a:gd name="T14" fmla="*/ 245 w 288"/>
                <a:gd name="T15" fmla="*/ 115 h 247"/>
                <a:gd name="T16" fmla="*/ 201 w 288"/>
                <a:gd name="T17" fmla="*/ 71 h 247"/>
                <a:gd name="T18" fmla="*/ 234 w 288"/>
                <a:gd name="T19" fmla="*/ 41 h 247"/>
                <a:gd name="T20" fmla="*/ 245 w 288"/>
                <a:gd name="T21" fmla="*/ 115 h 247"/>
                <a:gd name="T22" fmla="*/ 227 w 288"/>
                <a:gd name="T23" fmla="*/ 40 h 247"/>
                <a:gd name="T24" fmla="*/ 143 w 288"/>
                <a:gd name="T25" fmla="*/ 72 h 247"/>
                <a:gd name="T26" fmla="*/ 59 w 288"/>
                <a:gd name="T27" fmla="*/ 40 h 247"/>
                <a:gd name="T28" fmla="*/ 62 w 288"/>
                <a:gd name="T29" fmla="*/ 32 h 247"/>
                <a:gd name="T30" fmla="*/ 144 w 288"/>
                <a:gd name="T31" fmla="*/ 15 h 247"/>
                <a:gd name="T32" fmla="*/ 223 w 288"/>
                <a:gd name="T33" fmla="*/ 30 h 247"/>
                <a:gd name="T34" fmla="*/ 227 w 288"/>
                <a:gd name="T35" fmla="*/ 40 h 247"/>
                <a:gd name="T36" fmla="*/ 183 w 288"/>
                <a:gd name="T37" fmla="*/ 76 h 247"/>
                <a:gd name="T38" fmla="*/ 144 w 288"/>
                <a:gd name="T39" fmla="*/ 143 h 247"/>
                <a:gd name="T40" fmla="*/ 105 w 288"/>
                <a:gd name="T41" fmla="*/ 76 h 247"/>
                <a:gd name="T42" fmla="*/ 143 w 288"/>
                <a:gd name="T43" fmla="*/ 80 h 247"/>
                <a:gd name="T44" fmla="*/ 183 w 288"/>
                <a:gd name="T45" fmla="*/ 76 h 247"/>
                <a:gd name="T46" fmla="*/ 52 w 288"/>
                <a:gd name="T47" fmla="*/ 43 h 247"/>
                <a:gd name="T48" fmla="*/ 89 w 288"/>
                <a:gd name="T49" fmla="*/ 72 h 247"/>
                <a:gd name="T50" fmla="*/ 44 w 288"/>
                <a:gd name="T51" fmla="*/ 117 h 247"/>
                <a:gd name="T52" fmla="*/ 52 w 288"/>
                <a:gd name="T53" fmla="*/ 43 h 247"/>
                <a:gd name="T54" fmla="*/ 96 w 288"/>
                <a:gd name="T55" fmla="*/ 76 h 247"/>
                <a:gd name="T56" fmla="*/ 136 w 288"/>
                <a:gd name="T57" fmla="*/ 145 h 247"/>
                <a:gd name="T58" fmla="*/ 49 w 288"/>
                <a:gd name="T59" fmla="*/ 122 h 247"/>
                <a:gd name="T60" fmla="*/ 96 w 288"/>
                <a:gd name="T61" fmla="*/ 76 h 247"/>
                <a:gd name="T62" fmla="*/ 144 w 288"/>
                <a:gd name="T63" fmla="*/ 153 h 247"/>
                <a:gd name="T64" fmla="*/ 187 w 288"/>
                <a:gd name="T65" fmla="*/ 149 h 247"/>
                <a:gd name="T66" fmla="*/ 144 w 288"/>
                <a:gd name="T67" fmla="*/ 224 h 247"/>
                <a:gd name="T68" fmla="*/ 101 w 288"/>
                <a:gd name="T69" fmla="*/ 149 h 247"/>
                <a:gd name="T70" fmla="*/ 144 w 288"/>
                <a:gd name="T71" fmla="*/ 153 h 247"/>
                <a:gd name="T72" fmla="*/ 151 w 288"/>
                <a:gd name="T73" fmla="*/ 145 h 247"/>
                <a:gd name="T74" fmla="*/ 193 w 288"/>
                <a:gd name="T75" fmla="*/ 73 h 247"/>
                <a:gd name="T76" fmla="*/ 241 w 288"/>
                <a:gd name="T77" fmla="*/ 121 h 247"/>
                <a:gd name="T78" fmla="*/ 151 w 288"/>
                <a:gd name="T79" fmla="*/ 145 h 247"/>
                <a:gd name="T80" fmla="*/ 273 w 288"/>
                <a:gd name="T81" fmla="*/ 94 h 247"/>
                <a:gd name="T82" fmla="*/ 253 w 288"/>
                <a:gd name="T83" fmla="*/ 113 h 247"/>
                <a:gd name="T84" fmla="*/ 242 w 288"/>
                <a:gd name="T85" fmla="*/ 41 h 247"/>
                <a:gd name="T86" fmla="*/ 273 w 288"/>
                <a:gd name="T87" fmla="*/ 94 h 247"/>
                <a:gd name="T88" fmla="*/ 44 w 288"/>
                <a:gd name="T89" fmla="*/ 42 h 247"/>
                <a:gd name="T90" fmla="*/ 36 w 288"/>
                <a:gd name="T91" fmla="*/ 114 h 247"/>
                <a:gd name="T92" fmla="*/ 15 w 288"/>
                <a:gd name="T93" fmla="*/ 93 h 247"/>
                <a:gd name="T94" fmla="*/ 44 w 288"/>
                <a:gd name="T95" fmla="*/ 42 h 247"/>
                <a:gd name="T96" fmla="*/ 47 w 288"/>
                <a:gd name="T97" fmla="*/ 130 h 247"/>
                <a:gd name="T98" fmla="*/ 91 w 288"/>
                <a:gd name="T99" fmla="*/ 147 h 247"/>
                <a:gd name="T100" fmla="*/ 127 w 288"/>
                <a:gd name="T101" fmla="*/ 209 h 247"/>
                <a:gd name="T102" fmla="*/ 47 w 288"/>
                <a:gd name="T103" fmla="*/ 130 h 247"/>
                <a:gd name="T104" fmla="*/ 161 w 288"/>
                <a:gd name="T105" fmla="*/ 209 h 247"/>
                <a:gd name="T106" fmla="*/ 197 w 288"/>
                <a:gd name="T107" fmla="*/ 147 h 247"/>
                <a:gd name="T108" fmla="*/ 241 w 288"/>
                <a:gd name="T109" fmla="*/ 130 h 247"/>
                <a:gd name="T110" fmla="*/ 161 w 288"/>
                <a:gd name="T111" fmla="*/ 20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8" h="247">
                  <a:moveTo>
                    <a:pt x="246" y="26"/>
                  </a:moveTo>
                  <a:cubicBezTo>
                    <a:pt x="219" y="12"/>
                    <a:pt x="212" y="0"/>
                    <a:pt x="144" y="0"/>
                  </a:cubicBezTo>
                  <a:cubicBezTo>
                    <a:pt x="76" y="0"/>
                    <a:pt x="68" y="12"/>
                    <a:pt x="41" y="26"/>
                  </a:cubicBezTo>
                  <a:cubicBezTo>
                    <a:pt x="11" y="43"/>
                    <a:pt x="0" y="75"/>
                    <a:pt x="0" y="98"/>
                  </a:cubicBezTo>
                  <a:cubicBezTo>
                    <a:pt x="0" y="110"/>
                    <a:pt x="144" y="247"/>
                    <a:pt x="144" y="247"/>
                  </a:cubicBezTo>
                  <a:cubicBezTo>
                    <a:pt x="144" y="247"/>
                    <a:pt x="288" y="110"/>
                    <a:pt x="288" y="98"/>
                  </a:cubicBezTo>
                  <a:cubicBezTo>
                    <a:pt x="288" y="76"/>
                    <a:pt x="277" y="43"/>
                    <a:pt x="246" y="26"/>
                  </a:cubicBezTo>
                  <a:close/>
                  <a:moveTo>
                    <a:pt x="245" y="115"/>
                  </a:moveTo>
                  <a:cubicBezTo>
                    <a:pt x="201" y="71"/>
                    <a:pt x="201" y="71"/>
                    <a:pt x="201" y="71"/>
                  </a:cubicBezTo>
                  <a:cubicBezTo>
                    <a:pt x="221" y="64"/>
                    <a:pt x="233" y="53"/>
                    <a:pt x="234" y="41"/>
                  </a:cubicBezTo>
                  <a:lnTo>
                    <a:pt x="245" y="115"/>
                  </a:lnTo>
                  <a:close/>
                  <a:moveTo>
                    <a:pt x="227" y="40"/>
                  </a:moveTo>
                  <a:cubicBezTo>
                    <a:pt x="227" y="55"/>
                    <a:pt x="193" y="72"/>
                    <a:pt x="143" y="72"/>
                  </a:cubicBezTo>
                  <a:cubicBezTo>
                    <a:pt x="93" y="72"/>
                    <a:pt x="59" y="55"/>
                    <a:pt x="59" y="40"/>
                  </a:cubicBezTo>
                  <a:cubicBezTo>
                    <a:pt x="59" y="37"/>
                    <a:pt x="60" y="34"/>
                    <a:pt x="62" y="32"/>
                  </a:cubicBezTo>
                  <a:cubicBezTo>
                    <a:pt x="79" y="21"/>
                    <a:pt x="92" y="15"/>
                    <a:pt x="144" y="15"/>
                  </a:cubicBezTo>
                  <a:cubicBezTo>
                    <a:pt x="193" y="15"/>
                    <a:pt x="207" y="21"/>
                    <a:pt x="223" y="30"/>
                  </a:cubicBezTo>
                  <a:cubicBezTo>
                    <a:pt x="225" y="33"/>
                    <a:pt x="227" y="36"/>
                    <a:pt x="227" y="40"/>
                  </a:cubicBezTo>
                  <a:close/>
                  <a:moveTo>
                    <a:pt x="183" y="76"/>
                  </a:moveTo>
                  <a:cubicBezTo>
                    <a:pt x="144" y="143"/>
                    <a:pt x="144" y="143"/>
                    <a:pt x="144" y="143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7" y="78"/>
                    <a:pt x="129" y="80"/>
                    <a:pt x="143" y="80"/>
                  </a:cubicBezTo>
                  <a:cubicBezTo>
                    <a:pt x="158" y="80"/>
                    <a:pt x="171" y="78"/>
                    <a:pt x="183" y="76"/>
                  </a:cubicBezTo>
                  <a:close/>
                  <a:moveTo>
                    <a:pt x="52" y="43"/>
                  </a:moveTo>
                  <a:cubicBezTo>
                    <a:pt x="54" y="55"/>
                    <a:pt x="68" y="65"/>
                    <a:pt x="89" y="72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52" y="43"/>
                  </a:lnTo>
                  <a:close/>
                  <a:moveTo>
                    <a:pt x="96" y="76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97" y="144"/>
                    <a:pt x="69" y="134"/>
                    <a:pt x="49" y="122"/>
                  </a:cubicBezTo>
                  <a:lnTo>
                    <a:pt x="96" y="76"/>
                  </a:lnTo>
                  <a:close/>
                  <a:moveTo>
                    <a:pt x="144" y="153"/>
                  </a:moveTo>
                  <a:cubicBezTo>
                    <a:pt x="160" y="153"/>
                    <a:pt x="174" y="152"/>
                    <a:pt x="187" y="149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4" y="152"/>
                    <a:pt x="128" y="153"/>
                    <a:pt x="144" y="153"/>
                  </a:cubicBezTo>
                  <a:close/>
                  <a:moveTo>
                    <a:pt x="151" y="145"/>
                  </a:moveTo>
                  <a:cubicBezTo>
                    <a:pt x="193" y="73"/>
                    <a:pt x="193" y="73"/>
                    <a:pt x="193" y="73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21" y="133"/>
                    <a:pt x="192" y="144"/>
                    <a:pt x="151" y="145"/>
                  </a:cubicBezTo>
                  <a:close/>
                  <a:moveTo>
                    <a:pt x="273" y="94"/>
                  </a:moveTo>
                  <a:cubicBezTo>
                    <a:pt x="269" y="98"/>
                    <a:pt x="262" y="105"/>
                    <a:pt x="253" y="113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64" y="55"/>
                    <a:pt x="271" y="78"/>
                    <a:pt x="273" y="94"/>
                  </a:cubicBezTo>
                  <a:close/>
                  <a:moveTo>
                    <a:pt x="44" y="42"/>
                  </a:moveTo>
                  <a:cubicBezTo>
                    <a:pt x="36" y="114"/>
                    <a:pt x="36" y="114"/>
                    <a:pt x="36" y="114"/>
                  </a:cubicBezTo>
                  <a:cubicBezTo>
                    <a:pt x="26" y="106"/>
                    <a:pt x="19" y="98"/>
                    <a:pt x="15" y="93"/>
                  </a:cubicBezTo>
                  <a:cubicBezTo>
                    <a:pt x="16" y="76"/>
                    <a:pt x="26" y="55"/>
                    <a:pt x="44" y="42"/>
                  </a:cubicBezTo>
                  <a:close/>
                  <a:moveTo>
                    <a:pt x="47" y="130"/>
                  </a:moveTo>
                  <a:cubicBezTo>
                    <a:pt x="59" y="137"/>
                    <a:pt x="73" y="143"/>
                    <a:pt x="91" y="147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97" y="180"/>
                    <a:pt x="68" y="152"/>
                    <a:pt x="47" y="130"/>
                  </a:cubicBezTo>
                  <a:close/>
                  <a:moveTo>
                    <a:pt x="161" y="209"/>
                  </a:moveTo>
                  <a:cubicBezTo>
                    <a:pt x="197" y="147"/>
                    <a:pt x="197" y="147"/>
                    <a:pt x="197" y="147"/>
                  </a:cubicBezTo>
                  <a:cubicBezTo>
                    <a:pt x="215" y="143"/>
                    <a:pt x="230" y="137"/>
                    <a:pt x="241" y="130"/>
                  </a:cubicBezTo>
                  <a:cubicBezTo>
                    <a:pt x="220" y="152"/>
                    <a:pt x="191" y="180"/>
                    <a:pt x="161" y="209"/>
                  </a:cubicBezTo>
                  <a:close/>
                </a:path>
              </a:pathLst>
            </a:custGeom>
            <a:solidFill>
              <a:srgbClr val="B08543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63"/>
              <a:endParaRPr lang="zh-CN" altLang="en-US" sz="120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43" name="图片 1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9320" y="1161955"/>
            <a:ext cx="1566360" cy="966989"/>
          </a:xfrm>
          <a:prstGeom prst="rect">
            <a:avLst/>
          </a:prstGeom>
          <a:solidFill>
            <a:srgbClr val="2B2B2B"/>
          </a:solidFill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216" y="2836252"/>
            <a:ext cx="2403529" cy="1602353"/>
          </a:xfrm>
          <a:prstGeom prst="rect">
            <a:avLst/>
          </a:prstGeom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993" y="2157700"/>
            <a:ext cx="1437735" cy="95849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070CB18-8491-43CC-A638-D7C94A1CA1B1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市场开拓计划</a:t>
            </a:r>
          </a:p>
        </p:txBody>
      </p:sp>
    </p:spTree>
    <p:extLst>
      <p:ext uri="{BB962C8B-B14F-4D97-AF65-F5344CB8AC3E}">
        <p14:creationId xmlns:p14="http://schemas.microsoft.com/office/powerpoint/2010/main" val="282547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3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C1C4A703-65C5-427E-A40F-40AED6D392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3" b="10603"/>
          <a:stretch/>
        </p:blipFill>
        <p:spPr>
          <a:xfrm flipH="1" flipV="1">
            <a:off x="0" y="-4"/>
            <a:ext cx="9143998" cy="5156351"/>
          </a:xfrm>
          <a:prstGeom prst="rect">
            <a:avLst/>
          </a:prstGeom>
        </p:spPr>
      </p:pic>
      <p:grpSp>
        <p:nvGrpSpPr>
          <p:cNvPr id="81" name="组合 80"/>
          <p:cNvGrpSpPr/>
          <p:nvPr/>
        </p:nvGrpSpPr>
        <p:grpSpPr>
          <a:xfrm>
            <a:off x="179512" y="359217"/>
            <a:ext cx="2888438" cy="692498"/>
            <a:chOff x="3896925" y="1033243"/>
            <a:chExt cx="2888438" cy="692498"/>
          </a:xfrm>
        </p:grpSpPr>
        <p:sp>
          <p:nvSpPr>
            <p:cNvPr id="82" name="TextBox 7"/>
            <p:cNvSpPr txBox="1"/>
            <p:nvPr/>
          </p:nvSpPr>
          <p:spPr>
            <a:xfrm>
              <a:off x="5435213" y="1187210"/>
              <a:ext cx="1350150" cy="384563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/Contents</a:t>
              </a:r>
            </a:p>
          </p:txBody>
        </p:sp>
        <p:sp>
          <p:nvSpPr>
            <p:cNvPr id="83" name="Rectangle 9"/>
            <p:cNvSpPr/>
            <p:nvPr/>
          </p:nvSpPr>
          <p:spPr>
            <a:xfrm>
              <a:off x="3896925" y="1033243"/>
              <a:ext cx="1538288" cy="6924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 algn="dist"/>
              <a:r>
                <a:rPr lang="zh-CN" altLang="en-US" sz="5400" b="1" dirty="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E77D65F-5D92-416E-900B-D706BAA11802}"/>
              </a:ext>
            </a:extLst>
          </p:cNvPr>
          <p:cNvGrpSpPr/>
          <p:nvPr/>
        </p:nvGrpSpPr>
        <p:grpSpPr>
          <a:xfrm>
            <a:off x="693575" y="1874419"/>
            <a:ext cx="1664230" cy="2512295"/>
            <a:chOff x="693575" y="1874419"/>
            <a:chExt cx="1664230" cy="2512295"/>
          </a:xfrm>
        </p:grpSpPr>
        <p:sp>
          <p:nvSpPr>
            <p:cNvPr id="84" name="圆角矩形 9">
              <a:extLst>
                <a:ext uri="{FF2B5EF4-FFF2-40B4-BE49-F238E27FC236}">
                  <a16:creationId xmlns:a16="http://schemas.microsoft.com/office/drawing/2014/main" xmlns="" id="{CDA26557-0091-4086-9902-DD4106F3B90F}"/>
                </a:ext>
              </a:extLst>
            </p:cNvPr>
            <p:cNvSpPr/>
            <p:nvPr/>
          </p:nvSpPr>
          <p:spPr>
            <a:xfrm>
              <a:off x="1064230" y="1874419"/>
              <a:ext cx="855498" cy="855498"/>
            </a:xfrm>
            <a:prstGeom prst="roundRect">
              <a:avLst/>
            </a:prstGeom>
            <a:noFill/>
            <a:ln>
              <a:solidFill>
                <a:srgbClr val="E1C7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1C784"/>
                </a:solidFill>
                <a:cs typeface="+mn-ea"/>
                <a:sym typeface="+mn-lt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00169BF9-9778-4A93-847B-F115A8305C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27640" y="2066750"/>
              <a:ext cx="534522" cy="515381"/>
              <a:chOff x="7019925" y="5499100"/>
              <a:chExt cx="312738" cy="301626"/>
            </a:xfrm>
            <a:solidFill>
              <a:schemeClr val="bg1"/>
            </a:solidFill>
          </p:grpSpPr>
          <p:sp>
            <p:nvSpPr>
              <p:cNvPr id="86" name="Freeform 252">
                <a:extLst>
                  <a:ext uri="{FF2B5EF4-FFF2-40B4-BE49-F238E27FC236}">
                    <a16:creationId xmlns:a16="http://schemas.microsoft.com/office/drawing/2014/main" xmlns="" id="{ECDE94B6-B7EC-49FA-9206-CB2CA5534E9E}"/>
                  </a:ext>
                </a:extLst>
              </p:cNvPr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1C78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253">
                <a:extLst>
                  <a:ext uri="{FF2B5EF4-FFF2-40B4-BE49-F238E27FC236}">
                    <a16:creationId xmlns:a16="http://schemas.microsoft.com/office/drawing/2014/main" xmlns="" id="{94326DEC-9F81-4211-853A-A839F567BE93}"/>
                  </a:ext>
                </a:extLst>
              </p:cNvPr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1C78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8" name="Text Box 10">
              <a:extLst>
                <a:ext uri="{FF2B5EF4-FFF2-40B4-BE49-F238E27FC236}">
                  <a16:creationId xmlns:a16="http://schemas.microsoft.com/office/drawing/2014/main" xmlns="" id="{6F7EF758-631E-4FA8-B2AB-5818398C28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576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1C784"/>
                  </a:solidFill>
                  <a:latin typeface="+mn-lt"/>
                  <a:ea typeface="+mn-ea"/>
                  <a:cs typeface="+mn-ea"/>
                  <a:sym typeface="+mn-lt"/>
                </a:rPr>
                <a:t>项目背景介绍</a:t>
              </a:r>
            </a:p>
          </p:txBody>
        </p:sp>
        <p:sp>
          <p:nvSpPr>
            <p:cNvPr id="89" name="Rectangle 380">
              <a:extLst>
                <a:ext uri="{FF2B5EF4-FFF2-40B4-BE49-F238E27FC236}">
                  <a16:creationId xmlns:a16="http://schemas.microsoft.com/office/drawing/2014/main" xmlns="" id="{BE60DB96-0C22-46BF-8255-F1407141D401}"/>
                </a:ext>
              </a:extLst>
            </p:cNvPr>
            <p:cNvSpPr/>
            <p:nvPr/>
          </p:nvSpPr>
          <p:spPr>
            <a:xfrm>
              <a:off x="693575" y="3278718"/>
              <a:ext cx="166423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E1C784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FEDDCA9-141E-4663-A200-BE808CCC6565}"/>
              </a:ext>
            </a:extLst>
          </p:cNvPr>
          <p:cNvGrpSpPr/>
          <p:nvPr/>
        </p:nvGrpSpPr>
        <p:grpSpPr>
          <a:xfrm>
            <a:off x="2726357" y="1874419"/>
            <a:ext cx="1664230" cy="2512295"/>
            <a:chOff x="2726357" y="1874419"/>
            <a:chExt cx="1664230" cy="2512295"/>
          </a:xfrm>
        </p:grpSpPr>
        <p:sp>
          <p:nvSpPr>
            <p:cNvPr id="90" name="圆角矩形 13">
              <a:extLst>
                <a:ext uri="{FF2B5EF4-FFF2-40B4-BE49-F238E27FC236}">
                  <a16:creationId xmlns:a16="http://schemas.microsoft.com/office/drawing/2014/main" xmlns="" id="{1AC36A49-C69F-4E13-B500-3BBF753DAC9B}"/>
                </a:ext>
              </a:extLst>
            </p:cNvPr>
            <p:cNvSpPr/>
            <p:nvPr/>
          </p:nvSpPr>
          <p:spPr>
            <a:xfrm>
              <a:off x="3171988" y="1874419"/>
              <a:ext cx="855498" cy="855498"/>
            </a:xfrm>
            <a:prstGeom prst="roundRect">
              <a:avLst/>
            </a:prstGeom>
            <a:noFill/>
            <a:ln>
              <a:solidFill>
                <a:srgbClr val="E1C7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1C784"/>
                </a:solidFill>
                <a:cs typeface="+mn-ea"/>
                <a:sym typeface="+mn-lt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28E5E22F-1876-424F-B861-D352D2162D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50554" y="2089960"/>
              <a:ext cx="521041" cy="446845"/>
              <a:chOff x="5084763" y="971550"/>
              <a:chExt cx="323850" cy="277813"/>
            </a:xfrm>
            <a:solidFill>
              <a:schemeClr val="bg1"/>
            </a:solidFill>
          </p:grpSpPr>
          <p:sp>
            <p:nvSpPr>
              <p:cNvPr id="92" name="Freeform 301">
                <a:extLst>
                  <a:ext uri="{FF2B5EF4-FFF2-40B4-BE49-F238E27FC236}">
                    <a16:creationId xmlns:a16="http://schemas.microsoft.com/office/drawing/2014/main" xmlns="" id="{A28971D3-E2FA-4495-9C19-A1127638BD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rgbClr val="E1C78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302">
                <a:extLst>
                  <a:ext uri="{FF2B5EF4-FFF2-40B4-BE49-F238E27FC236}">
                    <a16:creationId xmlns:a16="http://schemas.microsoft.com/office/drawing/2014/main" xmlns="" id="{D5706B9E-3FA3-4661-B23E-DF08AA390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rgbClr val="E1C78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303">
                <a:extLst>
                  <a:ext uri="{FF2B5EF4-FFF2-40B4-BE49-F238E27FC236}">
                    <a16:creationId xmlns:a16="http://schemas.microsoft.com/office/drawing/2014/main" xmlns="" id="{9F9888B4-FC1F-433C-A232-E2B32CC25C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rgbClr val="E1C78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Text Box 10">
              <a:extLst>
                <a:ext uri="{FF2B5EF4-FFF2-40B4-BE49-F238E27FC236}">
                  <a16:creationId xmlns:a16="http://schemas.microsoft.com/office/drawing/2014/main" xmlns="" id="{8DB3EC4C-0944-4740-92DF-E8AEA08CF6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6858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1C784"/>
                  </a:solidFill>
                  <a:latin typeface="+mn-lt"/>
                  <a:ea typeface="+mn-ea"/>
                  <a:cs typeface="+mn-ea"/>
                  <a:sym typeface="+mn-lt"/>
                </a:rPr>
                <a:t>项目产品运营</a:t>
              </a:r>
            </a:p>
          </p:txBody>
        </p:sp>
        <p:sp>
          <p:nvSpPr>
            <p:cNvPr id="111" name="Rectangle 380">
              <a:extLst>
                <a:ext uri="{FF2B5EF4-FFF2-40B4-BE49-F238E27FC236}">
                  <a16:creationId xmlns:a16="http://schemas.microsoft.com/office/drawing/2014/main" xmlns="" id="{C02A2F00-8EEA-4888-8F14-F0C4B260A364}"/>
                </a:ext>
              </a:extLst>
            </p:cNvPr>
            <p:cNvSpPr/>
            <p:nvPr/>
          </p:nvSpPr>
          <p:spPr>
            <a:xfrm>
              <a:off x="2726357" y="3278718"/>
              <a:ext cx="166423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E1C784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95" name="圆角矩形 14">
            <a:extLst>
              <a:ext uri="{FF2B5EF4-FFF2-40B4-BE49-F238E27FC236}">
                <a16:creationId xmlns:a16="http://schemas.microsoft.com/office/drawing/2014/main" xmlns="" id="{BEAA3875-F090-45AB-8F4F-07831D752F6D}"/>
              </a:ext>
            </a:extLst>
          </p:cNvPr>
          <p:cNvSpPr/>
          <p:nvPr/>
        </p:nvSpPr>
        <p:spPr>
          <a:xfrm>
            <a:off x="5220072" y="1851670"/>
            <a:ext cx="855498" cy="855498"/>
          </a:xfrm>
          <a:prstGeom prst="roundRect">
            <a:avLst/>
          </a:prstGeom>
          <a:noFill/>
          <a:ln>
            <a:solidFill>
              <a:srgbClr val="E1C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02023534-9B78-4056-96A3-516C18416AAA}"/>
              </a:ext>
            </a:extLst>
          </p:cNvPr>
          <p:cNvGrpSpPr>
            <a:grpSpLocks noChangeAspect="1"/>
          </p:cNvGrpSpPr>
          <p:nvPr/>
        </p:nvGrpSpPr>
        <p:grpSpPr>
          <a:xfrm>
            <a:off x="5393121" y="2062133"/>
            <a:ext cx="538409" cy="412662"/>
            <a:chOff x="5611813" y="1835150"/>
            <a:chExt cx="285750" cy="219076"/>
          </a:xfrm>
          <a:solidFill>
            <a:srgbClr val="E1C784"/>
          </a:solidFill>
        </p:grpSpPr>
        <p:sp>
          <p:nvSpPr>
            <p:cNvPr id="97" name="Freeform 57">
              <a:extLst>
                <a:ext uri="{FF2B5EF4-FFF2-40B4-BE49-F238E27FC236}">
                  <a16:creationId xmlns:a16="http://schemas.microsoft.com/office/drawing/2014/main" xmlns="" id="{46F92C9B-5A26-4754-AABC-33A1FE751094}"/>
                </a:ext>
              </a:extLst>
            </p:cNvPr>
            <p:cNvSpPr/>
            <p:nvPr/>
          </p:nvSpPr>
          <p:spPr bwMode="auto">
            <a:xfrm>
              <a:off x="5611813" y="2046288"/>
              <a:ext cx="285750" cy="793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8" name="Rectangle 58">
              <a:extLst>
                <a:ext uri="{FF2B5EF4-FFF2-40B4-BE49-F238E27FC236}">
                  <a16:creationId xmlns:a16="http://schemas.microsoft.com/office/drawing/2014/main" xmlns="" id="{1B548181-E39C-49C5-94F9-091D58B7B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8326" y="1884363"/>
              <a:ext cx="41275" cy="139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9" name="Rectangle 59">
              <a:extLst>
                <a:ext uri="{FF2B5EF4-FFF2-40B4-BE49-F238E27FC236}">
                  <a16:creationId xmlns:a16="http://schemas.microsoft.com/office/drawing/2014/main" xmlns="" id="{60E66371-8CD6-4121-8E75-FBB4F1AAB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8651" y="1835150"/>
              <a:ext cx="41275" cy="188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0" name="Rectangle 60">
              <a:extLst>
                <a:ext uri="{FF2B5EF4-FFF2-40B4-BE49-F238E27FC236}">
                  <a16:creationId xmlns:a16="http://schemas.microsoft.com/office/drawing/2014/main" xmlns="" id="{7CE13860-7056-48EC-9014-F0FBFAF458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801" y="1895475"/>
              <a:ext cx="41275" cy="128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Rectangle 61">
              <a:extLst>
                <a:ext uri="{FF2B5EF4-FFF2-40B4-BE49-F238E27FC236}">
                  <a16:creationId xmlns:a16="http://schemas.microsoft.com/office/drawing/2014/main" xmlns="" id="{D86CDE7C-F3D4-4493-879B-8686D58F4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1" y="1936750"/>
              <a:ext cx="41275" cy="87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2" name="Text Box 10">
            <a:extLst>
              <a:ext uri="{FF2B5EF4-FFF2-40B4-BE49-F238E27FC236}">
                <a16:creationId xmlns:a16="http://schemas.microsoft.com/office/drawing/2014/main" xmlns="" id="{B0FF64DC-000A-4013-BE19-045EFD71B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746" y="2900354"/>
            <a:ext cx="1623227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/>
            <a:r>
              <a:rPr lang="zh-CN" altLang="en-US" b="1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项目发展规划</a:t>
            </a:r>
          </a:p>
        </p:txBody>
      </p:sp>
      <p:sp>
        <p:nvSpPr>
          <p:cNvPr id="113" name="Rectangle 380">
            <a:extLst>
              <a:ext uri="{FF2B5EF4-FFF2-40B4-BE49-F238E27FC236}">
                <a16:creationId xmlns:a16="http://schemas.microsoft.com/office/drawing/2014/main" xmlns="" id="{CE01F819-ACBB-4C8B-955A-74275C297D36}"/>
              </a:ext>
            </a:extLst>
          </p:cNvPr>
          <p:cNvSpPr/>
          <p:nvPr/>
        </p:nvSpPr>
        <p:spPr>
          <a:xfrm>
            <a:off x="4860746" y="3284675"/>
            <a:ext cx="16642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DACC41D-FBFC-4010-B2C0-0B9A0FBD493F}"/>
              </a:ext>
            </a:extLst>
          </p:cNvPr>
          <p:cNvGrpSpPr/>
          <p:nvPr/>
        </p:nvGrpSpPr>
        <p:grpSpPr>
          <a:xfrm>
            <a:off x="6883407" y="1863243"/>
            <a:ext cx="1671311" cy="2523471"/>
            <a:chOff x="6883407" y="1863243"/>
            <a:chExt cx="1671311" cy="2523471"/>
          </a:xfrm>
        </p:grpSpPr>
        <p:sp>
          <p:nvSpPr>
            <p:cNvPr id="102" name="圆角矩形 15">
              <a:extLst>
                <a:ext uri="{FF2B5EF4-FFF2-40B4-BE49-F238E27FC236}">
                  <a16:creationId xmlns:a16="http://schemas.microsoft.com/office/drawing/2014/main" xmlns="" id="{2DF2930F-BEE0-4D27-99F2-CB2B7B42B1CF}"/>
                </a:ext>
              </a:extLst>
            </p:cNvPr>
            <p:cNvSpPr/>
            <p:nvPr/>
          </p:nvSpPr>
          <p:spPr>
            <a:xfrm>
              <a:off x="7274561" y="1863243"/>
              <a:ext cx="855498" cy="855498"/>
            </a:xfrm>
            <a:prstGeom prst="roundRect">
              <a:avLst/>
            </a:prstGeom>
            <a:solidFill>
              <a:srgbClr val="B08543"/>
            </a:solidFill>
            <a:ln>
              <a:solidFill>
                <a:srgbClr val="B085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xmlns="" id="{51FF8BDD-1BF5-47A6-BE5B-47A049293D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16793" y="2025235"/>
              <a:ext cx="555777" cy="536716"/>
              <a:chOff x="7493000" y="1820863"/>
              <a:chExt cx="233363" cy="225425"/>
            </a:xfrm>
            <a:solidFill>
              <a:schemeClr val="bg1"/>
            </a:solidFill>
          </p:grpSpPr>
          <p:sp>
            <p:nvSpPr>
              <p:cNvPr id="104" name="Freeform 315">
                <a:extLst>
                  <a:ext uri="{FF2B5EF4-FFF2-40B4-BE49-F238E27FC236}">
                    <a16:creationId xmlns:a16="http://schemas.microsoft.com/office/drawing/2014/main" xmlns="" id="{328BAEAA-0E73-4567-8E83-B6716B42DB70}"/>
                  </a:ext>
                </a:extLst>
              </p:cNvPr>
              <p:cNvSpPr/>
              <p:nvPr/>
            </p:nvSpPr>
            <p:spPr bwMode="auto">
              <a:xfrm>
                <a:off x="7624763" y="1947863"/>
                <a:ext cx="93663" cy="98425"/>
              </a:xfrm>
              <a:custGeom>
                <a:avLst/>
                <a:gdLst>
                  <a:gd name="T0" fmla="*/ 25 w 25"/>
                  <a:gd name="T1" fmla="*/ 3 h 26"/>
                  <a:gd name="T2" fmla="*/ 20 w 25"/>
                  <a:gd name="T3" fmla="*/ 6 h 26"/>
                  <a:gd name="T4" fmla="*/ 7 w 25"/>
                  <a:gd name="T5" fmla="*/ 6 h 26"/>
                  <a:gd name="T6" fmla="*/ 7 w 25"/>
                  <a:gd name="T7" fmla="*/ 0 h 26"/>
                  <a:gd name="T8" fmla="*/ 0 w 25"/>
                  <a:gd name="T9" fmla="*/ 13 h 26"/>
                  <a:gd name="T10" fmla="*/ 7 w 25"/>
                  <a:gd name="T11" fmla="*/ 26 h 26"/>
                  <a:gd name="T12" fmla="*/ 7 w 25"/>
                  <a:gd name="T13" fmla="*/ 19 h 26"/>
                  <a:gd name="T14" fmla="*/ 14 w 25"/>
                  <a:gd name="T15" fmla="*/ 19 h 26"/>
                  <a:gd name="T16" fmla="*/ 25 w 25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5" y="3"/>
                    </a:moveTo>
                    <a:cubicBezTo>
                      <a:pt x="25" y="3"/>
                      <a:pt x="22" y="6"/>
                      <a:pt x="20" y="6"/>
                    </a:cubicBezTo>
                    <a:cubicBezTo>
                      <a:pt x="18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9" y="21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316">
                <a:extLst>
                  <a:ext uri="{FF2B5EF4-FFF2-40B4-BE49-F238E27FC236}">
                    <a16:creationId xmlns:a16="http://schemas.microsoft.com/office/drawing/2014/main" xmlns="" id="{F081CA3C-1583-4282-A18E-494F275917F7}"/>
                  </a:ext>
                </a:extLst>
              </p:cNvPr>
              <p:cNvSpPr/>
              <p:nvPr/>
            </p:nvSpPr>
            <p:spPr bwMode="auto">
              <a:xfrm>
                <a:off x="7651750" y="1884363"/>
                <a:ext cx="74613" cy="87313"/>
              </a:xfrm>
              <a:custGeom>
                <a:avLst/>
                <a:gdLst>
                  <a:gd name="T0" fmla="*/ 0 w 20"/>
                  <a:gd name="T1" fmla="*/ 6 h 23"/>
                  <a:gd name="T2" fmla="*/ 11 w 20"/>
                  <a:gd name="T3" fmla="*/ 0 h 23"/>
                  <a:gd name="T4" fmla="*/ 18 w 20"/>
                  <a:gd name="T5" fmla="*/ 12 h 23"/>
                  <a:gd name="T6" fmla="*/ 16 w 20"/>
                  <a:gd name="T7" fmla="*/ 20 h 23"/>
                  <a:gd name="T8" fmla="*/ 7 w 20"/>
                  <a:gd name="T9" fmla="*/ 18 h 23"/>
                  <a:gd name="T10" fmla="*/ 0 w 20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0" y="6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0" y="17"/>
                      <a:pt x="16" y="20"/>
                    </a:cubicBezTo>
                    <a:cubicBezTo>
                      <a:pt x="11" y="23"/>
                      <a:pt x="7" y="18"/>
                      <a:pt x="7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Freeform 317">
                <a:extLst>
                  <a:ext uri="{FF2B5EF4-FFF2-40B4-BE49-F238E27FC236}">
                    <a16:creationId xmlns:a16="http://schemas.microsoft.com/office/drawing/2014/main" xmlns="" id="{D8B4DC5C-0878-4248-8713-64D0B2B00B86}"/>
                  </a:ext>
                </a:extLst>
              </p:cNvPr>
              <p:cNvSpPr/>
              <p:nvPr/>
            </p:nvSpPr>
            <p:spPr bwMode="auto">
              <a:xfrm>
                <a:off x="7493000" y="1906588"/>
                <a:ext cx="95250" cy="101600"/>
              </a:xfrm>
              <a:custGeom>
                <a:avLst/>
                <a:gdLst>
                  <a:gd name="T0" fmla="*/ 13 w 25"/>
                  <a:gd name="T1" fmla="*/ 27 h 27"/>
                  <a:gd name="T2" fmla="*/ 12 w 25"/>
                  <a:gd name="T3" fmla="*/ 21 h 27"/>
                  <a:gd name="T4" fmla="*/ 19 w 25"/>
                  <a:gd name="T5" fmla="*/ 10 h 27"/>
                  <a:gd name="T6" fmla="*/ 25 w 25"/>
                  <a:gd name="T7" fmla="*/ 13 h 27"/>
                  <a:gd name="T8" fmla="*/ 17 w 25"/>
                  <a:gd name="T9" fmla="*/ 1 h 27"/>
                  <a:gd name="T10" fmla="*/ 2 w 25"/>
                  <a:gd name="T11" fmla="*/ 0 h 27"/>
                  <a:gd name="T12" fmla="*/ 8 w 25"/>
                  <a:gd name="T13" fmla="*/ 3 h 27"/>
                  <a:gd name="T14" fmla="*/ 5 w 25"/>
                  <a:gd name="T15" fmla="*/ 9 h 27"/>
                  <a:gd name="T16" fmla="*/ 13 w 25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13" y="27"/>
                    </a:moveTo>
                    <a:cubicBezTo>
                      <a:pt x="13" y="27"/>
                      <a:pt x="11" y="23"/>
                      <a:pt x="12" y="21"/>
                    </a:cubicBezTo>
                    <a:cubicBezTo>
                      <a:pt x="13" y="19"/>
                      <a:pt x="19" y="10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0" y="13"/>
                      <a:pt x="13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Freeform 318">
                <a:extLst>
                  <a:ext uri="{FF2B5EF4-FFF2-40B4-BE49-F238E27FC236}">
                    <a16:creationId xmlns:a16="http://schemas.microsoft.com/office/drawing/2014/main" xmlns="" id="{DCADA8F4-09CF-4D4D-8E79-2FD3A58C99B1}"/>
                  </a:ext>
                </a:extLst>
              </p:cNvPr>
              <p:cNvSpPr/>
              <p:nvPr/>
            </p:nvSpPr>
            <p:spPr bwMode="auto">
              <a:xfrm>
                <a:off x="7546975" y="1978025"/>
                <a:ext cx="74613" cy="46038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12 h 12"/>
                  <a:gd name="T4" fmla="*/ 7 w 20"/>
                  <a:gd name="T5" fmla="*/ 12 h 12"/>
                  <a:gd name="T6" fmla="*/ 1 w 20"/>
                  <a:gd name="T7" fmla="*/ 6 h 12"/>
                  <a:gd name="T8" fmla="*/ 7 w 20"/>
                  <a:gd name="T9" fmla="*/ 0 h 12"/>
                  <a:gd name="T10" fmla="*/ 20 w 2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1" y="12"/>
                      <a:pt x="1" y="6"/>
                    </a:cubicBezTo>
                    <a:cubicBezTo>
                      <a:pt x="0" y="1"/>
                      <a:pt x="7" y="0"/>
                      <a:pt x="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319">
                <a:extLst>
                  <a:ext uri="{FF2B5EF4-FFF2-40B4-BE49-F238E27FC236}">
                    <a16:creationId xmlns:a16="http://schemas.microsoft.com/office/drawing/2014/main" xmlns="" id="{5B1BE9CC-A9EC-4C94-98EC-CD49E7DAC65B}"/>
                  </a:ext>
                </a:extLst>
              </p:cNvPr>
              <p:cNvSpPr/>
              <p:nvPr/>
            </p:nvSpPr>
            <p:spPr bwMode="auto">
              <a:xfrm>
                <a:off x="7588250" y="1820863"/>
                <a:ext cx="107950" cy="74613"/>
              </a:xfrm>
              <a:custGeom>
                <a:avLst/>
                <a:gdLst>
                  <a:gd name="T0" fmla="*/ 0 w 29"/>
                  <a:gd name="T1" fmla="*/ 2 h 20"/>
                  <a:gd name="T2" fmla="*/ 6 w 29"/>
                  <a:gd name="T3" fmla="*/ 5 h 20"/>
                  <a:gd name="T4" fmla="*/ 12 w 29"/>
                  <a:gd name="T5" fmla="*/ 17 h 20"/>
                  <a:gd name="T6" fmla="*/ 7 w 29"/>
                  <a:gd name="T7" fmla="*/ 20 h 20"/>
                  <a:gd name="T8" fmla="*/ 21 w 29"/>
                  <a:gd name="T9" fmla="*/ 19 h 20"/>
                  <a:gd name="T10" fmla="*/ 29 w 29"/>
                  <a:gd name="T11" fmla="*/ 7 h 20"/>
                  <a:gd name="T12" fmla="*/ 23 w 29"/>
                  <a:gd name="T13" fmla="*/ 11 h 20"/>
                  <a:gd name="T14" fmla="*/ 20 w 29"/>
                  <a:gd name="T15" fmla="*/ 5 h 20"/>
                  <a:gd name="T16" fmla="*/ 0 w 29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0">
                    <a:moveTo>
                      <a:pt x="0" y="2"/>
                    </a:moveTo>
                    <a:cubicBezTo>
                      <a:pt x="0" y="2"/>
                      <a:pt x="5" y="4"/>
                      <a:pt x="6" y="5"/>
                    </a:cubicBezTo>
                    <a:cubicBezTo>
                      <a:pt x="7" y="7"/>
                      <a:pt x="12" y="17"/>
                      <a:pt x="12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320">
                <a:extLst>
                  <a:ext uri="{FF2B5EF4-FFF2-40B4-BE49-F238E27FC236}">
                    <a16:creationId xmlns:a16="http://schemas.microsoft.com/office/drawing/2014/main" xmlns="" id="{466F0B37-ED8D-4103-9170-2902562663B2}"/>
                  </a:ext>
                </a:extLst>
              </p:cNvPr>
              <p:cNvSpPr/>
              <p:nvPr/>
            </p:nvSpPr>
            <p:spPr bwMode="auto">
              <a:xfrm>
                <a:off x="7535863" y="1828800"/>
                <a:ext cx="74613" cy="85725"/>
              </a:xfrm>
              <a:custGeom>
                <a:avLst/>
                <a:gdLst>
                  <a:gd name="T0" fmla="*/ 11 w 20"/>
                  <a:gd name="T1" fmla="*/ 23 h 23"/>
                  <a:gd name="T2" fmla="*/ 0 w 20"/>
                  <a:gd name="T3" fmla="*/ 16 h 23"/>
                  <a:gd name="T4" fmla="*/ 7 w 20"/>
                  <a:gd name="T5" fmla="*/ 5 h 23"/>
                  <a:gd name="T6" fmla="*/ 15 w 20"/>
                  <a:gd name="T7" fmla="*/ 3 h 23"/>
                  <a:gd name="T8" fmla="*/ 18 w 20"/>
                  <a:gd name="T9" fmla="*/ 11 h 23"/>
                  <a:gd name="T10" fmla="*/ 11 w 20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11" y="23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0"/>
                      <a:pt x="15" y="3"/>
                    </a:cubicBezTo>
                    <a:cubicBezTo>
                      <a:pt x="20" y="5"/>
                      <a:pt x="18" y="11"/>
                      <a:pt x="18" y="11"/>
                    </a:cubicBezTo>
                    <a:lnTo>
                      <a:pt x="11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4" name="Text Box 10">
              <a:extLst>
                <a:ext uri="{FF2B5EF4-FFF2-40B4-BE49-F238E27FC236}">
                  <a16:creationId xmlns:a16="http://schemas.microsoft.com/office/drawing/2014/main" xmlns="" id="{BC622CCD-80AA-4AE0-99D1-CBB28A000D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3407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B08543"/>
                  </a:solidFill>
                  <a:latin typeface="+mn-lt"/>
                  <a:ea typeface="+mn-ea"/>
                  <a:cs typeface="+mn-ea"/>
                  <a:sym typeface="+mn-lt"/>
                </a:rPr>
                <a:t>投资回报分析</a:t>
              </a:r>
            </a:p>
          </p:txBody>
        </p:sp>
        <p:sp>
          <p:nvSpPr>
            <p:cNvPr id="115" name="Rectangle 380">
              <a:extLst>
                <a:ext uri="{FF2B5EF4-FFF2-40B4-BE49-F238E27FC236}">
                  <a16:creationId xmlns:a16="http://schemas.microsoft.com/office/drawing/2014/main" xmlns="" id="{2117FC2B-6D8D-44A8-AC65-629ED1BF6671}"/>
                </a:ext>
              </a:extLst>
            </p:cNvPr>
            <p:cNvSpPr/>
            <p:nvPr/>
          </p:nvSpPr>
          <p:spPr>
            <a:xfrm>
              <a:off x="6890488" y="3278718"/>
              <a:ext cx="166423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08543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336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59" y="720303"/>
            <a:ext cx="2709059" cy="18060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59" y="2843288"/>
            <a:ext cx="2709059" cy="1806039"/>
          </a:xfrm>
          <a:prstGeom prst="rect">
            <a:avLst/>
          </a:prstGeom>
        </p:spPr>
      </p:pic>
      <p:sp>
        <p:nvSpPr>
          <p:cNvPr id="19" name="Rectangle 5"/>
          <p:cNvSpPr/>
          <p:nvPr/>
        </p:nvSpPr>
        <p:spPr>
          <a:xfrm>
            <a:off x="3500117" y="720090"/>
            <a:ext cx="5485278" cy="660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blipFill>
                  <a:blip r:embed="rId5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成本预算 </a:t>
            </a:r>
            <a:endParaRPr lang="en-US" altLang="zh-CN" b="1" dirty="0">
              <a:blipFill>
                <a:blip r:embed="rId5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endParaRPr lang="en-US" sz="450" b="1" dirty="0">
              <a:blipFill>
                <a:blip r:embed="rId5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900" spc="225" dirty="0">
                <a:blipFill>
                  <a:blip r:embed="rId5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900" spc="225" dirty="0">
                <a:blipFill>
                  <a:blip r:embed="rId5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5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900" spc="225" dirty="0">
              <a:blipFill>
                <a:blip r:embed="rId5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981477902"/>
              </p:ext>
            </p:extLst>
          </p:nvPr>
        </p:nvGraphicFramePr>
        <p:xfrm>
          <a:off x="3500117" y="1295926"/>
          <a:ext cx="5250180" cy="133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Rectangle 5"/>
          <p:cNvSpPr/>
          <p:nvPr/>
        </p:nvSpPr>
        <p:spPr>
          <a:xfrm>
            <a:off x="3500116" y="2827020"/>
            <a:ext cx="5485279" cy="660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blipFill>
                  <a:blip r:embed="rId5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成本预算 </a:t>
            </a:r>
            <a:endParaRPr lang="en-US" altLang="zh-CN" b="1" dirty="0">
              <a:blipFill>
                <a:blip r:embed="rId5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endParaRPr lang="en-US" sz="450" b="1" dirty="0">
              <a:blipFill>
                <a:blip r:embed="rId5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900" spc="225" dirty="0">
                <a:blipFill>
                  <a:blip r:embed="rId5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900" spc="225" dirty="0">
                <a:blipFill>
                  <a:blip r:embed="rId5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5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900" spc="225" dirty="0">
              <a:blipFill>
                <a:blip r:embed="rId5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3595463013"/>
              </p:ext>
            </p:extLst>
          </p:nvPr>
        </p:nvGraphicFramePr>
        <p:xfrm>
          <a:off x="3500117" y="3402856"/>
          <a:ext cx="5250180" cy="133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22" name="直接连接符 21"/>
          <p:cNvCxnSpPr/>
          <p:nvPr/>
        </p:nvCxnSpPr>
        <p:spPr>
          <a:xfrm>
            <a:off x="555959" y="2705100"/>
            <a:ext cx="8167668" cy="0"/>
          </a:xfrm>
          <a:prstGeom prst="line">
            <a:avLst/>
          </a:prstGeom>
          <a:ln>
            <a:solidFill>
              <a:srgbClr val="B085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604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Graphic spid="20" grpId="0">
        <p:bldAsOne/>
      </p:bldGraphic>
      <p:bldP spid="24" grpId="0"/>
      <p:bldGraphic spid="2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F15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CD9832E-9A4A-481D-A423-042AE47596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3" b="10603"/>
          <a:stretch/>
        </p:blipFill>
        <p:spPr>
          <a:xfrm flipH="1" flipV="1">
            <a:off x="0" y="-4"/>
            <a:ext cx="9143998" cy="5156351"/>
          </a:xfrm>
          <a:prstGeom prst="rect">
            <a:avLst/>
          </a:prstGeom>
        </p:spPr>
      </p:pic>
      <p:grpSp>
        <p:nvGrpSpPr>
          <p:cNvPr id="81" name="组合 80"/>
          <p:cNvGrpSpPr/>
          <p:nvPr/>
        </p:nvGrpSpPr>
        <p:grpSpPr>
          <a:xfrm>
            <a:off x="179512" y="359217"/>
            <a:ext cx="2888438" cy="692498"/>
            <a:chOff x="3896925" y="1033243"/>
            <a:chExt cx="2888438" cy="692498"/>
          </a:xfrm>
        </p:grpSpPr>
        <p:sp>
          <p:nvSpPr>
            <p:cNvPr id="82" name="TextBox 7"/>
            <p:cNvSpPr txBox="1"/>
            <p:nvPr/>
          </p:nvSpPr>
          <p:spPr>
            <a:xfrm>
              <a:off x="5435213" y="1187210"/>
              <a:ext cx="1350150" cy="384563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blipFill>
                    <a:blip r:embed="rId5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/Contents</a:t>
              </a:r>
            </a:p>
          </p:txBody>
        </p:sp>
        <p:sp>
          <p:nvSpPr>
            <p:cNvPr id="83" name="Rectangle 9"/>
            <p:cNvSpPr/>
            <p:nvPr/>
          </p:nvSpPr>
          <p:spPr>
            <a:xfrm>
              <a:off x="3896925" y="1033243"/>
              <a:ext cx="1538288" cy="6924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 algn="dist"/>
              <a:r>
                <a:rPr lang="zh-CN" altLang="en-US" sz="5400" b="1" dirty="0">
                  <a:blipFill>
                    <a:blip r:embed="rId5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9F68D2E-A1FC-4111-AF97-6BEC31E22C32}"/>
              </a:ext>
            </a:extLst>
          </p:cNvPr>
          <p:cNvGrpSpPr/>
          <p:nvPr/>
        </p:nvGrpSpPr>
        <p:grpSpPr>
          <a:xfrm>
            <a:off x="686424" y="1914143"/>
            <a:ext cx="1664230" cy="2482415"/>
            <a:chOff x="693575" y="1874419"/>
            <a:chExt cx="1664230" cy="2482415"/>
          </a:xfrm>
        </p:grpSpPr>
        <p:sp>
          <p:nvSpPr>
            <p:cNvPr id="84" name="圆角矩形 9">
              <a:extLst>
                <a:ext uri="{FF2B5EF4-FFF2-40B4-BE49-F238E27FC236}">
                  <a16:creationId xmlns:a16="http://schemas.microsoft.com/office/drawing/2014/main" xmlns="" id="{CDA26557-0091-4086-9902-DD4106F3B90F}"/>
                </a:ext>
              </a:extLst>
            </p:cNvPr>
            <p:cNvSpPr/>
            <p:nvPr/>
          </p:nvSpPr>
          <p:spPr>
            <a:xfrm>
              <a:off x="1064230" y="1874419"/>
              <a:ext cx="855498" cy="855498"/>
            </a:xfrm>
            <a:prstGeom prst="roundRect">
              <a:avLst/>
            </a:prstGeom>
            <a:noFill/>
            <a:ln>
              <a:solidFill>
                <a:srgbClr val="B085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blipFill>
                  <a:blip r:embed="rId5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00169BF9-9778-4A93-847B-F115A8305C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27640" y="2066750"/>
              <a:ext cx="534522" cy="515381"/>
              <a:chOff x="7019925" y="5499100"/>
              <a:chExt cx="312738" cy="301626"/>
            </a:xfrm>
            <a:solidFill>
              <a:srgbClr val="B00303"/>
            </a:solidFill>
          </p:grpSpPr>
          <p:sp>
            <p:nvSpPr>
              <p:cNvPr id="86" name="Freeform 252">
                <a:extLst>
                  <a:ext uri="{FF2B5EF4-FFF2-40B4-BE49-F238E27FC236}">
                    <a16:creationId xmlns:a16="http://schemas.microsoft.com/office/drawing/2014/main" xmlns="" id="{ECDE94B6-B7EC-49FA-9206-CB2CA5534E9E}"/>
                  </a:ext>
                </a:extLst>
              </p:cNvPr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  <p:sp>
            <p:nvSpPr>
              <p:cNvPr id="87" name="Freeform 253">
                <a:extLst>
                  <a:ext uri="{FF2B5EF4-FFF2-40B4-BE49-F238E27FC236}">
                    <a16:creationId xmlns:a16="http://schemas.microsoft.com/office/drawing/2014/main" xmlns="" id="{94326DEC-9F81-4211-853A-A839F567BE93}"/>
                  </a:ext>
                </a:extLst>
              </p:cNvPr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</p:grpSp>
        <p:sp>
          <p:nvSpPr>
            <p:cNvPr id="88" name="Text Box 10">
              <a:extLst>
                <a:ext uri="{FF2B5EF4-FFF2-40B4-BE49-F238E27FC236}">
                  <a16:creationId xmlns:a16="http://schemas.microsoft.com/office/drawing/2014/main" xmlns="" id="{6F7EF758-631E-4FA8-B2AB-5818398C28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576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blipFill>
                    <a:blip r:embed="rId5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项目背景介绍</a:t>
              </a:r>
            </a:p>
          </p:txBody>
        </p:sp>
        <p:sp>
          <p:nvSpPr>
            <p:cNvPr id="89" name="Rectangle 380">
              <a:extLst>
                <a:ext uri="{FF2B5EF4-FFF2-40B4-BE49-F238E27FC236}">
                  <a16:creationId xmlns:a16="http://schemas.microsoft.com/office/drawing/2014/main" xmlns="" id="{BE60DB96-0C22-46BF-8255-F1407141D401}"/>
                </a:ext>
              </a:extLst>
            </p:cNvPr>
            <p:cNvSpPr/>
            <p:nvPr/>
          </p:nvSpPr>
          <p:spPr>
            <a:xfrm>
              <a:off x="693575" y="3278718"/>
              <a:ext cx="1664230" cy="1078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blipFill>
                    <a:blip r:embed="rId5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9CB3C54-A6F1-4CCB-AFC5-CB6B2B451ACB}"/>
              </a:ext>
            </a:extLst>
          </p:cNvPr>
          <p:cNvGrpSpPr/>
          <p:nvPr/>
        </p:nvGrpSpPr>
        <p:grpSpPr>
          <a:xfrm>
            <a:off x="2719206" y="1914143"/>
            <a:ext cx="1664230" cy="2482415"/>
            <a:chOff x="2726357" y="1874419"/>
            <a:chExt cx="1664230" cy="2482415"/>
          </a:xfrm>
        </p:grpSpPr>
        <p:sp>
          <p:nvSpPr>
            <p:cNvPr id="90" name="圆角矩形 13">
              <a:extLst>
                <a:ext uri="{FF2B5EF4-FFF2-40B4-BE49-F238E27FC236}">
                  <a16:creationId xmlns:a16="http://schemas.microsoft.com/office/drawing/2014/main" xmlns="" id="{1AC36A49-C69F-4E13-B500-3BBF753DAC9B}"/>
                </a:ext>
              </a:extLst>
            </p:cNvPr>
            <p:cNvSpPr/>
            <p:nvPr/>
          </p:nvSpPr>
          <p:spPr>
            <a:xfrm>
              <a:off x="3171988" y="1874419"/>
              <a:ext cx="855498" cy="855498"/>
            </a:xfrm>
            <a:prstGeom prst="roundRect">
              <a:avLst/>
            </a:prstGeom>
            <a:noFill/>
            <a:ln>
              <a:solidFill>
                <a:srgbClr val="B085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28E5E22F-1876-424F-B861-D352D2162D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50554" y="2089960"/>
              <a:ext cx="521041" cy="446845"/>
              <a:chOff x="5084763" y="971550"/>
              <a:chExt cx="323850" cy="277813"/>
            </a:xfrm>
            <a:solidFill>
              <a:srgbClr val="B00303"/>
            </a:solidFill>
          </p:grpSpPr>
          <p:sp>
            <p:nvSpPr>
              <p:cNvPr id="92" name="Freeform 301">
                <a:extLst>
                  <a:ext uri="{FF2B5EF4-FFF2-40B4-BE49-F238E27FC236}">
                    <a16:creationId xmlns:a16="http://schemas.microsoft.com/office/drawing/2014/main" xmlns="" id="{A28971D3-E2FA-4495-9C19-A1127638BD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302">
                <a:extLst>
                  <a:ext uri="{FF2B5EF4-FFF2-40B4-BE49-F238E27FC236}">
                    <a16:creationId xmlns:a16="http://schemas.microsoft.com/office/drawing/2014/main" xmlns="" id="{D5706B9E-3FA3-4661-B23E-DF08AA390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303">
                <a:extLst>
                  <a:ext uri="{FF2B5EF4-FFF2-40B4-BE49-F238E27FC236}">
                    <a16:creationId xmlns:a16="http://schemas.microsoft.com/office/drawing/2014/main" xmlns="" id="{9F9888B4-FC1F-433C-A232-E2B32CC25C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Text Box 10">
              <a:extLst>
                <a:ext uri="{FF2B5EF4-FFF2-40B4-BE49-F238E27FC236}">
                  <a16:creationId xmlns:a16="http://schemas.microsoft.com/office/drawing/2014/main" xmlns="" id="{8DB3EC4C-0944-4740-92DF-E8AEA08CF6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6858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blipFill>
                    <a:blip r:embed="rId5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项目产品运营</a:t>
              </a:r>
            </a:p>
          </p:txBody>
        </p:sp>
        <p:sp>
          <p:nvSpPr>
            <p:cNvPr id="111" name="Rectangle 380">
              <a:extLst>
                <a:ext uri="{FF2B5EF4-FFF2-40B4-BE49-F238E27FC236}">
                  <a16:creationId xmlns:a16="http://schemas.microsoft.com/office/drawing/2014/main" xmlns="" id="{C02A2F00-8EEA-4888-8F14-F0C4B260A364}"/>
                </a:ext>
              </a:extLst>
            </p:cNvPr>
            <p:cNvSpPr/>
            <p:nvPr/>
          </p:nvSpPr>
          <p:spPr>
            <a:xfrm>
              <a:off x="2726357" y="3278718"/>
              <a:ext cx="1664230" cy="1078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blipFill>
                    <a:blip r:embed="rId5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A6D4013-D320-4E51-A31A-0600157B4C37}"/>
              </a:ext>
            </a:extLst>
          </p:cNvPr>
          <p:cNvGrpSpPr/>
          <p:nvPr/>
        </p:nvGrpSpPr>
        <p:grpSpPr>
          <a:xfrm>
            <a:off x="4853595" y="1891394"/>
            <a:ext cx="1664230" cy="2511121"/>
            <a:chOff x="4860746" y="1851670"/>
            <a:chExt cx="1664230" cy="2511121"/>
          </a:xfrm>
        </p:grpSpPr>
        <p:sp>
          <p:nvSpPr>
            <p:cNvPr id="95" name="圆角矩形 14">
              <a:extLst>
                <a:ext uri="{FF2B5EF4-FFF2-40B4-BE49-F238E27FC236}">
                  <a16:creationId xmlns:a16="http://schemas.microsoft.com/office/drawing/2014/main" xmlns="" id="{BEAA3875-F090-45AB-8F4F-07831D752F6D}"/>
                </a:ext>
              </a:extLst>
            </p:cNvPr>
            <p:cNvSpPr/>
            <p:nvPr/>
          </p:nvSpPr>
          <p:spPr>
            <a:xfrm>
              <a:off x="5220072" y="1851670"/>
              <a:ext cx="855498" cy="855498"/>
            </a:xfrm>
            <a:prstGeom prst="roundRect">
              <a:avLst/>
            </a:prstGeom>
            <a:noFill/>
            <a:ln>
              <a:solidFill>
                <a:srgbClr val="B085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blipFill>
                  <a:blip r:embed="rId5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02023534-9B78-4056-96A3-516C18416AA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93121" y="2062133"/>
              <a:ext cx="538409" cy="412662"/>
              <a:chOff x="5611813" y="1835150"/>
              <a:chExt cx="285750" cy="219076"/>
            </a:xfrm>
            <a:solidFill>
              <a:srgbClr val="B00303"/>
            </a:solidFill>
          </p:grpSpPr>
          <p:sp>
            <p:nvSpPr>
              <p:cNvPr id="97" name="Freeform 57">
                <a:extLst>
                  <a:ext uri="{FF2B5EF4-FFF2-40B4-BE49-F238E27FC236}">
                    <a16:creationId xmlns:a16="http://schemas.microsoft.com/office/drawing/2014/main" xmlns="" id="{46F92C9B-5A26-4754-AABC-33A1FE751094}"/>
                  </a:ext>
                </a:extLst>
              </p:cNvPr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  <p:sp>
            <p:nvSpPr>
              <p:cNvPr id="98" name="Rectangle 58">
                <a:extLst>
                  <a:ext uri="{FF2B5EF4-FFF2-40B4-BE49-F238E27FC236}">
                    <a16:creationId xmlns:a16="http://schemas.microsoft.com/office/drawing/2014/main" xmlns="" id="{1B548181-E39C-49C5-94F9-091D58B7BB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  <p:sp>
            <p:nvSpPr>
              <p:cNvPr id="99" name="Rectangle 59">
                <a:extLst>
                  <a:ext uri="{FF2B5EF4-FFF2-40B4-BE49-F238E27FC236}">
                    <a16:creationId xmlns:a16="http://schemas.microsoft.com/office/drawing/2014/main" xmlns="" id="{60E66371-8CD6-4121-8E75-FBB4F1AAB8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  <p:sp>
            <p:nvSpPr>
              <p:cNvPr id="100" name="Rectangle 60">
                <a:extLst>
                  <a:ext uri="{FF2B5EF4-FFF2-40B4-BE49-F238E27FC236}">
                    <a16:creationId xmlns:a16="http://schemas.microsoft.com/office/drawing/2014/main" xmlns="" id="{7CE13860-7056-48EC-9014-F0FBFAF458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801" y="1895475"/>
                <a:ext cx="41275" cy="128588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  <p:sp>
            <p:nvSpPr>
              <p:cNvPr id="101" name="Rectangle 61">
                <a:extLst>
                  <a:ext uri="{FF2B5EF4-FFF2-40B4-BE49-F238E27FC236}">
                    <a16:creationId xmlns:a16="http://schemas.microsoft.com/office/drawing/2014/main" xmlns="" id="{D86CDE7C-F3D4-4493-879B-8686D58F44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</p:grpSp>
        <p:sp>
          <p:nvSpPr>
            <p:cNvPr id="112" name="Text Box 10">
              <a:extLst>
                <a:ext uri="{FF2B5EF4-FFF2-40B4-BE49-F238E27FC236}">
                  <a16:creationId xmlns:a16="http://schemas.microsoft.com/office/drawing/2014/main" xmlns="" id="{B0FF64DC-000A-4013-BE19-045EFD71B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0746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blipFill>
                    <a:blip r:embed="rId5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项目发展规划</a:t>
              </a:r>
            </a:p>
          </p:txBody>
        </p:sp>
        <p:sp>
          <p:nvSpPr>
            <p:cNvPr id="113" name="Rectangle 380">
              <a:extLst>
                <a:ext uri="{FF2B5EF4-FFF2-40B4-BE49-F238E27FC236}">
                  <a16:creationId xmlns:a16="http://schemas.microsoft.com/office/drawing/2014/main" xmlns="" id="{CE01F819-ACBB-4C8B-955A-74275C297D36}"/>
                </a:ext>
              </a:extLst>
            </p:cNvPr>
            <p:cNvSpPr/>
            <p:nvPr/>
          </p:nvSpPr>
          <p:spPr>
            <a:xfrm>
              <a:off x="4860746" y="3284675"/>
              <a:ext cx="1664230" cy="1078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blipFill>
                    <a:blip r:embed="rId5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C8C312A-E487-4698-BC04-0C88957A8D75}"/>
              </a:ext>
            </a:extLst>
          </p:cNvPr>
          <p:cNvGrpSpPr/>
          <p:nvPr/>
        </p:nvGrpSpPr>
        <p:grpSpPr>
          <a:xfrm>
            <a:off x="6876256" y="1902967"/>
            <a:ext cx="1671311" cy="2493591"/>
            <a:chOff x="6883407" y="1863243"/>
            <a:chExt cx="1671311" cy="2493591"/>
          </a:xfrm>
        </p:grpSpPr>
        <p:sp>
          <p:nvSpPr>
            <p:cNvPr id="102" name="圆角矩形 15">
              <a:extLst>
                <a:ext uri="{FF2B5EF4-FFF2-40B4-BE49-F238E27FC236}">
                  <a16:creationId xmlns:a16="http://schemas.microsoft.com/office/drawing/2014/main" xmlns="" id="{2DF2930F-BEE0-4D27-99F2-CB2B7B42B1CF}"/>
                </a:ext>
              </a:extLst>
            </p:cNvPr>
            <p:cNvSpPr/>
            <p:nvPr/>
          </p:nvSpPr>
          <p:spPr>
            <a:xfrm>
              <a:off x="7274561" y="1863243"/>
              <a:ext cx="855498" cy="855498"/>
            </a:xfrm>
            <a:prstGeom prst="roundRect">
              <a:avLst/>
            </a:prstGeom>
            <a:noFill/>
            <a:ln>
              <a:solidFill>
                <a:srgbClr val="B085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blipFill>
                  <a:blip r:embed="rId5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xmlns="" id="{51FF8BDD-1BF5-47A6-BE5B-47A049293D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16793" y="2025235"/>
              <a:ext cx="555777" cy="536716"/>
              <a:chOff x="7493000" y="1820863"/>
              <a:chExt cx="233363" cy="225425"/>
            </a:xfrm>
            <a:solidFill>
              <a:srgbClr val="B00303"/>
            </a:solidFill>
          </p:grpSpPr>
          <p:sp>
            <p:nvSpPr>
              <p:cNvPr id="104" name="Freeform 315">
                <a:extLst>
                  <a:ext uri="{FF2B5EF4-FFF2-40B4-BE49-F238E27FC236}">
                    <a16:creationId xmlns:a16="http://schemas.microsoft.com/office/drawing/2014/main" xmlns="" id="{328BAEAA-0E73-4567-8E83-B6716B42DB70}"/>
                  </a:ext>
                </a:extLst>
              </p:cNvPr>
              <p:cNvSpPr/>
              <p:nvPr/>
            </p:nvSpPr>
            <p:spPr bwMode="auto">
              <a:xfrm>
                <a:off x="7624763" y="1947863"/>
                <a:ext cx="93663" cy="98425"/>
              </a:xfrm>
              <a:custGeom>
                <a:avLst/>
                <a:gdLst>
                  <a:gd name="T0" fmla="*/ 25 w 25"/>
                  <a:gd name="T1" fmla="*/ 3 h 26"/>
                  <a:gd name="T2" fmla="*/ 20 w 25"/>
                  <a:gd name="T3" fmla="*/ 6 h 26"/>
                  <a:gd name="T4" fmla="*/ 7 w 25"/>
                  <a:gd name="T5" fmla="*/ 6 h 26"/>
                  <a:gd name="T6" fmla="*/ 7 w 25"/>
                  <a:gd name="T7" fmla="*/ 0 h 26"/>
                  <a:gd name="T8" fmla="*/ 0 w 25"/>
                  <a:gd name="T9" fmla="*/ 13 h 26"/>
                  <a:gd name="T10" fmla="*/ 7 w 25"/>
                  <a:gd name="T11" fmla="*/ 26 h 26"/>
                  <a:gd name="T12" fmla="*/ 7 w 25"/>
                  <a:gd name="T13" fmla="*/ 19 h 26"/>
                  <a:gd name="T14" fmla="*/ 14 w 25"/>
                  <a:gd name="T15" fmla="*/ 19 h 26"/>
                  <a:gd name="T16" fmla="*/ 25 w 25"/>
                  <a:gd name="T1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25" y="3"/>
                    </a:moveTo>
                    <a:cubicBezTo>
                      <a:pt x="25" y="3"/>
                      <a:pt x="22" y="6"/>
                      <a:pt x="20" y="6"/>
                    </a:cubicBezTo>
                    <a:cubicBezTo>
                      <a:pt x="18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9" y="21"/>
                      <a:pt x="25" y="3"/>
                    </a:cubicBez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  <p:sp>
            <p:nvSpPr>
              <p:cNvPr id="105" name="Freeform 316">
                <a:extLst>
                  <a:ext uri="{FF2B5EF4-FFF2-40B4-BE49-F238E27FC236}">
                    <a16:creationId xmlns:a16="http://schemas.microsoft.com/office/drawing/2014/main" xmlns="" id="{F081CA3C-1583-4282-A18E-494F275917F7}"/>
                  </a:ext>
                </a:extLst>
              </p:cNvPr>
              <p:cNvSpPr/>
              <p:nvPr/>
            </p:nvSpPr>
            <p:spPr bwMode="auto">
              <a:xfrm>
                <a:off x="7651750" y="1884363"/>
                <a:ext cx="74613" cy="87313"/>
              </a:xfrm>
              <a:custGeom>
                <a:avLst/>
                <a:gdLst>
                  <a:gd name="T0" fmla="*/ 0 w 20"/>
                  <a:gd name="T1" fmla="*/ 6 h 23"/>
                  <a:gd name="T2" fmla="*/ 11 w 20"/>
                  <a:gd name="T3" fmla="*/ 0 h 23"/>
                  <a:gd name="T4" fmla="*/ 18 w 20"/>
                  <a:gd name="T5" fmla="*/ 12 h 23"/>
                  <a:gd name="T6" fmla="*/ 16 w 20"/>
                  <a:gd name="T7" fmla="*/ 20 h 23"/>
                  <a:gd name="T8" fmla="*/ 7 w 20"/>
                  <a:gd name="T9" fmla="*/ 18 h 23"/>
                  <a:gd name="T10" fmla="*/ 0 w 20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0" y="6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0" y="17"/>
                      <a:pt x="16" y="20"/>
                    </a:cubicBezTo>
                    <a:cubicBezTo>
                      <a:pt x="11" y="23"/>
                      <a:pt x="7" y="18"/>
                      <a:pt x="7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  <p:sp>
            <p:nvSpPr>
              <p:cNvPr id="106" name="Freeform 317">
                <a:extLst>
                  <a:ext uri="{FF2B5EF4-FFF2-40B4-BE49-F238E27FC236}">
                    <a16:creationId xmlns:a16="http://schemas.microsoft.com/office/drawing/2014/main" xmlns="" id="{D8B4DC5C-0878-4248-8713-64D0B2B00B86}"/>
                  </a:ext>
                </a:extLst>
              </p:cNvPr>
              <p:cNvSpPr/>
              <p:nvPr/>
            </p:nvSpPr>
            <p:spPr bwMode="auto">
              <a:xfrm>
                <a:off x="7493000" y="1906588"/>
                <a:ext cx="95250" cy="101600"/>
              </a:xfrm>
              <a:custGeom>
                <a:avLst/>
                <a:gdLst>
                  <a:gd name="T0" fmla="*/ 13 w 25"/>
                  <a:gd name="T1" fmla="*/ 27 h 27"/>
                  <a:gd name="T2" fmla="*/ 12 w 25"/>
                  <a:gd name="T3" fmla="*/ 21 h 27"/>
                  <a:gd name="T4" fmla="*/ 19 w 25"/>
                  <a:gd name="T5" fmla="*/ 10 h 27"/>
                  <a:gd name="T6" fmla="*/ 25 w 25"/>
                  <a:gd name="T7" fmla="*/ 13 h 27"/>
                  <a:gd name="T8" fmla="*/ 17 w 25"/>
                  <a:gd name="T9" fmla="*/ 1 h 27"/>
                  <a:gd name="T10" fmla="*/ 2 w 25"/>
                  <a:gd name="T11" fmla="*/ 0 h 27"/>
                  <a:gd name="T12" fmla="*/ 8 w 25"/>
                  <a:gd name="T13" fmla="*/ 3 h 27"/>
                  <a:gd name="T14" fmla="*/ 5 w 25"/>
                  <a:gd name="T15" fmla="*/ 9 h 27"/>
                  <a:gd name="T16" fmla="*/ 13 w 25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13" y="27"/>
                    </a:moveTo>
                    <a:cubicBezTo>
                      <a:pt x="13" y="27"/>
                      <a:pt x="11" y="23"/>
                      <a:pt x="12" y="21"/>
                    </a:cubicBezTo>
                    <a:cubicBezTo>
                      <a:pt x="13" y="19"/>
                      <a:pt x="19" y="10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0" y="13"/>
                      <a:pt x="13" y="27"/>
                    </a:cubicBez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  <p:sp>
            <p:nvSpPr>
              <p:cNvPr id="107" name="Freeform 318">
                <a:extLst>
                  <a:ext uri="{FF2B5EF4-FFF2-40B4-BE49-F238E27FC236}">
                    <a16:creationId xmlns:a16="http://schemas.microsoft.com/office/drawing/2014/main" xmlns="" id="{DCADA8F4-09CF-4D4D-8E79-2FD3A58C99B1}"/>
                  </a:ext>
                </a:extLst>
              </p:cNvPr>
              <p:cNvSpPr/>
              <p:nvPr/>
            </p:nvSpPr>
            <p:spPr bwMode="auto">
              <a:xfrm>
                <a:off x="7546975" y="1978025"/>
                <a:ext cx="74613" cy="46038"/>
              </a:xfrm>
              <a:custGeom>
                <a:avLst/>
                <a:gdLst>
                  <a:gd name="T0" fmla="*/ 20 w 20"/>
                  <a:gd name="T1" fmla="*/ 0 h 12"/>
                  <a:gd name="T2" fmla="*/ 20 w 20"/>
                  <a:gd name="T3" fmla="*/ 12 h 12"/>
                  <a:gd name="T4" fmla="*/ 7 w 20"/>
                  <a:gd name="T5" fmla="*/ 12 h 12"/>
                  <a:gd name="T6" fmla="*/ 1 w 20"/>
                  <a:gd name="T7" fmla="*/ 6 h 12"/>
                  <a:gd name="T8" fmla="*/ 7 w 20"/>
                  <a:gd name="T9" fmla="*/ 0 h 12"/>
                  <a:gd name="T10" fmla="*/ 20 w 2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20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1" y="12"/>
                      <a:pt x="1" y="6"/>
                    </a:cubicBezTo>
                    <a:cubicBezTo>
                      <a:pt x="0" y="1"/>
                      <a:pt x="7" y="0"/>
                      <a:pt x="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  <p:sp>
            <p:nvSpPr>
              <p:cNvPr id="108" name="Freeform 319">
                <a:extLst>
                  <a:ext uri="{FF2B5EF4-FFF2-40B4-BE49-F238E27FC236}">
                    <a16:creationId xmlns:a16="http://schemas.microsoft.com/office/drawing/2014/main" xmlns="" id="{5B1BE9CC-A9EC-4C94-98EC-CD49E7DAC65B}"/>
                  </a:ext>
                </a:extLst>
              </p:cNvPr>
              <p:cNvSpPr/>
              <p:nvPr/>
            </p:nvSpPr>
            <p:spPr bwMode="auto">
              <a:xfrm>
                <a:off x="7588250" y="1820863"/>
                <a:ext cx="107950" cy="74613"/>
              </a:xfrm>
              <a:custGeom>
                <a:avLst/>
                <a:gdLst>
                  <a:gd name="T0" fmla="*/ 0 w 29"/>
                  <a:gd name="T1" fmla="*/ 2 h 20"/>
                  <a:gd name="T2" fmla="*/ 6 w 29"/>
                  <a:gd name="T3" fmla="*/ 5 h 20"/>
                  <a:gd name="T4" fmla="*/ 12 w 29"/>
                  <a:gd name="T5" fmla="*/ 17 h 20"/>
                  <a:gd name="T6" fmla="*/ 7 w 29"/>
                  <a:gd name="T7" fmla="*/ 20 h 20"/>
                  <a:gd name="T8" fmla="*/ 21 w 29"/>
                  <a:gd name="T9" fmla="*/ 19 h 20"/>
                  <a:gd name="T10" fmla="*/ 29 w 29"/>
                  <a:gd name="T11" fmla="*/ 7 h 20"/>
                  <a:gd name="T12" fmla="*/ 23 w 29"/>
                  <a:gd name="T13" fmla="*/ 11 h 20"/>
                  <a:gd name="T14" fmla="*/ 20 w 29"/>
                  <a:gd name="T15" fmla="*/ 5 h 20"/>
                  <a:gd name="T16" fmla="*/ 0 w 29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0">
                    <a:moveTo>
                      <a:pt x="0" y="2"/>
                    </a:moveTo>
                    <a:cubicBezTo>
                      <a:pt x="0" y="2"/>
                      <a:pt x="5" y="4"/>
                      <a:pt x="6" y="5"/>
                    </a:cubicBezTo>
                    <a:cubicBezTo>
                      <a:pt x="7" y="7"/>
                      <a:pt x="12" y="17"/>
                      <a:pt x="12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0"/>
                      <a:pt x="0" y="2"/>
                    </a:cubicBez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  <p:sp>
            <p:nvSpPr>
              <p:cNvPr id="109" name="Freeform 320">
                <a:extLst>
                  <a:ext uri="{FF2B5EF4-FFF2-40B4-BE49-F238E27FC236}">
                    <a16:creationId xmlns:a16="http://schemas.microsoft.com/office/drawing/2014/main" xmlns="" id="{466F0B37-ED8D-4103-9170-2902562663B2}"/>
                  </a:ext>
                </a:extLst>
              </p:cNvPr>
              <p:cNvSpPr/>
              <p:nvPr/>
            </p:nvSpPr>
            <p:spPr bwMode="auto">
              <a:xfrm>
                <a:off x="7535863" y="1828800"/>
                <a:ext cx="74613" cy="85725"/>
              </a:xfrm>
              <a:custGeom>
                <a:avLst/>
                <a:gdLst>
                  <a:gd name="T0" fmla="*/ 11 w 20"/>
                  <a:gd name="T1" fmla="*/ 23 h 23"/>
                  <a:gd name="T2" fmla="*/ 0 w 20"/>
                  <a:gd name="T3" fmla="*/ 16 h 23"/>
                  <a:gd name="T4" fmla="*/ 7 w 20"/>
                  <a:gd name="T5" fmla="*/ 5 h 23"/>
                  <a:gd name="T6" fmla="*/ 15 w 20"/>
                  <a:gd name="T7" fmla="*/ 3 h 23"/>
                  <a:gd name="T8" fmla="*/ 18 w 20"/>
                  <a:gd name="T9" fmla="*/ 11 h 23"/>
                  <a:gd name="T10" fmla="*/ 11 w 20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3">
                    <a:moveTo>
                      <a:pt x="11" y="23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0"/>
                      <a:pt x="15" y="3"/>
                    </a:cubicBezTo>
                    <a:cubicBezTo>
                      <a:pt x="20" y="5"/>
                      <a:pt x="18" y="11"/>
                      <a:pt x="18" y="11"/>
                    </a:cubicBezTo>
                    <a:lnTo>
                      <a:pt x="11" y="23"/>
                    </a:ln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blipFill>
                    <a:blip r:embed="rId5"/>
                    <a:tile tx="0" ty="0" sx="100000" sy="100000" flip="none" algn="tl"/>
                  </a:blipFill>
                  <a:cs typeface="+mn-ea"/>
                  <a:sym typeface="+mn-lt"/>
                </a:endParaRPr>
              </a:p>
            </p:txBody>
          </p:sp>
        </p:grpSp>
        <p:sp>
          <p:nvSpPr>
            <p:cNvPr id="114" name="Text Box 10">
              <a:extLst>
                <a:ext uri="{FF2B5EF4-FFF2-40B4-BE49-F238E27FC236}">
                  <a16:creationId xmlns:a16="http://schemas.microsoft.com/office/drawing/2014/main" xmlns="" id="{BC622CCD-80AA-4AE0-99D1-CBB28A000D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3407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blipFill>
                    <a:blip r:embed="rId5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投资回报分析</a:t>
              </a:r>
            </a:p>
          </p:txBody>
        </p:sp>
        <p:sp>
          <p:nvSpPr>
            <p:cNvPr id="115" name="Rectangle 380">
              <a:extLst>
                <a:ext uri="{FF2B5EF4-FFF2-40B4-BE49-F238E27FC236}">
                  <a16:creationId xmlns:a16="http://schemas.microsoft.com/office/drawing/2014/main" xmlns="" id="{2117FC2B-6D8D-44A8-AC65-629ED1BF6671}"/>
                </a:ext>
              </a:extLst>
            </p:cNvPr>
            <p:cNvSpPr/>
            <p:nvPr/>
          </p:nvSpPr>
          <p:spPr>
            <a:xfrm>
              <a:off x="6890488" y="3278718"/>
              <a:ext cx="1664230" cy="1078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blipFill>
                    <a:blip r:embed="rId5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445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742347" y="1370124"/>
            <a:ext cx="494110" cy="500063"/>
            <a:chOff x="1597025" y="1527175"/>
            <a:chExt cx="658813" cy="666750"/>
          </a:xfrm>
          <a:solidFill>
            <a:srgbClr val="E1C784"/>
          </a:solidFill>
        </p:grpSpPr>
        <p:sp>
          <p:nvSpPr>
            <p:cNvPr id="71" name="Freeform 315"/>
            <p:cNvSpPr>
              <a:spLocks/>
            </p:cNvSpPr>
            <p:nvPr/>
          </p:nvSpPr>
          <p:spPr bwMode="auto">
            <a:xfrm>
              <a:off x="1597025" y="1879600"/>
              <a:ext cx="158750" cy="117475"/>
            </a:xfrm>
            <a:custGeom>
              <a:avLst/>
              <a:gdLst>
                <a:gd name="T0" fmla="*/ 15 w 37"/>
                <a:gd name="T1" fmla="*/ 27 h 27"/>
                <a:gd name="T2" fmla="*/ 27 w 37"/>
                <a:gd name="T3" fmla="*/ 22 h 27"/>
                <a:gd name="T4" fmla="*/ 37 w 37"/>
                <a:gd name="T5" fmla="*/ 14 h 27"/>
                <a:gd name="T6" fmla="*/ 27 w 37"/>
                <a:gd name="T7" fmla="*/ 6 h 27"/>
                <a:gd name="T8" fmla="*/ 14 w 37"/>
                <a:gd name="T9" fmla="*/ 0 h 27"/>
                <a:gd name="T10" fmla="*/ 0 w 37"/>
                <a:gd name="T11" fmla="*/ 14 h 27"/>
                <a:gd name="T12" fmla="*/ 15 w 37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7">
                  <a:moveTo>
                    <a:pt x="15" y="27"/>
                  </a:moveTo>
                  <a:cubicBezTo>
                    <a:pt x="18" y="27"/>
                    <a:pt x="22" y="26"/>
                    <a:pt x="27" y="2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2"/>
                    <a:pt x="18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1"/>
                    <a:pt x="7" y="27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316"/>
            <p:cNvSpPr>
              <a:spLocks/>
            </p:cNvSpPr>
            <p:nvPr/>
          </p:nvSpPr>
          <p:spPr bwMode="auto">
            <a:xfrm>
              <a:off x="1949450" y="1527175"/>
              <a:ext cx="115888" cy="146050"/>
            </a:xfrm>
            <a:custGeom>
              <a:avLst/>
              <a:gdLst>
                <a:gd name="T0" fmla="*/ 14 w 27"/>
                <a:gd name="T1" fmla="*/ 0 h 34"/>
                <a:gd name="T2" fmla="*/ 0 w 27"/>
                <a:gd name="T3" fmla="*/ 13 h 34"/>
                <a:gd name="T4" fmla="*/ 5 w 27"/>
                <a:gd name="T5" fmla="*/ 24 h 34"/>
                <a:gd name="T6" fmla="*/ 14 w 27"/>
                <a:gd name="T7" fmla="*/ 34 h 34"/>
                <a:gd name="T8" fmla="*/ 22 w 27"/>
                <a:gd name="T9" fmla="*/ 24 h 34"/>
                <a:gd name="T10" fmla="*/ 27 w 27"/>
                <a:gd name="T11" fmla="*/ 13 h 34"/>
                <a:gd name="T12" fmla="*/ 14 w 27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4">
                  <a:moveTo>
                    <a:pt x="14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7"/>
                    <a:pt x="1" y="19"/>
                    <a:pt x="5" y="2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6" y="19"/>
                    <a:pt x="27" y="17"/>
                    <a:pt x="27" y="13"/>
                  </a:cubicBezTo>
                  <a:cubicBezTo>
                    <a:pt x="27" y="6"/>
                    <a:pt x="21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Freeform 317"/>
            <p:cNvSpPr>
              <a:spLocks/>
            </p:cNvSpPr>
            <p:nvPr/>
          </p:nvSpPr>
          <p:spPr bwMode="auto">
            <a:xfrm>
              <a:off x="1773238" y="1695450"/>
              <a:ext cx="482600" cy="498475"/>
            </a:xfrm>
            <a:custGeom>
              <a:avLst/>
              <a:gdLst>
                <a:gd name="T0" fmla="*/ 0 w 112"/>
                <a:gd name="T1" fmla="*/ 116 h 116"/>
                <a:gd name="T2" fmla="*/ 112 w 112"/>
                <a:gd name="T3" fmla="*/ 116 h 116"/>
                <a:gd name="T4" fmla="*/ 112 w 112"/>
                <a:gd name="T5" fmla="*/ 86 h 116"/>
                <a:gd name="T6" fmla="*/ 104 w 112"/>
                <a:gd name="T7" fmla="*/ 87 h 116"/>
                <a:gd name="T8" fmla="*/ 74 w 112"/>
                <a:gd name="T9" fmla="*/ 57 h 116"/>
                <a:gd name="T10" fmla="*/ 104 w 112"/>
                <a:gd name="T11" fmla="*/ 26 h 116"/>
                <a:gd name="T12" fmla="*/ 112 w 112"/>
                <a:gd name="T13" fmla="*/ 28 h 116"/>
                <a:gd name="T14" fmla="*/ 112 w 112"/>
                <a:gd name="T15" fmla="*/ 0 h 116"/>
                <a:gd name="T16" fmla="*/ 0 w 112"/>
                <a:gd name="T17" fmla="*/ 0 h 116"/>
                <a:gd name="T18" fmla="*/ 0 w 112"/>
                <a:gd name="T1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6">
                  <a:moveTo>
                    <a:pt x="0" y="116"/>
                  </a:moveTo>
                  <a:cubicBezTo>
                    <a:pt x="112" y="116"/>
                    <a:pt x="112" y="116"/>
                    <a:pt x="112" y="11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7" y="87"/>
                    <a:pt x="104" y="87"/>
                  </a:cubicBezTo>
                  <a:cubicBezTo>
                    <a:pt x="87" y="87"/>
                    <a:pt x="74" y="74"/>
                    <a:pt x="74" y="57"/>
                  </a:cubicBezTo>
                  <a:cubicBezTo>
                    <a:pt x="74" y="40"/>
                    <a:pt x="87" y="26"/>
                    <a:pt x="104" y="26"/>
                  </a:cubicBezTo>
                  <a:cubicBezTo>
                    <a:pt x="107" y="26"/>
                    <a:pt x="108" y="27"/>
                    <a:pt x="112" y="2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42347" y="2248806"/>
            <a:ext cx="494110" cy="500063"/>
            <a:chOff x="1597025" y="2698750"/>
            <a:chExt cx="658813" cy="666751"/>
          </a:xfrm>
          <a:solidFill>
            <a:srgbClr val="B08543"/>
          </a:solidFill>
        </p:grpSpPr>
        <p:sp>
          <p:nvSpPr>
            <p:cNvPr id="75" name="Freeform 318"/>
            <p:cNvSpPr>
              <a:spLocks/>
            </p:cNvSpPr>
            <p:nvPr/>
          </p:nvSpPr>
          <p:spPr bwMode="auto">
            <a:xfrm>
              <a:off x="1597025" y="3051175"/>
              <a:ext cx="158750" cy="115888"/>
            </a:xfrm>
            <a:custGeom>
              <a:avLst/>
              <a:gdLst>
                <a:gd name="T0" fmla="*/ 15 w 37"/>
                <a:gd name="T1" fmla="*/ 27 h 27"/>
                <a:gd name="T2" fmla="*/ 27 w 37"/>
                <a:gd name="T3" fmla="*/ 22 h 27"/>
                <a:gd name="T4" fmla="*/ 37 w 37"/>
                <a:gd name="T5" fmla="*/ 14 h 27"/>
                <a:gd name="T6" fmla="*/ 27 w 37"/>
                <a:gd name="T7" fmla="*/ 6 h 27"/>
                <a:gd name="T8" fmla="*/ 14 w 37"/>
                <a:gd name="T9" fmla="*/ 0 h 27"/>
                <a:gd name="T10" fmla="*/ 0 w 37"/>
                <a:gd name="T11" fmla="*/ 14 h 27"/>
                <a:gd name="T12" fmla="*/ 15 w 37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7">
                  <a:moveTo>
                    <a:pt x="15" y="27"/>
                  </a:moveTo>
                  <a:cubicBezTo>
                    <a:pt x="18" y="27"/>
                    <a:pt x="22" y="26"/>
                    <a:pt x="27" y="2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2"/>
                    <a:pt x="18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1"/>
                    <a:pt x="7" y="27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 319"/>
            <p:cNvSpPr>
              <a:spLocks/>
            </p:cNvSpPr>
            <p:nvPr/>
          </p:nvSpPr>
          <p:spPr bwMode="auto">
            <a:xfrm>
              <a:off x="1949450" y="2698750"/>
              <a:ext cx="115888" cy="146050"/>
            </a:xfrm>
            <a:custGeom>
              <a:avLst/>
              <a:gdLst>
                <a:gd name="T0" fmla="*/ 14 w 27"/>
                <a:gd name="T1" fmla="*/ 0 h 34"/>
                <a:gd name="T2" fmla="*/ 0 w 27"/>
                <a:gd name="T3" fmla="*/ 13 h 34"/>
                <a:gd name="T4" fmla="*/ 5 w 27"/>
                <a:gd name="T5" fmla="*/ 24 h 34"/>
                <a:gd name="T6" fmla="*/ 14 w 27"/>
                <a:gd name="T7" fmla="*/ 34 h 34"/>
                <a:gd name="T8" fmla="*/ 22 w 27"/>
                <a:gd name="T9" fmla="*/ 24 h 34"/>
                <a:gd name="T10" fmla="*/ 27 w 27"/>
                <a:gd name="T11" fmla="*/ 13 h 34"/>
                <a:gd name="T12" fmla="*/ 14 w 27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4">
                  <a:moveTo>
                    <a:pt x="14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7"/>
                    <a:pt x="1" y="19"/>
                    <a:pt x="5" y="2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6" y="19"/>
                    <a:pt x="27" y="17"/>
                    <a:pt x="27" y="13"/>
                  </a:cubicBezTo>
                  <a:cubicBezTo>
                    <a:pt x="27" y="6"/>
                    <a:pt x="21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Freeform 320"/>
            <p:cNvSpPr>
              <a:spLocks/>
            </p:cNvSpPr>
            <p:nvPr/>
          </p:nvSpPr>
          <p:spPr bwMode="auto">
            <a:xfrm>
              <a:off x="1773238" y="2865438"/>
              <a:ext cx="482600" cy="500063"/>
            </a:xfrm>
            <a:custGeom>
              <a:avLst/>
              <a:gdLst>
                <a:gd name="T0" fmla="*/ 0 w 112"/>
                <a:gd name="T1" fmla="*/ 116 h 116"/>
                <a:gd name="T2" fmla="*/ 112 w 112"/>
                <a:gd name="T3" fmla="*/ 116 h 116"/>
                <a:gd name="T4" fmla="*/ 112 w 112"/>
                <a:gd name="T5" fmla="*/ 86 h 116"/>
                <a:gd name="T6" fmla="*/ 104 w 112"/>
                <a:gd name="T7" fmla="*/ 87 h 116"/>
                <a:gd name="T8" fmla="*/ 74 w 112"/>
                <a:gd name="T9" fmla="*/ 57 h 116"/>
                <a:gd name="T10" fmla="*/ 104 w 112"/>
                <a:gd name="T11" fmla="*/ 26 h 116"/>
                <a:gd name="T12" fmla="*/ 112 w 112"/>
                <a:gd name="T13" fmla="*/ 28 h 116"/>
                <a:gd name="T14" fmla="*/ 112 w 112"/>
                <a:gd name="T15" fmla="*/ 0 h 116"/>
                <a:gd name="T16" fmla="*/ 0 w 112"/>
                <a:gd name="T17" fmla="*/ 0 h 116"/>
                <a:gd name="T18" fmla="*/ 0 w 112"/>
                <a:gd name="T1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6">
                  <a:moveTo>
                    <a:pt x="0" y="116"/>
                  </a:moveTo>
                  <a:cubicBezTo>
                    <a:pt x="112" y="116"/>
                    <a:pt x="112" y="116"/>
                    <a:pt x="112" y="11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7" y="87"/>
                    <a:pt x="104" y="87"/>
                  </a:cubicBezTo>
                  <a:cubicBezTo>
                    <a:pt x="87" y="87"/>
                    <a:pt x="74" y="74"/>
                    <a:pt x="74" y="57"/>
                  </a:cubicBezTo>
                  <a:cubicBezTo>
                    <a:pt x="74" y="40"/>
                    <a:pt x="87" y="26"/>
                    <a:pt x="104" y="26"/>
                  </a:cubicBezTo>
                  <a:cubicBezTo>
                    <a:pt x="107" y="26"/>
                    <a:pt x="108" y="27"/>
                    <a:pt x="112" y="2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42347" y="3126296"/>
            <a:ext cx="494110" cy="501254"/>
            <a:chOff x="1597025" y="3868738"/>
            <a:chExt cx="658813" cy="668338"/>
          </a:xfrm>
          <a:solidFill>
            <a:srgbClr val="E1C784"/>
          </a:solidFill>
        </p:grpSpPr>
        <p:sp>
          <p:nvSpPr>
            <p:cNvPr id="79" name="Freeform 321"/>
            <p:cNvSpPr>
              <a:spLocks/>
            </p:cNvSpPr>
            <p:nvPr/>
          </p:nvSpPr>
          <p:spPr bwMode="auto">
            <a:xfrm>
              <a:off x="1597025" y="4222750"/>
              <a:ext cx="158750" cy="115888"/>
            </a:xfrm>
            <a:custGeom>
              <a:avLst/>
              <a:gdLst>
                <a:gd name="T0" fmla="*/ 15 w 37"/>
                <a:gd name="T1" fmla="*/ 27 h 27"/>
                <a:gd name="T2" fmla="*/ 27 w 37"/>
                <a:gd name="T3" fmla="*/ 22 h 27"/>
                <a:gd name="T4" fmla="*/ 37 w 37"/>
                <a:gd name="T5" fmla="*/ 14 h 27"/>
                <a:gd name="T6" fmla="*/ 27 w 37"/>
                <a:gd name="T7" fmla="*/ 6 h 27"/>
                <a:gd name="T8" fmla="*/ 14 w 37"/>
                <a:gd name="T9" fmla="*/ 0 h 27"/>
                <a:gd name="T10" fmla="*/ 0 w 37"/>
                <a:gd name="T11" fmla="*/ 14 h 27"/>
                <a:gd name="T12" fmla="*/ 15 w 37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7">
                  <a:moveTo>
                    <a:pt x="15" y="27"/>
                  </a:moveTo>
                  <a:cubicBezTo>
                    <a:pt x="18" y="27"/>
                    <a:pt x="22" y="26"/>
                    <a:pt x="27" y="2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2"/>
                    <a:pt x="18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1"/>
                    <a:pt x="7" y="27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 322"/>
            <p:cNvSpPr>
              <a:spLocks/>
            </p:cNvSpPr>
            <p:nvPr/>
          </p:nvSpPr>
          <p:spPr bwMode="auto">
            <a:xfrm>
              <a:off x="1949450" y="3868738"/>
              <a:ext cx="115888" cy="147638"/>
            </a:xfrm>
            <a:custGeom>
              <a:avLst/>
              <a:gdLst>
                <a:gd name="T0" fmla="*/ 14 w 27"/>
                <a:gd name="T1" fmla="*/ 0 h 34"/>
                <a:gd name="T2" fmla="*/ 0 w 27"/>
                <a:gd name="T3" fmla="*/ 13 h 34"/>
                <a:gd name="T4" fmla="*/ 5 w 27"/>
                <a:gd name="T5" fmla="*/ 24 h 34"/>
                <a:gd name="T6" fmla="*/ 14 w 27"/>
                <a:gd name="T7" fmla="*/ 34 h 34"/>
                <a:gd name="T8" fmla="*/ 22 w 27"/>
                <a:gd name="T9" fmla="*/ 24 h 34"/>
                <a:gd name="T10" fmla="*/ 27 w 27"/>
                <a:gd name="T11" fmla="*/ 13 h 34"/>
                <a:gd name="T12" fmla="*/ 14 w 27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4">
                  <a:moveTo>
                    <a:pt x="14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7"/>
                    <a:pt x="1" y="19"/>
                    <a:pt x="5" y="2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6" y="19"/>
                    <a:pt x="27" y="17"/>
                    <a:pt x="27" y="13"/>
                  </a:cubicBezTo>
                  <a:cubicBezTo>
                    <a:pt x="27" y="6"/>
                    <a:pt x="21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Freeform 323"/>
            <p:cNvSpPr>
              <a:spLocks/>
            </p:cNvSpPr>
            <p:nvPr/>
          </p:nvSpPr>
          <p:spPr bwMode="auto">
            <a:xfrm>
              <a:off x="1773238" y="4037013"/>
              <a:ext cx="482600" cy="500063"/>
            </a:xfrm>
            <a:custGeom>
              <a:avLst/>
              <a:gdLst>
                <a:gd name="T0" fmla="*/ 0 w 112"/>
                <a:gd name="T1" fmla="*/ 116 h 116"/>
                <a:gd name="T2" fmla="*/ 112 w 112"/>
                <a:gd name="T3" fmla="*/ 116 h 116"/>
                <a:gd name="T4" fmla="*/ 112 w 112"/>
                <a:gd name="T5" fmla="*/ 86 h 116"/>
                <a:gd name="T6" fmla="*/ 104 w 112"/>
                <a:gd name="T7" fmla="*/ 87 h 116"/>
                <a:gd name="T8" fmla="*/ 74 w 112"/>
                <a:gd name="T9" fmla="*/ 57 h 116"/>
                <a:gd name="T10" fmla="*/ 104 w 112"/>
                <a:gd name="T11" fmla="*/ 26 h 116"/>
                <a:gd name="T12" fmla="*/ 112 w 112"/>
                <a:gd name="T13" fmla="*/ 28 h 116"/>
                <a:gd name="T14" fmla="*/ 112 w 112"/>
                <a:gd name="T15" fmla="*/ 0 h 116"/>
                <a:gd name="T16" fmla="*/ 0 w 112"/>
                <a:gd name="T17" fmla="*/ 0 h 116"/>
                <a:gd name="T18" fmla="*/ 0 w 112"/>
                <a:gd name="T1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6">
                  <a:moveTo>
                    <a:pt x="0" y="116"/>
                  </a:moveTo>
                  <a:cubicBezTo>
                    <a:pt x="112" y="116"/>
                    <a:pt x="112" y="116"/>
                    <a:pt x="112" y="11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7" y="87"/>
                    <a:pt x="104" y="87"/>
                  </a:cubicBezTo>
                  <a:cubicBezTo>
                    <a:pt x="87" y="87"/>
                    <a:pt x="74" y="74"/>
                    <a:pt x="74" y="57"/>
                  </a:cubicBezTo>
                  <a:cubicBezTo>
                    <a:pt x="74" y="40"/>
                    <a:pt x="87" y="26"/>
                    <a:pt x="104" y="26"/>
                  </a:cubicBezTo>
                  <a:cubicBezTo>
                    <a:pt x="107" y="26"/>
                    <a:pt x="108" y="27"/>
                    <a:pt x="112" y="2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42347" y="4004977"/>
            <a:ext cx="494110" cy="501254"/>
            <a:chOff x="1597025" y="5040313"/>
            <a:chExt cx="658813" cy="668338"/>
          </a:xfrm>
          <a:solidFill>
            <a:srgbClr val="B08543"/>
          </a:solidFill>
        </p:grpSpPr>
        <p:sp>
          <p:nvSpPr>
            <p:cNvPr id="83" name="Freeform 324"/>
            <p:cNvSpPr>
              <a:spLocks/>
            </p:cNvSpPr>
            <p:nvPr/>
          </p:nvSpPr>
          <p:spPr bwMode="auto">
            <a:xfrm>
              <a:off x="1597025" y="5394325"/>
              <a:ext cx="158750" cy="115888"/>
            </a:xfrm>
            <a:custGeom>
              <a:avLst/>
              <a:gdLst>
                <a:gd name="T0" fmla="*/ 15 w 37"/>
                <a:gd name="T1" fmla="*/ 27 h 27"/>
                <a:gd name="T2" fmla="*/ 27 w 37"/>
                <a:gd name="T3" fmla="*/ 22 h 27"/>
                <a:gd name="T4" fmla="*/ 37 w 37"/>
                <a:gd name="T5" fmla="*/ 14 h 27"/>
                <a:gd name="T6" fmla="*/ 27 w 37"/>
                <a:gd name="T7" fmla="*/ 6 h 27"/>
                <a:gd name="T8" fmla="*/ 14 w 37"/>
                <a:gd name="T9" fmla="*/ 0 h 27"/>
                <a:gd name="T10" fmla="*/ 0 w 37"/>
                <a:gd name="T11" fmla="*/ 14 h 27"/>
                <a:gd name="T12" fmla="*/ 15 w 37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7">
                  <a:moveTo>
                    <a:pt x="15" y="27"/>
                  </a:moveTo>
                  <a:cubicBezTo>
                    <a:pt x="18" y="27"/>
                    <a:pt x="22" y="26"/>
                    <a:pt x="27" y="2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2"/>
                    <a:pt x="18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1"/>
                    <a:pt x="7" y="27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Freeform 325"/>
            <p:cNvSpPr>
              <a:spLocks/>
            </p:cNvSpPr>
            <p:nvPr/>
          </p:nvSpPr>
          <p:spPr bwMode="auto">
            <a:xfrm>
              <a:off x="1949450" y="5040313"/>
              <a:ext cx="115888" cy="146050"/>
            </a:xfrm>
            <a:custGeom>
              <a:avLst/>
              <a:gdLst>
                <a:gd name="T0" fmla="*/ 14 w 27"/>
                <a:gd name="T1" fmla="*/ 0 h 34"/>
                <a:gd name="T2" fmla="*/ 0 w 27"/>
                <a:gd name="T3" fmla="*/ 13 h 34"/>
                <a:gd name="T4" fmla="*/ 5 w 27"/>
                <a:gd name="T5" fmla="*/ 24 h 34"/>
                <a:gd name="T6" fmla="*/ 14 w 27"/>
                <a:gd name="T7" fmla="*/ 34 h 34"/>
                <a:gd name="T8" fmla="*/ 22 w 27"/>
                <a:gd name="T9" fmla="*/ 24 h 34"/>
                <a:gd name="T10" fmla="*/ 27 w 27"/>
                <a:gd name="T11" fmla="*/ 13 h 34"/>
                <a:gd name="T12" fmla="*/ 14 w 27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4">
                  <a:moveTo>
                    <a:pt x="14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7"/>
                    <a:pt x="1" y="19"/>
                    <a:pt x="5" y="2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6" y="19"/>
                    <a:pt x="27" y="17"/>
                    <a:pt x="27" y="13"/>
                  </a:cubicBezTo>
                  <a:cubicBezTo>
                    <a:pt x="27" y="6"/>
                    <a:pt x="21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326"/>
            <p:cNvSpPr>
              <a:spLocks/>
            </p:cNvSpPr>
            <p:nvPr/>
          </p:nvSpPr>
          <p:spPr bwMode="auto">
            <a:xfrm>
              <a:off x="1773238" y="5208588"/>
              <a:ext cx="482600" cy="500063"/>
            </a:xfrm>
            <a:custGeom>
              <a:avLst/>
              <a:gdLst>
                <a:gd name="T0" fmla="*/ 0 w 112"/>
                <a:gd name="T1" fmla="*/ 116 h 116"/>
                <a:gd name="T2" fmla="*/ 112 w 112"/>
                <a:gd name="T3" fmla="*/ 116 h 116"/>
                <a:gd name="T4" fmla="*/ 112 w 112"/>
                <a:gd name="T5" fmla="*/ 86 h 116"/>
                <a:gd name="T6" fmla="*/ 104 w 112"/>
                <a:gd name="T7" fmla="*/ 87 h 116"/>
                <a:gd name="T8" fmla="*/ 74 w 112"/>
                <a:gd name="T9" fmla="*/ 57 h 116"/>
                <a:gd name="T10" fmla="*/ 104 w 112"/>
                <a:gd name="T11" fmla="*/ 26 h 116"/>
                <a:gd name="T12" fmla="*/ 112 w 112"/>
                <a:gd name="T13" fmla="*/ 28 h 116"/>
                <a:gd name="T14" fmla="*/ 112 w 112"/>
                <a:gd name="T15" fmla="*/ 0 h 116"/>
                <a:gd name="T16" fmla="*/ 0 w 112"/>
                <a:gd name="T17" fmla="*/ 0 h 116"/>
                <a:gd name="T18" fmla="*/ 0 w 112"/>
                <a:gd name="T1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6">
                  <a:moveTo>
                    <a:pt x="0" y="116"/>
                  </a:moveTo>
                  <a:cubicBezTo>
                    <a:pt x="112" y="116"/>
                    <a:pt x="112" y="116"/>
                    <a:pt x="112" y="11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7" y="87"/>
                    <a:pt x="104" y="87"/>
                  </a:cubicBezTo>
                  <a:cubicBezTo>
                    <a:pt x="87" y="87"/>
                    <a:pt x="74" y="74"/>
                    <a:pt x="74" y="57"/>
                  </a:cubicBezTo>
                  <a:cubicBezTo>
                    <a:pt x="74" y="40"/>
                    <a:pt x="87" y="26"/>
                    <a:pt x="104" y="26"/>
                  </a:cubicBezTo>
                  <a:cubicBezTo>
                    <a:pt x="107" y="26"/>
                    <a:pt x="108" y="27"/>
                    <a:pt x="112" y="2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254544" y="1204754"/>
            <a:ext cx="3448844" cy="3453740"/>
            <a:chOff x="6501342" y="1241777"/>
            <a:chExt cx="4598458" cy="4604986"/>
          </a:xfrm>
        </p:grpSpPr>
        <p:grpSp>
          <p:nvGrpSpPr>
            <p:cNvPr id="87" name="组合 86"/>
            <p:cNvGrpSpPr/>
            <p:nvPr/>
          </p:nvGrpSpPr>
          <p:grpSpPr>
            <a:xfrm>
              <a:off x="6501342" y="1241777"/>
              <a:ext cx="4598458" cy="4604986"/>
              <a:chOff x="5172075" y="2030413"/>
              <a:chExt cx="3354388" cy="3359150"/>
            </a:xfrm>
          </p:grpSpPr>
          <p:sp>
            <p:nvSpPr>
              <p:cNvPr id="92" name="Freeform 307"/>
              <p:cNvSpPr>
                <a:spLocks/>
              </p:cNvSpPr>
              <p:nvPr/>
            </p:nvSpPr>
            <p:spPr bwMode="auto">
              <a:xfrm>
                <a:off x="6018213" y="2057400"/>
                <a:ext cx="1655763" cy="1652588"/>
              </a:xfrm>
              <a:custGeom>
                <a:avLst/>
                <a:gdLst>
                  <a:gd name="T0" fmla="*/ 281 w 385"/>
                  <a:gd name="T1" fmla="*/ 39 h 384"/>
                  <a:gd name="T2" fmla="*/ 267 w 385"/>
                  <a:gd name="T3" fmla="*/ 74 h 384"/>
                  <a:gd name="T4" fmla="*/ 193 w 385"/>
                  <a:gd name="T5" fmla="*/ 0 h 384"/>
                  <a:gd name="T6" fmla="*/ 0 w 385"/>
                  <a:gd name="T7" fmla="*/ 192 h 384"/>
                  <a:gd name="T8" fmla="*/ 75 w 385"/>
                  <a:gd name="T9" fmla="*/ 267 h 384"/>
                  <a:gd name="T10" fmla="*/ 88 w 385"/>
                  <a:gd name="T11" fmla="*/ 231 h 384"/>
                  <a:gd name="T12" fmla="*/ 153 w 385"/>
                  <a:gd name="T13" fmla="*/ 231 h 384"/>
                  <a:gd name="T14" fmla="*/ 152 w 385"/>
                  <a:gd name="T15" fmla="*/ 296 h 384"/>
                  <a:gd name="T16" fmla="*/ 117 w 385"/>
                  <a:gd name="T17" fmla="*/ 309 h 384"/>
                  <a:gd name="T18" fmla="*/ 193 w 385"/>
                  <a:gd name="T19" fmla="*/ 384 h 384"/>
                  <a:gd name="T20" fmla="*/ 268 w 385"/>
                  <a:gd name="T21" fmla="*/ 309 h 384"/>
                  <a:gd name="T22" fmla="*/ 233 w 385"/>
                  <a:gd name="T23" fmla="*/ 296 h 384"/>
                  <a:gd name="T24" fmla="*/ 233 w 385"/>
                  <a:gd name="T25" fmla="*/ 231 h 384"/>
                  <a:gd name="T26" fmla="*/ 297 w 385"/>
                  <a:gd name="T27" fmla="*/ 232 h 384"/>
                  <a:gd name="T28" fmla="*/ 310 w 385"/>
                  <a:gd name="T29" fmla="*/ 267 h 384"/>
                  <a:gd name="T30" fmla="*/ 385 w 385"/>
                  <a:gd name="T31" fmla="*/ 192 h 384"/>
                  <a:gd name="T32" fmla="*/ 310 w 385"/>
                  <a:gd name="T33" fmla="*/ 117 h 384"/>
                  <a:gd name="T34" fmla="*/ 345 w 385"/>
                  <a:gd name="T35" fmla="*/ 103 h 384"/>
                  <a:gd name="T36" fmla="*/ 345 w 385"/>
                  <a:gd name="T37" fmla="*/ 39 h 384"/>
                  <a:gd name="T38" fmla="*/ 281 w 385"/>
                  <a:gd name="T39" fmla="*/ 3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5" h="384">
                    <a:moveTo>
                      <a:pt x="281" y="39"/>
                    </a:moveTo>
                    <a:cubicBezTo>
                      <a:pt x="271" y="49"/>
                      <a:pt x="267" y="61"/>
                      <a:pt x="267" y="74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75" y="267"/>
                      <a:pt x="75" y="267"/>
                      <a:pt x="75" y="267"/>
                    </a:cubicBezTo>
                    <a:cubicBezTo>
                      <a:pt x="75" y="254"/>
                      <a:pt x="79" y="241"/>
                      <a:pt x="88" y="231"/>
                    </a:cubicBezTo>
                    <a:cubicBezTo>
                      <a:pt x="106" y="214"/>
                      <a:pt x="135" y="214"/>
                      <a:pt x="153" y="231"/>
                    </a:cubicBezTo>
                    <a:cubicBezTo>
                      <a:pt x="170" y="249"/>
                      <a:pt x="170" y="278"/>
                      <a:pt x="152" y="296"/>
                    </a:cubicBezTo>
                    <a:cubicBezTo>
                      <a:pt x="143" y="305"/>
                      <a:pt x="130" y="309"/>
                      <a:pt x="117" y="309"/>
                    </a:cubicBezTo>
                    <a:cubicBezTo>
                      <a:pt x="193" y="384"/>
                      <a:pt x="193" y="384"/>
                      <a:pt x="193" y="384"/>
                    </a:cubicBezTo>
                    <a:cubicBezTo>
                      <a:pt x="268" y="309"/>
                      <a:pt x="268" y="309"/>
                      <a:pt x="268" y="309"/>
                    </a:cubicBezTo>
                    <a:cubicBezTo>
                      <a:pt x="255" y="309"/>
                      <a:pt x="243" y="305"/>
                      <a:pt x="233" y="296"/>
                    </a:cubicBezTo>
                    <a:cubicBezTo>
                      <a:pt x="215" y="278"/>
                      <a:pt x="215" y="249"/>
                      <a:pt x="233" y="231"/>
                    </a:cubicBezTo>
                    <a:cubicBezTo>
                      <a:pt x="251" y="214"/>
                      <a:pt x="279" y="214"/>
                      <a:pt x="297" y="232"/>
                    </a:cubicBezTo>
                    <a:cubicBezTo>
                      <a:pt x="307" y="241"/>
                      <a:pt x="311" y="254"/>
                      <a:pt x="310" y="267"/>
                    </a:cubicBezTo>
                    <a:cubicBezTo>
                      <a:pt x="385" y="192"/>
                      <a:pt x="385" y="192"/>
                      <a:pt x="385" y="192"/>
                    </a:cubicBezTo>
                    <a:cubicBezTo>
                      <a:pt x="310" y="117"/>
                      <a:pt x="310" y="117"/>
                      <a:pt x="310" y="117"/>
                    </a:cubicBezTo>
                    <a:cubicBezTo>
                      <a:pt x="323" y="117"/>
                      <a:pt x="335" y="113"/>
                      <a:pt x="345" y="103"/>
                    </a:cubicBezTo>
                    <a:cubicBezTo>
                      <a:pt x="362" y="86"/>
                      <a:pt x="362" y="57"/>
                      <a:pt x="345" y="39"/>
                    </a:cubicBezTo>
                    <a:cubicBezTo>
                      <a:pt x="327" y="22"/>
                      <a:pt x="298" y="22"/>
                      <a:pt x="281" y="39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Freeform 308"/>
              <p:cNvSpPr>
                <a:spLocks noEditPoints="1"/>
              </p:cNvSpPr>
              <p:nvPr/>
            </p:nvSpPr>
            <p:spPr bwMode="auto">
              <a:xfrm>
                <a:off x="5997575" y="2030413"/>
                <a:ext cx="1703388" cy="1704975"/>
              </a:xfrm>
              <a:custGeom>
                <a:avLst/>
                <a:gdLst>
                  <a:gd name="T0" fmla="*/ 198 w 396"/>
                  <a:gd name="T1" fmla="*/ 396 h 396"/>
                  <a:gd name="T2" fmla="*/ 113 w 396"/>
                  <a:gd name="T3" fmla="*/ 311 h 396"/>
                  <a:gd name="T4" fmla="*/ 123 w 396"/>
                  <a:gd name="T5" fmla="*/ 311 h 396"/>
                  <a:gd name="T6" fmla="*/ 155 w 396"/>
                  <a:gd name="T7" fmla="*/ 299 h 396"/>
                  <a:gd name="T8" fmla="*/ 167 w 396"/>
                  <a:gd name="T9" fmla="*/ 269 h 396"/>
                  <a:gd name="T10" fmla="*/ 155 w 396"/>
                  <a:gd name="T11" fmla="*/ 240 h 396"/>
                  <a:gd name="T12" fmla="*/ 126 w 396"/>
                  <a:gd name="T13" fmla="*/ 228 h 396"/>
                  <a:gd name="T14" fmla="*/ 96 w 396"/>
                  <a:gd name="T15" fmla="*/ 240 h 396"/>
                  <a:gd name="T16" fmla="*/ 84 w 396"/>
                  <a:gd name="T17" fmla="*/ 272 h 396"/>
                  <a:gd name="T18" fmla="*/ 84 w 396"/>
                  <a:gd name="T19" fmla="*/ 282 h 396"/>
                  <a:gd name="T20" fmla="*/ 0 w 396"/>
                  <a:gd name="T21" fmla="*/ 198 h 396"/>
                  <a:gd name="T22" fmla="*/ 198 w 396"/>
                  <a:gd name="T23" fmla="*/ 0 h 396"/>
                  <a:gd name="T24" fmla="*/ 269 w 396"/>
                  <a:gd name="T25" fmla="*/ 71 h 396"/>
                  <a:gd name="T26" fmla="*/ 283 w 396"/>
                  <a:gd name="T27" fmla="*/ 42 h 396"/>
                  <a:gd name="T28" fmla="*/ 318 w 396"/>
                  <a:gd name="T29" fmla="*/ 28 h 396"/>
                  <a:gd name="T30" fmla="*/ 353 w 396"/>
                  <a:gd name="T31" fmla="*/ 42 h 396"/>
                  <a:gd name="T32" fmla="*/ 353 w 396"/>
                  <a:gd name="T33" fmla="*/ 112 h 396"/>
                  <a:gd name="T34" fmla="*/ 324 w 396"/>
                  <a:gd name="T35" fmla="*/ 126 h 396"/>
                  <a:gd name="T36" fmla="*/ 396 w 396"/>
                  <a:gd name="T37" fmla="*/ 198 h 396"/>
                  <a:gd name="T38" fmla="*/ 311 w 396"/>
                  <a:gd name="T39" fmla="*/ 282 h 396"/>
                  <a:gd name="T40" fmla="*/ 311 w 396"/>
                  <a:gd name="T41" fmla="*/ 272 h 396"/>
                  <a:gd name="T42" fmla="*/ 299 w 396"/>
                  <a:gd name="T43" fmla="*/ 240 h 396"/>
                  <a:gd name="T44" fmla="*/ 270 w 396"/>
                  <a:gd name="T45" fmla="*/ 228 h 396"/>
                  <a:gd name="T46" fmla="*/ 241 w 396"/>
                  <a:gd name="T47" fmla="*/ 240 h 396"/>
                  <a:gd name="T48" fmla="*/ 229 w 396"/>
                  <a:gd name="T49" fmla="*/ 269 h 396"/>
                  <a:gd name="T50" fmla="*/ 241 w 396"/>
                  <a:gd name="T51" fmla="*/ 299 h 396"/>
                  <a:gd name="T52" fmla="*/ 272 w 396"/>
                  <a:gd name="T53" fmla="*/ 311 h 396"/>
                  <a:gd name="T54" fmla="*/ 283 w 396"/>
                  <a:gd name="T55" fmla="*/ 311 h 396"/>
                  <a:gd name="T56" fmla="*/ 198 w 396"/>
                  <a:gd name="T57" fmla="*/ 396 h 396"/>
                  <a:gd name="T58" fmla="*/ 131 w 396"/>
                  <a:gd name="T59" fmla="*/ 318 h 396"/>
                  <a:gd name="T60" fmla="*/ 198 w 396"/>
                  <a:gd name="T61" fmla="*/ 385 h 396"/>
                  <a:gd name="T62" fmla="*/ 264 w 396"/>
                  <a:gd name="T63" fmla="*/ 318 h 396"/>
                  <a:gd name="T64" fmla="*/ 235 w 396"/>
                  <a:gd name="T65" fmla="*/ 304 h 396"/>
                  <a:gd name="T66" fmla="*/ 221 w 396"/>
                  <a:gd name="T67" fmla="*/ 269 h 396"/>
                  <a:gd name="T68" fmla="*/ 235 w 396"/>
                  <a:gd name="T69" fmla="*/ 235 h 396"/>
                  <a:gd name="T70" fmla="*/ 270 w 396"/>
                  <a:gd name="T71" fmla="*/ 220 h 396"/>
                  <a:gd name="T72" fmla="*/ 305 w 396"/>
                  <a:gd name="T73" fmla="*/ 235 h 396"/>
                  <a:gd name="T74" fmla="*/ 319 w 396"/>
                  <a:gd name="T75" fmla="*/ 263 h 396"/>
                  <a:gd name="T76" fmla="*/ 384 w 396"/>
                  <a:gd name="T77" fmla="*/ 198 h 396"/>
                  <a:gd name="T78" fmla="*/ 305 w 396"/>
                  <a:gd name="T79" fmla="*/ 118 h 396"/>
                  <a:gd name="T80" fmla="*/ 316 w 396"/>
                  <a:gd name="T81" fmla="*/ 119 h 396"/>
                  <a:gd name="T82" fmla="*/ 347 w 396"/>
                  <a:gd name="T83" fmla="*/ 106 h 396"/>
                  <a:gd name="T84" fmla="*/ 347 w 396"/>
                  <a:gd name="T85" fmla="*/ 48 h 396"/>
                  <a:gd name="T86" fmla="*/ 318 w 396"/>
                  <a:gd name="T87" fmla="*/ 36 h 396"/>
                  <a:gd name="T88" fmla="*/ 288 w 396"/>
                  <a:gd name="T89" fmla="*/ 48 h 396"/>
                  <a:gd name="T90" fmla="*/ 276 w 396"/>
                  <a:gd name="T91" fmla="*/ 80 h 396"/>
                  <a:gd name="T92" fmla="*/ 276 w 396"/>
                  <a:gd name="T93" fmla="*/ 90 h 396"/>
                  <a:gd name="T94" fmla="*/ 198 w 396"/>
                  <a:gd name="T95" fmla="*/ 11 h 396"/>
                  <a:gd name="T96" fmla="*/ 11 w 396"/>
                  <a:gd name="T97" fmla="*/ 198 h 396"/>
                  <a:gd name="T98" fmla="*/ 77 w 396"/>
                  <a:gd name="T99" fmla="*/ 263 h 396"/>
                  <a:gd name="T100" fmla="*/ 91 w 396"/>
                  <a:gd name="T101" fmla="*/ 235 h 396"/>
                  <a:gd name="T102" fmla="*/ 126 w 396"/>
                  <a:gd name="T103" fmla="*/ 220 h 396"/>
                  <a:gd name="T104" fmla="*/ 160 w 396"/>
                  <a:gd name="T105" fmla="*/ 235 h 396"/>
                  <a:gd name="T106" fmla="*/ 175 w 396"/>
                  <a:gd name="T107" fmla="*/ 270 h 396"/>
                  <a:gd name="T108" fmla="*/ 160 w 396"/>
                  <a:gd name="T109" fmla="*/ 304 h 396"/>
                  <a:gd name="T110" fmla="*/ 131 w 396"/>
                  <a:gd name="T111" fmla="*/ 318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6" h="396">
                    <a:moveTo>
                      <a:pt x="198" y="396"/>
                    </a:moveTo>
                    <a:cubicBezTo>
                      <a:pt x="113" y="311"/>
                      <a:pt x="113" y="311"/>
                      <a:pt x="113" y="311"/>
                    </a:cubicBezTo>
                    <a:cubicBezTo>
                      <a:pt x="123" y="311"/>
                      <a:pt x="123" y="311"/>
                      <a:pt x="123" y="311"/>
                    </a:cubicBezTo>
                    <a:cubicBezTo>
                      <a:pt x="136" y="311"/>
                      <a:pt x="147" y="307"/>
                      <a:pt x="155" y="299"/>
                    </a:cubicBezTo>
                    <a:cubicBezTo>
                      <a:pt x="162" y="291"/>
                      <a:pt x="167" y="281"/>
                      <a:pt x="167" y="269"/>
                    </a:cubicBezTo>
                    <a:cubicBezTo>
                      <a:pt x="167" y="258"/>
                      <a:pt x="163" y="248"/>
                      <a:pt x="155" y="240"/>
                    </a:cubicBezTo>
                    <a:cubicBezTo>
                      <a:pt x="147" y="232"/>
                      <a:pt x="137" y="228"/>
                      <a:pt x="126" y="228"/>
                    </a:cubicBezTo>
                    <a:cubicBezTo>
                      <a:pt x="114" y="228"/>
                      <a:pt x="104" y="232"/>
                      <a:pt x="96" y="240"/>
                    </a:cubicBezTo>
                    <a:cubicBezTo>
                      <a:pt x="88" y="249"/>
                      <a:pt x="84" y="260"/>
                      <a:pt x="84" y="272"/>
                    </a:cubicBezTo>
                    <a:cubicBezTo>
                      <a:pt x="84" y="282"/>
                      <a:pt x="84" y="282"/>
                      <a:pt x="84" y="282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69" y="71"/>
                      <a:pt x="269" y="71"/>
                      <a:pt x="269" y="71"/>
                    </a:cubicBezTo>
                    <a:cubicBezTo>
                      <a:pt x="270" y="60"/>
                      <a:pt x="275" y="50"/>
                      <a:pt x="283" y="42"/>
                    </a:cubicBezTo>
                    <a:cubicBezTo>
                      <a:pt x="292" y="33"/>
                      <a:pt x="304" y="28"/>
                      <a:pt x="318" y="28"/>
                    </a:cubicBezTo>
                    <a:cubicBezTo>
                      <a:pt x="331" y="28"/>
                      <a:pt x="343" y="33"/>
                      <a:pt x="353" y="42"/>
                    </a:cubicBezTo>
                    <a:cubicBezTo>
                      <a:pt x="372" y="62"/>
                      <a:pt x="372" y="93"/>
                      <a:pt x="353" y="112"/>
                    </a:cubicBezTo>
                    <a:cubicBezTo>
                      <a:pt x="345" y="120"/>
                      <a:pt x="335" y="125"/>
                      <a:pt x="324" y="126"/>
                    </a:cubicBezTo>
                    <a:cubicBezTo>
                      <a:pt x="396" y="198"/>
                      <a:pt x="396" y="198"/>
                      <a:pt x="396" y="198"/>
                    </a:cubicBezTo>
                    <a:cubicBezTo>
                      <a:pt x="311" y="282"/>
                      <a:pt x="311" y="282"/>
                      <a:pt x="311" y="282"/>
                    </a:cubicBezTo>
                    <a:cubicBezTo>
                      <a:pt x="311" y="272"/>
                      <a:pt x="311" y="272"/>
                      <a:pt x="311" y="272"/>
                    </a:cubicBezTo>
                    <a:cubicBezTo>
                      <a:pt x="312" y="260"/>
                      <a:pt x="307" y="249"/>
                      <a:pt x="299" y="240"/>
                    </a:cubicBezTo>
                    <a:cubicBezTo>
                      <a:pt x="291" y="233"/>
                      <a:pt x="281" y="228"/>
                      <a:pt x="270" y="228"/>
                    </a:cubicBezTo>
                    <a:cubicBezTo>
                      <a:pt x="259" y="228"/>
                      <a:pt x="248" y="232"/>
                      <a:pt x="241" y="240"/>
                    </a:cubicBezTo>
                    <a:cubicBezTo>
                      <a:pt x="233" y="248"/>
                      <a:pt x="229" y="258"/>
                      <a:pt x="229" y="269"/>
                    </a:cubicBezTo>
                    <a:cubicBezTo>
                      <a:pt x="229" y="281"/>
                      <a:pt x="233" y="291"/>
                      <a:pt x="241" y="299"/>
                    </a:cubicBezTo>
                    <a:cubicBezTo>
                      <a:pt x="249" y="307"/>
                      <a:pt x="260" y="311"/>
                      <a:pt x="272" y="311"/>
                    </a:cubicBezTo>
                    <a:cubicBezTo>
                      <a:pt x="283" y="311"/>
                      <a:pt x="283" y="311"/>
                      <a:pt x="283" y="311"/>
                    </a:cubicBezTo>
                    <a:lnTo>
                      <a:pt x="198" y="396"/>
                    </a:lnTo>
                    <a:close/>
                    <a:moveTo>
                      <a:pt x="131" y="318"/>
                    </a:moveTo>
                    <a:cubicBezTo>
                      <a:pt x="198" y="385"/>
                      <a:pt x="198" y="385"/>
                      <a:pt x="198" y="385"/>
                    </a:cubicBezTo>
                    <a:cubicBezTo>
                      <a:pt x="264" y="318"/>
                      <a:pt x="264" y="318"/>
                      <a:pt x="264" y="318"/>
                    </a:cubicBezTo>
                    <a:cubicBezTo>
                      <a:pt x="253" y="317"/>
                      <a:pt x="243" y="312"/>
                      <a:pt x="235" y="304"/>
                    </a:cubicBezTo>
                    <a:cubicBezTo>
                      <a:pt x="226" y="295"/>
                      <a:pt x="221" y="283"/>
                      <a:pt x="221" y="269"/>
                    </a:cubicBezTo>
                    <a:cubicBezTo>
                      <a:pt x="221" y="256"/>
                      <a:pt x="226" y="244"/>
                      <a:pt x="235" y="235"/>
                    </a:cubicBezTo>
                    <a:cubicBezTo>
                      <a:pt x="244" y="225"/>
                      <a:pt x="257" y="220"/>
                      <a:pt x="270" y="220"/>
                    </a:cubicBezTo>
                    <a:cubicBezTo>
                      <a:pt x="283" y="220"/>
                      <a:pt x="296" y="225"/>
                      <a:pt x="305" y="235"/>
                    </a:cubicBezTo>
                    <a:cubicBezTo>
                      <a:pt x="313" y="242"/>
                      <a:pt x="317" y="252"/>
                      <a:pt x="319" y="263"/>
                    </a:cubicBezTo>
                    <a:cubicBezTo>
                      <a:pt x="384" y="198"/>
                      <a:pt x="384" y="198"/>
                      <a:pt x="384" y="198"/>
                    </a:cubicBezTo>
                    <a:cubicBezTo>
                      <a:pt x="305" y="118"/>
                      <a:pt x="305" y="118"/>
                      <a:pt x="305" y="118"/>
                    </a:cubicBezTo>
                    <a:cubicBezTo>
                      <a:pt x="316" y="119"/>
                      <a:pt x="316" y="119"/>
                      <a:pt x="316" y="119"/>
                    </a:cubicBezTo>
                    <a:cubicBezTo>
                      <a:pt x="328" y="119"/>
                      <a:pt x="339" y="114"/>
                      <a:pt x="347" y="106"/>
                    </a:cubicBezTo>
                    <a:cubicBezTo>
                      <a:pt x="363" y="90"/>
                      <a:pt x="363" y="64"/>
                      <a:pt x="347" y="48"/>
                    </a:cubicBezTo>
                    <a:cubicBezTo>
                      <a:pt x="339" y="40"/>
                      <a:pt x="329" y="36"/>
                      <a:pt x="318" y="36"/>
                    </a:cubicBezTo>
                    <a:cubicBezTo>
                      <a:pt x="307" y="36"/>
                      <a:pt x="296" y="40"/>
                      <a:pt x="288" y="48"/>
                    </a:cubicBezTo>
                    <a:cubicBezTo>
                      <a:pt x="280" y="56"/>
                      <a:pt x="276" y="67"/>
                      <a:pt x="276" y="80"/>
                    </a:cubicBezTo>
                    <a:cubicBezTo>
                      <a:pt x="276" y="90"/>
                      <a:pt x="276" y="90"/>
                      <a:pt x="276" y="90"/>
                    </a:cubicBezTo>
                    <a:cubicBezTo>
                      <a:pt x="198" y="11"/>
                      <a:pt x="198" y="11"/>
                      <a:pt x="198" y="11"/>
                    </a:cubicBezTo>
                    <a:cubicBezTo>
                      <a:pt x="11" y="198"/>
                      <a:pt x="11" y="198"/>
                      <a:pt x="11" y="198"/>
                    </a:cubicBezTo>
                    <a:cubicBezTo>
                      <a:pt x="77" y="263"/>
                      <a:pt x="77" y="263"/>
                      <a:pt x="77" y="263"/>
                    </a:cubicBezTo>
                    <a:cubicBezTo>
                      <a:pt x="78" y="252"/>
                      <a:pt x="83" y="242"/>
                      <a:pt x="91" y="235"/>
                    </a:cubicBezTo>
                    <a:cubicBezTo>
                      <a:pt x="100" y="225"/>
                      <a:pt x="112" y="220"/>
                      <a:pt x="126" y="220"/>
                    </a:cubicBezTo>
                    <a:cubicBezTo>
                      <a:pt x="139" y="220"/>
                      <a:pt x="151" y="225"/>
                      <a:pt x="160" y="235"/>
                    </a:cubicBezTo>
                    <a:cubicBezTo>
                      <a:pt x="170" y="244"/>
                      <a:pt x="175" y="256"/>
                      <a:pt x="175" y="270"/>
                    </a:cubicBezTo>
                    <a:cubicBezTo>
                      <a:pt x="175" y="283"/>
                      <a:pt x="170" y="295"/>
                      <a:pt x="160" y="304"/>
                    </a:cubicBezTo>
                    <a:cubicBezTo>
                      <a:pt x="153" y="312"/>
                      <a:pt x="143" y="317"/>
                      <a:pt x="131" y="3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Freeform 309"/>
              <p:cNvSpPr>
                <a:spLocks/>
              </p:cNvSpPr>
              <p:nvPr/>
            </p:nvSpPr>
            <p:spPr bwMode="auto">
              <a:xfrm>
                <a:off x="5192713" y="2882900"/>
                <a:ext cx="1655763" cy="1658938"/>
              </a:xfrm>
              <a:custGeom>
                <a:avLst/>
                <a:gdLst>
                  <a:gd name="T0" fmla="*/ 280 w 385"/>
                  <a:gd name="T1" fmla="*/ 39 h 385"/>
                  <a:gd name="T2" fmla="*/ 267 w 385"/>
                  <a:gd name="T3" fmla="*/ 75 h 385"/>
                  <a:gd name="T4" fmla="*/ 192 w 385"/>
                  <a:gd name="T5" fmla="*/ 0 h 385"/>
                  <a:gd name="T6" fmla="*/ 0 w 385"/>
                  <a:gd name="T7" fmla="*/ 192 h 385"/>
                  <a:gd name="T8" fmla="*/ 192 w 385"/>
                  <a:gd name="T9" fmla="*/ 385 h 385"/>
                  <a:gd name="T10" fmla="*/ 268 w 385"/>
                  <a:gd name="T11" fmla="*/ 309 h 385"/>
                  <a:gd name="T12" fmla="*/ 233 w 385"/>
                  <a:gd name="T13" fmla="*/ 296 h 385"/>
                  <a:gd name="T14" fmla="*/ 233 w 385"/>
                  <a:gd name="T15" fmla="*/ 232 h 385"/>
                  <a:gd name="T16" fmla="*/ 297 w 385"/>
                  <a:gd name="T17" fmla="*/ 232 h 385"/>
                  <a:gd name="T18" fmla="*/ 310 w 385"/>
                  <a:gd name="T19" fmla="*/ 267 h 385"/>
                  <a:gd name="T20" fmla="*/ 385 w 385"/>
                  <a:gd name="T21" fmla="*/ 192 h 385"/>
                  <a:gd name="T22" fmla="*/ 309 w 385"/>
                  <a:gd name="T23" fmla="*/ 117 h 385"/>
                  <a:gd name="T24" fmla="*/ 344 w 385"/>
                  <a:gd name="T25" fmla="*/ 104 h 385"/>
                  <a:gd name="T26" fmla="*/ 344 w 385"/>
                  <a:gd name="T27" fmla="*/ 39 h 385"/>
                  <a:gd name="T28" fmla="*/ 280 w 385"/>
                  <a:gd name="T29" fmla="*/ 39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5" h="385">
                    <a:moveTo>
                      <a:pt x="280" y="39"/>
                    </a:moveTo>
                    <a:cubicBezTo>
                      <a:pt x="271" y="49"/>
                      <a:pt x="267" y="62"/>
                      <a:pt x="267" y="75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92" y="385"/>
                      <a:pt x="192" y="385"/>
                      <a:pt x="192" y="385"/>
                    </a:cubicBezTo>
                    <a:cubicBezTo>
                      <a:pt x="268" y="309"/>
                      <a:pt x="268" y="309"/>
                      <a:pt x="268" y="309"/>
                    </a:cubicBezTo>
                    <a:cubicBezTo>
                      <a:pt x="255" y="309"/>
                      <a:pt x="242" y="305"/>
                      <a:pt x="233" y="296"/>
                    </a:cubicBezTo>
                    <a:cubicBezTo>
                      <a:pt x="215" y="278"/>
                      <a:pt x="215" y="249"/>
                      <a:pt x="233" y="232"/>
                    </a:cubicBezTo>
                    <a:cubicBezTo>
                      <a:pt x="250" y="214"/>
                      <a:pt x="279" y="214"/>
                      <a:pt x="297" y="232"/>
                    </a:cubicBezTo>
                    <a:cubicBezTo>
                      <a:pt x="306" y="241"/>
                      <a:pt x="310" y="254"/>
                      <a:pt x="310" y="267"/>
                    </a:cubicBezTo>
                    <a:cubicBezTo>
                      <a:pt x="385" y="192"/>
                      <a:pt x="385" y="192"/>
                      <a:pt x="385" y="192"/>
                    </a:cubicBezTo>
                    <a:cubicBezTo>
                      <a:pt x="309" y="117"/>
                      <a:pt x="309" y="117"/>
                      <a:pt x="309" y="117"/>
                    </a:cubicBezTo>
                    <a:cubicBezTo>
                      <a:pt x="322" y="117"/>
                      <a:pt x="335" y="113"/>
                      <a:pt x="344" y="104"/>
                    </a:cubicBezTo>
                    <a:cubicBezTo>
                      <a:pt x="362" y="86"/>
                      <a:pt x="362" y="57"/>
                      <a:pt x="344" y="39"/>
                    </a:cubicBezTo>
                    <a:cubicBezTo>
                      <a:pt x="327" y="22"/>
                      <a:pt x="298" y="22"/>
                      <a:pt x="280" y="39"/>
                    </a:cubicBezTo>
                    <a:close/>
                  </a:path>
                </a:pathLst>
              </a:custGeom>
              <a:solidFill>
                <a:srgbClr val="B085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Freeform 310"/>
              <p:cNvSpPr>
                <a:spLocks noEditPoints="1"/>
              </p:cNvSpPr>
              <p:nvPr/>
            </p:nvSpPr>
            <p:spPr bwMode="auto">
              <a:xfrm>
                <a:off x="5172075" y="2857500"/>
                <a:ext cx="1698625" cy="1704975"/>
              </a:xfrm>
              <a:custGeom>
                <a:avLst/>
                <a:gdLst>
                  <a:gd name="T0" fmla="*/ 197 w 395"/>
                  <a:gd name="T1" fmla="*/ 396 h 396"/>
                  <a:gd name="T2" fmla="*/ 0 w 395"/>
                  <a:gd name="T3" fmla="*/ 198 h 396"/>
                  <a:gd name="T4" fmla="*/ 197 w 395"/>
                  <a:gd name="T5" fmla="*/ 0 h 396"/>
                  <a:gd name="T6" fmla="*/ 269 w 395"/>
                  <a:gd name="T7" fmla="*/ 71 h 396"/>
                  <a:gd name="T8" fmla="*/ 283 w 395"/>
                  <a:gd name="T9" fmla="*/ 43 h 396"/>
                  <a:gd name="T10" fmla="*/ 317 w 395"/>
                  <a:gd name="T11" fmla="*/ 28 h 396"/>
                  <a:gd name="T12" fmla="*/ 352 w 395"/>
                  <a:gd name="T13" fmla="*/ 43 h 396"/>
                  <a:gd name="T14" fmla="*/ 367 w 395"/>
                  <a:gd name="T15" fmla="*/ 78 h 396"/>
                  <a:gd name="T16" fmla="*/ 352 w 395"/>
                  <a:gd name="T17" fmla="*/ 112 h 396"/>
                  <a:gd name="T18" fmla="*/ 323 w 395"/>
                  <a:gd name="T19" fmla="*/ 126 h 396"/>
                  <a:gd name="T20" fmla="*/ 395 w 395"/>
                  <a:gd name="T21" fmla="*/ 198 h 396"/>
                  <a:gd name="T22" fmla="*/ 311 w 395"/>
                  <a:gd name="T23" fmla="*/ 283 h 396"/>
                  <a:gd name="T24" fmla="*/ 311 w 395"/>
                  <a:gd name="T25" fmla="*/ 273 h 396"/>
                  <a:gd name="T26" fmla="*/ 299 w 395"/>
                  <a:gd name="T27" fmla="*/ 241 h 396"/>
                  <a:gd name="T28" fmla="*/ 270 w 395"/>
                  <a:gd name="T29" fmla="*/ 228 h 396"/>
                  <a:gd name="T30" fmla="*/ 240 w 395"/>
                  <a:gd name="T31" fmla="*/ 240 h 396"/>
                  <a:gd name="T32" fmla="*/ 228 w 395"/>
                  <a:gd name="T33" fmla="*/ 270 h 396"/>
                  <a:gd name="T34" fmla="*/ 241 w 395"/>
                  <a:gd name="T35" fmla="*/ 299 h 396"/>
                  <a:gd name="T36" fmla="*/ 272 w 395"/>
                  <a:gd name="T37" fmla="*/ 311 h 396"/>
                  <a:gd name="T38" fmla="*/ 283 w 395"/>
                  <a:gd name="T39" fmla="*/ 311 h 396"/>
                  <a:gd name="T40" fmla="*/ 197 w 395"/>
                  <a:gd name="T41" fmla="*/ 396 h 396"/>
                  <a:gd name="T42" fmla="*/ 11 w 395"/>
                  <a:gd name="T43" fmla="*/ 198 h 396"/>
                  <a:gd name="T44" fmla="*/ 197 w 395"/>
                  <a:gd name="T45" fmla="*/ 385 h 396"/>
                  <a:gd name="T46" fmla="*/ 264 w 395"/>
                  <a:gd name="T47" fmla="*/ 319 h 396"/>
                  <a:gd name="T48" fmla="*/ 235 w 395"/>
                  <a:gd name="T49" fmla="*/ 305 h 396"/>
                  <a:gd name="T50" fmla="*/ 220 w 395"/>
                  <a:gd name="T51" fmla="*/ 270 h 396"/>
                  <a:gd name="T52" fmla="*/ 235 w 395"/>
                  <a:gd name="T53" fmla="*/ 235 h 396"/>
                  <a:gd name="T54" fmla="*/ 270 w 395"/>
                  <a:gd name="T55" fmla="*/ 220 h 396"/>
                  <a:gd name="T56" fmla="*/ 305 w 395"/>
                  <a:gd name="T57" fmla="*/ 235 h 396"/>
                  <a:gd name="T58" fmla="*/ 319 w 395"/>
                  <a:gd name="T59" fmla="*/ 264 h 396"/>
                  <a:gd name="T60" fmla="*/ 384 w 395"/>
                  <a:gd name="T61" fmla="*/ 198 h 396"/>
                  <a:gd name="T62" fmla="*/ 305 w 395"/>
                  <a:gd name="T63" fmla="*/ 119 h 396"/>
                  <a:gd name="T64" fmla="*/ 315 w 395"/>
                  <a:gd name="T65" fmla="*/ 119 h 396"/>
                  <a:gd name="T66" fmla="*/ 347 w 395"/>
                  <a:gd name="T67" fmla="*/ 107 h 396"/>
                  <a:gd name="T68" fmla="*/ 359 w 395"/>
                  <a:gd name="T69" fmla="*/ 78 h 396"/>
                  <a:gd name="T70" fmla="*/ 347 w 395"/>
                  <a:gd name="T71" fmla="*/ 48 h 396"/>
                  <a:gd name="T72" fmla="*/ 317 w 395"/>
                  <a:gd name="T73" fmla="*/ 36 h 396"/>
                  <a:gd name="T74" fmla="*/ 288 w 395"/>
                  <a:gd name="T75" fmla="*/ 48 h 396"/>
                  <a:gd name="T76" fmla="*/ 276 w 395"/>
                  <a:gd name="T77" fmla="*/ 80 h 396"/>
                  <a:gd name="T78" fmla="*/ 276 w 395"/>
                  <a:gd name="T79" fmla="*/ 90 h 396"/>
                  <a:gd name="T80" fmla="*/ 197 w 395"/>
                  <a:gd name="T81" fmla="*/ 12 h 396"/>
                  <a:gd name="T82" fmla="*/ 11 w 395"/>
                  <a:gd name="T83" fmla="*/ 198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5" h="396">
                    <a:moveTo>
                      <a:pt x="197" y="396"/>
                    </a:moveTo>
                    <a:cubicBezTo>
                      <a:pt x="0" y="198"/>
                      <a:pt x="0" y="198"/>
                      <a:pt x="0" y="198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69" y="71"/>
                      <a:pt x="269" y="71"/>
                      <a:pt x="269" y="71"/>
                    </a:cubicBezTo>
                    <a:cubicBezTo>
                      <a:pt x="270" y="60"/>
                      <a:pt x="275" y="50"/>
                      <a:pt x="283" y="43"/>
                    </a:cubicBezTo>
                    <a:cubicBezTo>
                      <a:pt x="292" y="33"/>
                      <a:pt x="304" y="28"/>
                      <a:pt x="317" y="28"/>
                    </a:cubicBezTo>
                    <a:cubicBezTo>
                      <a:pt x="331" y="28"/>
                      <a:pt x="343" y="33"/>
                      <a:pt x="352" y="43"/>
                    </a:cubicBezTo>
                    <a:cubicBezTo>
                      <a:pt x="362" y="52"/>
                      <a:pt x="367" y="64"/>
                      <a:pt x="367" y="78"/>
                    </a:cubicBezTo>
                    <a:cubicBezTo>
                      <a:pt x="367" y="91"/>
                      <a:pt x="362" y="103"/>
                      <a:pt x="352" y="112"/>
                    </a:cubicBezTo>
                    <a:cubicBezTo>
                      <a:pt x="345" y="120"/>
                      <a:pt x="335" y="125"/>
                      <a:pt x="323" y="126"/>
                    </a:cubicBezTo>
                    <a:cubicBezTo>
                      <a:pt x="395" y="198"/>
                      <a:pt x="395" y="198"/>
                      <a:pt x="395" y="198"/>
                    </a:cubicBezTo>
                    <a:cubicBezTo>
                      <a:pt x="311" y="283"/>
                      <a:pt x="311" y="283"/>
                      <a:pt x="311" y="283"/>
                    </a:cubicBezTo>
                    <a:cubicBezTo>
                      <a:pt x="311" y="273"/>
                      <a:pt x="311" y="273"/>
                      <a:pt x="311" y="273"/>
                    </a:cubicBezTo>
                    <a:cubicBezTo>
                      <a:pt x="311" y="260"/>
                      <a:pt x="307" y="249"/>
                      <a:pt x="299" y="241"/>
                    </a:cubicBezTo>
                    <a:cubicBezTo>
                      <a:pt x="291" y="233"/>
                      <a:pt x="281" y="228"/>
                      <a:pt x="270" y="228"/>
                    </a:cubicBezTo>
                    <a:cubicBezTo>
                      <a:pt x="259" y="228"/>
                      <a:pt x="248" y="233"/>
                      <a:pt x="240" y="240"/>
                    </a:cubicBezTo>
                    <a:cubicBezTo>
                      <a:pt x="233" y="248"/>
                      <a:pt x="228" y="259"/>
                      <a:pt x="228" y="270"/>
                    </a:cubicBezTo>
                    <a:cubicBezTo>
                      <a:pt x="228" y="281"/>
                      <a:pt x="233" y="291"/>
                      <a:pt x="241" y="299"/>
                    </a:cubicBezTo>
                    <a:cubicBezTo>
                      <a:pt x="249" y="307"/>
                      <a:pt x="259" y="311"/>
                      <a:pt x="272" y="311"/>
                    </a:cubicBezTo>
                    <a:cubicBezTo>
                      <a:pt x="283" y="311"/>
                      <a:pt x="283" y="311"/>
                      <a:pt x="283" y="311"/>
                    </a:cubicBezTo>
                    <a:lnTo>
                      <a:pt x="197" y="396"/>
                    </a:lnTo>
                    <a:close/>
                    <a:moveTo>
                      <a:pt x="11" y="198"/>
                    </a:moveTo>
                    <a:cubicBezTo>
                      <a:pt x="197" y="385"/>
                      <a:pt x="197" y="385"/>
                      <a:pt x="197" y="385"/>
                    </a:cubicBezTo>
                    <a:cubicBezTo>
                      <a:pt x="264" y="319"/>
                      <a:pt x="264" y="319"/>
                      <a:pt x="264" y="319"/>
                    </a:cubicBezTo>
                    <a:cubicBezTo>
                      <a:pt x="252" y="317"/>
                      <a:pt x="243" y="312"/>
                      <a:pt x="235" y="305"/>
                    </a:cubicBezTo>
                    <a:cubicBezTo>
                      <a:pt x="226" y="295"/>
                      <a:pt x="220" y="283"/>
                      <a:pt x="220" y="270"/>
                    </a:cubicBezTo>
                    <a:cubicBezTo>
                      <a:pt x="220" y="257"/>
                      <a:pt x="225" y="244"/>
                      <a:pt x="235" y="235"/>
                    </a:cubicBezTo>
                    <a:cubicBezTo>
                      <a:pt x="244" y="226"/>
                      <a:pt x="256" y="220"/>
                      <a:pt x="270" y="220"/>
                    </a:cubicBezTo>
                    <a:cubicBezTo>
                      <a:pt x="283" y="220"/>
                      <a:pt x="295" y="226"/>
                      <a:pt x="305" y="235"/>
                    </a:cubicBezTo>
                    <a:cubicBezTo>
                      <a:pt x="312" y="243"/>
                      <a:pt x="317" y="252"/>
                      <a:pt x="319" y="264"/>
                    </a:cubicBezTo>
                    <a:cubicBezTo>
                      <a:pt x="384" y="198"/>
                      <a:pt x="384" y="198"/>
                      <a:pt x="384" y="198"/>
                    </a:cubicBezTo>
                    <a:cubicBezTo>
                      <a:pt x="305" y="119"/>
                      <a:pt x="305" y="119"/>
                      <a:pt x="305" y="119"/>
                    </a:cubicBezTo>
                    <a:cubicBezTo>
                      <a:pt x="315" y="119"/>
                      <a:pt x="315" y="119"/>
                      <a:pt x="315" y="119"/>
                    </a:cubicBezTo>
                    <a:cubicBezTo>
                      <a:pt x="328" y="119"/>
                      <a:pt x="339" y="115"/>
                      <a:pt x="347" y="107"/>
                    </a:cubicBezTo>
                    <a:cubicBezTo>
                      <a:pt x="354" y="99"/>
                      <a:pt x="359" y="89"/>
                      <a:pt x="359" y="78"/>
                    </a:cubicBezTo>
                    <a:cubicBezTo>
                      <a:pt x="359" y="66"/>
                      <a:pt x="354" y="56"/>
                      <a:pt x="347" y="48"/>
                    </a:cubicBezTo>
                    <a:cubicBezTo>
                      <a:pt x="339" y="41"/>
                      <a:pt x="328" y="36"/>
                      <a:pt x="317" y="36"/>
                    </a:cubicBezTo>
                    <a:cubicBezTo>
                      <a:pt x="306" y="36"/>
                      <a:pt x="296" y="41"/>
                      <a:pt x="288" y="48"/>
                    </a:cubicBezTo>
                    <a:cubicBezTo>
                      <a:pt x="280" y="57"/>
                      <a:pt x="276" y="68"/>
                      <a:pt x="276" y="80"/>
                    </a:cubicBezTo>
                    <a:cubicBezTo>
                      <a:pt x="276" y="90"/>
                      <a:pt x="276" y="90"/>
                      <a:pt x="276" y="90"/>
                    </a:cubicBezTo>
                    <a:cubicBezTo>
                      <a:pt x="197" y="12"/>
                      <a:pt x="197" y="12"/>
                      <a:pt x="197" y="12"/>
                    </a:cubicBezTo>
                    <a:lnTo>
                      <a:pt x="11" y="198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Freeform 311"/>
              <p:cNvSpPr>
                <a:spLocks/>
              </p:cNvSpPr>
              <p:nvPr/>
            </p:nvSpPr>
            <p:spPr bwMode="auto">
              <a:xfrm>
                <a:off x="6848475" y="2882900"/>
                <a:ext cx="1652588" cy="1658938"/>
              </a:xfrm>
              <a:custGeom>
                <a:avLst/>
                <a:gdLst>
                  <a:gd name="T0" fmla="*/ 280 w 384"/>
                  <a:gd name="T1" fmla="*/ 39 h 385"/>
                  <a:gd name="T2" fmla="*/ 266 w 384"/>
                  <a:gd name="T3" fmla="*/ 75 h 385"/>
                  <a:gd name="T4" fmla="*/ 192 w 384"/>
                  <a:gd name="T5" fmla="*/ 0 h 385"/>
                  <a:gd name="T6" fmla="*/ 117 w 384"/>
                  <a:gd name="T7" fmla="*/ 75 h 385"/>
                  <a:gd name="T8" fmla="*/ 104 w 384"/>
                  <a:gd name="T9" fmla="*/ 39 h 385"/>
                  <a:gd name="T10" fmla="*/ 40 w 384"/>
                  <a:gd name="T11" fmla="*/ 39 h 385"/>
                  <a:gd name="T12" fmla="*/ 40 w 384"/>
                  <a:gd name="T13" fmla="*/ 104 h 385"/>
                  <a:gd name="T14" fmla="*/ 75 w 384"/>
                  <a:gd name="T15" fmla="*/ 117 h 385"/>
                  <a:gd name="T16" fmla="*/ 0 w 384"/>
                  <a:gd name="T17" fmla="*/ 192 h 385"/>
                  <a:gd name="T18" fmla="*/ 192 w 384"/>
                  <a:gd name="T19" fmla="*/ 385 h 385"/>
                  <a:gd name="T20" fmla="*/ 267 w 384"/>
                  <a:gd name="T21" fmla="*/ 309 h 385"/>
                  <a:gd name="T22" fmla="*/ 232 w 384"/>
                  <a:gd name="T23" fmla="*/ 296 h 385"/>
                  <a:gd name="T24" fmla="*/ 232 w 384"/>
                  <a:gd name="T25" fmla="*/ 232 h 385"/>
                  <a:gd name="T26" fmla="*/ 296 w 384"/>
                  <a:gd name="T27" fmla="*/ 232 h 385"/>
                  <a:gd name="T28" fmla="*/ 310 w 384"/>
                  <a:gd name="T29" fmla="*/ 267 h 385"/>
                  <a:gd name="T30" fmla="*/ 384 w 384"/>
                  <a:gd name="T31" fmla="*/ 192 h 385"/>
                  <a:gd name="T32" fmla="*/ 309 w 384"/>
                  <a:gd name="T33" fmla="*/ 117 h 385"/>
                  <a:gd name="T34" fmla="*/ 344 w 384"/>
                  <a:gd name="T35" fmla="*/ 104 h 385"/>
                  <a:gd name="T36" fmla="*/ 344 w 384"/>
                  <a:gd name="T37" fmla="*/ 39 h 385"/>
                  <a:gd name="T38" fmla="*/ 280 w 384"/>
                  <a:gd name="T39" fmla="*/ 39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4" h="385">
                    <a:moveTo>
                      <a:pt x="280" y="39"/>
                    </a:moveTo>
                    <a:cubicBezTo>
                      <a:pt x="270" y="49"/>
                      <a:pt x="266" y="62"/>
                      <a:pt x="266" y="75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8" y="62"/>
                      <a:pt x="114" y="49"/>
                      <a:pt x="104" y="39"/>
                    </a:cubicBezTo>
                    <a:cubicBezTo>
                      <a:pt x="86" y="22"/>
                      <a:pt x="58" y="22"/>
                      <a:pt x="40" y="39"/>
                    </a:cubicBezTo>
                    <a:cubicBezTo>
                      <a:pt x="22" y="57"/>
                      <a:pt x="22" y="86"/>
                      <a:pt x="40" y="104"/>
                    </a:cubicBezTo>
                    <a:cubicBezTo>
                      <a:pt x="50" y="113"/>
                      <a:pt x="62" y="117"/>
                      <a:pt x="75" y="117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92" y="385"/>
                      <a:pt x="192" y="385"/>
                      <a:pt x="192" y="385"/>
                    </a:cubicBezTo>
                    <a:cubicBezTo>
                      <a:pt x="267" y="309"/>
                      <a:pt x="267" y="309"/>
                      <a:pt x="267" y="309"/>
                    </a:cubicBezTo>
                    <a:cubicBezTo>
                      <a:pt x="254" y="309"/>
                      <a:pt x="242" y="305"/>
                      <a:pt x="232" y="296"/>
                    </a:cubicBezTo>
                    <a:cubicBezTo>
                      <a:pt x="214" y="278"/>
                      <a:pt x="214" y="249"/>
                      <a:pt x="232" y="232"/>
                    </a:cubicBezTo>
                    <a:cubicBezTo>
                      <a:pt x="250" y="214"/>
                      <a:pt x="279" y="214"/>
                      <a:pt x="296" y="232"/>
                    </a:cubicBezTo>
                    <a:cubicBezTo>
                      <a:pt x="306" y="241"/>
                      <a:pt x="310" y="254"/>
                      <a:pt x="310" y="267"/>
                    </a:cubicBezTo>
                    <a:cubicBezTo>
                      <a:pt x="384" y="192"/>
                      <a:pt x="384" y="192"/>
                      <a:pt x="384" y="192"/>
                    </a:cubicBezTo>
                    <a:cubicBezTo>
                      <a:pt x="309" y="117"/>
                      <a:pt x="309" y="117"/>
                      <a:pt x="309" y="117"/>
                    </a:cubicBezTo>
                    <a:cubicBezTo>
                      <a:pt x="322" y="117"/>
                      <a:pt x="334" y="113"/>
                      <a:pt x="344" y="104"/>
                    </a:cubicBezTo>
                    <a:cubicBezTo>
                      <a:pt x="362" y="86"/>
                      <a:pt x="362" y="57"/>
                      <a:pt x="344" y="39"/>
                    </a:cubicBezTo>
                    <a:cubicBezTo>
                      <a:pt x="326" y="22"/>
                      <a:pt x="298" y="22"/>
                      <a:pt x="280" y="39"/>
                    </a:cubicBezTo>
                    <a:close/>
                  </a:path>
                </a:pathLst>
              </a:custGeom>
              <a:solidFill>
                <a:srgbClr val="B085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Freeform 312"/>
              <p:cNvSpPr>
                <a:spLocks noEditPoints="1"/>
              </p:cNvSpPr>
              <p:nvPr/>
            </p:nvSpPr>
            <p:spPr bwMode="auto">
              <a:xfrm>
                <a:off x="6823075" y="2857500"/>
                <a:ext cx="1703388" cy="1704975"/>
              </a:xfrm>
              <a:custGeom>
                <a:avLst/>
                <a:gdLst>
                  <a:gd name="T0" fmla="*/ 198 w 396"/>
                  <a:gd name="T1" fmla="*/ 396 h 396"/>
                  <a:gd name="T2" fmla="*/ 0 w 396"/>
                  <a:gd name="T3" fmla="*/ 198 h 396"/>
                  <a:gd name="T4" fmla="*/ 72 w 396"/>
                  <a:gd name="T5" fmla="*/ 126 h 396"/>
                  <a:gd name="T6" fmla="*/ 43 w 396"/>
                  <a:gd name="T7" fmla="*/ 112 h 396"/>
                  <a:gd name="T8" fmla="*/ 43 w 396"/>
                  <a:gd name="T9" fmla="*/ 43 h 396"/>
                  <a:gd name="T10" fmla="*/ 78 w 396"/>
                  <a:gd name="T11" fmla="*/ 28 h 396"/>
                  <a:gd name="T12" fmla="*/ 113 w 396"/>
                  <a:gd name="T13" fmla="*/ 43 h 396"/>
                  <a:gd name="T14" fmla="*/ 127 w 396"/>
                  <a:gd name="T15" fmla="*/ 71 h 396"/>
                  <a:gd name="T16" fmla="*/ 198 w 396"/>
                  <a:gd name="T17" fmla="*/ 0 h 396"/>
                  <a:gd name="T18" fmla="*/ 269 w 396"/>
                  <a:gd name="T19" fmla="*/ 71 h 396"/>
                  <a:gd name="T20" fmla="*/ 283 w 396"/>
                  <a:gd name="T21" fmla="*/ 43 h 396"/>
                  <a:gd name="T22" fmla="*/ 318 w 396"/>
                  <a:gd name="T23" fmla="*/ 28 h 396"/>
                  <a:gd name="T24" fmla="*/ 353 w 396"/>
                  <a:gd name="T25" fmla="*/ 43 h 396"/>
                  <a:gd name="T26" fmla="*/ 367 w 396"/>
                  <a:gd name="T27" fmla="*/ 78 h 396"/>
                  <a:gd name="T28" fmla="*/ 353 w 396"/>
                  <a:gd name="T29" fmla="*/ 112 h 396"/>
                  <a:gd name="T30" fmla="*/ 324 w 396"/>
                  <a:gd name="T31" fmla="*/ 126 h 396"/>
                  <a:gd name="T32" fmla="*/ 396 w 396"/>
                  <a:gd name="T33" fmla="*/ 198 h 396"/>
                  <a:gd name="T34" fmla="*/ 311 w 396"/>
                  <a:gd name="T35" fmla="*/ 283 h 396"/>
                  <a:gd name="T36" fmla="*/ 312 w 396"/>
                  <a:gd name="T37" fmla="*/ 273 h 396"/>
                  <a:gd name="T38" fmla="*/ 299 w 396"/>
                  <a:gd name="T39" fmla="*/ 241 h 396"/>
                  <a:gd name="T40" fmla="*/ 270 w 396"/>
                  <a:gd name="T41" fmla="*/ 228 h 396"/>
                  <a:gd name="T42" fmla="*/ 241 w 396"/>
                  <a:gd name="T43" fmla="*/ 240 h 396"/>
                  <a:gd name="T44" fmla="*/ 229 w 396"/>
                  <a:gd name="T45" fmla="*/ 270 h 396"/>
                  <a:gd name="T46" fmla="*/ 241 w 396"/>
                  <a:gd name="T47" fmla="*/ 299 h 396"/>
                  <a:gd name="T48" fmla="*/ 272 w 396"/>
                  <a:gd name="T49" fmla="*/ 311 h 396"/>
                  <a:gd name="T50" fmla="*/ 283 w 396"/>
                  <a:gd name="T51" fmla="*/ 311 h 396"/>
                  <a:gd name="T52" fmla="*/ 198 w 396"/>
                  <a:gd name="T53" fmla="*/ 396 h 396"/>
                  <a:gd name="T54" fmla="*/ 11 w 396"/>
                  <a:gd name="T55" fmla="*/ 198 h 396"/>
                  <a:gd name="T56" fmla="*/ 198 w 396"/>
                  <a:gd name="T57" fmla="*/ 385 h 396"/>
                  <a:gd name="T58" fmla="*/ 264 w 396"/>
                  <a:gd name="T59" fmla="*/ 319 h 396"/>
                  <a:gd name="T60" fmla="*/ 235 w 396"/>
                  <a:gd name="T61" fmla="*/ 305 h 396"/>
                  <a:gd name="T62" fmla="*/ 221 w 396"/>
                  <a:gd name="T63" fmla="*/ 270 h 396"/>
                  <a:gd name="T64" fmla="*/ 235 w 396"/>
                  <a:gd name="T65" fmla="*/ 235 h 396"/>
                  <a:gd name="T66" fmla="*/ 270 w 396"/>
                  <a:gd name="T67" fmla="*/ 220 h 396"/>
                  <a:gd name="T68" fmla="*/ 305 w 396"/>
                  <a:gd name="T69" fmla="*/ 235 h 396"/>
                  <a:gd name="T70" fmla="*/ 319 w 396"/>
                  <a:gd name="T71" fmla="*/ 264 h 396"/>
                  <a:gd name="T72" fmla="*/ 385 w 396"/>
                  <a:gd name="T73" fmla="*/ 198 h 396"/>
                  <a:gd name="T74" fmla="*/ 305 w 396"/>
                  <a:gd name="T75" fmla="*/ 119 h 396"/>
                  <a:gd name="T76" fmla="*/ 316 w 396"/>
                  <a:gd name="T77" fmla="*/ 119 h 396"/>
                  <a:gd name="T78" fmla="*/ 347 w 396"/>
                  <a:gd name="T79" fmla="*/ 107 h 396"/>
                  <a:gd name="T80" fmla="*/ 359 w 396"/>
                  <a:gd name="T81" fmla="*/ 78 h 396"/>
                  <a:gd name="T82" fmla="*/ 347 w 396"/>
                  <a:gd name="T83" fmla="*/ 48 h 396"/>
                  <a:gd name="T84" fmla="*/ 318 w 396"/>
                  <a:gd name="T85" fmla="*/ 36 h 396"/>
                  <a:gd name="T86" fmla="*/ 289 w 396"/>
                  <a:gd name="T87" fmla="*/ 48 h 396"/>
                  <a:gd name="T88" fmla="*/ 276 w 396"/>
                  <a:gd name="T89" fmla="*/ 80 h 396"/>
                  <a:gd name="T90" fmla="*/ 277 w 396"/>
                  <a:gd name="T91" fmla="*/ 90 h 396"/>
                  <a:gd name="T92" fmla="*/ 198 w 396"/>
                  <a:gd name="T93" fmla="*/ 12 h 396"/>
                  <a:gd name="T94" fmla="*/ 119 w 396"/>
                  <a:gd name="T95" fmla="*/ 90 h 396"/>
                  <a:gd name="T96" fmla="*/ 119 w 396"/>
                  <a:gd name="T97" fmla="*/ 80 h 396"/>
                  <a:gd name="T98" fmla="*/ 107 w 396"/>
                  <a:gd name="T99" fmla="*/ 48 h 396"/>
                  <a:gd name="T100" fmla="*/ 78 w 396"/>
                  <a:gd name="T101" fmla="*/ 36 h 396"/>
                  <a:gd name="T102" fmla="*/ 49 w 396"/>
                  <a:gd name="T103" fmla="*/ 48 h 396"/>
                  <a:gd name="T104" fmla="*/ 49 w 396"/>
                  <a:gd name="T105" fmla="*/ 107 h 396"/>
                  <a:gd name="T106" fmla="*/ 80 w 396"/>
                  <a:gd name="T107" fmla="*/ 119 h 396"/>
                  <a:gd name="T108" fmla="*/ 91 w 396"/>
                  <a:gd name="T109" fmla="*/ 119 h 396"/>
                  <a:gd name="T110" fmla="*/ 11 w 396"/>
                  <a:gd name="T111" fmla="*/ 198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6" h="396">
                    <a:moveTo>
                      <a:pt x="198" y="396"/>
                    </a:moveTo>
                    <a:cubicBezTo>
                      <a:pt x="0" y="198"/>
                      <a:pt x="0" y="198"/>
                      <a:pt x="0" y="198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61" y="125"/>
                      <a:pt x="51" y="120"/>
                      <a:pt x="43" y="112"/>
                    </a:cubicBezTo>
                    <a:cubicBezTo>
                      <a:pt x="24" y="93"/>
                      <a:pt x="24" y="62"/>
                      <a:pt x="43" y="43"/>
                    </a:cubicBezTo>
                    <a:cubicBezTo>
                      <a:pt x="52" y="33"/>
                      <a:pt x="65" y="28"/>
                      <a:pt x="78" y="28"/>
                    </a:cubicBezTo>
                    <a:cubicBezTo>
                      <a:pt x="91" y="28"/>
                      <a:pt x="104" y="33"/>
                      <a:pt x="113" y="43"/>
                    </a:cubicBezTo>
                    <a:cubicBezTo>
                      <a:pt x="121" y="50"/>
                      <a:pt x="125" y="60"/>
                      <a:pt x="127" y="71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69" y="71"/>
                      <a:pt x="269" y="71"/>
                      <a:pt x="269" y="71"/>
                    </a:cubicBezTo>
                    <a:cubicBezTo>
                      <a:pt x="271" y="60"/>
                      <a:pt x="275" y="50"/>
                      <a:pt x="283" y="43"/>
                    </a:cubicBezTo>
                    <a:cubicBezTo>
                      <a:pt x="292" y="33"/>
                      <a:pt x="305" y="28"/>
                      <a:pt x="318" y="28"/>
                    </a:cubicBezTo>
                    <a:cubicBezTo>
                      <a:pt x="331" y="28"/>
                      <a:pt x="343" y="33"/>
                      <a:pt x="353" y="43"/>
                    </a:cubicBezTo>
                    <a:cubicBezTo>
                      <a:pt x="362" y="52"/>
                      <a:pt x="367" y="64"/>
                      <a:pt x="367" y="78"/>
                    </a:cubicBezTo>
                    <a:cubicBezTo>
                      <a:pt x="367" y="91"/>
                      <a:pt x="362" y="103"/>
                      <a:pt x="353" y="112"/>
                    </a:cubicBezTo>
                    <a:cubicBezTo>
                      <a:pt x="345" y="120"/>
                      <a:pt x="335" y="125"/>
                      <a:pt x="324" y="126"/>
                    </a:cubicBezTo>
                    <a:cubicBezTo>
                      <a:pt x="396" y="198"/>
                      <a:pt x="396" y="198"/>
                      <a:pt x="396" y="198"/>
                    </a:cubicBezTo>
                    <a:cubicBezTo>
                      <a:pt x="311" y="283"/>
                      <a:pt x="311" y="283"/>
                      <a:pt x="311" y="283"/>
                    </a:cubicBezTo>
                    <a:cubicBezTo>
                      <a:pt x="312" y="273"/>
                      <a:pt x="312" y="273"/>
                      <a:pt x="312" y="273"/>
                    </a:cubicBezTo>
                    <a:cubicBezTo>
                      <a:pt x="312" y="260"/>
                      <a:pt x="308" y="249"/>
                      <a:pt x="299" y="241"/>
                    </a:cubicBezTo>
                    <a:cubicBezTo>
                      <a:pt x="292" y="233"/>
                      <a:pt x="281" y="228"/>
                      <a:pt x="270" y="228"/>
                    </a:cubicBezTo>
                    <a:cubicBezTo>
                      <a:pt x="259" y="228"/>
                      <a:pt x="249" y="233"/>
                      <a:pt x="241" y="240"/>
                    </a:cubicBezTo>
                    <a:cubicBezTo>
                      <a:pt x="233" y="248"/>
                      <a:pt x="229" y="259"/>
                      <a:pt x="229" y="270"/>
                    </a:cubicBezTo>
                    <a:cubicBezTo>
                      <a:pt x="229" y="281"/>
                      <a:pt x="233" y="291"/>
                      <a:pt x="241" y="299"/>
                    </a:cubicBezTo>
                    <a:cubicBezTo>
                      <a:pt x="249" y="307"/>
                      <a:pt x="260" y="311"/>
                      <a:pt x="272" y="311"/>
                    </a:cubicBezTo>
                    <a:cubicBezTo>
                      <a:pt x="283" y="311"/>
                      <a:pt x="283" y="311"/>
                      <a:pt x="283" y="311"/>
                    </a:cubicBezTo>
                    <a:lnTo>
                      <a:pt x="198" y="396"/>
                    </a:lnTo>
                    <a:close/>
                    <a:moveTo>
                      <a:pt x="11" y="198"/>
                    </a:moveTo>
                    <a:cubicBezTo>
                      <a:pt x="198" y="385"/>
                      <a:pt x="198" y="385"/>
                      <a:pt x="198" y="385"/>
                    </a:cubicBezTo>
                    <a:cubicBezTo>
                      <a:pt x="264" y="319"/>
                      <a:pt x="264" y="319"/>
                      <a:pt x="264" y="319"/>
                    </a:cubicBezTo>
                    <a:cubicBezTo>
                      <a:pt x="253" y="317"/>
                      <a:pt x="243" y="312"/>
                      <a:pt x="235" y="305"/>
                    </a:cubicBezTo>
                    <a:cubicBezTo>
                      <a:pt x="226" y="295"/>
                      <a:pt x="221" y="283"/>
                      <a:pt x="221" y="270"/>
                    </a:cubicBezTo>
                    <a:cubicBezTo>
                      <a:pt x="221" y="257"/>
                      <a:pt x="226" y="244"/>
                      <a:pt x="235" y="235"/>
                    </a:cubicBezTo>
                    <a:cubicBezTo>
                      <a:pt x="245" y="226"/>
                      <a:pt x="257" y="220"/>
                      <a:pt x="270" y="220"/>
                    </a:cubicBezTo>
                    <a:cubicBezTo>
                      <a:pt x="283" y="220"/>
                      <a:pt x="296" y="226"/>
                      <a:pt x="305" y="235"/>
                    </a:cubicBezTo>
                    <a:cubicBezTo>
                      <a:pt x="313" y="243"/>
                      <a:pt x="318" y="252"/>
                      <a:pt x="319" y="264"/>
                    </a:cubicBezTo>
                    <a:cubicBezTo>
                      <a:pt x="385" y="198"/>
                      <a:pt x="385" y="198"/>
                      <a:pt x="385" y="198"/>
                    </a:cubicBezTo>
                    <a:cubicBezTo>
                      <a:pt x="305" y="119"/>
                      <a:pt x="305" y="119"/>
                      <a:pt x="305" y="119"/>
                    </a:cubicBezTo>
                    <a:cubicBezTo>
                      <a:pt x="316" y="119"/>
                      <a:pt x="316" y="119"/>
                      <a:pt x="316" y="119"/>
                    </a:cubicBezTo>
                    <a:cubicBezTo>
                      <a:pt x="328" y="119"/>
                      <a:pt x="339" y="115"/>
                      <a:pt x="347" y="107"/>
                    </a:cubicBezTo>
                    <a:cubicBezTo>
                      <a:pt x="355" y="99"/>
                      <a:pt x="359" y="89"/>
                      <a:pt x="359" y="78"/>
                    </a:cubicBezTo>
                    <a:cubicBezTo>
                      <a:pt x="359" y="66"/>
                      <a:pt x="355" y="56"/>
                      <a:pt x="347" y="48"/>
                    </a:cubicBezTo>
                    <a:cubicBezTo>
                      <a:pt x="339" y="41"/>
                      <a:pt x="329" y="36"/>
                      <a:pt x="318" y="36"/>
                    </a:cubicBezTo>
                    <a:cubicBezTo>
                      <a:pt x="307" y="36"/>
                      <a:pt x="296" y="41"/>
                      <a:pt x="289" y="48"/>
                    </a:cubicBezTo>
                    <a:cubicBezTo>
                      <a:pt x="280" y="57"/>
                      <a:pt x="276" y="68"/>
                      <a:pt x="276" y="80"/>
                    </a:cubicBezTo>
                    <a:cubicBezTo>
                      <a:pt x="277" y="90"/>
                      <a:pt x="277" y="90"/>
                      <a:pt x="277" y="90"/>
                    </a:cubicBezTo>
                    <a:cubicBezTo>
                      <a:pt x="198" y="12"/>
                      <a:pt x="198" y="12"/>
                      <a:pt x="198" y="12"/>
                    </a:cubicBezTo>
                    <a:cubicBezTo>
                      <a:pt x="119" y="90"/>
                      <a:pt x="119" y="90"/>
                      <a:pt x="119" y="90"/>
                    </a:cubicBezTo>
                    <a:cubicBezTo>
                      <a:pt x="119" y="80"/>
                      <a:pt x="119" y="80"/>
                      <a:pt x="119" y="80"/>
                    </a:cubicBezTo>
                    <a:cubicBezTo>
                      <a:pt x="120" y="68"/>
                      <a:pt x="115" y="57"/>
                      <a:pt x="107" y="48"/>
                    </a:cubicBezTo>
                    <a:cubicBezTo>
                      <a:pt x="99" y="40"/>
                      <a:pt x="89" y="36"/>
                      <a:pt x="78" y="36"/>
                    </a:cubicBezTo>
                    <a:cubicBezTo>
                      <a:pt x="67" y="36"/>
                      <a:pt x="56" y="40"/>
                      <a:pt x="49" y="48"/>
                    </a:cubicBezTo>
                    <a:cubicBezTo>
                      <a:pt x="33" y="64"/>
                      <a:pt x="33" y="91"/>
                      <a:pt x="49" y="107"/>
                    </a:cubicBezTo>
                    <a:cubicBezTo>
                      <a:pt x="57" y="115"/>
                      <a:pt x="68" y="119"/>
                      <a:pt x="80" y="119"/>
                    </a:cubicBezTo>
                    <a:cubicBezTo>
                      <a:pt x="91" y="119"/>
                      <a:pt x="91" y="119"/>
                      <a:pt x="91" y="119"/>
                    </a:cubicBezTo>
                    <a:lnTo>
                      <a:pt x="11" y="198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Freeform 313"/>
              <p:cNvSpPr>
                <a:spLocks/>
              </p:cNvSpPr>
              <p:nvPr/>
            </p:nvSpPr>
            <p:spPr bwMode="auto">
              <a:xfrm>
                <a:off x="6018213" y="3709988"/>
                <a:ext cx="1655763" cy="1657350"/>
              </a:xfrm>
              <a:custGeom>
                <a:avLst/>
                <a:gdLst>
                  <a:gd name="T0" fmla="*/ 281 w 385"/>
                  <a:gd name="T1" fmla="*/ 40 h 385"/>
                  <a:gd name="T2" fmla="*/ 267 w 385"/>
                  <a:gd name="T3" fmla="*/ 75 h 385"/>
                  <a:gd name="T4" fmla="*/ 193 w 385"/>
                  <a:gd name="T5" fmla="*/ 0 h 385"/>
                  <a:gd name="T6" fmla="*/ 118 w 385"/>
                  <a:gd name="T7" fmla="*/ 75 h 385"/>
                  <a:gd name="T8" fmla="*/ 105 w 385"/>
                  <a:gd name="T9" fmla="*/ 40 h 385"/>
                  <a:gd name="T10" fmla="*/ 41 w 385"/>
                  <a:gd name="T11" fmla="*/ 40 h 385"/>
                  <a:gd name="T12" fmla="*/ 41 w 385"/>
                  <a:gd name="T13" fmla="*/ 104 h 385"/>
                  <a:gd name="T14" fmla="*/ 76 w 385"/>
                  <a:gd name="T15" fmla="*/ 117 h 385"/>
                  <a:gd name="T16" fmla="*/ 0 w 385"/>
                  <a:gd name="T17" fmla="*/ 193 h 385"/>
                  <a:gd name="T18" fmla="*/ 193 w 385"/>
                  <a:gd name="T19" fmla="*/ 385 h 385"/>
                  <a:gd name="T20" fmla="*/ 268 w 385"/>
                  <a:gd name="T21" fmla="*/ 309 h 385"/>
                  <a:gd name="T22" fmla="*/ 233 w 385"/>
                  <a:gd name="T23" fmla="*/ 296 h 385"/>
                  <a:gd name="T24" fmla="*/ 233 w 385"/>
                  <a:gd name="T25" fmla="*/ 232 h 385"/>
                  <a:gd name="T26" fmla="*/ 297 w 385"/>
                  <a:gd name="T27" fmla="*/ 232 h 385"/>
                  <a:gd name="T28" fmla="*/ 310 w 385"/>
                  <a:gd name="T29" fmla="*/ 267 h 385"/>
                  <a:gd name="T30" fmla="*/ 385 w 385"/>
                  <a:gd name="T31" fmla="*/ 193 h 385"/>
                  <a:gd name="T32" fmla="*/ 310 w 385"/>
                  <a:gd name="T33" fmla="*/ 117 h 385"/>
                  <a:gd name="T34" fmla="*/ 345 w 385"/>
                  <a:gd name="T35" fmla="*/ 104 h 385"/>
                  <a:gd name="T36" fmla="*/ 345 w 385"/>
                  <a:gd name="T37" fmla="*/ 40 h 385"/>
                  <a:gd name="T38" fmla="*/ 281 w 385"/>
                  <a:gd name="T39" fmla="*/ 4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5" h="385">
                    <a:moveTo>
                      <a:pt x="281" y="40"/>
                    </a:moveTo>
                    <a:cubicBezTo>
                      <a:pt x="271" y="49"/>
                      <a:pt x="267" y="62"/>
                      <a:pt x="267" y="75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18" y="75"/>
                      <a:pt x="118" y="75"/>
                      <a:pt x="118" y="75"/>
                    </a:cubicBezTo>
                    <a:cubicBezTo>
                      <a:pt x="118" y="62"/>
                      <a:pt x="114" y="49"/>
                      <a:pt x="105" y="40"/>
                    </a:cubicBezTo>
                    <a:cubicBezTo>
                      <a:pt x="87" y="22"/>
                      <a:pt x="58" y="22"/>
                      <a:pt x="41" y="40"/>
                    </a:cubicBezTo>
                    <a:cubicBezTo>
                      <a:pt x="23" y="57"/>
                      <a:pt x="23" y="86"/>
                      <a:pt x="41" y="104"/>
                    </a:cubicBezTo>
                    <a:cubicBezTo>
                      <a:pt x="50" y="113"/>
                      <a:pt x="63" y="117"/>
                      <a:pt x="76" y="117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193" y="385"/>
                      <a:pt x="193" y="385"/>
                      <a:pt x="193" y="385"/>
                    </a:cubicBezTo>
                    <a:cubicBezTo>
                      <a:pt x="268" y="309"/>
                      <a:pt x="268" y="309"/>
                      <a:pt x="268" y="309"/>
                    </a:cubicBezTo>
                    <a:cubicBezTo>
                      <a:pt x="255" y="310"/>
                      <a:pt x="243" y="306"/>
                      <a:pt x="233" y="296"/>
                    </a:cubicBezTo>
                    <a:cubicBezTo>
                      <a:pt x="215" y="278"/>
                      <a:pt x="215" y="250"/>
                      <a:pt x="233" y="232"/>
                    </a:cubicBezTo>
                    <a:cubicBezTo>
                      <a:pt x="251" y="214"/>
                      <a:pt x="279" y="214"/>
                      <a:pt x="297" y="232"/>
                    </a:cubicBezTo>
                    <a:cubicBezTo>
                      <a:pt x="307" y="242"/>
                      <a:pt x="311" y="254"/>
                      <a:pt x="310" y="267"/>
                    </a:cubicBezTo>
                    <a:cubicBezTo>
                      <a:pt x="385" y="193"/>
                      <a:pt x="385" y="193"/>
                      <a:pt x="385" y="193"/>
                    </a:cubicBezTo>
                    <a:cubicBezTo>
                      <a:pt x="310" y="117"/>
                      <a:pt x="310" y="117"/>
                      <a:pt x="310" y="117"/>
                    </a:cubicBezTo>
                    <a:cubicBezTo>
                      <a:pt x="323" y="117"/>
                      <a:pt x="335" y="113"/>
                      <a:pt x="345" y="104"/>
                    </a:cubicBezTo>
                    <a:cubicBezTo>
                      <a:pt x="362" y="86"/>
                      <a:pt x="362" y="57"/>
                      <a:pt x="345" y="40"/>
                    </a:cubicBezTo>
                    <a:cubicBezTo>
                      <a:pt x="327" y="22"/>
                      <a:pt x="298" y="22"/>
                      <a:pt x="281" y="40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9" name="Freeform 314"/>
              <p:cNvSpPr>
                <a:spLocks noEditPoints="1"/>
              </p:cNvSpPr>
              <p:nvPr/>
            </p:nvSpPr>
            <p:spPr bwMode="auto">
              <a:xfrm>
                <a:off x="5997575" y="3687763"/>
                <a:ext cx="1703388" cy="1701800"/>
              </a:xfrm>
              <a:custGeom>
                <a:avLst/>
                <a:gdLst>
                  <a:gd name="T0" fmla="*/ 198 w 396"/>
                  <a:gd name="T1" fmla="*/ 395 h 395"/>
                  <a:gd name="T2" fmla="*/ 0 w 396"/>
                  <a:gd name="T3" fmla="*/ 198 h 395"/>
                  <a:gd name="T4" fmla="*/ 72 w 396"/>
                  <a:gd name="T5" fmla="*/ 126 h 395"/>
                  <a:gd name="T6" fmla="*/ 43 w 396"/>
                  <a:gd name="T7" fmla="*/ 112 h 395"/>
                  <a:gd name="T8" fmla="*/ 28 w 396"/>
                  <a:gd name="T9" fmla="*/ 77 h 395"/>
                  <a:gd name="T10" fmla="*/ 43 w 396"/>
                  <a:gd name="T11" fmla="*/ 42 h 395"/>
                  <a:gd name="T12" fmla="*/ 78 w 396"/>
                  <a:gd name="T13" fmla="*/ 27 h 395"/>
                  <a:gd name="T14" fmla="*/ 113 w 396"/>
                  <a:gd name="T15" fmla="*/ 42 h 395"/>
                  <a:gd name="T16" fmla="*/ 127 w 396"/>
                  <a:gd name="T17" fmla="*/ 71 h 395"/>
                  <a:gd name="T18" fmla="*/ 198 w 396"/>
                  <a:gd name="T19" fmla="*/ 0 h 395"/>
                  <a:gd name="T20" fmla="*/ 269 w 396"/>
                  <a:gd name="T21" fmla="*/ 71 h 395"/>
                  <a:gd name="T22" fmla="*/ 283 w 396"/>
                  <a:gd name="T23" fmla="*/ 42 h 395"/>
                  <a:gd name="T24" fmla="*/ 318 w 396"/>
                  <a:gd name="T25" fmla="*/ 27 h 395"/>
                  <a:gd name="T26" fmla="*/ 353 w 396"/>
                  <a:gd name="T27" fmla="*/ 42 h 395"/>
                  <a:gd name="T28" fmla="*/ 353 w 396"/>
                  <a:gd name="T29" fmla="*/ 112 h 395"/>
                  <a:gd name="T30" fmla="*/ 324 w 396"/>
                  <a:gd name="T31" fmla="*/ 126 h 395"/>
                  <a:gd name="T32" fmla="*/ 396 w 396"/>
                  <a:gd name="T33" fmla="*/ 198 h 395"/>
                  <a:gd name="T34" fmla="*/ 311 w 396"/>
                  <a:gd name="T35" fmla="*/ 282 h 395"/>
                  <a:gd name="T36" fmla="*/ 311 w 396"/>
                  <a:gd name="T37" fmla="*/ 272 h 395"/>
                  <a:gd name="T38" fmla="*/ 299 w 396"/>
                  <a:gd name="T39" fmla="*/ 240 h 395"/>
                  <a:gd name="T40" fmla="*/ 270 w 396"/>
                  <a:gd name="T41" fmla="*/ 228 h 395"/>
                  <a:gd name="T42" fmla="*/ 241 w 396"/>
                  <a:gd name="T43" fmla="*/ 240 h 395"/>
                  <a:gd name="T44" fmla="*/ 241 w 396"/>
                  <a:gd name="T45" fmla="*/ 298 h 395"/>
                  <a:gd name="T46" fmla="*/ 272 w 396"/>
                  <a:gd name="T47" fmla="*/ 310 h 395"/>
                  <a:gd name="T48" fmla="*/ 283 w 396"/>
                  <a:gd name="T49" fmla="*/ 310 h 395"/>
                  <a:gd name="T50" fmla="*/ 198 w 396"/>
                  <a:gd name="T51" fmla="*/ 395 h 395"/>
                  <a:gd name="T52" fmla="*/ 11 w 396"/>
                  <a:gd name="T53" fmla="*/ 198 h 395"/>
                  <a:gd name="T54" fmla="*/ 198 w 396"/>
                  <a:gd name="T55" fmla="*/ 384 h 395"/>
                  <a:gd name="T56" fmla="*/ 264 w 396"/>
                  <a:gd name="T57" fmla="*/ 318 h 395"/>
                  <a:gd name="T58" fmla="*/ 235 w 396"/>
                  <a:gd name="T59" fmla="*/ 304 h 395"/>
                  <a:gd name="T60" fmla="*/ 235 w 396"/>
                  <a:gd name="T61" fmla="*/ 234 h 395"/>
                  <a:gd name="T62" fmla="*/ 270 w 396"/>
                  <a:gd name="T63" fmla="*/ 220 h 395"/>
                  <a:gd name="T64" fmla="*/ 305 w 396"/>
                  <a:gd name="T65" fmla="*/ 234 h 395"/>
                  <a:gd name="T66" fmla="*/ 319 w 396"/>
                  <a:gd name="T67" fmla="*/ 263 h 395"/>
                  <a:gd name="T68" fmla="*/ 384 w 396"/>
                  <a:gd name="T69" fmla="*/ 198 h 395"/>
                  <a:gd name="T70" fmla="*/ 305 w 396"/>
                  <a:gd name="T71" fmla="*/ 118 h 395"/>
                  <a:gd name="T72" fmla="*/ 316 w 396"/>
                  <a:gd name="T73" fmla="*/ 118 h 395"/>
                  <a:gd name="T74" fmla="*/ 347 w 396"/>
                  <a:gd name="T75" fmla="*/ 106 h 395"/>
                  <a:gd name="T76" fmla="*/ 347 w 396"/>
                  <a:gd name="T77" fmla="*/ 48 h 395"/>
                  <a:gd name="T78" fmla="*/ 318 w 396"/>
                  <a:gd name="T79" fmla="*/ 35 h 395"/>
                  <a:gd name="T80" fmla="*/ 288 w 396"/>
                  <a:gd name="T81" fmla="*/ 48 h 395"/>
                  <a:gd name="T82" fmla="*/ 276 w 396"/>
                  <a:gd name="T83" fmla="*/ 80 h 395"/>
                  <a:gd name="T84" fmla="*/ 276 w 396"/>
                  <a:gd name="T85" fmla="*/ 90 h 395"/>
                  <a:gd name="T86" fmla="*/ 198 w 396"/>
                  <a:gd name="T87" fmla="*/ 11 h 395"/>
                  <a:gd name="T88" fmla="*/ 119 w 396"/>
                  <a:gd name="T89" fmla="*/ 90 h 395"/>
                  <a:gd name="T90" fmla="*/ 119 w 396"/>
                  <a:gd name="T91" fmla="*/ 80 h 395"/>
                  <a:gd name="T92" fmla="*/ 107 w 396"/>
                  <a:gd name="T93" fmla="*/ 48 h 395"/>
                  <a:gd name="T94" fmla="*/ 78 w 396"/>
                  <a:gd name="T95" fmla="*/ 35 h 395"/>
                  <a:gd name="T96" fmla="*/ 48 w 396"/>
                  <a:gd name="T97" fmla="*/ 47 h 395"/>
                  <a:gd name="T98" fmla="*/ 36 w 396"/>
                  <a:gd name="T99" fmla="*/ 77 h 395"/>
                  <a:gd name="T100" fmla="*/ 49 w 396"/>
                  <a:gd name="T101" fmla="*/ 106 h 395"/>
                  <a:gd name="T102" fmla="*/ 80 w 396"/>
                  <a:gd name="T103" fmla="*/ 118 h 395"/>
                  <a:gd name="T104" fmla="*/ 91 w 396"/>
                  <a:gd name="T105" fmla="*/ 118 h 395"/>
                  <a:gd name="T106" fmla="*/ 11 w 396"/>
                  <a:gd name="T107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6" h="395">
                    <a:moveTo>
                      <a:pt x="198" y="395"/>
                    </a:moveTo>
                    <a:cubicBezTo>
                      <a:pt x="0" y="198"/>
                      <a:pt x="0" y="198"/>
                      <a:pt x="0" y="198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60" y="124"/>
                      <a:pt x="51" y="119"/>
                      <a:pt x="43" y="112"/>
                    </a:cubicBezTo>
                    <a:cubicBezTo>
                      <a:pt x="34" y="102"/>
                      <a:pt x="28" y="90"/>
                      <a:pt x="28" y="77"/>
                    </a:cubicBezTo>
                    <a:cubicBezTo>
                      <a:pt x="28" y="64"/>
                      <a:pt x="33" y="51"/>
                      <a:pt x="43" y="42"/>
                    </a:cubicBezTo>
                    <a:cubicBezTo>
                      <a:pt x="52" y="33"/>
                      <a:pt x="64" y="27"/>
                      <a:pt x="78" y="27"/>
                    </a:cubicBezTo>
                    <a:cubicBezTo>
                      <a:pt x="91" y="27"/>
                      <a:pt x="103" y="33"/>
                      <a:pt x="113" y="42"/>
                    </a:cubicBezTo>
                    <a:cubicBezTo>
                      <a:pt x="120" y="50"/>
                      <a:pt x="125" y="59"/>
                      <a:pt x="127" y="71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69" y="71"/>
                      <a:pt x="269" y="71"/>
                      <a:pt x="269" y="71"/>
                    </a:cubicBezTo>
                    <a:cubicBezTo>
                      <a:pt x="270" y="59"/>
                      <a:pt x="275" y="50"/>
                      <a:pt x="283" y="42"/>
                    </a:cubicBezTo>
                    <a:cubicBezTo>
                      <a:pt x="292" y="33"/>
                      <a:pt x="304" y="27"/>
                      <a:pt x="318" y="27"/>
                    </a:cubicBezTo>
                    <a:cubicBezTo>
                      <a:pt x="331" y="27"/>
                      <a:pt x="343" y="33"/>
                      <a:pt x="353" y="42"/>
                    </a:cubicBezTo>
                    <a:cubicBezTo>
                      <a:pt x="372" y="61"/>
                      <a:pt x="372" y="92"/>
                      <a:pt x="353" y="112"/>
                    </a:cubicBezTo>
                    <a:cubicBezTo>
                      <a:pt x="345" y="119"/>
                      <a:pt x="335" y="124"/>
                      <a:pt x="324" y="126"/>
                    </a:cubicBezTo>
                    <a:cubicBezTo>
                      <a:pt x="396" y="198"/>
                      <a:pt x="396" y="198"/>
                      <a:pt x="396" y="198"/>
                    </a:cubicBezTo>
                    <a:cubicBezTo>
                      <a:pt x="311" y="282"/>
                      <a:pt x="311" y="282"/>
                      <a:pt x="311" y="282"/>
                    </a:cubicBezTo>
                    <a:cubicBezTo>
                      <a:pt x="311" y="272"/>
                      <a:pt x="311" y="272"/>
                      <a:pt x="311" y="272"/>
                    </a:cubicBezTo>
                    <a:cubicBezTo>
                      <a:pt x="312" y="259"/>
                      <a:pt x="307" y="248"/>
                      <a:pt x="299" y="240"/>
                    </a:cubicBezTo>
                    <a:cubicBezTo>
                      <a:pt x="291" y="232"/>
                      <a:pt x="281" y="228"/>
                      <a:pt x="270" y="228"/>
                    </a:cubicBezTo>
                    <a:cubicBezTo>
                      <a:pt x="259" y="228"/>
                      <a:pt x="248" y="232"/>
                      <a:pt x="241" y="240"/>
                    </a:cubicBezTo>
                    <a:cubicBezTo>
                      <a:pt x="225" y="256"/>
                      <a:pt x="225" y="282"/>
                      <a:pt x="241" y="298"/>
                    </a:cubicBezTo>
                    <a:cubicBezTo>
                      <a:pt x="249" y="306"/>
                      <a:pt x="260" y="310"/>
                      <a:pt x="272" y="310"/>
                    </a:cubicBezTo>
                    <a:cubicBezTo>
                      <a:pt x="283" y="310"/>
                      <a:pt x="283" y="310"/>
                      <a:pt x="283" y="310"/>
                    </a:cubicBezTo>
                    <a:lnTo>
                      <a:pt x="198" y="395"/>
                    </a:lnTo>
                    <a:close/>
                    <a:moveTo>
                      <a:pt x="11" y="198"/>
                    </a:moveTo>
                    <a:cubicBezTo>
                      <a:pt x="198" y="384"/>
                      <a:pt x="198" y="384"/>
                      <a:pt x="198" y="384"/>
                    </a:cubicBezTo>
                    <a:cubicBezTo>
                      <a:pt x="264" y="318"/>
                      <a:pt x="264" y="318"/>
                      <a:pt x="264" y="318"/>
                    </a:cubicBezTo>
                    <a:cubicBezTo>
                      <a:pt x="253" y="316"/>
                      <a:pt x="243" y="312"/>
                      <a:pt x="235" y="304"/>
                    </a:cubicBezTo>
                    <a:cubicBezTo>
                      <a:pt x="216" y="285"/>
                      <a:pt x="216" y="253"/>
                      <a:pt x="235" y="234"/>
                    </a:cubicBezTo>
                    <a:cubicBezTo>
                      <a:pt x="244" y="225"/>
                      <a:pt x="257" y="220"/>
                      <a:pt x="270" y="220"/>
                    </a:cubicBezTo>
                    <a:cubicBezTo>
                      <a:pt x="283" y="220"/>
                      <a:pt x="296" y="225"/>
                      <a:pt x="305" y="234"/>
                    </a:cubicBezTo>
                    <a:cubicBezTo>
                      <a:pt x="313" y="242"/>
                      <a:pt x="317" y="252"/>
                      <a:pt x="319" y="263"/>
                    </a:cubicBezTo>
                    <a:cubicBezTo>
                      <a:pt x="384" y="198"/>
                      <a:pt x="384" y="198"/>
                      <a:pt x="384" y="198"/>
                    </a:cubicBezTo>
                    <a:cubicBezTo>
                      <a:pt x="305" y="118"/>
                      <a:pt x="305" y="118"/>
                      <a:pt x="305" y="118"/>
                    </a:cubicBezTo>
                    <a:cubicBezTo>
                      <a:pt x="316" y="118"/>
                      <a:pt x="316" y="118"/>
                      <a:pt x="316" y="118"/>
                    </a:cubicBezTo>
                    <a:cubicBezTo>
                      <a:pt x="328" y="118"/>
                      <a:pt x="339" y="114"/>
                      <a:pt x="347" y="106"/>
                    </a:cubicBezTo>
                    <a:cubicBezTo>
                      <a:pt x="363" y="90"/>
                      <a:pt x="363" y="64"/>
                      <a:pt x="347" y="48"/>
                    </a:cubicBezTo>
                    <a:cubicBezTo>
                      <a:pt x="339" y="40"/>
                      <a:pt x="329" y="35"/>
                      <a:pt x="318" y="35"/>
                    </a:cubicBezTo>
                    <a:cubicBezTo>
                      <a:pt x="307" y="35"/>
                      <a:pt x="296" y="40"/>
                      <a:pt x="288" y="48"/>
                    </a:cubicBezTo>
                    <a:cubicBezTo>
                      <a:pt x="280" y="56"/>
                      <a:pt x="276" y="67"/>
                      <a:pt x="276" y="80"/>
                    </a:cubicBezTo>
                    <a:cubicBezTo>
                      <a:pt x="276" y="90"/>
                      <a:pt x="276" y="90"/>
                      <a:pt x="276" y="90"/>
                    </a:cubicBezTo>
                    <a:cubicBezTo>
                      <a:pt x="198" y="11"/>
                      <a:pt x="198" y="11"/>
                      <a:pt x="198" y="11"/>
                    </a:cubicBezTo>
                    <a:cubicBezTo>
                      <a:pt x="119" y="90"/>
                      <a:pt x="119" y="90"/>
                      <a:pt x="119" y="90"/>
                    </a:cubicBezTo>
                    <a:cubicBezTo>
                      <a:pt x="119" y="80"/>
                      <a:pt x="119" y="80"/>
                      <a:pt x="119" y="80"/>
                    </a:cubicBezTo>
                    <a:cubicBezTo>
                      <a:pt x="119" y="67"/>
                      <a:pt x="115" y="56"/>
                      <a:pt x="107" y="48"/>
                    </a:cubicBezTo>
                    <a:cubicBezTo>
                      <a:pt x="99" y="40"/>
                      <a:pt x="89" y="35"/>
                      <a:pt x="78" y="35"/>
                    </a:cubicBezTo>
                    <a:cubicBezTo>
                      <a:pt x="67" y="35"/>
                      <a:pt x="56" y="40"/>
                      <a:pt x="48" y="47"/>
                    </a:cubicBezTo>
                    <a:cubicBezTo>
                      <a:pt x="41" y="55"/>
                      <a:pt x="36" y="66"/>
                      <a:pt x="36" y="77"/>
                    </a:cubicBezTo>
                    <a:cubicBezTo>
                      <a:pt x="36" y="88"/>
                      <a:pt x="41" y="98"/>
                      <a:pt x="49" y="106"/>
                    </a:cubicBezTo>
                    <a:cubicBezTo>
                      <a:pt x="57" y="114"/>
                      <a:pt x="67" y="118"/>
                      <a:pt x="80" y="118"/>
                    </a:cubicBezTo>
                    <a:cubicBezTo>
                      <a:pt x="91" y="118"/>
                      <a:pt x="91" y="118"/>
                      <a:pt x="91" y="118"/>
                    </a:cubicBezTo>
                    <a:lnTo>
                      <a:pt x="11" y="198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8" name="Freeform 12"/>
            <p:cNvSpPr>
              <a:spLocks noEditPoints="1"/>
            </p:cNvSpPr>
            <p:nvPr/>
          </p:nvSpPr>
          <p:spPr bwMode="auto">
            <a:xfrm>
              <a:off x="7422735" y="3198500"/>
              <a:ext cx="311150" cy="376238"/>
            </a:xfrm>
            <a:custGeom>
              <a:avLst/>
              <a:gdLst>
                <a:gd name="T0" fmla="*/ 28 w 83"/>
                <a:gd name="T1" fmla="*/ 0 h 100"/>
                <a:gd name="T2" fmla="*/ 83 w 83"/>
                <a:gd name="T3" fmla="*/ 7 h 100"/>
                <a:gd name="T4" fmla="*/ 77 w 83"/>
                <a:gd name="T5" fmla="*/ 100 h 100"/>
                <a:gd name="T6" fmla="*/ 0 w 83"/>
                <a:gd name="T7" fmla="*/ 93 h 100"/>
                <a:gd name="T8" fmla="*/ 6 w 83"/>
                <a:gd name="T9" fmla="*/ 19 h 100"/>
                <a:gd name="T10" fmla="*/ 17 w 83"/>
                <a:gd name="T11" fmla="*/ 78 h 100"/>
                <a:gd name="T12" fmla="*/ 28 w 83"/>
                <a:gd name="T13" fmla="*/ 78 h 100"/>
                <a:gd name="T14" fmla="*/ 25 w 83"/>
                <a:gd name="T15" fmla="*/ 70 h 100"/>
                <a:gd name="T16" fmla="*/ 28 w 83"/>
                <a:gd name="T17" fmla="*/ 64 h 100"/>
                <a:gd name="T18" fmla="*/ 22 w 83"/>
                <a:gd name="T19" fmla="*/ 60 h 100"/>
                <a:gd name="T20" fmla="*/ 17 w 83"/>
                <a:gd name="T21" fmla="*/ 68 h 100"/>
                <a:gd name="T22" fmla="*/ 21 w 83"/>
                <a:gd name="T23" fmla="*/ 64 h 100"/>
                <a:gd name="T24" fmla="*/ 23 w 83"/>
                <a:gd name="T25" fmla="*/ 64 h 100"/>
                <a:gd name="T26" fmla="*/ 21 w 83"/>
                <a:gd name="T27" fmla="*/ 69 h 100"/>
                <a:gd name="T28" fmla="*/ 23 w 83"/>
                <a:gd name="T29" fmla="*/ 72 h 100"/>
                <a:gd name="T30" fmla="*/ 23 w 83"/>
                <a:gd name="T31" fmla="*/ 78 h 100"/>
                <a:gd name="T32" fmla="*/ 21 w 83"/>
                <a:gd name="T33" fmla="*/ 78 h 100"/>
                <a:gd name="T34" fmla="*/ 17 w 83"/>
                <a:gd name="T35" fmla="*/ 73 h 100"/>
                <a:gd name="T36" fmla="*/ 39 w 83"/>
                <a:gd name="T37" fmla="*/ 79 h 100"/>
                <a:gd name="T38" fmla="*/ 39 w 83"/>
                <a:gd name="T39" fmla="*/ 69 h 100"/>
                <a:gd name="T40" fmla="*/ 38 w 83"/>
                <a:gd name="T41" fmla="*/ 62 h 100"/>
                <a:gd name="T42" fmla="*/ 29 w 83"/>
                <a:gd name="T43" fmla="*/ 64 h 100"/>
                <a:gd name="T44" fmla="*/ 33 w 83"/>
                <a:gd name="T45" fmla="*/ 68 h 100"/>
                <a:gd name="T46" fmla="*/ 34 w 83"/>
                <a:gd name="T47" fmla="*/ 63 h 100"/>
                <a:gd name="T48" fmla="*/ 34 w 83"/>
                <a:gd name="T49" fmla="*/ 69 h 100"/>
                <a:gd name="T50" fmla="*/ 29 w 83"/>
                <a:gd name="T51" fmla="*/ 82 h 100"/>
                <a:gd name="T52" fmla="*/ 56 w 83"/>
                <a:gd name="T53" fmla="*/ 82 h 100"/>
                <a:gd name="T54" fmla="*/ 51 w 83"/>
                <a:gd name="T55" fmla="*/ 71 h 100"/>
                <a:gd name="T56" fmla="*/ 52 w 83"/>
                <a:gd name="T57" fmla="*/ 75 h 100"/>
                <a:gd name="T58" fmla="*/ 51 w 83"/>
                <a:gd name="T59" fmla="*/ 79 h 100"/>
                <a:gd name="T60" fmla="*/ 50 w 83"/>
                <a:gd name="T61" fmla="*/ 64 h 100"/>
                <a:gd name="T62" fmla="*/ 52 w 83"/>
                <a:gd name="T63" fmla="*/ 64 h 100"/>
                <a:gd name="T64" fmla="*/ 56 w 83"/>
                <a:gd name="T65" fmla="*/ 68 h 100"/>
                <a:gd name="T66" fmla="*/ 51 w 83"/>
                <a:gd name="T67" fmla="*/ 60 h 100"/>
                <a:gd name="T68" fmla="*/ 46 w 83"/>
                <a:gd name="T69" fmla="*/ 78 h 100"/>
                <a:gd name="T70" fmla="*/ 50 w 83"/>
                <a:gd name="T71" fmla="*/ 82 h 100"/>
                <a:gd name="T72" fmla="*/ 54 w 83"/>
                <a:gd name="T73" fmla="*/ 82 h 100"/>
                <a:gd name="T74" fmla="*/ 57 w 83"/>
                <a:gd name="T75" fmla="*/ 82 h 100"/>
                <a:gd name="T76" fmla="*/ 66 w 83"/>
                <a:gd name="T77" fmla="*/ 81 h 100"/>
                <a:gd name="T78" fmla="*/ 68 w 83"/>
                <a:gd name="T79" fmla="*/ 73 h 100"/>
                <a:gd name="T80" fmla="*/ 68 w 83"/>
                <a:gd name="T81" fmla="*/ 67 h 100"/>
                <a:gd name="T82" fmla="*/ 66 w 83"/>
                <a:gd name="T83" fmla="*/ 61 h 100"/>
                <a:gd name="T84" fmla="*/ 57 w 83"/>
                <a:gd name="T85" fmla="*/ 60 h 100"/>
                <a:gd name="T86" fmla="*/ 63 w 83"/>
                <a:gd name="T87" fmla="*/ 68 h 100"/>
                <a:gd name="T88" fmla="*/ 62 w 83"/>
                <a:gd name="T89" fmla="*/ 63 h 100"/>
                <a:gd name="T90" fmla="*/ 63 w 83"/>
                <a:gd name="T91" fmla="*/ 68 h 100"/>
                <a:gd name="T92" fmla="*/ 63 w 83"/>
                <a:gd name="T93" fmla="*/ 73 h 100"/>
                <a:gd name="T94" fmla="*/ 62 w 83"/>
                <a:gd name="T95" fmla="*/ 79 h 100"/>
                <a:gd name="T96" fmla="*/ 65 w 83"/>
                <a:gd name="T97" fmla="*/ 4 h 100"/>
                <a:gd name="T98" fmla="*/ 74 w 83"/>
                <a:gd name="T99" fmla="*/ 29 h 100"/>
                <a:gd name="T100" fmla="*/ 65 w 83"/>
                <a:gd name="T101" fmla="*/ 4 h 100"/>
                <a:gd name="T102" fmla="*/ 11 w 83"/>
                <a:gd name="T103" fmla="*/ 56 h 100"/>
                <a:gd name="T104" fmla="*/ 15 w 83"/>
                <a:gd name="T105" fmla="*/ 90 h 100"/>
                <a:gd name="T106" fmla="*/ 73 w 83"/>
                <a:gd name="T107" fmla="*/ 86 h 100"/>
                <a:gd name="T108" fmla="*/ 68 w 83"/>
                <a:gd name="T109" fmla="*/ 51 h 100"/>
                <a:gd name="T110" fmla="*/ 30 w 83"/>
                <a:gd name="T111" fmla="*/ 4 h 100"/>
                <a:gd name="T112" fmla="*/ 39 w 83"/>
                <a:gd name="T113" fmla="*/ 29 h 100"/>
                <a:gd name="T114" fmla="*/ 30 w 83"/>
                <a:gd name="T115" fmla="*/ 4 h 100"/>
                <a:gd name="T116" fmla="*/ 42 w 83"/>
                <a:gd name="T117" fmla="*/ 29 h 100"/>
                <a:gd name="T118" fmla="*/ 50 w 83"/>
                <a:gd name="T119" fmla="*/ 4 h 100"/>
                <a:gd name="T120" fmla="*/ 53 w 83"/>
                <a:gd name="T121" fmla="*/ 4 h 100"/>
                <a:gd name="T122" fmla="*/ 62 w 83"/>
                <a:gd name="T123" fmla="*/ 29 h 100"/>
                <a:gd name="T124" fmla="*/ 53 w 83"/>
                <a:gd name="T125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" h="100">
                  <a:moveTo>
                    <a:pt x="6" y="19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0" y="0"/>
                    <a:pt x="83" y="3"/>
                    <a:pt x="83" y="7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0" y="100"/>
                    <a:pt x="77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3" y="100"/>
                    <a:pt x="0" y="97"/>
                    <a:pt x="0" y="9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4"/>
                    <a:pt x="1" y="23"/>
                    <a:pt x="6" y="19"/>
                  </a:cubicBezTo>
                  <a:close/>
                  <a:moveTo>
                    <a:pt x="17" y="73"/>
                  </a:moveTo>
                  <a:cubicBezTo>
                    <a:pt x="17" y="78"/>
                    <a:pt x="17" y="78"/>
                    <a:pt x="17" y="78"/>
                  </a:cubicBezTo>
                  <a:cubicBezTo>
                    <a:pt x="17" y="81"/>
                    <a:pt x="19" y="82"/>
                    <a:pt x="22" y="82"/>
                  </a:cubicBezTo>
                  <a:cubicBezTo>
                    <a:pt x="26" y="82"/>
                    <a:pt x="28" y="81"/>
                    <a:pt x="28" y="78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72"/>
                    <a:pt x="27" y="71"/>
                    <a:pt x="25" y="70"/>
                  </a:cubicBezTo>
                  <a:cubicBezTo>
                    <a:pt x="27" y="70"/>
                    <a:pt x="28" y="69"/>
                    <a:pt x="28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3"/>
                    <a:pt x="27" y="62"/>
                    <a:pt x="26" y="61"/>
                  </a:cubicBezTo>
                  <a:cubicBezTo>
                    <a:pt x="25" y="60"/>
                    <a:pt x="24" y="60"/>
                    <a:pt x="22" y="60"/>
                  </a:cubicBezTo>
                  <a:cubicBezTo>
                    <a:pt x="19" y="60"/>
                    <a:pt x="17" y="61"/>
                    <a:pt x="17" y="64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64"/>
                    <a:pt x="22" y="63"/>
                    <a:pt x="22" y="63"/>
                  </a:cubicBezTo>
                  <a:cubicBezTo>
                    <a:pt x="23" y="63"/>
                    <a:pt x="23" y="64"/>
                    <a:pt x="23" y="64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9"/>
                    <a:pt x="22" y="69"/>
                    <a:pt x="21" y="69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2" y="71"/>
                    <a:pt x="22" y="72"/>
                    <a:pt x="23" y="72"/>
                  </a:cubicBezTo>
                  <a:cubicBezTo>
                    <a:pt x="23" y="72"/>
                    <a:pt x="23" y="72"/>
                    <a:pt x="23" y="73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9"/>
                    <a:pt x="22" y="79"/>
                  </a:cubicBezTo>
                  <a:cubicBezTo>
                    <a:pt x="22" y="79"/>
                    <a:pt x="21" y="78"/>
                    <a:pt x="21" y="78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7" y="73"/>
                    <a:pt x="17" y="73"/>
                    <a:pt x="17" y="73"/>
                  </a:cubicBezTo>
                  <a:close/>
                  <a:moveTo>
                    <a:pt x="39" y="82"/>
                  </a:moveTo>
                  <a:cubicBezTo>
                    <a:pt x="39" y="79"/>
                    <a:pt x="39" y="79"/>
                    <a:pt x="39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8"/>
                    <a:pt x="39" y="68"/>
                    <a:pt x="39" y="67"/>
                  </a:cubicBezTo>
                  <a:cubicBezTo>
                    <a:pt x="39" y="64"/>
                    <a:pt x="39" y="63"/>
                    <a:pt x="38" y="62"/>
                  </a:cubicBezTo>
                  <a:cubicBezTo>
                    <a:pt x="38" y="61"/>
                    <a:pt x="36" y="60"/>
                    <a:pt x="34" y="60"/>
                  </a:cubicBezTo>
                  <a:cubicBezTo>
                    <a:pt x="30" y="60"/>
                    <a:pt x="29" y="62"/>
                    <a:pt x="29" y="64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3" y="63"/>
                    <a:pt x="34" y="63"/>
                  </a:cubicBezTo>
                  <a:cubicBezTo>
                    <a:pt x="34" y="63"/>
                    <a:pt x="35" y="64"/>
                    <a:pt x="35" y="65"/>
                  </a:cubicBezTo>
                  <a:cubicBezTo>
                    <a:pt x="35" y="67"/>
                    <a:pt x="34" y="68"/>
                    <a:pt x="34" y="6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9" y="82"/>
                    <a:pt x="39" y="82"/>
                    <a:pt x="39" y="82"/>
                  </a:cubicBezTo>
                  <a:close/>
                  <a:moveTo>
                    <a:pt x="56" y="82"/>
                  </a:moveTo>
                  <a:cubicBezTo>
                    <a:pt x="56" y="71"/>
                    <a:pt x="56" y="71"/>
                    <a:pt x="56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79"/>
                    <a:pt x="52" y="79"/>
                    <a:pt x="51" y="79"/>
                  </a:cubicBezTo>
                  <a:cubicBezTo>
                    <a:pt x="51" y="79"/>
                    <a:pt x="50" y="79"/>
                    <a:pt x="50" y="79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3"/>
                  </a:cubicBezTo>
                  <a:cubicBezTo>
                    <a:pt x="52" y="63"/>
                    <a:pt x="52" y="63"/>
                    <a:pt x="52" y="64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1"/>
                    <a:pt x="54" y="60"/>
                    <a:pt x="51" y="60"/>
                  </a:cubicBezTo>
                  <a:cubicBezTo>
                    <a:pt x="47" y="60"/>
                    <a:pt x="46" y="62"/>
                    <a:pt x="46" y="6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6" y="80"/>
                    <a:pt x="46" y="81"/>
                    <a:pt x="47" y="81"/>
                  </a:cubicBezTo>
                  <a:cubicBezTo>
                    <a:pt x="48" y="82"/>
                    <a:pt x="49" y="82"/>
                    <a:pt x="50" y="82"/>
                  </a:cubicBezTo>
                  <a:cubicBezTo>
                    <a:pt x="51" y="82"/>
                    <a:pt x="52" y="82"/>
                    <a:pt x="53" y="8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6" y="82"/>
                    <a:pt x="56" y="82"/>
                    <a:pt x="56" y="82"/>
                  </a:cubicBezTo>
                  <a:close/>
                  <a:moveTo>
                    <a:pt x="57" y="82"/>
                  </a:moveTo>
                  <a:cubicBezTo>
                    <a:pt x="63" y="82"/>
                    <a:pt x="63" y="82"/>
                    <a:pt x="63" y="82"/>
                  </a:cubicBezTo>
                  <a:cubicBezTo>
                    <a:pt x="64" y="82"/>
                    <a:pt x="65" y="81"/>
                    <a:pt x="66" y="81"/>
                  </a:cubicBezTo>
                  <a:cubicBezTo>
                    <a:pt x="67" y="80"/>
                    <a:pt x="68" y="79"/>
                    <a:pt x="68" y="78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2"/>
                    <a:pt x="67" y="71"/>
                    <a:pt x="65" y="70"/>
                  </a:cubicBezTo>
                  <a:cubicBezTo>
                    <a:pt x="67" y="70"/>
                    <a:pt x="68" y="69"/>
                    <a:pt x="68" y="67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3"/>
                    <a:pt x="67" y="62"/>
                    <a:pt x="66" y="61"/>
                  </a:cubicBezTo>
                  <a:cubicBezTo>
                    <a:pt x="65" y="61"/>
                    <a:pt x="64" y="60"/>
                    <a:pt x="63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82"/>
                    <a:pt x="57" y="82"/>
                    <a:pt x="57" y="82"/>
                  </a:cubicBezTo>
                  <a:close/>
                  <a:moveTo>
                    <a:pt x="63" y="68"/>
                  </a:moveTo>
                  <a:cubicBezTo>
                    <a:pt x="63" y="64"/>
                    <a:pt x="63" y="64"/>
                    <a:pt x="63" y="64"/>
                  </a:cubicBezTo>
                  <a:cubicBezTo>
                    <a:pt x="63" y="64"/>
                    <a:pt x="63" y="63"/>
                    <a:pt x="62" y="63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9"/>
                    <a:pt x="63" y="69"/>
                    <a:pt x="63" y="68"/>
                  </a:cubicBezTo>
                  <a:close/>
                  <a:moveTo>
                    <a:pt x="63" y="78"/>
                  </a:moveTo>
                  <a:cubicBezTo>
                    <a:pt x="63" y="73"/>
                    <a:pt x="63" y="73"/>
                    <a:pt x="63" y="73"/>
                  </a:cubicBezTo>
                  <a:cubicBezTo>
                    <a:pt x="63" y="72"/>
                    <a:pt x="63" y="71"/>
                    <a:pt x="62" y="71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3" y="79"/>
                    <a:pt x="63" y="79"/>
                    <a:pt x="63" y="78"/>
                  </a:cubicBezTo>
                  <a:close/>
                  <a:moveTo>
                    <a:pt x="65" y="4"/>
                  </a:moveTo>
                  <a:cubicBezTo>
                    <a:pt x="65" y="29"/>
                    <a:pt x="65" y="29"/>
                    <a:pt x="65" y="2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65" y="4"/>
                    <a:pt x="65" y="4"/>
                    <a:pt x="65" y="4"/>
                  </a:cubicBezTo>
                  <a:close/>
                  <a:moveTo>
                    <a:pt x="15" y="51"/>
                  </a:moveTo>
                  <a:cubicBezTo>
                    <a:pt x="13" y="51"/>
                    <a:pt x="11" y="53"/>
                    <a:pt x="11" y="5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8"/>
                    <a:pt x="13" y="90"/>
                    <a:pt x="15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1" y="90"/>
                    <a:pt x="73" y="88"/>
                    <a:pt x="73" y="8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3"/>
                    <a:pt x="71" y="51"/>
                    <a:pt x="68" y="51"/>
                  </a:cubicBezTo>
                  <a:cubicBezTo>
                    <a:pt x="15" y="51"/>
                    <a:pt x="15" y="51"/>
                    <a:pt x="15" y="51"/>
                  </a:cubicBezTo>
                  <a:close/>
                  <a:moveTo>
                    <a:pt x="30" y="4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0" y="4"/>
                    <a:pt x="30" y="4"/>
                    <a:pt x="30" y="4"/>
                  </a:cubicBezTo>
                  <a:close/>
                  <a:moveTo>
                    <a:pt x="42" y="4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2" y="4"/>
                    <a:pt x="42" y="4"/>
                    <a:pt x="42" y="4"/>
                  </a:cubicBezTo>
                  <a:close/>
                  <a:moveTo>
                    <a:pt x="53" y="4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4"/>
                    <a:pt x="62" y="4"/>
                    <a:pt x="62" y="4"/>
                  </a:cubicBezTo>
                  <a:lnTo>
                    <a:pt x="53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Freeform 247"/>
            <p:cNvSpPr>
              <a:spLocks noEditPoints="1"/>
            </p:cNvSpPr>
            <p:nvPr/>
          </p:nvSpPr>
          <p:spPr bwMode="auto">
            <a:xfrm>
              <a:off x="8646200" y="4335728"/>
              <a:ext cx="300038" cy="298450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1 h 85"/>
                <a:gd name="T16" fmla="*/ 21 w 85"/>
                <a:gd name="T17" fmla="*/ 61 h 85"/>
                <a:gd name="T18" fmla="*/ 21 w 85"/>
                <a:gd name="T19" fmla="*/ 68 h 85"/>
                <a:gd name="T20" fmla="*/ 27 w 85"/>
                <a:gd name="T21" fmla="*/ 68 h 85"/>
                <a:gd name="T22" fmla="*/ 27 w 85"/>
                <a:gd name="T23" fmla="*/ 61 h 85"/>
                <a:gd name="T24" fmla="*/ 30 w 85"/>
                <a:gd name="T25" fmla="*/ 61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1 h 85"/>
                <a:gd name="T32" fmla="*/ 57 w 85"/>
                <a:gd name="T33" fmla="*/ 61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1 h 85"/>
                <a:gd name="T40" fmla="*/ 66 w 85"/>
                <a:gd name="T41" fmla="*/ 61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Freeform 264"/>
            <p:cNvSpPr>
              <a:spLocks noEditPoints="1"/>
            </p:cNvSpPr>
            <p:nvPr/>
          </p:nvSpPr>
          <p:spPr bwMode="auto">
            <a:xfrm>
              <a:off x="9708874" y="3166404"/>
              <a:ext cx="298450" cy="334963"/>
            </a:xfrm>
            <a:custGeom>
              <a:avLst/>
              <a:gdLst>
                <a:gd name="T0" fmla="*/ 50 w 85"/>
                <a:gd name="T1" fmla="*/ 91 h 95"/>
                <a:gd name="T2" fmla="*/ 58 w 85"/>
                <a:gd name="T3" fmla="*/ 80 h 95"/>
                <a:gd name="T4" fmla="*/ 57 w 85"/>
                <a:gd name="T5" fmla="*/ 74 h 95"/>
                <a:gd name="T6" fmla="*/ 44 w 85"/>
                <a:gd name="T7" fmla="*/ 62 h 95"/>
                <a:gd name="T8" fmla="*/ 38 w 85"/>
                <a:gd name="T9" fmla="*/ 61 h 95"/>
                <a:gd name="T10" fmla="*/ 30 w 85"/>
                <a:gd name="T11" fmla="*/ 66 h 95"/>
                <a:gd name="T12" fmla="*/ 18 w 85"/>
                <a:gd name="T13" fmla="*/ 35 h 95"/>
                <a:gd name="T14" fmla="*/ 26 w 85"/>
                <a:gd name="T15" fmla="*/ 30 h 95"/>
                <a:gd name="T16" fmla="*/ 28 w 85"/>
                <a:gd name="T17" fmla="*/ 24 h 95"/>
                <a:gd name="T18" fmla="*/ 23 w 85"/>
                <a:gd name="T19" fmla="*/ 7 h 95"/>
                <a:gd name="T20" fmla="*/ 19 w 85"/>
                <a:gd name="T21" fmla="*/ 4 h 95"/>
                <a:gd name="T22" fmla="*/ 5 w 85"/>
                <a:gd name="T23" fmla="*/ 5 h 95"/>
                <a:gd name="T24" fmla="*/ 0 w 85"/>
                <a:gd name="T25" fmla="*/ 10 h 95"/>
                <a:gd name="T26" fmla="*/ 43 w 85"/>
                <a:gd name="T27" fmla="*/ 93 h 95"/>
                <a:gd name="T28" fmla="*/ 50 w 85"/>
                <a:gd name="T29" fmla="*/ 91 h 95"/>
                <a:gd name="T30" fmla="*/ 46 w 85"/>
                <a:gd name="T31" fmla="*/ 52 h 95"/>
                <a:gd name="T32" fmla="*/ 32 w 85"/>
                <a:gd name="T33" fmla="*/ 52 h 95"/>
                <a:gd name="T34" fmla="*/ 33 w 85"/>
                <a:gd name="T35" fmla="*/ 49 h 95"/>
                <a:gd name="T36" fmla="*/ 41 w 85"/>
                <a:gd name="T37" fmla="*/ 37 h 95"/>
                <a:gd name="T38" fmla="*/ 42 w 85"/>
                <a:gd name="T39" fmla="*/ 31 h 95"/>
                <a:gd name="T40" fmla="*/ 41 w 85"/>
                <a:gd name="T41" fmla="*/ 29 h 95"/>
                <a:gd name="T42" fmla="*/ 40 w 85"/>
                <a:gd name="T43" fmla="*/ 31 h 95"/>
                <a:gd name="T44" fmla="*/ 39 w 85"/>
                <a:gd name="T45" fmla="*/ 35 h 95"/>
                <a:gd name="T46" fmla="*/ 34 w 85"/>
                <a:gd name="T47" fmla="*/ 35 h 95"/>
                <a:gd name="T48" fmla="*/ 35 w 85"/>
                <a:gd name="T49" fmla="*/ 30 h 95"/>
                <a:gd name="T50" fmla="*/ 42 w 85"/>
                <a:gd name="T51" fmla="*/ 25 h 95"/>
                <a:gd name="T52" fmla="*/ 47 w 85"/>
                <a:gd name="T53" fmla="*/ 27 h 95"/>
                <a:gd name="T54" fmla="*/ 48 w 85"/>
                <a:gd name="T55" fmla="*/ 33 h 95"/>
                <a:gd name="T56" fmla="*/ 47 w 85"/>
                <a:gd name="T57" fmla="*/ 36 h 95"/>
                <a:gd name="T58" fmla="*/ 39 w 85"/>
                <a:gd name="T59" fmla="*/ 49 h 95"/>
                <a:gd name="T60" fmla="*/ 46 w 85"/>
                <a:gd name="T61" fmla="*/ 49 h 95"/>
                <a:gd name="T62" fmla="*/ 46 w 85"/>
                <a:gd name="T63" fmla="*/ 52 h 95"/>
                <a:gd name="T64" fmla="*/ 63 w 85"/>
                <a:gd name="T65" fmla="*/ 49 h 95"/>
                <a:gd name="T66" fmla="*/ 60 w 85"/>
                <a:gd name="T67" fmla="*/ 49 h 95"/>
                <a:gd name="T68" fmla="*/ 60 w 85"/>
                <a:gd name="T69" fmla="*/ 52 h 95"/>
                <a:gd name="T70" fmla="*/ 54 w 85"/>
                <a:gd name="T71" fmla="*/ 52 h 95"/>
                <a:gd name="T72" fmla="*/ 55 w 85"/>
                <a:gd name="T73" fmla="*/ 49 h 95"/>
                <a:gd name="T74" fmla="*/ 47 w 85"/>
                <a:gd name="T75" fmla="*/ 49 h 95"/>
                <a:gd name="T76" fmla="*/ 47 w 85"/>
                <a:gd name="T77" fmla="*/ 45 h 95"/>
                <a:gd name="T78" fmla="*/ 55 w 85"/>
                <a:gd name="T79" fmla="*/ 26 h 95"/>
                <a:gd name="T80" fmla="*/ 63 w 85"/>
                <a:gd name="T81" fmla="*/ 26 h 95"/>
                <a:gd name="T82" fmla="*/ 61 w 85"/>
                <a:gd name="T83" fmla="*/ 45 h 95"/>
                <a:gd name="T84" fmla="*/ 64 w 85"/>
                <a:gd name="T85" fmla="*/ 45 h 95"/>
                <a:gd name="T86" fmla="*/ 63 w 85"/>
                <a:gd name="T87" fmla="*/ 49 h 95"/>
                <a:gd name="T88" fmla="*/ 55 w 85"/>
                <a:gd name="T89" fmla="*/ 45 h 95"/>
                <a:gd name="T90" fmla="*/ 52 w 85"/>
                <a:gd name="T91" fmla="*/ 45 h 95"/>
                <a:gd name="T92" fmla="*/ 56 w 85"/>
                <a:gd name="T93" fmla="*/ 34 h 95"/>
                <a:gd name="T94" fmla="*/ 55 w 85"/>
                <a:gd name="T95" fmla="*/ 45 h 95"/>
                <a:gd name="T96" fmla="*/ 43 w 85"/>
                <a:gd name="T97" fmla="*/ 0 h 95"/>
                <a:gd name="T98" fmla="*/ 72 w 85"/>
                <a:gd name="T99" fmla="*/ 12 h 95"/>
                <a:gd name="T100" fmla="*/ 85 w 85"/>
                <a:gd name="T101" fmla="*/ 41 h 95"/>
                <a:gd name="T102" fmla="*/ 72 w 85"/>
                <a:gd name="T103" fmla="*/ 70 h 95"/>
                <a:gd name="T104" fmla="*/ 65 w 85"/>
                <a:gd name="T105" fmla="*/ 75 h 95"/>
                <a:gd name="T106" fmla="*/ 64 w 85"/>
                <a:gd name="T107" fmla="*/ 72 h 95"/>
                <a:gd name="T108" fmla="*/ 59 w 85"/>
                <a:gd name="T109" fmla="*/ 68 h 95"/>
                <a:gd name="T110" fmla="*/ 66 w 85"/>
                <a:gd name="T111" fmla="*/ 63 h 95"/>
                <a:gd name="T112" fmla="*/ 75 w 85"/>
                <a:gd name="T113" fmla="*/ 41 h 95"/>
                <a:gd name="T114" fmla="*/ 66 w 85"/>
                <a:gd name="T115" fmla="*/ 18 h 95"/>
                <a:gd name="T116" fmla="*/ 43 w 85"/>
                <a:gd name="T117" fmla="*/ 9 h 95"/>
                <a:gd name="T118" fmla="*/ 31 w 85"/>
                <a:gd name="T119" fmla="*/ 11 h 95"/>
                <a:gd name="T120" fmla="*/ 30 w 85"/>
                <a:gd name="T121" fmla="*/ 5 h 95"/>
                <a:gd name="T122" fmla="*/ 28 w 85"/>
                <a:gd name="T123" fmla="*/ 2 h 95"/>
                <a:gd name="T124" fmla="*/ 43 w 85"/>
                <a:gd name="T12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95">
                  <a:moveTo>
                    <a:pt x="50" y="91"/>
                  </a:moveTo>
                  <a:cubicBezTo>
                    <a:pt x="53" y="87"/>
                    <a:pt x="55" y="83"/>
                    <a:pt x="58" y="80"/>
                  </a:cubicBezTo>
                  <a:cubicBezTo>
                    <a:pt x="59" y="78"/>
                    <a:pt x="58" y="76"/>
                    <a:pt x="57" y="74"/>
                  </a:cubicBezTo>
                  <a:cubicBezTo>
                    <a:pt x="52" y="70"/>
                    <a:pt x="48" y="66"/>
                    <a:pt x="44" y="62"/>
                  </a:cubicBezTo>
                  <a:cubicBezTo>
                    <a:pt x="42" y="60"/>
                    <a:pt x="40" y="60"/>
                    <a:pt x="38" y="61"/>
                  </a:cubicBezTo>
                  <a:cubicBezTo>
                    <a:pt x="36" y="62"/>
                    <a:pt x="33" y="64"/>
                    <a:pt x="30" y="66"/>
                  </a:cubicBezTo>
                  <a:cubicBezTo>
                    <a:pt x="21" y="52"/>
                    <a:pt x="20" y="45"/>
                    <a:pt x="18" y="35"/>
                  </a:cubicBezTo>
                  <a:cubicBezTo>
                    <a:pt x="20" y="33"/>
                    <a:pt x="23" y="31"/>
                    <a:pt x="26" y="30"/>
                  </a:cubicBezTo>
                  <a:cubicBezTo>
                    <a:pt x="28" y="29"/>
                    <a:pt x="28" y="27"/>
                    <a:pt x="28" y="24"/>
                  </a:cubicBezTo>
                  <a:cubicBezTo>
                    <a:pt x="26" y="19"/>
                    <a:pt x="24" y="13"/>
                    <a:pt x="23" y="7"/>
                  </a:cubicBezTo>
                  <a:cubicBezTo>
                    <a:pt x="22" y="5"/>
                    <a:pt x="21" y="3"/>
                    <a:pt x="19" y="4"/>
                  </a:cubicBezTo>
                  <a:cubicBezTo>
                    <a:pt x="14" y="4"/>
                    <a:pt x="9" y="4"/>
                    <a:pt x="5" y="5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2" y="45"/>
                    <a:pt x="15" y="77"/>
                    <a:pt x="43" y="93"/>
                  </a:cubicBezTo>
                  <a:cubicBezTo>
                    <a:pt x="46" y="95"/>
                    <a:pt x="48" y="95"/>
                    <a:pt x="50" y="91"/>
                  </a:cubicBezTo>
                  <a:close/>
                  <a:moveTo>
                    <a:pt x="46" y="52"/>
                  </a:moveTo>
                  <a:cubicBezTo>
                    <a:pt x="32" y="52"/>
                    <a:pt x="32" y="52"/>
                    <a:pt x="32" y="52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5"/>
                    <a:pt x="42" y="34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9"/>
                    <a:pt x="40" y="30"/>
                    <a:pt x="40" y="31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7"/>
                    <a:pt x="38" y="25"/>
                    <a:pt x="42" y="25"/>
                  </a:cubicBezTo>
                  <a:cubicBezTo>
                    <a:pt x="45" y="25"/>
                    <a:pt x="46" y="26"/>
                    <a:pt x="47" y="27"/>
                  </a:cubicBezTo>
                  <a:cubicBezTo>
                    <a:pt x="48" y="28"/>
                    <a:pt x="48" y="31"/>
                    <a:pt x="48" y="33"/>
                  </a:cubicBezTo>
                  <a:cubicBezTo>
                    <a:pt x="48" y="35"/>
                    <a:pt x="47" y="36"/>
                    <a:pt x="47" y="3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52"/>
                    <a:pt x="46" y="52"/>
                    <a:pt x="46" y="52"/>
                  </a:cubicBezTo>
                  <a:close/>
                  <a:moveTo>
                    <a:pt x="63" y="49"/>
                  </a:moveTo>
                  <a:cubicBezTo>
                    <a:pt x="60" y="49"/>
                    <a:pt x="60" y="49"/>
                    <a:pt x="60" y="4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3" y="49"/>
                    <a:pt x="63" y="49"/>
                    <a:pt x="63" y="49"/>
                  </a:cubicBezTo>
                  <a:close/>
                  <a:moveTo>
                    <a:pt x="55" y="45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45"/>
                    <a:pt x="55" y="45"/>
                    <a:pt x="55" y="45"/>
                  </a:cubicBezTo>
                  <a:close/>
                  <a:moveTo>
                    <a:pt x="43" y="0"/>
                  </a:moveTo>
                  <a:cubicBezTo>
                    <a:pt x="55" y="0"/>
                    <a:pt x="65" y="4"/>
                    <a:pt x="72" y="12"/>
                  </a:cubicBezTo>
                  <a:cubicBezTo>
                    <a:pt x="80" y="19"/>
                    <a:pt x="85" y="29"/>
                    <a:pt x="85" y="41"/>
                  </a:cubicBezTo>
                  <a:cubicBezTo>
                    <a:pt x="85" y="52"/>
                    <a:pt x="80" y="62"/>
                    <a:pt x="72" y="70"/>
                  </a:cubicBezTo>
                  <a:cubicBezTo>
                    <a:pt x="70" y="72"/>
                    <a:pt x="68" y="74"/>
                    <a:pt x="65" y="75"/>
                  </a:cubicBezTo>
                  <a:cubicBezTo>
                    <a:pt x="65" y="74"/>
                    <a:pt x="65" y="73"/>
                    <a:pt x="64" y="72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62" y="67"/>
                    <a:pt x="64" y="65"/>
                    <a:pt x="66" y="63"/>
                  </a:cubicBezTo>
                  <a:cubicBezTo>
                    <a:pt x="72" y="57"/>
                    <a:pt x="75" y="49"/>
                    <a:pt x="75" y="41"/>
                  </a:cubicBezTo>
                  <a:cubicBezTo>
                    <a:pt x="75" y="32"/>
                    <a:pt x="72" y="24"/>
                    <a:pt x="66" y="18"/>
                  </a:cubicBezTo>
                  <a:cubicBezTo>
                    <a:pt x="60" y="12"/>
                    <a:pt x="52" y="9"/>
                    <a:pt x="43" y="9"/>
                  </a:cubicBezTo>
                  <a:cubicBezTo>
                    <a:pt x="39" y="9"/>
                    <a:pt x="35" y="10"/>
                    <a:pt x="31" y="1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Freeform 341"/>
            <p:cNvSpPr>
              <a:spLocks noEditPoints="1"/>
            </p:cNvSpPr>
            <p:nvPr/>
          </p:nvSpPr>
          <p:spPr bwMode="auto">
            <a:xfrm>
              <a:off x="8594005" y="1957055"/>
              <a:ext cx="341313" cy="263525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0" name="Rectangle 9"/>
          <p:cNvSpPr/>
          <p:nvPr/>
        </p:nvSpPr>
        <p:spPr>
          <a:xfrm>
            <a:off x="1257676" y="1284731"/>
            <a:ext cx="372714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奖项一</a:t>
            </a:r>
            <a:endParaRPr lang="en-US" b="1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1050" spc="22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Rectangle 9"/>
          <p:cNvSpPr/>
          <p:nvPr/>
        </p:nvSpPr>
        <p:spPr>
          <a:xfrm>
            <a:off x="1234707" y="2198603"/>
            <a:ext cx="372714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奖项二</a:t>
            </a:r>
            <a:endParaRPr lang="en-US" altLang="zh-CN" b="1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1050" spc="22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Rectangle 9"/>
          <p:cNvSpPr/>
          <p:nvPr/>
        </p:nvSpPr>
        <p:spPr>
          <a:xfrm>
            <a:off x="1223992" y="3090314"/>
            <a:ext cx="372714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奖项三</a:t>
            </a:r>
            <a:endParaRPr lang="en-US" altLang="zh-CN" b="1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1050" spc="22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5" name="Rectangle 9"/>
          <p:cNvSpPr/>
          <p:nvPr/>
        </p:nvSpPr>
        <p:spPr>
          <a:xfrm>
            <a:off x="1241424" y="3968593"/>
            <a:ext cx="372714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奖项四</a:t>
            </a:r>
            <a:endParaRPr lang="en-US" altLang="zh-CN" b="1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1050" spc="22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03279957-E235-4DA6-8A7C-C968766BAB54}"/>
              </a:ext>
            </a:extLst>
          </p:cNvPr>
          <p:cNvSpPr txBox="1"/>
          <p:nvPr/>
        </p:nvSpPr>
        <p:spPr>
          <a:xfrm>
            <a:off x="3301365" y="787740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融资计划</a:t>
            </a:r>
          </a:p>
        </p:txBody>
      </p:sp>
    </p:spTree>
    <p:extLst>
      <p:ext uri="{BB962C8B-B14F-4D97-AF65-F5344CB8AC3E}">
        <p14:creationId xmlns:p14="http://schemas.microsoft.com/office/powerpoint/2010/main" val="416325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102" grpId="0"/>
      <p:bldP spid="16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7"/>
          <p:cNvSpPr>
            <a:spLocks/>
          </p:cNvSpPr>
          <p:nvPr/>
        </p:nvSpPr>
        <p:spPr bwMode="auto">
          <a:xfrm>
            <a:off x="6989722" y="1216105"/>
            <a:ext cx="1003697" cy="1471613"/>
          </a:xfrm>
          <a:custGeom>
            <a:avLst/>
            <a:gdLst>
              <a:gd name="T0" fmla="*/ 173 w 259"/>
              <a:gd name="T1" fmla="*/ 335 h 379"/>
              <a:gd name="T2" fmla="*/ 170 w 259"/>
              <a:gd name="T3" fmla="*/ 319 h 379"/>
              <a:gd name="T4" fmla="*/ 259 w 259"/>
              <a:gd name="T5" fmla="*/ 319 h 379"/>
              <a:gd name="T6" fmla="*/ 259 w 259"/>
              <a:gd name="T7" fmla="*/ 223 h 379"/>
              <a:gd name="T8" fmla="*/ 233 w 259"/>
              <a:gd name="T9" fmla="*/ 231 h 379"/>
              <a:gd name="T10" fmla="*/ 190 w 259"/>
              <a:gd name="T11" fmla="*/ 188 h 379"/>
              <a:gd name="T12" fmla="*/ 233 w 259"/>
              <a:gd name="T13" fmla="*/ 144 h 379"/>
              <a:gd name="T14" fmla="*/ 259 w 259"/>
              <a:gd name="T15" fmla="*/ 152 h 379"/>
              <a:gd name="T16" fmla="*/ 259 w 259"/>
              <a:gd name="T17" fmla="*/ 60 h 379"/>
              <a:gd name="T18" fmla="*/ 170 w 259"/>
              <a:gd name="T19" fmla="*/ 60 h 379"/>
              <a:gd name="T20" fmla="*/ 173 w 259"/>
              <a:gd name="T21" fmla="*/ 44 h 379"/>
              <a:gd name="T22" fmla="*/ 129 w 259"/>
              <a:gd name="T23" fmla="*/ 0 h 379"/>
              <a:gd name="T24" fmla="*/ 86 w 259"/>
              <a:gd name="T25" fmla="*/ 44 h 379"/>
              <a:gd name="T26" fmla="*/ 89 w 259"/>
              <a:gd name="T27" fmla="*/ 60 h 379"/>
              <a:gd name="T28" fmla="*/ 0 w 259"/>
              <a:gd name="T29" fmla="*/ 60 h 379"/>
              <a:gd name="T30" fmla="*/ 0 w 259"/>
              <a:gd name="T31" fmla="*/ 149 h 379"/>
              <a:gd name="T32" fmla="*/ 21 w 259"/>
              <a:gd name="T33" fmla="*/ 144 h 379"/>
              <a:gd name="T34" fmla="*/ 65 w 259"/>
              <a:gd name="T35" fmla="*/ 188 h 379"/>
              <a:gd name="T36" fmla="*/ 21 w 259"/>
              <a:gd name="T37" fmla="*/ 231 h 379"/>
              <a:gd name="T38" fmla="*/ 0 w 259"/>
              <a:gd name="T39" fmla="*/ 226 h 379"/>
              <a:gd name="T40" fmla="*/ 0 w 259"/>
              <a:gd name="T41" fmla="*/ 319 h 379"/>
              <a:gd name="T42" fmla="*/ 89 w 259"/>
              <a:gd name="T43" fmla="*/ 319 h 379"/>
              <a:gd name="T44" fmla="*/ 86 w 259"/>
              <a:gd name="T45" fmla="*/ 336 h 379"/>
              <a:gd name="T46" fmla="*/ 129 w 259"/>
              <a:gd name="T47" fmla="*/ 379 h 379"/>
              <a:gd name="T48" fmla="*/ 173 w 259"/>
              <a:gd name="T49" fmla="*/ 335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9" h="379">
                <a:moveTo>
                  <a:pt x="173" y="335"/>
                </a:moveTo>
                <a:cubicBezTo>
                  <a:pt x="173" y="330"/>
                  <a:pt x="172" y="324"/>
                  <a:pt x="170" y="319"/>
                </a:cubicBezTo>
                <a:cubicBezTo>
                  <a:pt x="259" y="319"/>
                  <a:pt x="259" y="319"/>
                  <a:pt x="259" y="319"/>
                </a:cubicBezTo>
                <a:cubicBezTo>
                  <a:pt x="259" y="223"/>
                  <a:pt x="259" y="223"/>
                  <a:pt x="259" y="223"/>
                </a:cubicBezTo>
                <a:cubicBezTo>
                  <a:pt x="252" y="228"/>
                  <a:pt x="243" y="231"/>
                  <a:pt x="233" y="231"/>
                </a:cubicBezTo>
                <a:cubicBezTo>
                  <a:pt x="209" y="231"/>
                  <a:pt x="190" y="212"/>
                  <a:pt x="190" y="188"/>
                </a:cubicBezTo>
                <a:cubicBezTo>
                  <a:pt x="190" y="163"/>
                  <a:pt x="209" y="144"/>
                  <a:pt x="233" y="144"/>
                </a:cubicBezTo>
                <a:cubicBezTo>
                  <a:pt x="243" y="144"/>
                  <a:pt x="252" y="147"/>
                  <a:pt x="259" y="152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170" y="60"/>
                  <a:pt x="170" y="60"/>
                  <a:pt x="170" y="60"/>
                </a:cubicBezTo>
                <a:cubicBezTo>
                  <a:pt x="172" y="55"/>
                  <a:pt x="173" y="50"/>
                  <a:pt x="173" y="44"/>
                </a:cubicBezTo>
                <a:cubicBezTo>
                  <a:pt x="173" y="20"/>
                  <a:pt x="154" y="0"/>
                  <a:pt x="129" y="0"/>
                </a:cubicBezTo>
                <a:cubicBezTo>
                  <a:pt x="105" y="0"/>
                  <a:pt x="86" y="20"/>
                  <a:pt x="86" y="44"/>
                </a:cubicBezTo>
                <a:cubicBezTo>
                  <a:pt x="86" y="50"/>
                  <a:pt x="87" y="55"/>
                  <a:pt x="89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9"/>
                  <a:pt x="0" y="149"/>
                  <a:pt x="0" y="149"/>
                </a:cubicBezTo>
                <a:cubicBezTo>
                  <a:pt x="6" y="146"/>
                  <a:pt x="13" y="144"/>
                  <a:pt x="21" y="144"/>
                </a:cubicBezTo>
                <a:cubicBezTo>
                  <a:pt x="45" y="144"/>
                  <a:pt x="65" y="163"/>
                  <a:pt x="65" y="188"/>
                </a:cubicBezTo>
                <a:cubicBezTo>
                  <a:pt x="65" y="212"/>
                  <a:pt x="45" y="232"/>
                  <a:pt x="21" y="231"/>
                </a:cubicBezTo>
                <a:cubicBezTo>
                  <a:pt x="13" y="231"/>
                  <a:pt x="6" y="230"/>
                  <a:pt x="0" y="226"/>
                </a:cubicBezTo>
                <a:cubicBezTo>
                  <a:pt x="0" y="319"/>
                  <a:pt x="0" y="319"/>
                  <a:pt x="0" y="319"/>
                </a:cubicBezTo>
                <a:cubicBezTo>
                  <a:pt x="89" y="319"/>
                  <a:pt x="89" y="319"/>
                  <a:pt x="89" y="319"/>
                </a:cubicBezTo>
                <a:cubicBezTo>
                  <a:pt x="87" y="324"/>
                  <a:pt x="86" y="330"/>
                  <a:pt x="86" y="336"/>
                </a:cubicBezTo>
                <a:cubicBezTo>
                  <a:pt x="86" y="360"/>
                  <a:pt x="105" y="379"/>
                  <a:pt x="129" y="379"/>
                </a:cubicBezTo>
                <a:cubicBezTo>
                  <a:pt x="154" y="379"/>
                  <a:pt x="173" y="360"/>
                  <a:pt x="173" y="335"/>
                </a:cubicBezTo>
                <a:close/>
              </a:path>
            </a:pathLst>
          </a:custGeom>
          <a:solidFill>
            <a:srgbClr val="B0854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21"/>
          <p:cNvSpPr>
            <a:spLocks noEditPoints="1"/>
          </p:cNvSpPr>
          <p:nvPr/>
        </p:nvSpPr>
        <p:spPr bwMode="auto">
          <a:xfrm>
            <a:off x="7404058" y="3041333"/>
            <a:ext cx="205979" cy="415529"/>
          </a:xfrm>
          <a:custGeom>
            <a:avLst/>
            <a:gdLst>
              <a:gd name="T0" fmla="*/ 20 w 53"/>
              <a:gd name="T1" fmla="*/ 97 h 107"/>
              <a:gd name="T2" fmla="*/ 8 w 53"/>
              <a:gd name="T3" fmla="*/ 95 h 107"/>
              <a:gd name="T4" fmla="*/ 0 w 53"/>
              <a:gd name="T5" fmla="*/ 93 h 107"/>
              <a:gd name="T6" fmla="*/ 5 w 53"/>
              <a:gd name="T7" fmla="*/ 79 h 107"/>
              <a:gd name="T8" fmla="*/ 11 w 53"/>
              <a:gd name="T9" fmla="*/ 81 h 107"/>
              <a:gd name="T10" fmla="*/ 20 w 53"/>
              <a:gd name="T11" fmla="*/ 83 h 107"/>
              <a:gd name="T12" fmla="*/ 20 w 53"/>
              <a:gd name="T13" fmla="*/ 59 h 107"/>
              <a:gd name="T14" fmla="*/ 13 w 53"/>
              <a:gd name="T15" fmla="*/ 55 h 107"/>
              <a:gd name="T16" fmla="*/ 6 w 53"/>
              <a:gd name="T17" fmla="*/ 50 h 107"/>
              <a:gd name="T18" fmla="*/ 2 w 53"/>
              <a:gd name="T19" fmla="*/ 44 h 107"/>
              <a:gd name="T20" fmla="*/ 0 w 53"/>
              <a:gd name="T21" fmla="*/ 34 h 107"/>
              <a:gd name="T22" fmla="*/ 5 w 53"/>
              <a:gd name="T23" fmla="*/ 18 h 107"/>
              <a:gd name="T24" fmla="*/ 20 w 53"/>
              <a:gd name="T25" fmla="*/ 11 h 107"/>
              <a:gd name="T26" fmla="*/ 20 w 53"/>
              <a:gd name="T27" fmla="*/ 0 h 107"/>
              <a:gd name="T28" fmla="*/ 32 w 53"/>
              <a:gd name="T29" fmla="*/ 0 h 107"/>
              <a:gd name="T30" fmla="*/ 32 w 53"/>
              <a:gd name="T31" fmla="*/ 10 h 107"/>
              <a:gd name="T32" fmla="*/ 41 w 53"/>
              <a:gd name="T33" fmla="*/ 12 h 107"/>
              <a:gd name="T34" fmla="*/ 49 w 53"/>
              <a:gd name="T35" fmla="*/ 14 h 107"/>
              <a:gd name="T36" fmla="*/ 44 w 53"/>
              <a:gd name="T37" fmla="*/ 27 h 107"/>
              <a:gd name="T38" fmla="*/ 39 w 53"/>
              <a:gd name="T39" fmla="*/ 26 h 107"/>
              <a:gd name="T40" fmla="*/ 32 w 53"/>
              <a:gd name="T41" fmla="*/ 24 h 107"/>
              <a:gd name="T42" fmla="*/ 32 w 53"/>
              <a:gd name="T43" fmla="*/ 46 h 107"/>
              <a:gd name="T44" fmla="*/ 40 w 53"/>
              <a:gd name="T45" fmla="*/ 50 h 107"/>
              <a:gd name="T46" fmla="*/ 46 w 53"/>
              <a:gd name="T47" fmla="*/ 55 h 107"/>
              <a:gd name="T48" fmla="*/ 51 w 53"/>
              <a:gd name="T49" fmla="*/ 62 h 107"/>
              <a:gd name="T50" fmla="*/ 53 w 53"/>
              <a:gd name="T51" fmla="*/ 71 h 107"/>
              <a:gd name="T52" fmla="*/ 47 w 53"/>
              <a:gd name="T53" fmla="*/ 88 h 107"/>
              <a:gd name="T54" fmla="*/ 32 w 53"/>
              <a:gd name="T55" fmla="*/ 96 h 107"/>
              <a:gd name="T56" fmla="*/ 32 w 53"/>
              <a:gd name="T57" fmla="*/ 107 h 107"/>
              <a:gd name="T58" fmla="*/ 20 w 53"/>
              <a:gd name="T59" fmla="*/ 107 h 107"/>
              <a:gd name="T60" fmla="*/ 20 w 53"/>
              <a:gd name="T61" fmla="*/ 97 h 107"/>
              <a:gd name="T62" fmla="*/ 15 w 53"/>
              <a:gd name="T63" fmla="*/ 33 h 107"/>
              <a:gd name="T64" fmla="*/ 18 w 53"/>
              <a:gd name="T65" fmla="*/ 39 h 107"/>
              <a:gd name="T66" fmla="*/ 25 w 53"/>
              <a:gd name="T67" fmla="*/ 43 h 107"/>
              <a:gd name="T68" fmla="*/ 25 w 53"/>
              <a:gd name="T69" fmla="*/ 24 h 107"/>
              <a:gd name="T70" fmla="*/ 17 w 53"/>
              <a:gd name="T71" fmla="*/ 26 h 107"/>
              <a:gd name="T72" fmla="*/ 15 w 53"/>
              <a:gd name="T73" fmla="*/ 33 h 107"/>
              <a:gd name="T74" fmla="*/ 38 w 53"/>
              <a:gd name="T75" fmla="*/ 73 h 107"/>
              <a:gd name="T76" fmla="*/ 35 w 53"/>
              <a:gd name="T77" fmla="*/ 67 h 107"/>
              <a:gd name="T78" fmla="*/ 27 w 53"/>
              <a:gd name="T79" fmla="*/ 62 h 107"/>
              <a:gd name="T80" fmla="*/ 27 w 53"/>
              <a:gd name="T81" fmla="*/ 83 h 107"/>
              <a:gd name="T82" fmla="*/ 35 w 53"/>
              <a:gd name="T83" fmla="*/ 80 h 107"/>
              <a:gd name="T84" fmla="*/ 38 w 53"/>
              <a:gd name="T85" fmla="*/ 7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107">
                <a:moveTo>
                  <a:pt x="20" y="97"/>
                </a:moveTo>
                <a:cubicBezTo>
                  <a:pt x="15" y="97"/>
                  <a:pt x="11" y="96"/>
                  <a:pt x="8" y="95"/>
                </a:cubicBezTo>
                <a:cubicBezTo>
                  <a:pt x="5" y="94"/>
                  <a:pt x="2" y="94"/>
                  <a:pt x="0" y="93"/>
                </a:cubicBezTo>
                <a:cubicBezTo>
                  <a:pt x="5" y="79"/>
                  <a:pt x="5" y="79"/>
                  <a:pt x="5" y="79"/>
                </a:cubicBezTo>
                <a:cubicBezTo>
                  <a:pt x="6" y="80"/>
                  <a:pt x="8" y="81"/>
                  <a:pt x="11" y="81"/>
                </a:cubicBezTo>
                <a:cubicBezTo>
                  <a:pt x="13" y="82"/>
                  <a:pt x="16" y="83"/>
                  <a:pt x="20" y="83"/>
                </a:cubicBezTo>
                <a:cubicBezTo>
                  <a:pt x="20" y="59"/>
                  <a:pt x="20" y="59"/>
                  <a:pt x="20" y="59"/>
                </a:cubicBezTo>
                <a:cubicBezTo>
                  <a:pt x="17" y="58"/>
                  <a:pt x="15" y="57"/>
                  <a:pt x="13" y="55"/>
                </a:cubicBezTo>
                <a:cubicBezTo>
                  <a:pt x="10" y="54"/>
                  <a:pt x="8" y="52"/>
                  <a:pt x="6" y="50"/>
                </a:cubicBezTo>
                <a:cubicBezTo>
                  <a:pt x="4" y="48"/>
                  <a:pt x="3" y="46"/>
                  <a:pt x="2" y="44"/>
                </a:cubicBezTo>
                <a:cubicBezTo>
                  <a:pt x="0" y="41"/>
                  <a:pt x="0" y="38"/>
                  <a:pt x="0" y="34"/>
                </a:cubicBezTo>
                <a:cubicBezTo>
                  <a:pt x="0" y="27"/>
                  <a:pt x="2" y="22"/>
                  <a:pt x="5" y="18"/>
                </a:cubicBezTo>
                <a:cubicBezTo>
                  <a:pt x="9" y="14"/>
                  <a:pt x="14" y="12"/>
                  <a:pt x="20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36" y="11"/>
                  <a:pt x="39" y="11"/>
                  <a:pt x="41" y="12"/>
                </a:cubicBezTo>
                <a:cubicBezTo>
                  <a:pt x="44" y="13"/>
                  <a:pt x="47" y="13"/>
                  <a:pt x="49" y="14"/>
                </a:cubicBezTo>
                <a:cubicBezTo>
                  <a:pt x="44" y="27"/>
                  <a:pt x="44" y="27"/>
                  <a:pt x="44" y="27"/>
                </a:cubicBezTo>
                <a:cubicBezTo>
                  <a:pt x="43" y="27"/>
                  <a:pt x="41" y="26"/>
                  <a:pt x="39" y="26"/>
                </a:cubicBezTo>
                <a:cubicBezTo>
                  <a:pt x="37" y="25"/>
                  <a:pt x="35" y="24"/>
                  <a:pt x="32" y="24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8"/>
                  <a:pt x="37" y="49"/>
                  <a:pt x="40" y="50"/>
                </a:cubicBezTo>
                <a:cubicBezTo>
                  <a:pt x="42" y="52"/>
                  <a:pt x="44" y="53"/>
                  <a:pt x="46" y="55"/>
                </a:cubicBezTo>
                <a:cubicBezTo>
                  <a:pt x="48" y="57"/>
                  <a:pt x="50" y="59"/>
                  <a:pt x="51" y="62"/>
                </a:cubicBezTo>
                <a:cubicBezTo>
                  <a:pt x="52" y="64"/>
                  <a:pt x="53" y="67"/>
                  <a:pt x="53" y="71"/>
                </a:cubicBezTo>
                <a:cubicBezTo>
                  <a:pt x="53" y="78"/>
                  <a:pt x="51" y="84"/>
                  <a:pt x="47" y="88"/>
                </a:cubicBezTo>
                <a:cubicBezTo>
                  <a:pt x="44" y="92"/>
                  <a:pt x="39" y="95"/>
                  <a:pt x="32" y="96"/>
                </a:cubicBezTo>
                <a:cubicBezTo>
                  <a:pt x="32" y="107"/>
                  <a:pt x="32" y="107"/>
                  <a:pt x="32" y="107"/>
                </a:cubicBezTo>
                <a:cubicBezTo>
                  <a:pt x="20" y="107"/>
                  <a:pt x="20" y="107"/>
                  <a:pt x="20" y="107"/>
                </a:cubicBezTo>
                <a:lnTo>
                  <a:pt x="20" y="97"/>
                </a:lnTo>
                <a:close/>
                <a:moveTo>
                  <a:pt x="15" y="33"/>
                </a:moveTo>
                <a:cubicBezTo>
                  <a:pt x="15" y="35"/>
                  <a:pt x="16" y="37"/>
                  <a:pt x="18" y="39"/>
                </a:cubicBezTo>
                <a:cubicBezTo>
                  <a:pt x="20" y="40"/>
                  <a:pt x="22" y="42"/>
                  <a:pt x="25" y="43"/>
                </a:cubicBezTo>
                <a:cubicBezTo>
                  <a:pt x="25" y="24"/>
                  <a:pt x="25" y="24"/>
                  <a:pt x="25" y="24"/>
                </a:cubicBezTo>
                <a:cubicBezTo>
                  <a:pt x="21" y="24"/>
                  <a:pt x="19" y="25"/>
                  <a:pt x="17" y="26"/>
                </a:cubicBezTo>
                <a:cubicBezTo>
                  <a:pt x="16" y="28"/>
                  <a:pt x="15" y="30"/>
                  <a:pt x="15" y="33"/>
                </a:cubicBezTo>
                <a:close/>
                <a:moveTo>
                  <a:pt x="38" y="73"/>
                </a:moveTo>
                <a:cubicBezTo>
                  <a:pt x="38" y="70"/>
                  <a:pt x="37" y="68"/>
                  <a:pt x="35" y="67"/>
                </a:cubicBezTo>
                <a:cubicBezTo>
                  <a:pt x="32" y="65"/>
                  <a:pt x="30" y="63"/>
                  <a:pt x="27" y="62"/>
                </a:cubicBezTo>
                <a:cubicBezTo>
                  <a:pt x="27" y="83"/>
                  <a:pt x="27" y="83"/>
                  <a:pt x="27" y="83"/>
                </a:cubicBezTo>
                <a:cubicBezTo>
                  <a:pt x="31" y="83"/>
                  <a:pt x="33" y="82"/>
                  <a:pt x="35" y="80"/>
                </a:cubicBezTo>
                <a:cubicBezTo>
                  <a:pt x="37" y="78"/>
                  <a:pt x="38" y="76"/>
                  <a:pt x="38" y="73"/>
                </a:cubicBezTo>
                <a:close/>
              </a:path>
            </a:pathLst>
          </a:custGeom>
          <a:solidFill>
            <a:srgbClr val="B0854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868124" y="1517929"/>
            <a:ext cx="1468041" cy="1006079"/>
          </a:xfrm>
          <a:custGeom>
            <a:avLst/>
            <a:gdLst>
              <a:gd name="T0" fmla="*/ 44 w 379"/>
              <a:gd name="T1" fmla="*/ 174 h 259"/>
              <a:gd name="T2" fmla="*/ 60 w 379"/>
              <a:gd name="T3" fmla="*/ 170 h 259"/>
              <a:gd name="T4" fmla="*/ 60 w 379"/>
              <a:gd name="T5" fmla="*/ 259 h 259"/>
              <a:gd name="T6" fmla="*/ 156 w 379"/>
              <a:gd name="T7" fmla="*/ 259 h 259"/>
              <a:gd name="T8" fmla="*/ 148 w 379"/>
              <a:gd name="T9" fmla="*/ 234 h 259"/>
              <a:gd name="T10" fmla="*/ 192 w 379"/>
              <a:gd name="T11" fmla="*/ 190 h 259"/>
              <a:gd name="T12" fmla="*/ 236 w 379"/>
              <a:gd name="T13" fmla="*/ 234 h 259"/>
              <a:gd name="T14" fmla="*/ 228 w 379"/>
              <a:gd name="T15" fmla="*/ 259 h 259"/>
              <a:gd name="T16" fmla="*/ 319 w 379"/>
              <a:gd name="T17" fmla="*/ 259 h 259"/>
              <a:gd name="T18" fmla="*/ 319 w 379"/>
              <a:gd name="T19" fmla="*/ 170 h 259"/>
              <a:gd name="T20" fmla="*/ 335 w 379"/>
              <a:gd name="T21" fmla="*/ 173 h 259"/>
              <a:gd name="T22" fmla="*/ 379 w 379"/>
              <a:gd name="T23" fmla="*/ 130 h 259"/>
              <a:gd name="T24" fmla="*/ 335 w 379"/>
              <a:gd name="T25" fmla="*/ 86 h 259"/>
              <a:gd name="T26" fmla="*/ 319 w 379"/>
              <a:gd name="T27" fmla="*/ 89 h 259"/>
              <a:gd name="T28" fmla="*/ 319 w 379"/>
              <a:gd name="T29" fmla="*/ 0 h 259"/>
              <a:gd name="T30" fmla="*/ 231 w 379"/>
              <a:gd name="T31" fmla="*/ 0 h 259"/>
              <a:gd name="T32" fmla="*/ 236 w 379"/>
              <a:gd name="T33" fmla="*/ 21 h 259"/>
              <a:gd name="T34" fmla="*/ 192 w 379"/>
              <a:gd name="T35" fmla="*/ 65 h 259"/>
              <a:gd name="T36" fmla="*/ 148 w 379"/>
              <a:gd name="T37" fmla="*/ 21 h 259"/>
              <a:gd name="T38" fmla="*/ 153 w 379"/>
              <a:gd name="T39" fmla="*/ 0 h 259"/>
              <a:gd name="T40" fmla="*/ 60 w 379"/>
              <a:gd name="T41" fmla="*/ 0 h 259"/>
              <a:gd name="T42" fmla="*/ 60 w 379"/>
              <a:gd name="T43" fmla="*/ 89 h 259"/>
              <a:gd name="T44" fmla="*/ 44 w 379"/>
              <a:gd name="T45" fmla="*/ 86 h 259"/>
              <a:gd name="T46" fmla="*/ 0 w 379"/>
              <a:gd name="T47" fmla="*/ 130 h 259"/>
              <a:gd name="T48" fmla="*/ 44 w 379"/>
              <a:gd name="T49" fmla="*/ 174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9" h="259">
                <a:moveTo>
                  <a:pt x="44" y="174"/>
                </a:moveTo>
                <a:cubicBezTo>
                  <a:pt x="50" y="173"/>
                  <a:pt x="55" y="172"/>
                  <a:pt x="60" y="170"/>
                </a:cubicBezTo>
                <a:cubicBezTo>
                  <a:pt x="60" y="259"/>
                  <a:pt x="60" y="259"/>
                  <a:pt x="60" y="259"/>
                </a:cubicBezTo>
                <a:cubicBezTo>
                  <a:pt x="156" y="259"/>
                  <a:pt x="156" y="259"/>
                  <a:pt x="156" y="259"/>
                </a:cubicBezTo>
                <a:cubicBezTo>
                  <a:pt x="151" y="252"/>
                  <a:pt x="148" y="243"/>
                  <a:pt x="148" y="234"/>
                </a:cubicBezTo>
                <a:cubicBezTo>
                  <a:pt x="148" y="209"/>
                  <a:pt x="168" y="190"/>
                  <a:pt x="192" y="190"/>
                </a:cubicBezTo>
                <a:cubicBezTo>
                  <a:pt x="216" y="190"/>
                  <a:pt x="236" y="209"/>
                  <a:pt x="236" y="234"/>
                </a:cubicBezTo>
                <a:cubicBezTo>
                  <a:pt x="236" y="243"/>
                  <a:pt x="233" y="252"/>
                  <a:pt x="228" y="259"/>
                </a:cubicBezTo>
                <a:cubicBezTo>
                  <a:pt x="319" y="259"/>
                  <a:pt x="319" y="259"/>
                  <a:pt x="319" y="259"/>
                </a:cubicBezTo>
                <a:cubicBezTo>
                  <a:pt x="319" y="170"/>
                  <a:pt x="319" y="170"/>
                  <a:pt x="319" y="170"/>
                </a:cubicBezTo>
                <a:cubicBezTo>
                  <a:pt x="324" y="172"/>
                  <a:pt x="329" y="173"/>
                  <a:pt x="335" y="173"/>
                </a:cubicBezTo>
                <a:cubicBezTo>
                  <a:pt x="359" y="173"/>
                  <a:pt x="379" y="154"/>
                  <a:pt x="379" y="130"/>
                </a:cubicBezTo>
                <a:cubicBezTo>
                  <a:pt x="379" y="105"/>
                  <a:pt x="359" y="86"/>
                  <a:pt x="335" y="86"/>
                </a:cubicBezTo>
                <a:cubicBezTo>
                  <a:pt x="329" y="86"/>
                  <a:pt x="324" y="87"/>
                  <a:pt x="319" y="89"/>
                </a:cubicBezTo>
                <a:cubicBezTo>
                  <a:pt x="319" y="0"/>
                  <a:pt x="319" y="0"/>
                  <a:pt x="319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34" y="6"/>
                  <a:pt x="236" y="13"/>
                  <a:pt x="236" y="21"/>
                </a:cubicBezTo>
                <a:cubicBezTo>
                  <a:pt x="236" y="45"/>
                  <a:pt x="216" y="65"/>
                  <a:pt x="192" y="65"/>
                </a:cubicBezTo>
                <a:cubicBezTo>
                  <a:pt x="168" y="65"/>
                  <a:pt x="148" y="45"/>
                  <a:pt x="148" y="21"/>
                </a:cubicBezTo>
                <a:cubicBezTo>
                  <a:pt x="148" y="13"/>
                  <a:pt x="150" y="6"/>
                  <a:pt x="15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89"/>
                  <a:pt x="60" y="89"/>
                  <a:pt x="60" y="89"/>
                </a:cubicBezTo>
                <a:cubicBezTo>
                  <a:pt x="55" y="87"/>
                  <a:pt x="50" y="86"/>
                  <a:pt x="44" y="86"/>
                </a:cubicBezTo>
                <a:cubicBezTo>
                  <a:pt x="20" y="86"/>
                  <a:pt x="0" y="105"/>
                  <a:pt x="0" y="130"/>
                </a:cubicBezTo>
                <a:cubicBezTo>
                  <a:pt x="0" y="154"/>
                  <a:pt x="20" y="174"/>
                  <a:pt x="44" y="174"/>
                </a:cubicBezTo>
                <a:close/>
              </a:path>
            </a:pathLst>
          </a:custGeom>
          <a:solidFill>
            <a:srgbClr val="E1C78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49148" y="3075266"/>
            <a:ext cx="414338" cy="403622"/>
            <a:chOff x="2184401" y="3857626"/>
            <a:chExt cx="552450" cy="538162"/>
          </a:xfrm>
          <a:solidFill>
            <a:srgbClr val="E1C784"/>
          </a:solidFill>
        </p:grpSpPr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2324101" y="3857626"/>
              <a:ext cx="268288" cy="268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2525713" y="4167188"/>
              <a:ext cx="211138" cy="228600"/>
            </a:xfrm>
            <a:custGeom>
              <a:avLst/>
              <a:gdLst>
                <a:gd name="T0" fmla="*/ 31 w 41"/>
                <a:gd name="T1" fmla="*/ 9 h 44"/>
                <a:gd name="T2" fmla="*/ 5 w 41"/>
                <a:gd name="T3" fmla="*/ 0 h 44"/>
                <a:gd name="T4" fmla="*/ 0 w 41"/>
                <a:gd name="T5" fmla="*/ 44 h 44"/>
                <a:gd name="T6" fmla="*/ 40 w 41"/>
                <a:gd name="T7" fmla="*/ 44 h 44"/>
                <a:gd name="T8" fmla="*/ 31 w 41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4">
                  <a:moveTo>
                    <a:pt x="31" y="9"/>
                  </a:moveTo>
                  <a:cubicBezTo>
                    <a:pt x="13" y="0"/>
                    <a:pt x="5" y="0"/>
                    <a:pt x="5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28"/>
                    <a:pt x="3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2184401" y="4167188"/>
              <a:ext cx="206375" cy="228600"/>
            </a:xfrm>
            <a:custGeom>
              <a:avLst/>
              <a:gdLst>
                <a:gd name="T0" fmla="*/ 10 w 40"/>
                <a:gd name="T1" fmla="*/ 9 h 44"/>
                <a:gd name="T2" fmla="*/ 1 w 40"/>
                <a:gd name="T3" fmla="*/ 44 h 44"/>
                <a:gd name="T4" fmla="*/ 40 w 40"/>
                <a:gd name="T5" fmla="*/ 44 h 44"/>
                <a:gd name="T6" fmla="*/ 36 w 40"/>
                <a:gd name="T7" fmla="*/ 0 h 44"/>
                <a:gd name="T8" fmla="*/ 10 w 40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">
                  <a:moveTo>
                    <a:pt x="10" y="9"/>
                  </a:moveTo>
                  <a:cubicBezTo>
                    <a:pt x="2" y="13"/>
                    <a:pt x="0" y="28"/>
                    <a:pt x="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27" y="0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2457451" y="4173538"/>
              <a:ext cx="47625" cy="87313"/>
            </a:xfrm>
            <a:custGeom>
              <a:avLst/>
              <a:gdLst>
                <a:gd name="T0" fmla="*/ 30 w 30"/>
                <a:gd name="T1" fmla="*/ 0 h 55"/>
                <a:gd name="T2" fmla="*/ 0 w 30"/>
                <a:gd name="T3" fmla="*/ 26 h 55"/>
                <a:gd name="T4" fmla="*/ 30 w 30"/>
                <a:gd name="T5" fmla="*/ 55 h 55"/>
                <a:gd name="T6" fmla="*/ 30 w 3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55">
                  <a:moveTo>
                    <a:pt x="30" y="0"/>
                  </a:moveTo>
                  <a:lnTo>
                    <a:pt x="0" y="26"/>
                  </a:lnTo>
                  <a:lnTo>
                    <a:pt x="30" y="55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2416176" y="4173538"/>
              <a:ext cx="41275" cy="87313"/>
            </a:xfrm>
            <a:custGeom>
              <a:avLst/>
              <a:gdLst>
                <a:gd name="T0" fmla="*/ 0 w 26"/>
                <a:gd name="T1" fmla="*/ 55 h 55"/>
                <a:gd name="T2" fmla="*/ 26 w 26"/>
                <a:gd name="T3" fmla="*/ 26 h 55"/>
                <a:gd name="T4" fmla="*/ 0 w 26"/>
                <a:gd name="T5" fmla="*/ 0 h 55"/>
                <a:gd name="T6" fmla="*/ 0 w 26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5">
                  <a:moveTo>
                    <a:pt x="0" y="55"/>
                  </a:moveTo>
                  <a:lnTo>
                    <a:pt x="26" y="26"/>
                  </a:lnTo>
                  <a:lnTo>
                    <a:pt x="0" y="0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Freeform 9"/>
          <p:cNvSpPr>
            <a:spLocks/>
          </p:cNvSpPr>
          <p:nvPr/>
        </p:nvSpPr>
        <p:spPr bwMode="auto">
          <a:xfrm>
            <a:off x="3063835" y="1305402"/>
            <a:ext cx="1002506" cy="1476375"/>
          </a:xfrm>
          <a:custGeom>
            <a:avLst/>
            <a:gdLst>
              <a:gd name="T0" fmla="*/ 173 w 259"/>
              <a:gd name="T1" fmla="*/ 336 h 380"/>
              <a:gd name="T2" fmla="*/ 170 w 259"/>
              <a:gd name="T3" fmla="*/ 319 h 380"/>
              <a:gd name="T4" fmla="*/ 259 w 259"/>
              <a:gd name="T5" fmla="*/ 319 h 380"/>
              <a:gd name="T6" fmla="*/ 259 w 259"/>
              <a:gd name="T7" fmla="*/ 223 h 380"/>
              <a:gd name="T8" fmla="*/ 233 w 259"/>
              <a:gd name="T9" fmla="*/ 232 h 380"/>
              <a:gd name="T10" fmla="*/ 189 w 259"/>
              <a:gd name="T11" fmla="*/ 188 h 380"/>
              <a:gd name="T12" fmla="*/ 233 w 259"/>
              <a:gd name="T13" fmla="*/ 144 h 380"/>
              <a:gd name="T14" fmla="*/ 259 w 259"/>
              <a:gd name="T15" fmla="*/ 152 h 380"/>
              <a:gd name="T16" fmla="*/ 259 w 259"/>
              <a:gd name="T17" fmla="*/ 61 h 380"/>
              <a:gd name="T18" fmla="*/ 170 w 259"/>
              <a:gd name="T19" fmla="*/ 61 h 380"/>
              <a:gd name="T20" fmla="*/ 173 w 259"/>
              <a:gd name="T21" fmla="*/ 44 h 380"/>
              <a:gd name="T22" fmla="*/ 129 w 259"/>
              <a:gd name="T23" fmla="*/ 1 h 380"/>
              <a:gd name="T24" fmla="*/ 85 w 259"/>
              <a:gd name="T25" fmla="*/ 44 h 380"/>
              <a:gd name="T26" fmla="*/ 88 w 259"/>
              <a:gd name="T27" fmla="*/ 61 h 380"/>
              <a:gd name="T28" fmla="*/ 0 w 259"/>
              <a:gd name="T29" fmla="*/ 61 h 380"/>
              <a:gd name="T30" fmla="*/ 0 w 259"/>
              <a:gd name="T31" fmla="*/ 149 h 380"/>
              <a:gd name="T32" fmla="*/ 20 w 259"/>
              <a:gd name="T33" fmla="*/ 144 h 380"/>
              <a:gd name="T34" fmla="*/ 64 w 259"/>
              <a:gd name="T35" fmla="*/ 188 h 380"/>
              <a:gd name="T36" fmla="*/ 20 w 259"/>
              <a:gd name="T37" fmla="*/ 232 h 380"/>
              <a:gd name="T38" fmla="*/ 0 w 259"/>
              <a:gd name="T39" fmla="*/ 226 h 380"/>
              <a:gd name="T40" fmla="*/ 0 w 259"/>
              <a:gd name="T41" fmla="*/ 319 h 380"/>
              <a:gd name="T42" fmla="*/ 88 w 259"/>
              <a:gd name="T43" fmla="*/ 319 h 380"/>
              <a:gd name="T44" fmla="*/ 85 w 259"/>
              <a:gd name="T45" fmla="*/ 336 h 380"/>
              <a:gd name="T46" fmla="*/ 129 w 259"/>
              <a:gd name="T47" fmla="*/ 380 h 380"/>
              <a:gd name="T48" fmla="*/ 173 w 259"/>
              <a:gd name="T49" fmla="*/ 33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9" h="380">
                <a:moveTo>
                  <a:pt x="173" y="336"/>
                </a:moveTo>
                <a:cubicBezTo>
                  <a:pt x="173" y="330"/>
                  <a:pt x="172" y="324"/>
                  <a:pt x="170" y="319"/>
                </a:cubicBezTo>
                <a:cubicBezTo>
                  <a:pt x="259" y="319"/>
                  <a:pt x="259" y="319"/>
                  <a:pt x="259" y="319"/>
                </a:cubicBezTo>
                <a:cubicBezTo>
                  <a:pt x="259" y="223"/>
                  <a:pt x="259" y="223"/>
                  <a:pt x="259" y="223"/>
                </a:cubicBezTo>
                <a:cubicBezTo>
                  <a:pt x="251" y="229"/>
                  <a:pt x="243" y="232"/>
                  <a:pt x="233" y="232"/>
                </a:cubicBezTo>
                <a:cubicBezTo>
                  <a:pt x="209" y="232"/>
                  <a:pt x="189" y="212"/>
                  <a:pt x="189" y="188"/>
                </a:cubicBezTo>
                <a:cubicBezTo>
                  <a:pt x="189" y="163"/>
                  <a:pt x="209" y="144"/>
                  <a:pt x="233" y="144"/>
                </a:cubicBezTo>
                <a:cubicBezTo>
                  <a:pt x="243" y="144"/>
                  <a:pt x="251" y="147"/>
                  <a:pt x="259" y="152"/>
                </a:cubicBezTo>
                <a:cubicBezTo>
                  <a:pt x="259" y="61"/>
                  <a:pt x="259" y="61"/>
                  <a:pt x="259" y="61"/>
                </a:cubicBezTo>
                <a:cubicBezTo>
                  <a:pt x="170" y="61"/>
                  <a:pt x="170" y="61"/>
                  <a:pt x="170" y="61"/>
                </a:cubicBezTo>
                <a:cubicBezTo>
                  <a:pt x="172" y="56"/>
                  <a:pt x="173" y="50"/>
                  <a:pt x="173" y="44"/>
                </a:cubicBezTo>
                <a:cubicBezTo>
                  <a:pt x="173" y="20"/>
                  <a:pt x="153" y="1"/>
                  <a:pt x="129" y="1"/>
                </a:cubicBezTo>
                <a:cubicBezTo>
                  <a:pt x="105" y="0"/>
                  <a:pt x="85" y="20"/>
                  <a:pt x="85" y="44"/>
                </a:cubicBezTo>
                <a:cubicBezTo>
                  <a:pt x="85" y="50"/>
                  <a:pt x="86" y="56"/>
                  <a:pt x="8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149"/>
                  <a:pt x="0" y="149"/>
                  <a:pt x="0" y="149"/>
                </a:cubicBezTo>
                <a:cubicBezTo>
                  <a:pt x="6" y="146"/>
                  <a:pt x="13" y="144"/>
                  <a:pt x="20" y="144"/>
                </a:cubicBezTo>
                <a:cubicBezTo>
                  <a:pt x="45" y="144"/>
                  <a:pt x="64" y="163"/>
                  <a:pt x="64" y="188"/>
                </a:cubicBezTo>
                <a:cubicBezTo>
                  <a:pt x="64" y="212"/>
                  <a:pt x="45" y="232"/>
                  <a:pt x="20" y="232"/>
                </a:cubicBezTo>
                <a:cubicBezTo>
                  <a:pt x="13" y="232"/>
                  <a:pt x="6" y="230"/>
                  <a:pt x="0" y="226"/>
                </a:cubicBezTo>
                <a:cubicBezTo>
                  <a:pt x="0" y="319"/>
                  <a:pt x="0" y="319"/>
                  <a:pt x="0" y="319"/>
                </a:cubicBezTo>
                <a:cubicBezTo>
                  <a:pt x="88" y="319"/>
                  <a:pt x="88" y="319"/>
                  <a:pt x="88" y="319"/>
                </a:cubicBezTo>
                <a:cubicBezTo>
                  <a:pt x="86" y="324"/>
                  <a:pt x="85" y="330"/>
                  <a:pt x="85" y="336"/>
                </a:cubicBezTo>
                <a:cubicBezTo>
                  <a:pt x="85" y="360"/>
                  <a:pt x="105" y="380"/>
                  <a:pt x="129" y="380"/>
                </a:cubicBezTo>
                <a:cubicBezTo>
                  <a:pt x="153" y="380"/>
                  <a:pt x="173" y="360"/>
                  <a:pt x="173" y="336"/>
                </a:cubicBezTo>
                <a:close/>
              </a:path>
            </a:pathLst>
          </a:custGeom>
          <a:solidFill>
            <a:srgbClr val="B0854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315056" y="3146108"/>
            <a:ext cx="379809" cy="286941"/>
            <a:chOff x="4425951" y="4006851"/>
            <a:chExt cx="506412" cy="382588"/>
          </a:xfrm>
          <a:solidFill>
            <a:srgbClr val="B08543"/>
          </a:solidFill>
        </p:grpSpPr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4425951" y="4260851"/>
              <a:ext cx="128588" cy="128588"/>
            </a:xfrm>
            <a:custGeom>
              <a:avLst/>
              <a:gdLst>
                <a:gd name="T0" fmla="*/ 25 w 25"/>
                <a:gd name="T1" fmla="*/ 2 h 25"/>
                <a:gd name="T2" fmla="*/ 23 w 25"/>
                <a:gd name="T3" fmla="*/ 0 h 25"/>
                <a:gd name="T4" fmla="*/ 3 w 25"/>
                <a:gd name="T5" fmla="*/ 0 h 25"/>
                <a:gd name="T6" fmla="*/ 0 w 25"/>
                <a:gd name="T7" fmla="*/ 2 h 25"/>
                <a:gd name="T8" fmla="*/ 0 w 25"/>
                <a:gd name="T9" fmla="*/ 22 h 25"/>
                <a:gd name="T10" fmla="*/ 3 w 25"/>
                <a:gd name="T11" fmla="*/ 25 h 25"/>
                <a:gd name="T12" fmla="*/ 23 w 25"/>
                <a:gd name="T13" fmla="*/ 25 h 25"/>
                <a:gd name="T14" fmla="*/ 25 w 25"/>
                <a:gd name="T15" fmla="*/ 22 h 25"/>
                <a:gd name="T16" fmla="*/ 25 w 25"/>
                <a:gd name="T1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25" y="2"/>
                  </a:moveTo>
                  <a:cubicBezTo>
                    <a:pt x="25" y="1"/>
                    <a:pt x="24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3"/>
                    <a:pt x="25" y="22"/>
                  </a:cubicBezTo>
                  <a:lnTo>
                    <a:pt x="25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4616451" y="4141788"/>
              <a:ext cx="125413" cy="247650"/>
            </a:xfrm>
            <a:custGeom>
              <a:avLst/>
              <a:gdLst>
                <a:gd name="T0" fmla="*/ 24 w 24"/>
                <a:gd name="T1" fmla="*/ 3 h 48"/>
                <a:gd name="T2" fmla="*/ 22 w 24"/>
                <a:gd name="T3" fmla="*/ 0 h 48"/>
                <a:gd name="T4" fmla="*/ 2 w 24"/>
                <a:gd name="T5" fmla="*/ 0 h 48"/>
                <a:gd name="T6" fmla="*/ 0 w 24"/>
                <a:gd name="T7" fmla="*/ 3 h 48"/>
                <a:gd name="T8" fmla="*/ 0 w 24"/>
                <a:gd name="T9" fmla="*/ 45 h 48"/>
                <a:gd name="T10" fmla="*/ 2 w 24"/>
                <a:gd name="T11" fmla="*/ 48 h 48"/>
                <a:gd name="T12" fmla="*/ 22 w 24"/>
                <a:gd name="T13" fmla="*/ 48 h 48"/>
                <a:gd name="T14" fmla="*/ 24 w 24"/>
                <a:gd name="T15" fmla="*/ 45 h 48"/>
                <a:gd name="T16" fmla="*/ 24 w 24"/>
                <a:gd name="T17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8">
                  <a:moveTo>
                    <a:pt x="24" y="3"/>
                  </a:move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4" y="47"/>
                    <a:pt x="24" y="45"/>
                  </a:cubicBezTo>
                  <a:lnTo>
                    <a:pt x="2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4808538" y="4006851"/>
              <a:ext cx="123825" cy="382588"/>
            </a:xfrm>
            <a:custGeom>
              <a:avLst/>
              <a:gdLst>
                <a:gd name="T0" fmla="*/ 24 w 24"/>
                <a:gd name="T1" fmla="*/ 3 h 74"/>
                <a:gd name="T2" fmla="*/ 21 w 24"/>
                <a:gd name="T3" fmla="*/ 0 h 74"/>
                <a:gd name="T4" fmla="*/ 1 w 24"/>
                <a:gd name="T5" fmla="*/ 0 h 74"/>
                <a:gd name="T6" fmla="*/ 0 w 24"/>
                <a:gd name="T7" fmla="*/ 3 h 74"/>
                <a:gd name="T8" fmla="*/ 0 w 24"/>
                <a:gd name="T9" fmla="*/ 71 h 74"/>
                <a:gd name="T10" fmla="*/ 1 w 24"/>
                <a:gd name="T11" fmla="*/ 74 h 74"/>
                <a:gd name="T12" fmla="*/ 21 w 24"/>
                <a:gd name="T13" fmla="*/ 74 h 74"/>
                <a:gd name="T14" fmla="*/ 24 w 24"/>
                <a:gd name="T15" fmla="*/ 71 h 74"/>
                <a:gd name="T16" fmla="*/ 24 w 24"/>
                <a:gd name="T17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4">
                  <a:moveTo>
                    <a:pt x="24" y="3"/>
                  </a:moveTo>
                  <a:cubicBezTo>
                    <a:pt x="24" y="2"/>
                    <a:pt x="23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3" y="74"/>
                    <a:pt x="24" y="72"/>
                    <a:pt x="24" y="71"/>
                  </a:cubicBezTo>
                  <a:lnTo>
                    <a:pt x="2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Freeform 13"/>
          <p:cNvSpPr>
            <a:spLocks/>
          </p:cNvSpPr>
          <p:nvPr/>
        </p:nvSpPr>
        <p:spPr bwMode="auto">
          <a:xfrm>
            <a:off x="4794010" y="1495903"/>
            <a:ext cx="1468041" cy="1002506"/>
          </a:xfrm>
          <a:custGeom>
            <a:avLst/>
            <a:gdLst>
              <a:gd name="T0" fmla="*/ 44 w 379"/>
              <a:gd name="T1" fmla="*/ 173 h 258"/>
              <a:gd name="T2" fmla="*/ 60 w 379"/>
              <a:gd name="T3" fmla="*/ 170 h 258"/>
              <a:gd name="T4" fmla="*/ 60 w 379"/>
              <a:gd name="T5" fmla="*/ 258 h 258"/>
              <a:gd name="T6" fmla="*/ 156 w 379"/>
              <a:gd name="T7" fmla="*/ 258 h 258"/>
              <a:gd name="T8" fmla="*/ 148 w 379"/>
              <a:gd name="T9" fmla="*/ 233 h 258"/>
              <a:gd name="T10" fmla="*/ 192 w 379"/>
              <a:gd name="T11" fmla="*/ 189 h 258"/>
              <a:gd name="T12" fmla="*/ 236 w 379"/>
              <a:gd name="T13" fmla="*/ 233 h 258"/>
              <a:gd name="T14" fmla="*/ 227 w 379"/>
              <a:gd name="T15" fmla="*/ 258 h 258"/>
              <a:gd name="T16" fmla="*/ 319 w 379"/>
              <a:gd name="T17" fmla="*/ 258 h 258"/>
              <a:gd name="T18" fmla="*/ 319 w 379"/>
              <a:gd name="T19" fmla="*/ 170 h 258"/>
              <a:gd name="T20" fmla="*/ 335 w 379"/>
              <a:gd name="T21" fmla="*/ 173 h 258"/>
              <a:gd name="T22" fmla="*/ 379 w 379"/>
              <a:gd name="T23" fmla="*/ 129 h 258"/>
              <a:gd name="T24" fmla="*/ 335 w 379"/>
              <a:gd name="T25" fmla="*/ 85 h 258"/>
              <a:gd name="T26" fmla="*/ 319 w 379"/>
              <a:gd name="T27" fmla="*/ 88 h 258"/>
              <a:gd name="T28" fmla="*/ 319 w 379"/>
              <a:gd name="T29" fmla="*/ 0 h 258"/>
              <a:gd name="T30" fmla="*/ 230 w 379"/>
              <a:gd name="T31" fmla="*/ 0 h 258"/>
              <a:gd name="T32" fmla="*/ 236 w 379"/>
              <a:gd name="T33" fmla="*/ 20 h 258"/>
              <a:gd name="T34" fmla="*/ 192 w 379"/>
              <a:gd name="T35" fmla="*/ 64 h 258"/>
              <a:gd name="T36" fmla="*/ 148 w 379"/>
              <a:gd name="T37" fmla="*/ 20 h 258"/>
              <a:gd name="T38" fmla="*/ 153 w 379"/>
              <a:gd name="T39" fmla="*/ 0 h 258"/>
              <a:gd name="T40" fmla="*/ 60 w 379"/>
              <a:gd name="T41" fmla="*/ 0 h 258"/>
              <a:gd name="T42" fmla="*/ 60 w 379"/>
              <a:gd name="T43" fmla="*/ 88 h 258"/>
              <a:gd name="T44" fmla="*/ 44 w 379"/>
              <a:gd name="T45" fmla="*/ 85 h 258"/>
              <a:gd name="T46" fmla="*/ 0 w 379"/>
              <a:gd name="T47" fmla="*/ 129 h 258"/>
              <a:gd name="T48" fmla="*/ 44 w 379"/>
              <a:gd name="T49" fmla="*/ 173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9" h="258">
                <a:moveTo>
                  <a:pt x="44" y="173"/>
                </a:moveTo>
                <a:cubicBezTo>
                  <a:pt x="49" y="173"/>
                  <a:pt x="55" y="172"/>
                  <a:pt x="60" y="170"/>
                </a:cubicBezTo>
                <a:cubicBezTo>
                  <a:pt x="60" y="258"/>
                  <a:pt x="60" y="258"/>
                  <a:pt x="60" y="258"/>
                </a:cubicBezTo>
                <a:cubicBezTo>
                  <a:pt x="156" y="258"/>
                  <a:pt x="156" y="258"/>
                  <a:pt x="156" y="258"/>
                </a:cubicBezTo>
                <a:cubicBezTo>
                  <a:pt x="151" y="251"/>
                  <a:pt x="148" y="242"/>
                  <a:pt x="148" y="233"/>
                </a:cubicBezTo>
                <a:cubicBezTo>
                  <a:pt x="148" y="209"/>
                  <a:pt x="167" y="189"/>
                  <a:pt x="192" y="189"/>
                </a:cubicBezTo>
                <a:cubicBezTo>
                  <a:pt x="216" y="189"/>
                  <a:pt x="236" y="209"/>
                  <a:pt x="236" y="233"/>
                </a:cubicBezTo>
                <a:cubicBezTo>
                  <a:pt x="236" y="242"/>
                  <a:pt x="232" y="251"/>
                  <a:pt x="227" y="258"/>
                </a:cubicBezTo>
                <a:cubicBezTo>
                  <a:pt x="319" y="258"/>
                  <a:pt x="319" y="258"/>
                  <a:pt x="319" y="258"/>
                </a:cubicBezTo>
                <a:cubicBezTo>
                  <a:pt x="319" y="170"/>
                  <a:pt x="319" y="170"/>
                  <a:pt x="319" y="170"/>
                </a:cubicBezTo>
                <a:cubicBezTo>
                  <a:pt x="324" y="172"/>
                  <a:pt x="329" y="173"/>
                  <a:pt x="335" y="173"/>
                </a:cubicBezTo>
                <a:cubicBezTo>
                  <a:pt x="359" y="173"/>
                  <a:pt x="379" y="153"/>
                  <a:pt x="379" y="129"/>
                </a:cubicBezTo>
                <a:cubicBezTo>
                  <a:pt x="379" y="105"/>
                  <a:pt x="359" y="85"/>
                  <a:pt x="335" y="85"/>
                </a:cubicBezTo>
                <a:cubicBezTo>
                  <a:pt x="329" y="85"/>
                  <a:pt x="324" y="86"/>
                  <a:pt x="319" y="88"/>
                </a:cubicBezTo>
                <a:cubicBezTo>
                  <a:pt x="319" y="0"/>
                  <a:pt x="319" y="0"/>
                  <a:pt x="319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234" y="6"/>
                  <a:pt x="236" y="13"/>
                  <a:pt x="236" y="20"/>
                </a:cubicBezTo>
                <a:cubicBezTo>
                  <a:pt x="236" y="45"/>
                  <a:pt x="216" y="64"/>
                  <a:pt x="192" y="64"/>
                </a:cubicBezTo>
                <a:cubicBezTo>
                  <a:pt x="167" y="64"/>
                  <a:pt x="148" y="45"/>
                  <a:pt x="148" y="20"/>
                </a:cubicBezTo>
                <a:cubicBezTo>
                  <a:pt x="148" y="13"/>
                  <a:pt x="150" y="6"/>
                  <a:pt x="15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88"/>
                  <a:pt x="60" y="88"/>
                  <a:pt x="60" y="88"/>
                </a:cubicBezTo>
                <a:cubicBezTo>
                  <a:pt x="55" y="86"/>
                  <a:pt x="49" y="85"/>
                  <a:pt x="44" y="85"/>
                </a:cubicBezTo>
                <a:cubicBezTo>
                  <a:pt x="19" y="85"/>
                  <a:pt x="0" y="105"/>
                  <a:pt x="0" y="129"/>
                </a:cubicBezTo>
                <a:cubicBezTo>
                  <a:pt x="0" y="153"/>
                  <a:pt x="19" y="173"/>
                  <a:pt x="44" y="173"/>
                </a:cubicBezTo>
                <a:close/>
              </a:path>
            </a:pathLst>
          </a:custGeom>
          <a:solidFill>
            <a:srgbClr val="E1C78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30"/>
          <p:cNvSpPr>
            <a:spLocks/>
          </p:cNvSpPr>
          <p:nvPr/>
        </p:nvSpPr>
        <p:spPr bwMode="auto">
          <a:xfrm>
            <a:off x="5355985" y="3041333"/>
            <a:ext cx="414338" cy="415529"/>
          </a:xfrm>
          <a:custGeom>
            <a:avLst/>
            <a:gdLst>
              <a:gd name="T0" fmla="*/ 75 w 107"/>
              <a:gd name="T1" fmla="*/ 14 h 107"/>
              <a:gd name="T2" fmla="*/ 72 w 107"/>
              <a:gd name="T3" fmla="*/ 18 h 107"/>
              <a:gd name="T4" fmla="*/ 54 w 107"/>
              <a:gd name="T5" fmla="*/ 0 h 107"/>
              <a:gd name="T6" fmla="*/ 34 w 107"/>
              <a:gd name="T7" fmla="*/ 20 h 107"/>
              <a:gd name="T8" fmla="*/ 41 w 107"/>
              <a:gd name="T9" fmla="*/ 23 h 107"/>
              <a:gd name="T10" fmla="*/ 41 w 107"/>
              <a:gd name="T11" fmla="*/ 41 h 107"/>
              <a:gd name="T12" fmla="*/ 23 w 107"/>
              <a:gd name="T13" fmla="*/ 41 h 107"/>
              <a:gd name="T14" fmla="*/ 19 w 107"/>
              <a:gd name="T15" fmla="*/ 34 h 107"/>
              <a:gd name="T16" fmla="*/ 0 w 107"/>
              <a:gd name="T17" fmla="*/ 53 h 107"/>
              <a:gd name="T18" fmla="*/ 18 w 107"/>
              <a:gd name="T19" fmla="*/ 72 h 107"/>
              <a:gd name="T20" fmla="*/ 14 w 107"/>
              <a:gd name="T21" fmla="*/ 75 h 107"/>
              <a:gd name="T22" fmla="*/ 14 w 107"/>
              <a:gd name="T23" fmla="*/ 93 h 107"/>
              <a:gd name="T24" fmla="*/ 33 w 107"/>
              <a:gd name="T25" fmla="*/ 93 h 107"/>
              <a:gd name="T26" fmla="*/ 35 w 107"/>
              <a:gd name="T27" fmla="*/ 89 h 107"/>
              <a:gd name="T28" fmla="*/ 54 w 107"/>
              <a:gd name="T29" fmla="*/ 107 h 107"/>
              <a:gd name="T30" fmla="*/ 72 w 107"/>
              <a:gd name="T31" fmla="*/ 89 h 107"/>
              <a:gd name="T32" fmla="*/ 67 w 107"/>
              <a:gd name="T33" fmla="*/ 86 h 107"/>
              <a:gd name="T34" fmla="*/ 67 w 107"/>
              <a:gd name="T35" fmla="*/ 67 h 107"/>
              <a:gd name="T36" fmla="*/ 85 w 107"/>
              <a:gd name="T37" fmla="*/ 67 h 107"/>
              <a:gd name="T38" fmla="*/ 88 w 107"/>
              <a:gd name="T39" fmla="*/ 73 h 107"/>
              <a:gd name="T40" fmla="*/ 107 w 107"/>
              <a:gd name="T41" fmla="*/ 53 h 107"/>
              <a:gd name="T42" fmla="*/ 89 w 107"/>
              <a:gd name="T43" fmla="*/ 35 h 107"/>
              <a:gd name="T44" fmla="*/ 93 w 107"/>
              <a:gd name="T45" fmla="*/ 32 h 107"/>
              <a:gd name="T46" fmla="*/ 93 w 107"/>
              <a:gd name="T47" fmla="*/ 14 h 107"/>
              <a:gd name="T48" fmla="*/ 75 w 107"/>
              <a:gd name="T49" fmla="*/ 1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07">
                <a:moveTo>
                  <a:pt x="75" y="14"/>
                </a:moveTo>
                <a:cubicBezTo>
                  <a:pt x="74" y="15"/>
                  <a:pt x="73" y="17"/>
                  <a:pt x="72" y="18"/>
                </a:cubicBezTo>
                <a:cubicBezTo>
                  <a:pt x="54" y="0"/>
                  <a:pt x="54" y="0"/>
                  <a:pt x="54" y="0"/>
                </a:cubicBezTo>
                <a:cubicBezTo>
                  <a:pt x="34" y="20"/>
                  <a:pt x="34" y="20"/>
                  <a:pt x="34" y="20"/>
                </a:cubicBezTo>
                <a:cubicBezTo>
                  <a:pt x="36" y="20"/>
                  <a:pt x="39" y="21"/>
                  <a:pt x="41" y="23"/>
                </a:cubicBezTo>
                <a:cubicBezTo>
                  <a:pt x="46" y="28"/>
                  <a:pt x="46" y="36"/>
                  <a:pt x="41" y="41"/>
                </a:cubicBezTo>
                <a:cubicBezTo>
                  <a:pt x="36" y="46"/>
                  <a:pt x="28" y="46"/>
                  <a:pt x="23" y="41"/>
                </a:cubicBezTo>
                <a:cubicBezTo>
                  <a:pt x="21" y="39"/>
                  <a:pt x="19" y="37"/>
                  <a:pt x="19" y="34"/>
                </a:cubicBezTo>
                <a:cubicBezTo>
                  <a:pt x="0" y="53"/>
                  <a:pt x="0" y="53"/>
                  <a:pt x="0" y="53"/>
                </a:cubicBezTo>
                <a:cubicBezTo>
                  <a:pt x="18" y="72"/>
                  <a:pt x="18" y="72"/>
                  <a:pt x="18" y="72"/>
                </a:cubicBezTo>
                <a:cubicBezTo>
                  <a:pt x="17" y="72"/>
                  <a:pt x="16" y="73"/>
                  <a:pt x="14" y="75"/>
                </a:cubicBezTo>
                <a:cubicBezTo>
                  <a:pt x="9" y="80"/>
                  <a:pt x="9" y="88"/>
                  <a:pt x="14" y="93"/>
                </a:cubicBezTo>
                <a:cubicBezTo>
                  <a:pt x="19" y="98"/>
                  <a:pt x="28" y="98"/>
                  <a:pt x="33" y="93"/>
                </a:cubicBezTo>
                <a:cubicBezTo>
                  <a:pt x="34" y="92"/>
                  <a:pt x="35" y="90"/>
                  <a:pt x="35" y="89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72" y="89"/>
                  <a:pt x="72" y="89"/>
                  <a:pt x="72" y="89"/>
                </a:cubicBezTo>
                <a:cubicBezTo>
                  <a:pt x="70" y="88"/>
                  <a:pt x="68" y="87"/>
                  <a:pt x="67" y="86"/>
                </a:cubicBezTo>
                <a:cubicBezTo>
                  <a:pt x="62" y="81"/>
                  <a:pt x="62" y="72"/>
                  <a:pt x="67" y="67"/>
                </a:cubicBezTo>
                <a:cubicBezTo>
                  <a:pt x="72" y="62"/>
                  <a:pt x="80" y="62"/>
                  <a:pt x="85" y="67"/>
                </a:cubicBezTo>
                <a:cubicBezTo>
                  <a:pt x="86" y="69"/>
                  <a:pt x="87" y="71"/>
                  <a:pt x="88" y="73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89" y="35"/>
                  <a:pt x="89" y="35"/>
                  <a:pt x="89" y="35"/>
                </a:cubicBezTo>
                <a:cubicBezTo>
                  <a:pt x="90" y="34"/>
                  <a:pt x="92" y="34"/>
                  <a:pt x="93" y="32"/>
                </a:cubicBezTo>
                <a:cubicBezTo>
                  <a:pt x="98" y="27"/>
                  <a:pt x="98" y="19"/>
                  <a:pt x="93" y="14"/>
                </a:cubicBezTo>
                <a:cubicBezTo>
                  <a:pt x="88" y="9"/>
                  <a:pt x="80" y="9"/>
                  <a:pt x="75" y="14"/>
                </a:cubicBezTo>
                <a:close/>
              </a:path>
            </a:pathLst>
          </a:custGeom>
          <a:solidFill>
            <a:srgbClr val="E1C78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Rectangle 9"/>
          <p:cNvSpPr/>
          <p:nvPr/>
        </p:nvSpPr>
        <p:spPr>
          <a:xfrm>
            <a:off x="817511" y="3546103"/>
            <a:ext cx="167285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方案一</a:t>
            </a:r>
            <a:endParaRPr lang="en-US" altLang="zh-CN" b="1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点击输入本栏的具体文字详细内容</a:t>
            </a:r>
            <a:r>
              <a:rPr lang="en-US" altLang="zh-CN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</a:t>
            </a:r>
            <a:endParaRPr lang="en-US" altLang="zh-CN" sz="67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Rectangle 9"/>
          <p:cNvSpPr/>
          <p:nvPr/>
        </p:nvSpPr>
        <p:spPr>
          <a:xfrm>
            <a:off x="2728661" y="3546103"/>
            <a:ext cx="167285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方案二</a:t>
            </a:r>
            <a:endParaRPr lang="en-US" altLang="zh-CN" b="1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点击输入本栏的具体文字详细内容</a:t>
            </a:r>
            <a:r>
              <a:rPr lang="en-US" altLang="zh-CN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</a:t>
            </a:r>
            <a:endParaRPr lang="en-US" altLang="zh-CN" sz="67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Rectangle 9"/>
          <p:cNvSpPr/>
          <p:nvPr/>
        </p:nvSpPr>
        <p:spPr>
          <a:xfrm>
            <a:off x="4726571" y="3546103"/>
            <a:ext cx="167285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方案三</a:t>
            </a:r>
            <a:endParaRPr lang="en-US" altLang="zh-CN" b="1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点击输入本栏的具体文字详细内容</a:t>
            </a:r>
            <a:r>
              <a:rPr lang="en-US" altLang="zh-CN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</a:t>
            </a:r>
            <a:endParaRPr lang="en-US" altLang="zh-CN" sz="67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Rectangle 9"/>
          <p:cNvSpPr/>
          <p:nvPr/>
        </p:nvSpPr>
        <p:spPr>
          <a:xfrm>
            <a:off x="6637721" y="3546103"/>
            <a:ext cx="167285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方案四</a:t>
            </a:r>
            <a:endParaRPr lang="en-US" altLang="zh-CN" b="1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点击输入本栏的具体文字详细内容</a:t>
            </a:r>
            <a:r>
              <a:rPr lang="en-US" altLang="zh-CN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</a:t>
            </a:r>
            <a:endParaRPr lang="en-US" altLang="zh-CN" sz="67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81845" y="1854518"/>
            <a:ext cx="746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321148" y="1836302"/>
            <a:ext cx="512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304981" y="1836302"/>
            <a:ext cx="49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254082" y="1854518"/>
            <a:ext cx="47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7AF1671-3F13-4D08-9D23-C68DA2A6E751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资金用途</a:t>
            </a:r>
          </a:p>
        </p:txBody>
      </p:sp>
    </p:spTree>
    <p:extLst>
      <p:ext uri="{BB962C8B-B14F-4D97-AF65-F5344CB8AC3E}">
        <p14:creationId xmlns:p14="http://schemas.microsoft.com/office/powerpoint/2010/main" val="363926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31" grpId="0" animBg="1"/>
      <p:bldP spid="38" grpId="0" animBg="1"/>
      <p:bldP spid="40" grpId="0" animBg="1"/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008396" y="1694065"/>
            <a:ext cx="1076325" cy="1319213"/>
            <a:chOff x="368300" y="1244600"/>
            <a:chExt cx="1435100" cy="1758950"/>
          </a:xfrm>
        </p:grpSpPr>
        <p:sp>
          <p:nvSpPr>
            <p:cNvPr id="28" name="矩形 27"/>
            <p:cNvSpPr/>
            <p:nvPr/>
          </p:nvSpPr>
          <p:spPr>
            <a:xfrm>
              <a:off x="368300" y="1244600"/>
              <a:ext cx="1435100" cy="1435100"/>
            </a:xfrm>
            <a:prstGeom prst="rect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68300" y="2355850"/>
              <a:ext cx="1435100" cy="647700"/>
              <a:chOff x="2768600" y="3225800"/>
              <a:chExt cx="1435100" cy="647700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2768600" y="3505200"/>
                <a:ext cx="1435100" cy="368300"/>
              </a:xfrm>
              <a:prstGeom prst="rect">
                <a:avLst/>
              </a:prstGeom>
              <a:solidFill>
                <a:srgbClr val="B085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>
                <a:off x="3324098" y="3225800"/>
                <a:ext cx="324104" cy="279400"/>
              </a:xfrm>
              <a:prstGeom prst="triangle">
                <a:avLst/>
              </a:prstGeom>
              <a:solidFill>
                <a:srgbClr val="B085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2575835" y="1694065"/>
            <a:ext cx="1076327" cy="1319213"/>
            <a:chOff x="436669" y="1244600"/>
            <a:chExt cx="1435102" cy="1758950"/>
          </a:xfrm>
        </p:grpSpPr>
        <p:grpSp>
          <p:nvGrpSpPr>
            <p:cNvPr id="49" name="组合 48"/>
            <p:cNvGrpSpPr/>
            <p:nvPr/>
          </p:nvGrpSpPr>
          <p:grpSpPr>
            <a:xfrm>
              <a:off x="436669" y="1244600"/>
              <a:ext cx="1435100" cy="1758950"/>
              <a:chOff x="368300" y="1244600"/>
              <a:chExt cx="1435100" cy="1758950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368300" y="1244600"/>
                <a:ext cx="1435100" cy="1435100"/>
              </a:xfrm>
              <a:prstGeom prst="rect">
                <a:avLst/>
              </a:prstGeom>
              <a:solidFill>
                <a:srgbClr val="B085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368300" y="2355850"/>
                <a:ext cx="1435100" cy="647700"/>
                <a:chOff x="2768600" y="3225800"/>
                <a:chExt cx="1435100" cy="647700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2768600" y="3505200"/>
                  <a:ext cx="1435100" cy="368300"/>
                </a:xfrm>
                <a:prstGeom prst="rect">
                  <a:avLst/>
                </a:prstGeom>
                <a:solidFill>
                  <a:srgbClr val="E1C7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>
                  <a:off x="3324098" y="3225800"/>
                  <a:ext cx="324104" cy="279400"/>
                </a:xfrm>
                <a:prstGeom prst="triangle">
                  <a:avLst/>
                </a:prstGeom>
                <a:solidFill>
                  <a:srgbClr val="E1C7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0" name="文本框 49"/>
            <p:cNvSpPr txBox="1"/>
            <p:nvPr/>
          </p:nvSpPr>
          <p:spPr>
            <a:xfrm>
              <a:off x="508636" y="1726625"/>
              <a:ext cx="136313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+ 100</a:t>
              </a:r>
              <a:endParaRPr lang="zh-CN" altLang="en-US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33967" y="1694065"/>
            <a:ext cx="1076326" cy="1319213"/>
            <a:chOff x="436668" y="1244600"/>
            <a:chExt cx="1435101" cy="1758950"/>
          </a:xfrm>
        </p:grpSpPr>
        <p:grpSp>
          <p:nvGrpSpPr>
            <p:cNvPr id="56" name="组合 55"/>
            <p:cNvGrpSpPr/>
            <p:nvPr/>
          </p:nvGrpSpPr>
          <p:grpSpPr>
            <a:xfrm>
              <a:off x="436669" y="1244600"/>
              <a:ext cx="1435100" cy="1758950"/>
              <a:chOff x="368300" y="1244600"/>
              <a:chExt cx="1435100" cy="1758950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368300" y="1244600"/>
                <a:ext cx="1435100" cy="1435100"/>
              </a:xfrm>
              <a:prstGeom prst="rect">
                <a:avLst/>
              </a:pr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368300" y="2355850"/>
                <a:ext cx="1435100" cy="647700"/>
                <a:chOff x="2768600" y="3225800"/>
                <a:chExt cx="1435100" cy="647700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2768600" y="3505200"/>
                  <a:ext cx="1435100" cy="368300"/>
                </a:xfrm>
                <a:prstGeom prst="rect">
                  <a:avLst/>
                </a:prstGeom>
                <a:solidFill>
                  <a:srgbClr val="B0854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>
                  <a:off x="3324098" y="3225800"/>
                  <a:ext cx="324104" cy="279400"/>
                </a:xfrm>
                <a:prstGeom prst="triangle">
                  <a:avLst/>
                </a:prstGeom>
                <a:solidFill>
                  <a:srgbClr val="B0854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7" name="文本框 56"/>
            <p:cNvSpPr txBox="1"/>
            <p:nvPr/>
          </p:nvSpPr>
          <p:spPr>
            <a:xfrm>
              <a:off x="436668" y="1726624"/>
              <a:ext cx="136313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+ 210</a:t>
              </a:r>
              <a:endParaRPr lang="zh-CN" altLang="en-US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691881" y="1708179"/>
            <a:ext cx="1076325" cy="1319213"/>
            <a:chOff x="436669" y="1244600"/>
            <a:chExt cx="1435100" cy="1758950"/>
          </a:xfrm>
        </p:grpSpPr>
        <p:grpSp>
          <p:nvGrpSpPr>
            <p:cNvPr id="63" name="组合 62"/>
            <p:cNvGrpSpPr/>
            <p:nvPr/>
          </p:nvGrpSpPr>
          <p:grpSpPr>
            <a:xfrm>
              <a:off x="436669" y="1244600"/>
              <a:ext cx="1435100" cy="1758950"/>
              <a:chOff x="368300" y="1244600"/>
              <a:chExt cx="1435100" cy="1758950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368300" y="1244600"/>
                <a:ext cx="1435100" cy="1435100"/>
              </a:xfrm>
              <a:prstGeom prst="rect">
                <a:avLst/>
              </a:prstGeom>
              <a:solidFill>
                <a:srgbClr val="B085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368300" y="2355850"/>
                <a:ext cx="1435100" cy="647700"/>
                <a:chOff x="2768600" y="3225800"/>
                <a:chExt cx="1435100" cy="647700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67" name="矩形 66"/>
                <p:cNvSpPr/>
                <p:nvPr/>
              </p:nvSpPr>
              <p:spPr>
                <a:xfrm>
                  <a:off x="2768600" y="3505200"/>
                  <a:ext cx="1435100" cy="368300"/>
                </a:xfrm>
                <a:prstGeom prst="rect">
                  <a:avLst/>
                </a:prstGeom>
                <a:solidFill>
                  <a:srgbClr val="E1C7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>
                  <a:off x="3324098" y="3225800"/>
                  <a:ext cx="324104" cy="279400"/>
                </a:xfrm>
                <a:prstGeom prst="triangle">
                  <a:avLst/>
                </a:prstGeom>
                <a:solidFill>
                  <a:srgbClr val="E1C7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4" name="文本框 63"/>
            <p:cNvSpPr txBox="1"/>
            <p:nvPr/>
          </p:nvSpPr>
          <p:spPr>
            <a:xfrm>
              <a:off x="436669" y="1726624"/>
              <a:ext cx="13589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+ 310</a:t>
              </a:r>
              <a:endParaRPr lang="zh-CN" altLang="en-US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069296" y="2043797"/>
            <a:ext cx="1022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+ 100</a:t>
            </a: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A55AEC2-016A-4AB2-AB6B-87B40229CCBE}"/>
              </a:ext>
            </a:extLst>
          </p:cNvPr>
          <p:cNvGrpSpPr/>
          <p:nvPr/>
        </p:nvGrpSpPr>
        <p:grpSpPr>
          <a:xfrm>
            <a:off x="7882221" y="1779617"/>
            <a:ext cx="570325" cy="1270858"/>
            <a:chOff x="7882221" y="1779617"/>
            <a:chExt cx="570325" cy="1270858"/>
          </a:xfrm>
        </p:grpSpPr>
        <p:grpSp>
          <p:nvGrpSpPr>
            <p:cNvPr id="97" name="组合 96"/>
            <p:cNvGrpSpPr/>
            <p:nvPr/>
          </p:nvGrpSpPr>
          <p:grpSpPr>
            <a:xfrm>
              <a:off x="7899226" y="1779617"/>
              <a:ext cx="457200" cy="1247775"/>
              <a:chOff x="7467600" y="1244600"/>
              <a:chExt cx="609600" cy="1663700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7467600" y="1244600"/>
                <a:ext cx="609600" cy="368300"/>
              </a:xfrm>
              <a:prstGeom prst="rect">
                <a:avLst/>
              </a:pr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7467600" y="1708150"/>
                <a:ext cx="609600" cy="368300"/>
              </a:xfrm>
              <a:prstGeom prst="rect">
                <a:avLst/>
              </a:prstGeom>
              <a:solidFill>
                <a:srgbClr val="B085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7467600" y="2108200"/>
                <a:ext cx="609600" cy="368300"/>
              </a:xfrm>
              <a:prstGeom prst="rect">
                <a:avLst/>
              </a:pr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7467600" y="2540000"/>
                <a:ext cx="609600" cy="368300"/>
              </a:xfrm>
              <a:prstGeom prst="rect">
                <a:avLst/>
              </a:prstGeom>
              <a:solidFill>
                <a:srgbClr val="B085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8" name="文本框 97"/>
            <p:cNvSpPr txBox="1"/>
            <p:nvPr/>
          </p:nvSpPr>
          <p:spPr>
            <a:xfrm>
              <a:off x="7882221" y="1812420"/>
              <a:ext cx="57032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 20</a:t>
              </a:r>
              <a:endParaRPr lang="zh-CN" altLang="en-US" sz="105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7882221" y="2454776"/>
              <a:ext cx="57032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 40</a:t>
              </a:r>
              <a:endParaRPr lang="zh-CN" altLang="en-US" sz="105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7882221" y="2149975"/>
              <a:ext cx="57032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 30</a:t>
              </a:r>
              <a:endParaRPr lang="zh-CN" altLang="en-US" sz="105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882221" y="2796559"/>
              <a:ext cx="57032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 70</a:t>
              </a:r>
              <a:endParaRPr lang="zh-CN" altLang="en-US" sz="105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Rectangle 161"/>
          <p:cNvSpPr>
            <a:spLocks noChangeArrowheads="1"/>
          </p:cNvSpPr>
          <p:nvPr/>
        </p:nvSpPr>
        <p:spPr bwMode="auto">
          <a:xfrm>
            <a:off x="787641" y="3441851"/>
            <a:ext cx="7768978" cy="114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20000"/>
              </a:lnSpc>
            </a:pPr>
            <a:r>
              <a:rPr lang="zh-CN" altLang="en-US" sz="14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4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1400" spc="22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4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4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1400" spc="22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4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4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1400" spc="225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  <a:p>
            <a:pPr algn="ctr" defTabSz="685800">
              <a:defRPr/>
            </a:pPr>
            <a:endParaRPr lang="id-ID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C8881B68-8A45-49AD-A71F-4DE0141001EC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资金用途</a:t>
            </a:r>
          </a:p>
        </p:txBody>
      </p:sp>
    </p:spTree>
    <p:extLst>
      <p:ext uri="{BB962C8B-B14F-4D97-AF65-F5344CB8AC3E}">
        <p14:creationId xmlns:p14="http://schemas.microsoft.com/office/powerpoint/2010/main" val="411737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17049" y="1558071"/>
            <a:ext cx="1951157" cy="1951158"/>
            <a:chOff x="556066" y="2077428"/>
            <a:chExt cx="2601542" cy="2601544"/>
          </a:xfrm>
        </p:grpSpPr>
        <p:sp>
          <p:nvSpPr>
            <p:cNvPr id="20" name="BackShape"/>
            <p:cNvSpPr/>
            <p:nvPr/>
          </p:nvSpPr>
          <p:spPr>
            <a:xfrm>
              <a:off x="556066" y="20774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35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21" name="ValueShape"/>
            <p:cNvSpPr/>
            <p:nvPr/>
          </p:nvSpPr>
          <p:spPr>
            <a:xfrm>
              <a:off x="556066" y="20774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rgbClr val="E1C78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350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22" name="Text"/>
            <p:cNvSpPr txBox="1"/>
            <p:nvPr/>
          </p:nvSpPr>
          <p:spPr>
            <a:xfrm>
              <a:off x="1211726" y="31201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fontScale="85000" lnSpcReduction="10000"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50649" y="1558071"/>
            <a:ext cx="1951157" cy="1951158"/>
            <a:chOff x="556066" y="2077428"/>
            <a:chExt cx="2601542" cy="2601544"/>
          </a:xfrm>
        </p:grpSpPr>
        <p:sp>
          <p:nvSpPr>
            <p:cNvPr id="25" name="BackShape"/>
            <p:cNvSpPr/>
            <p:nvPr/>
          </p:nvSpPr>
          <p:spPr>
            <a:xfrm>
              <a:off x="556066" y="20774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35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26" name="ValueShape"/>
            <p:cNvSpPr/>
            <p:nvPr/>
          </p:nvSpPr>
          <p:spPr>
            <a:xfrm>
              <a:off x="556066" y="20774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rgbClr val="B0854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350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27" name="Text"/>
            <p:cNvSpPr txBox="1"/>
            <p:nvPr/>
          </p:nvSpPr>
          <p:spPr>
            <a:xfrm>
              <a:off x="1211726" y="31201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fontScale="85000" lnSpcReduction="10000"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49" y="1558071"/>
            <a:ext cx="1951157" cy="1951158"/>
            <a:chOff x="556066" y="2077428"/>
            <a:chExt cx="2601542" cy="2601544"/>
          </a:xfrm>
        </p:grpSpPr>
        <p:sp>
          <p:nvSpPr>
            <p:cNvPr id="29" name="BackShape"/>
            <p:cNvSpPr/>
            <p:nvPr/>
          </p:nvSpPr>
          <p:spPr>
            <a:xfrm>
              <a:off x="556066" y="20774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35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30" name="ValueShape"/>
            <p:cNvSpPr/>
            <p:nvPr/>
          </p:nvSpPr>
          <p:spPr>
            <a:xfrm>
              <a:off x="556066" y="20774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rgbClr val="E1C78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350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31" name="Text"/>
            <p:cNvSpPr txBox="1"/>
            <p:nvPr/>
          </p:nvSpPr>
          <p:spPr>
            <a:xfrm>
              <a:off x="1211726" y="31201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fontScale="85000" lnSpcReduction="10000"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817849" y="1558071"/>
            <a:ext cx="1951157" cy="1951158"/>
            <a:chOff x="556066" y="2077428"/>
            <a:chExt cx="2601542" cy="2601544"/>
          </a:xfrm>
        </p:grpSpPr>
        <p:sp>
          <p:nvSpPr>
            <p:cNvPr id="33" name="BackShape"/>
            <p:cNvSpPr/>
            <p:nvPr/>
          </p:nvSpPr>
          <p:spPr>
            <a:xfrm>
              <a:off x="556066" y="20774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35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34" name="ValueShape"/>
            <p:cNvSpPr/>
            <p:nvPr/>
          </p:nvSpPr>
          <p:spPr>
            <a:xfrm>
              <a:off x="556066" y="20774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rgbClr val="B0854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1350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35" name="Text"/>
            <p:cNvSpPr txBox="1"/>
            <p:nvPr/>
          </p:nvSpPr>
          <p:spPr>
            <a:xfrm>
              <a:off x="1211726" y="31201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fontScale="85000" lnSpcReduction="10000"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</a:p>
          </p:txBody>
        </p:sp>
      </p:grpSp>
      <p:sp>
        <p:nvSpPr>
          <p:cNvPr id="36" name="Rectangle 161"/>
          <p:cNvSpPr>
            <a:spLocks noChangeArrowheads="1"/>
          </p:cNvSpPr>
          <p:nvPr/>
        </p:nvSpPr>
        <p:spPr bwMode="auto">
          <a:xfrm>
            <a:off x="671700" y="3988141"/>
            <a:ext cx="155161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zh-CN" altLang="en-US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点击输入本栏的具体文字详细</a:t>
            </a:r>
            <a:endParaRPr lang="en-US" altLang="zh-CN" sz="800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Rectangle 161"/>
          <p:cNvSpPr>
            <a:spLocks noChangeArrowheads="1"/>
          </p:cNvSpPr>
          <p:nvPr/>
        </p:nvSpPr>
        <p:spPr bwMode="auto">
          <a:xfrm>
            <a:off x="489688" y="3634864"/>
            <a:ext cx="18785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>
              <a:defRPr/>
            </a:pPr>
            <a:r>
              <a:rPr lang="en-US" sz="120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BUSINESS ITEM</a:t>
            </a:r>
            <a:endParaRPr lang="id-ID" sz="1200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Rectangle 161"/>
          <p:cNvSpPr>
            <a:spLocks noChangeArrowheads="1"/>
          </p:cNvSpPr>
          <p:nvPr/>
        </p:nvSpPr>
        <p:spPr bwMode="auto">
          <a:xfrm>
            <a:off x="2831980" y="3988141"/>
            <a:ext cx="1551613" cy="74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zh-CN" altLang="en-US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点击输入本栏的具体文字详细</a:t>
            </a:r>
            <a:endParaRPr lang="en-US" altLang="zh-CN" sz="800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Rectangle 161"/>
          <p:cNvSpPr>
            <a:spLocks noChangeArrowheads="1"/>
          </p:cNvSpPr>
          <p:nvPr/>
        </p:nvSpPr>
        <p:spPr bwMode="auto">
          <a:xfrm>
            <a:off x="2649968" y="3634864"/>
            <a:ext cx="18785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>
              <a:defRPr/>
            </a:pPr>
            <a:r>
              <a:rPr lang="en-US" sz="120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BUSINESS ITEM</a:t>
            </a:r>
            <a:endParaRPr lang="id-ID" sz="1200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Rectangle 161"/>
          <p:cNvSpPr>
            <a:spLocks noChangeArrowheads="1"/>
          </p:cNvSpPr>
          <p:nvPr/>
        </p:nvSpPr>
        <p:spPr bwMode="auto">
          <a:xfrm>
            <a:off x="4912221" y="3988141"/>
            <a:ext cx="1551613" cy="74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zh-CN" altLang="en-US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点击输入本栏的具体文字详细</a:t>
            </a:r>
            <a:endParaRPr lang="en-US" altLang="zh-CN" sz="800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Rectangle 161"/>
          <p:cNvSpPr>
            <a:spLocks noChangeArrowheads="1"/>
          </p:cNvSpPr>
          <p:nvPr/>
        </p:nvSpPr>
        <p:spPr bwMode="auto">
          <a:xfrm>
            <a:off x="4730209" y="3634864"/>
            <a:ext cx="18785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>
              <a:defRPr/>
            </a:pPr>
            <a:r>
              <a:rPr lang="en-US" sz="120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BUSINESS ITEM</a:t>
            </a:r>
            <a:endParaRPr lang="id-ID" sz="1200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Rectangle 161"/>
          <p:cNvSpPr>
            <a:spLocks noChangeArrowheads="1"/>
          </p:cNvSpPr>
          <p:nvPr/>
        </p:nvSpPr>
        <p:spPr bwMode="auto">
          <a:xfrm>
            <a:off x="7072500" y="3988141"/>
            <a:ext cx="1551613" cy="74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zh-CN" altLang="en-US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点击输入本栏的具体文字详细</a:t>
            </a:r>
            <a:endParaRPr lang="en-US" altLang="zh-CN" sz="800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Rectangle 161"/>
          <p:cNvSpPr>
            <a:spLocks noChangeArrowheads="1"/>
          </p:cNvSpPr>
          <p:nvPr/>
        </p:nvSpPr>
        <p:spPr bwMode="auto">
          <a:xfrm>
            <a:off x="6890488" y="3634864"/>
            <a:ext cx="18785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>
              <a:defRPr/>
            </a:pPr>
            <a:r>
              <a:rPr lang="en-US" sz="120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BUSINESS ITEM</a:t>
            </a:r>
            <a:endParaRPr lang="id-ID" sz="1200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5" name="曲线连接符 44"/>
          <p:cNvCxnSpPr/>
          <p:nvPr/>
        </p:nvCxnSpPr>
        <p:spPr>
          <a:xfrm rot="5400000">
            <a:off x="5475058" y="875866"/>
            <a:ext cx="693295" cy="472391"/>
          </a:xfrm>
          <a:prstGeom prst="curvedConnector3">
            <a:avLst>
              <a:gd name="adj1" fmla="val 3288"/>
            </a:avLst>
          </a:prstGeom>
          <a:ln>
            <a:solidFill>
              <a:srgbClr val="E1C78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161"/>
          <p:cNvSpPr>
            <a:spLocks noChangeArrowheads="1"/>
          </p:cNvSpPr>
          <p:nvPr/>
        </p:nvSpPr>
        <p:spPr bwMode="auto">
          <a:xfrm>
            <a:off x="6143661" y="464400"/>
            <a:ext cx="1551613" cy="74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zh-CN" altLang="en-US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0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点击输入本栏的具体文字详细</a:t>
            </a:r>
            <a:endParaRPr lang="en-US" altLang="zh-CN" sz="800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EA3CE9F-172D-40D7-B9B0-59434281D8CF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资金用途</a:t>
            </a:r>
          </a:p>
        </p:txBody>
      </p:sp>
    </p:spTree>
    <p:extLst>
      <p:ext uri="{BB962C8B-B14F-4D97-AF65-F5344CB8AC3E}">
        <p14:creationId xmlns:p14="http://schemas.microsoft.com/office/powerpoint/2010/main" val="418473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CFCA4FD-0305-4432-A089-09C9BA40F6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1" name="TextBox 84">
            <a:extLst>
              <a:ext uri="{FF2B5EF4-FFF2-40B4-BE49-F238E27FC236}">
                <a16:creationId xmlns:a16="http://schemas.microsoft.com/office/drawing/2014/main" xmlns="" id="{9D7AD4F2-7426-4DC3-9904-29B72085AC4C}"/>
              </a:ext>
            </a:extLst>
          </p:cNvPr>
          <p:cNvSpPr txBox="1"/>
          <p:nvPr/>
        </p:nvSpPr>
        <p:spPr>
          <a:xfrm>
            <a:off x="4284465" y="3994634"/>
            <a:ext cx="29354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企业名称：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部门：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blipFill dpi="0" rotWithShape="1">
                <a:blip r:embed="rId5"/>
                <a:srcRect/>
                <a:tile tx="0" ty="0" sx="100000" sy="100000" flip="none" algn="tl"/>
              </a:blip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EDE2C17-B66C-4284-9AA9-E81D255DB080}"/>
              </a:ext>
            </a:extLst>
          </p:cNvPr>
          <p:cNvSpPr/>
          <p:nvPr/>
        </p:nvSpPr>
        <p:spPr>
          <a:xfrm>
            <a:off x="6523669" y="326647"/>
            <a:ext cx="26203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300" normalizeH="0" baseline="0" noProof="0" dirty="0">
                <a:ln>
                  <a:noFill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LOGO</a:t>
            </a:r>
            <a:endParaRPr kumimoji="0" lang="zh-CN" altLang="en-US" sz="5400" b="1" i="0" u="none" strike="noStrike" kern="1200" cap="none" spc="300" normalizeH="0" baseline="0" noProof="0" dirty="0">
              <a:ln>
                <a:noFill/>
              </a:ln>
              <a:blipFill dpi="0" rotWithShape="1">
                <a:blip r:embed="rId5"/>
                <a:srcRect/>
                <a:tile tx="0" ty="0" sx="100000" sy="100000" flip="none" algn="tl"/>
              </a:blip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7">
            <a:extLst>
              <a:ext uri="{FF2B5EF4-FFF2-40B4-BE49-F238E27FC236}">
                <a16:creationId xmlns:a16="http://schemas.microsoft.com/office/drawing/2014/main" xmlns="" id="{89A6AEBE-36D2-41EB-B33F-B05EA3C04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976" y="2853144"/>
            <a:ext cx="443463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感谢您的观看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blipFill dpi="0" rotWithShape="1">
                <a:blip r:embed="rId5"/>
                <a:srcRect/>
                <a:tile tx="0" ty="0" sx="100000" sy="100000" flip="none" algn="tl"/>
              </a:blip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xmlns="" id="{794A15FE-20E2-41E4-8585-63AD61919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976" y="3677297"/>
            <a:ext cx="5688631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Click here to modify the text , you may post text here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blipFill dpi="0" rotWithShape="1">
                <a:blip r:embed="rId5"/>
                <a:srcRect/>
                <a:tile tx="0" ty="0" sx="100000" sy="100000" flip="none" algn="tl"/>
              </a:blip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054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6" grpId="0"/>
      <p:bldP spid="28" grpId="0"/>
      <p:bldP spid="28" grpId="1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63EA997-9670-4872-BCB6-772660C7822D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052443-C228-4248-A8D5-04286301BEFB}"/>
              </a:ext>
            </a:extLst>
          </p:cNvPr>
          <p:cNvSpPr/>
          <p:nvPr/>
        </p:nvSpPr>
        <p:spPr>
          <a:xfrm>
            <a:off x="636105" y="737980"/>
            <a:ext cx="7871791" cy="36675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105380-B5CF-42BE-9BAF-ADF9B4CA1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44" y="1429786"/>
            <a:ext cx="2283929" cy="22839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520A731-20D0-48DA-853F-89F57F7B57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278" y="552841"/>
            <a:ext cx="3985592" cy="1881200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3E1E98C-DC63-4585-8CD5-43F94ACB884B}"/>
              </a:ext>
            </a:extLst>
          </p:cNvPr>
          <p:cNvGrpSpPr/>
          <p:nvPr/>
        </p:nvGrpSpPr>
        <p:grpSpPr>
          <a:xfrm>
            <a:off x="4798530" y="2277315"/>
            <a:ext cx="3369365" cy="1609634"/>
            <a:chOff x="4979505" y="2582534"/>
            <a:chExt cx="3369365" cy="160963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A22C75A-21C0-4090-A60A-D136E3D666F2}"/>
                </a:ext>
              </a:extLst>
            </p:cNvPr>
            <p:cNvGrpSpPr/>
            <p:nvPr/>
          </p:nvGrpSpPr>
          <p:grpSpPr>
            <a:xfrm>
              <a:off x="4979505" y="2582534"/>
              <a:ext cx="2822713" cy="338554"/>
              <a:chOff x="4979504" y="2794317"/>
              <a:chExt cx="2822713" cy="338554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6DB26955-520A-493B-B5B2-8D7F57E09FB7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如需</a:t>
                </a:r>
                <a:r>
                  <a:rPr lang="en-US" altLang="zh-CN" sz="1600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PPT</a:t>
                </a:r>
                <a:r>
                  <a:rPr lang="zh-CN" altLang="en-US" sz="1600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定制，请联系阿豆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0E28AF03-2D7F-426D-B6C6-239A6C06C0A7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FE7D038-E424-4EC4-A874-0BC3474EA702}"/>
                </a:ext>
              </a:extLst>
            </p:cNvPr>
            <p:cNvGrpSpPr/>
            <p:nvPr/>
          </p:nvGrpSpPr>
          <p:grpSpPr>
            <a:xfrm>
              <a:off x="4979505" y="2900304"/>
              <a:ext cx="3369365" cy="338554"/>
              <a:chOff x="4979504" y="2794317"/>
              <a:chExt cx="3369365" cy="338554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D3818BBB-8AF6-44FC-A776-21355F2C666D}"/>
                  </a:ext>
                </a:extLst>
              </p:cNvPr>
              <p:cNvSpPr txBox="1"/>
              <p:nvPr/>
            </p:nvSpPr>
            <p:spPr>
              <a:xfrm>
                <a:off x="5108712" y="2794317"/>
                <a:ext cx="32401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多年定制经验，服务好每一位客户</a:t>
                </a: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0E7363E8-9EF3-4073-BFC1-999654CA1A40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EE40214-CF09-4880-9356-281C8EB87765}"/>
                </a:ext>
              </a:extLst>
            </p:cNvPr>
            <p:cNvGrpSpPr/>
            <p:nvPr/>
          </p:nvGrpSpPr>
          <p:grpSpPr>
            <a:xfrm>
              <a:off x="4979505" y="3218074"/>
              <a:ext cx="2822713" cy="338554"/>
              <a:chOff x="4979504" y="2794317"/>
              <a:chExt cx="2822713" cy="338554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4CCAC67C-DCD6-4E00-87FE-6F64F67C7E83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价格低，作品质量高</a:t>
                </a: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46777E9-EAAC-4CB3-849F-4940EDBCB88A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28D779CD-F011-48CB-B87B-0FD6140FB832}"/>
                </a:ext>
              </a:extLst>
            </p:cNvPr>
            <p:cNvGrpSpPr/>
            <p:nvPr/>
          </p:nvGrpSpPr>
          <p:grpSpPr>
            <a:xfrm>
              <a:off x="4979505" y="3535844"/>
              <a:ext cx="2822713" cy="338554"/>
              <a:chOff x="4979504" y="2794317"/>
              <a:chExt cx="2822713" cy="338554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2D62D0F6-A970-4DB4-8E99-B51C4D7A024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一次付费，修改到满意为止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ECE94E88-710B-476F-B124-81995A5F7DE1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02213563-BDF3-4437-9FCA-9D90BBE3AB32}"/>
                </a:ext>
              </a:extLst>
            </p:cNvPr>
            <p:cNvGrpSpPr/>
            <p:nvPr/>
          </p:nvGrpSpPr>
          <p:grpSpPr>
            <a:xfrm>
              <a:off x="4979505" y="3853614"/>
              <a:ext cx="3231045" cy="338554"/>
              <a:chOff x="4979504" y="2794317"/>
              <a:chExt cx="3231045" cy="338554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F264C32A-C54B-4B1C-9F4E-B4EE86B8447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310183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按时交稿，绝不耽误客户的时间</a:t>
                </a: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07942E08-42E0-4123-A381-75BFC0A35EDD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055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531F5FCC-EBD6-45DD-B3A9-0A8E351516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3" b="10603"/>
          <a:stretch/>
        </p:blipFill>
        <p:spPr>
          <a:xfrm flipH="1" flipV="1">
            <a:off x="0" y="-4"/>
            <a:ext cx="9143998" cy="5156351"/>
          </a:xfrm>
          <a:prstGeom prst="rect">
            <a:avLst/>
          </a:prstGeom>
        </p:spPr>
      </p:pic>
      <p:grpSp>
        <p:nvGrpSpPr>
          <p:cNvPr id="81" name="组合 80"/>
          <p:cNvGrpSpPr/>
          <p:nvPr/>
        </p:nvGrpSpPr>
        <p:grpSpPr>
          <a:xfrm>
            <a:off x="179512" y="359217"/>
            <a:ext cx="2888438" cy="692498"/>
            <a:chOff x="3896925" y="1033243"/>
            <a:chExt cx="2888438" cy="692498"/>
          </a:xfrm>
        </p:grpSpPr>
        <p:sp>
          <p:nvSpPr>
            <p:cNvPr id="82" name="TextBox 7"/>
            <p:cNvSpPr txBox="1"/>
            <p:nvPr/>
          </p:nvSpPr>
          <p:spPr>
            <a:xfrm>
              <a:off x="5435213" y="1187210"/>
              <a:ext cx="1350150" cy="384563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/Contents</a:t>
              </a:r>
            </a:p>
          </p:txBody>
        </p:sp>
        <p:sp>
          <p:nvSpPr>
            <p:cNvPr id="83" name="Rectangle 9"/>
            <p:cNvSpPr/>
            <p:nvPr/>
          </p:nvSpPr>
          <p:spPr>
            <a:xfrm>
              <a:off x="3896925" y="1033243"/>
              <a:ext cx="1538288" cy="6924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 algn="dist"/>
              <a:r>
                <a:rPr lang="zh-CN" altLang="en-US" sz="5400" b="1" dirty="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E77D65F-5D92-416E-900B-D706BAA11802}"/>
              </a:ext>
            </a:extLst>
          </p:cNvPr>
          <p:cNvGrpSpPr/>
          <p:nvPr/>
        </p:nvGrpSpPr>
        <p:grpSpPr>
          <a:xfrm>
            <a:off x="693575" y="1874419"/>
            <a:ext cx="1664230" cy="2482415"/>
            <a:chOff x="693575" y="1874419"/>
            <a:chExt cx="1664230" cy="2482415"/>
          </a:xfrm>
        </p:grpSpPr>
        <p:sp>
          <p:nvSpPr>
            <p:cNvPr id="84" name="圆角矩形 9">
              <a:extLst>
                <a:ext uri="{FF2B5EF4-FFF2-40B4-BE49-F238E27FC236}">
                  <a16:creationId xmlns:a16="http://schemas.microsoft.com/office/drawing/2014/main" xmlns="" id="{CDA26557-0091-4086-9902-DD4106F3B90F}"/>
                </a:ext>
              </a:extLst>
            </p:cNvPr>
            <p:cNvSpPr/>
            <p:nvPr/>
          </p:nvSpPr>
          <p:spPr>
            <a:xfrm>
              <a:off x="1064230" y="1874419"/>
              <a:ext cx="855498" cy="855498"/>
            </a:xfrm>
            <a:prstGeom prst="roundRect">
              <a:avLst/>
            </a:prstGeom>
            <a:solidFill>
              <a:srgbClr val="B08543"/>
            </a:solidFill>
            <a:ln>
              <a:solidFill>
                <a:srgbClr val="B085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00169BF9-9778-4A93-847B-F115A8305C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27640" y="2066750"/>
              <a:ext cx="534522" cy="515381"/>
              <a:chOff x="7019925" y="5499100"/>
              <a:chExt cx="312738" cy="301626"/>
            </a:xfrm>
            <a:solidFill>
              <a:schemeClr val="bg1"/>
            </a:solidFill>
          </p:grpSpPr>
          <p:sp>
            <p:nvSpPr>
              <p:cNvPr id="86" name="Freeform 252">
                <a:extLst>
                  <a:ext uri="{FF2B5EF4-FFF2-40B4-BE49-F238E27FC236}">
                    <a16:creationId xmlns:a16="http://schemas.microsoft.com/office/drawing/2014/main" xmlns="" id="{ECDE94B6-B7EC-49FA-9206-CB2CA5534E9E}"/>
                  </a:ext>
                </a:extLst>
              </p:cNvPr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253">
                <a:extLst>
                  <a:ext uri="{FF2B5EF4-FFF2-40B4-BE49-F238E27FC236}">
                    <a16:creationId xmlns:a16="http://schemas.microsoft.com/office/drawing/2014/main" xmlns="" id="{94326DEC-9F81-4211-853A-A839F567BE93}"/>
                  </a:ext>
                </a:extLst>
              </p:cNvPr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8" name="Text Box 10">
              <a:extLst>
                <a:ext uri="{FF2B5EF4-FFF2-40B4-BE49-F238E27FC236}">
                  <a16:creationId xmlns:a16="http://schemas.microsoft.com/office/drawing/2014/main" xmlns="" id="{6F7EF758-631E-4FA8-B2AB-5818398C28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576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B08543"/>
                  </a:solidFill>
                  <a:latin typeface="+mn-lt"/>
                  <a:ea typeface="+mn-ea"/>
                  <a:cs typeface="+mn-ea"/>
                  <a:sym typeface="+mn-lt"/>
                </a:rPr>
                <a:t>项目背景介绍</a:t>
              </a:r>
            </a:p>
          </p:txBody>
        </p:sp>
        <p:sp>
          <p:nvSpPr>
            <p:cNvPr id="89" name="Rectangle 380">
              <a:extLst>
                <a:ext uri="{FF2B5EF4-FFF2-40B4-BE49-F238E27FC236}">
                  <a16:creationId xmlns:a16="http://schemas.microsoft.com/office/drawing/2014/main" xmlns="" id="{BE60DB96-0C22-46BF-8255-F1407141D401}"/>
                </a:ext>
              </a:extLst>
            </p:cNvPr>
            <p:cNvSpPr/>
            <p:nvPr/>
          </p:nvSpPr>
          <p:spPr>
            <a:xfrm>
              <a:off x="693575" y="3278718"/>
              <a:ext cx="1664230" cy="1078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08543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90" name="圆角矩形 13">
            <a:extLst>
              <a:ext uri="{FF2B5EF4-FFF2-40B4-BE49-F238E27FC236}">
                <a16:creationId xmlns:a16="http://schemas.microsoft.com/office/drawing/2014/main" xmlns="" id="{1AC36A49-C69F-4E13-B500-3BBF753DAC9B}"/>
              </a:ext>
            </a:extLst>
          </p:cNvPr>
          <p:cNvSpPr/>
          <p:nvPr/>
        </p:nvSpPr>
        <p:spPr>
          <a:xfrm>
            <a:off x="3171988" y="1874419"/>
            <a:ext cx="855498" cy="855498"/>
          </a:xfrm>
          <a:prstGeom prst="roundRect">
            <a:avLst/>
          </a:prstGeom>
          <a:noFill/>
          <a:ln>
            <a:solidFill>
              <a:srgbClr val="E1C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28E5E22F-1876-424F-B861-D352D2162DE2}"/>
              </a:ext>
            </a:extLst>
          </p:cNvPr>
          <p:cNvGrpSpPr>
            <a:grpSpLocks noChangeAspect="1"/>
          </p:cNvGrpSpPr>
          <p:nvPr/>
        </p:nvGrpSpPr>
        <p:grpSpPr>
          <a:xfrm>
            <a:off x="3350554" y="2089960"/>
            <a:ext cx="521041" cy="446845"/>
            <a:chOff x="5084763" y="971550"/>
            <a:chExt cx="323850" cy="277813"/>
          </a:xfrm>
          <a:solidFill>
            <a:srgbClr val="E1C784"/>
          </a:solidFill>
        </p:grpSpPr>
        <p:sp>
          <p:nvSpPr>
            <p:cNvPr id="92" name="Freeform 301">
              <a:extLst>
                <a:ext uri="{FF2B5EF4-FFF2-40B4-BE49-F238E27FC236}">
                  <a16:creationId xmlns:a16="http://schemas.microsoft.com/office/drawing/2014/main" xmlns="" id="{A28971D3-E2FA-4495-9C19-A1127638BD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1125" y="1031875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302">
              <a:extLst>
                <a:ext uri="{FF2B5EF4-FFF2-40B4-BE49-F238E27FC236}">
                  <a16:creationId xmlns:a16="http://schemas.microsoft.com/office/drawing/2014/main" xmlns="" id="{D5706B9E-3FA3-4661-B23E-DF08AA3908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63" y="971550"/>
              <a:ext cx="139700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303">
              <a:extLst>
                <a:ext uri="{FF2B5EF4-FFF2-40B4-BE49-F238E27FC236}">
                  <a16:creationId xmlns:a16="http://schemas.microsoft.com/office/drawing/2014/main" xmlns="" id="{9F9888B4-FC1F-433C-A232-E2B32CC25C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5" name="圆角矩形 14">
            <a:extLst>
              <a:ext uri="{FF2B5EF4-FFF2-40B4-BE49-F238E27FC236}">
                <a16:creationId xmlns:a16="http://schemas.microsoft.com/office/drawing/2014/main" xmlns="" id="{BEAA3875-F090-45AB-8F4F-07831D752F6D}"/>
              </a:ext>
            </a:extLst>
          </p:cNvPr>
          <p:cNvSpPr/>
          <p:nvPr/>
        </p:nvSpPr>
        <p:spPr>
          <a:xfrm>
            <a:off x="5220072" y="1851670"/>
            <a:ext cx="855498" cy="855498"/>
          </a:xfrm>
          <a:prstGeom prst="roundRect">
            <a:avLst/>
          </a:prstGeom>
          <a:noFill/>
          <a:ln>
            <a:solidFill>
              <a:srgbClr val="E1C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02023534-9B78-4056-96A3-516C18416AAA}"/>
              </a:ext>
            </a:extLst>
          </p:cNvPr>
          <p:cNvGrpSpPr>
            <a:grpSpLocks noChangeAspect="1"/>
          </p:cNvGrpSpPr>
          <p:nvPr/>
        </p:nvGrpSpPr>
        <p:grpSpPr>
          <a:xfrm>
            <a:off x="5393121" y="2062133"/>
            <a:ext cx="538409" cy="412662"/>
            <a:chOff x="5611813" y="1835150"/>
            <a:chExt cx="285750" cy="219076"/>
          </a:xfrm>
          <a:solidFill>
            <a:srgbClr val="E1C784"/>
          </a:solidFill>
        </p:grpSpPr>
        <p:sp>
          <p:nvSpPr>
            <p:cNvPr id="97" name="Freeform 57">
              <a:extLst>
                <a:ext uri="{FF2B5EF4-FFF2-40B4-BE49-F238E27FC236}">
                  <a16:creationId xmlns:a16="http://schemas.microsoft.com/office/drawing/2014/main" xmlns="" id="{46F92C9B-5A26-4754-AABC-33A1FE751094}"/>
                </a:ext>
              </a:extLst>
            </p:cNvPr>
            <p:cNvSpPr/>
            <p:nvPr/>
          </p:nvSpPr>
          <p:spPr bwMode="auto">
            <a:xfrm>
              <a:off x="5611813" y="2046288"/>
              <a:ext cx="285750" cy="793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8" name="Rectangle 58">
              <a:extLst>
                <a:ext uri="{FF2B5EF4-FFF2-40B4-BE49-F238E27FC236}">
                  <a16:creationId xmlns:a16="http://schemas.microsoft.com/office/drawing/2014/main" xmlns="" id="{1B548181-E39C-49C5-94F9-091D58B7B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8326" y="1884363"/>
              <a:ext cx="41275" cy="139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9" name="Rectangle 59">
              <a:extLst>
                <a:ext uri="{FF2B5EF4-FFF2-40B4-BE49-F238E27FC236}">
                  <a16:creationId xmlns:a16="http://schemas.microsoft.com/office/drawing/2014/main" xmlns="" id="{60E66371-8CD6-4121-8E75-FBB4F1AAB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8651" y="1835150"/>
              <a:ext cx="41275" cy="188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0" name="Rectangle 60">
              <a:extLst>
                <a:ext uri="{FF2B5EF4-FFF2-40B4-BE49-F238E27FC236}">
                  <a16:creationId xmlns:a16="http://schemas.microsoft.com/office/drawing/2014/main" xmlns="" id="{7CE13860-7056-48EC-9014-F0FBFAF458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801" y="1895475"/>
              <a:ext cx="41275" cy="128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Rectangle 61">
              <a:extLst>
                <a:ext uri="{FF2B5EF4-FFF2-40B4-BE49-F238E27FC236}">
                  <a16:creationId xmlns:a16="http://schemas.microsoft.com/office/drawing/2014/main" xmlns="" id="{D86CDE7C-F3D4-4493-879B-8686D58F4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1" y="1936750"/>
              <a:ext cx="41275" cy="87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2" name="圆角矩形 15">
            <a:extLst>
              <a:ext uri="{FF2B5EF4-FFF2-40B4-BE49-F238E27FC236}">
                <a16:creationId xmlns:a16="http://schemas.microsoft.com/office/drawing/2014/main" xmlns="" id="{2DF2930F-BEE0-4D27-99F2-CB2B7B42B1CF}"/>
              </a:ext>
            </a:extLst>
          </p:cNvPr>
          <p:cNvSpPr/>
          <p:nvPr/>
        </p:nvSpPr>
        <p:spPr>
          <a:xfrm>
            <a:off x="7274561" y="1863243"/>
            <a:ext cx="855498" cy="855498"/>
          </a:xfrm>
          <a:prstGeom prst="roundRect">
            <a:avLst/>
          </a:prstGeom>
          <a:noFill/>
          <a:ln>
            <a:solidFill>
              <a:srgbClr val="E1C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51FF8BDD-1BF5-47A6-BE5B-47A049293D4B}"/>
              </a:ext>
            </a:extLst>
          </p:cNvPr>
          <p:cNvGrpSpPr>
            <a:grpSpLocks noChangeAspect="1"/>
          </p:cNvGrpSpPr>
          <p:nvPr/>
        </p:nvGrpSpPr>
        <p:grpSpPr>
          <a:xfrm>
            <a:off x="7416793" y="2025235"/>
            <a:ext cx="555777" cy="536716"/>
            <a:chOff x="7493000" y="1820863"/>
            <a:chExt cx="233363" cy="225425"/>
          </a:xfrm>
          <a:solidFill>
            <a:srgbClr val="E1C784"/>
          </a:solidFill>
        </p:grpSpPr>
        <p:sp>
          <p:nvSpPr>
            <p:cNvPr id="104" name="Freeform 315">
              <a:extLst>
                <a:ext uri="{FF2B5EF4-FFF2-40B4-BE49-F238E27FC236}">
                  <a16:creationId xmlns:a16="http://schemas.microsoft.com/office/drawing/2014/main" xmlns="" id="{328BAEAA-0E73-4567-8E83-B6716B42DB70}"/>
                </a:ext>
              </a:extLst>
            </p:cNvPr>
            <p:cNvSpPr/>
            <p:nvPr/>
          </p:nvSpPr>
          <p:spPr bwMode="auto">
            <a:xfrm>
              <a:off x="7624763" y="1947863"/>
              <a:ext cx="93663" cy="98425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316">
              <a:extLst>
                <a:ext uri="{FF2B5EF4-FFF2-40B4-BE49-F238E27FC236}">
                  <a16:creationId xmlns:a16="http://schemas.microsoft.com/office/drawing/2014/main" xmlns="" id="{F081CA3C-1583-4282-A18E-494F275917F7}"/>
                </a:ext>
              </a:extLst>
            </p:cNvPr>
            <p:cNvSpPr/>
            <p:nvPr/>
          </p:nvSpPr>
          <p:spPr bwMode="auto">
            <a:xfrm>
              <a:off x="7651750" y="1884363"/>
              <a:ext cx="74613" cy="873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317">
              <a:extLst>
                <a:ext uri="{FF2B5EF4-FFF2-40B4-BE49-F238E27FC236}">
                  <a16:creationId xmlns:a16="http://schemas.microsoft.com/office/drawing/2014/main" xmlns="" id="{D8B4DC5C-0878-4248-8713-64D0B2B00B86}"/>
                </a:ext>
              </a:extLst>
            </p:cNvPr>
            <p:cNvSpPr/>
            <p:nvPr/>
          </p:nvSpPr>
          <p:spPr bwMode="auto">
            <a:xfrm>
              <a:off x="7493000" y="1906588"/>
              <a:ext cx="95250" cy="101600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318">
              <a:extLst>
                <a:ext uri="{FF2B5EF4-FFF2-40B4-BE49-F238E27FC236}">
                  <a16:creationId xmlns:a16="http://schemas.microsoft.com/office/drawing/2014/main" xmlns="" id="{DCADA8F4-09CF-4D4D-8E79-2FD3A58C99B1}"/>
                </a:ext>
              </a:extLst>
            </p:cNvPr>
            <p:cNvSpPr/>
            <p:nvPr/>
          </p:nvSpPr>
          <p:spPr bwMode="auto">
            <a:xfrm>
              <a:off x="7546975" y="1978025"/>
              <a:ext cx="74613" cy="46038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319">
              <a:extLst>
                <a:ext uri="{FF2B5EF4-FFF2-40B4-BE49-F238E27FC236}">
                  <a16:creationId xmlns:a16="http://schemas.microsoft.com/office/drawing/2014/main" xmlns="" id="{5B1BE9CC-A9EC-4C94-98EC-CD49E7DAC65B}"/>
                </a:ext>
              </a:extLst>
            </p:cNvPr>
            <p:cNvSpPr/>
            <p:nvPr/>
          </p:nvSpPr>
          <p:spPr bwMode="auto">
            <a:xfrm>
              <a:off x="7588250" y="1820863"/>
              <a:ext cx="107950" cy="74613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320">
              <a:extLst>
                <a:ext uri="{FF2B5EF4-FFF2-40B4-BE49-F238E27FC236}">
                  <a16:creationId xmlns:a16="http://schemas.microsoft.com/office/drawing/2014/main" xmlns="" id="{466F0B37-ED8D-4103-9170-2902562663B2}"/>
                </a:ext>
              </a:extLst>
            </p:cNvPr>
            <p:cNvSpPr/>
            <p:nvPr/>
          </p:nvSpPr>
          <p:spPr bwMode="auto">
            <a:xfrm>
              <a:off x="7535863" y="1828800"/>
              <a:ext cx="74613" cy="857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0" name="Text Box 10">
            <a:extLst>
              <a:ext uri="{FF2B5EF4-FFF2-40B4-BE49-F238E27FC236}">
                <a16:creationId xmlns:a16="http://schemas.microsoft.com/office/drawing/2014/main" xmlns="" id="{8DB3EC4C-0944-4740-92DF-E8AEA08CF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6858" y="2900354"/>
            <a:ext cx="1623227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/>
            <a:r>
              <a:rPr lang="zh-CN" altLang="en-US" b="1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项目产品运营</a:t>
            </a:r>
          </a:p>
        </p:txBody>
      </p:sp>
      <p:sp>
        <p:nvSpPr>
          <p:cNvPr id="111" name="Rectangle 380">
            <a:extLst>
              <a:ext uri="{FF2B5EF4-FFF2-40B4-BE49-F238E27FC236}">
                <a16:creationId xmlns:a16="http://schemas.microsoft.com/office/drawing/2014/main" xmlns="" id="{C02A2F00-8EEA-4888-8F14-F0C4B260A364}"/>
              </a:ext>
            </a:extLst>
          </p:cNvPr>
          <p:cNvSpPr/>
          <p:nvPr/>
        </p:nvSpPr>
        <p:spPr>
          <a:xfrm>
            <a:off x="2726357" y="3278718"/>
            <a:ext cx="16642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12" name="Text Box 10">
            <a:extLst>
              <a:ext uri="{FF2B5EF4-FFF2-40B4-BE49-F238E27FC236}">
                <a16:creationId xmlns:a16="http://schemas.microsoft.com/office/drawing/2014/main" xmlns="" id="{B0FF64DC-000A-4013-BE19-045EFD71B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746" y="2900354"/>
            <a:ext cx="1623227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/>
            <a:r>
              <a:rPr lang="zh-CN" altLang="en-US" b="1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项目发展规划</a:t>
            </a:r>
          </a:p>
        </p:txBody>
      </p:sp>
      <p:sp>
        <p:nvSpPr>
          <p:cNvPr id="113" name="Rectangle 380">
            <a:extLst>
              <a:ext uri="{FF2B5EF4-FFF2-40B4-BE49-F238E27FC236}">
                <a16:creationId xmlns:a16="http://schemas.microsoft.com/office/drawing/2014/main" xmlns="" id="{CE01F819-ACBB-4C8B-955A-74275C297D36}"/>
              </a:ext>
            </a:extLst>
          </p:cNvPr>
          <p:cNvSpPr/>
          <p:nvPr/>
        </p:nvSpPr>
        <p:spPr>
          <a:xfrm>
            <a:off x="4860746" y="3284675"/>
            <a:ext cx="16642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14" name="Text Box 10">
            <a:extLst>
              <a:ext uri="{FF2B5EF4-FFF2-40B4-BE49-F238E27FC236}">
                <a16:creationId xmlns:a16="http://schemas.microsoft.com/office/drawing/2014/main" xmlns="" id="{BC622CCD-80AA-4AE0-99D1-CBB28A000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407" y="2900354"/>
            <a:ext cx="1623227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/>
            <a:r>
              <a:rPr lang="zh-CN" altLang="en-US" b="1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投资回报分析</a:t>
            </a:r>
          </a:p>
        </p:txBody>
      </p:sp>
      <p:sp>
        <p:nvSpPr>
          <p:cNvPr id="115" name="Rectangle 380">
            <a:extLst>
              <a:ext uri="{FF2B5EF4-FFF2-40B4-BE49-F238E27FC236}">
                <a16:creationId xmlns:a16="http://schemas.microsoft.com/office/drawing/2014/main" xmlns="" id="{2117FC2B-6D8D-44A8-AC65-629ED1BF6671}"/>
              </a:ext>
            </a:extLst>
          </p:cNvPr>
          <p:cNvSpPr/>
          <p:nvPr/>
        </p:nvSpPr>
        <p:spPr>
          <a:xfrm>
            <a:off x="6890488" y="3278718"/>
            <a:ext cx="16642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190912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1B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9E14B88-83E6-4426-8F63-B2EB54A6038E}"/>
              </a:ext>
            </a:extLst>
          </p:cNvPr>
          <p:cNvGrpSpPr/>
          <p:nvPr/>
        </p:nvGrpSpPr>
        <p:grpSpPr>
          <a:xfrm>
            <a:off x="999431" y="1531354"/>
            <a:ext cx="1581657" cy="3068717"/>
            <a:chOff x="1332574" y="2041806"/>
            <a:chExt cx="2108876" cy="4091622"/>
          </a:xfrm>
        </p:grpSpPr>
        <p:sp>
          <p:nvSpPr>
            <p:cNvPr id="24" name="Freeform 3"/>
            <p:cNvSpPr/>
            <p:nvPr/>
          </p:nvSpPr>
          <p:spPr>
            <a:xfrm>
              <a:off x="1339296" y="3195618"/>
              <a:ext cx="2095436" cy="2936465"/>
            </a:xfrm>
            <a:custGeom>
              <a:avLst/>
              <a:gdLst>
                <a:gd name="connsiteX0" fmla="*/ 0 w 1979993"/>
                <a:gd name="connsiteY0" fmla="*/ 0 h 2260600"/>
                <a:gd name="connsiteX1" fmla="*/ 1979993 w 1979993"/>
                <a:gd name="connsiteY1" fmla="*/ 0 h 2260600"/>
                <a:gd name="connsiteX2" fmla="*/ 1979993 w 1979993"/>
                <a:gd name="connsiteY2" fmla="*/ 2260599 h 2260600"/>
                <a:gd name="connsiteX3" fmla="*/ 0 w 1979993"/>
                <a:gd name="connsiteY3" fmla="*/ 2260599 h 2260600"/>
                <a:gd name="connsiteX4" fmla="*/ 0 w 1979993"/>
                <a:gd name="connsiteY4" fmla="*/ 0 h 22606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979993" h="2260600">
                  <a:moveTo>
                    <a:pt x="0" y="0"/>
                  </a:moveTo>
                  <a:lnTo>
                    <a:pt x="1979993" y="0"/>
                  </a:lnTo>
                  <a:lnTo>
                    <a:pt x="1979993" y="2260599"/>
                  </a:lnTo>
                  <a:lnTo>
                    <a:pt x="0" y="2260599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B08543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25" name="Freeform 3"/>
            <p:cNvSpPr/>
            <p:nvPr/>
          </p:nvSpPr>
          <p:spPr>
            <a:xfrm>
              <a:off x="1332574" y="3169722"/>
              <a:ext cx="2108876" cy="2963706"/>
            </a:xfrm>
            <a:custGeom>
              <a:avLst/>
              <a:gdLst>
                <a:gd name="connsiteX0" fmla="*/ 1698345 w 1992693"/>
                <a:gd name="connsiteY0" fmla="*/ 6350 h 2291994"/>
                <a:gd name="connsiteX1" fmla="*/ 1986343 w 1992693"/>
                <a:gd name="connsiteY1" fmla="*/ 6350 h 2291994"/>
                <a:gd name="connsiteX2" fmla="*/ 1986343 w 1992693"/>
                <a:gd name="connsiteY2" fmla="*/ 2285644 h 2291994"/>
                <a:gd name="connsiteX3" fmla="*/ 6350 w 1992693"/>
                <a:gd name="connsiteY3" fmla="*/ 2285644 h 2291994"/>
                <a:gd name="connsiteX4" fmla="*/ 6350 w 1992693"/>
                <a:gd name="connsiteY4" fmla="*/ 6350 h 2291994"/>
                <a:gd name="connsiteX5" fmla="*/ 294347 w 1992693"/>
                <a:gd name="connsiteY5" fmla="*/ 6350 h 22919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992693" h="2291994">
                  <a:moveTo>
                    <a:pt x="1698345" y="6350"/>
                  </a:moveTo>
                  <a:lnTo>
                    <a:pt x="1986343" y="6350"/>
                  </a:lnTo>
                  <a:lnTo>
                    <a:pt x="1986343" y="2285644"/>
                  </a:lnTo>
                  <a:lnTo>
                    <a:pt x="6350" y="2285644"/>
                  </a:lnTo>
                  <a:lnTo>
                    <a:pt x="6350" y="6350"/>
                  </a:lnTo>
                  <a:lnTo>
                    <a:pt x="294347" y="6350"/>
                  </a:lnTo>
                </a:path>
              </a:pathLst>
            </a:custGeom>
            <a:ln w="12700">
              <a:solidFill>
                <a:srgbClr val="B0854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29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26" name="Freeform 3"/>
            <p:cNvSpPr/>
            <p:nvPr/>
          </p:nvSpPr>
          <p:spPr>
            <a:xfrm>
              <a:off x="1644084" y="2433474"/>
              <a:ext cx="1485857" cy="1485857"/>
            </a:xfrm>
            <a:custGeom>
              <a:avLst/>
              <a:gdLst>
                <a:gd name="connsiteX0" fmla="*/ 1403997 w 1403997"/>
                <a:gd name="connsiteY0" fmla="*/ 701992 h 1403997"/>
                <a:gd name="connsiteX1" fmla="*/ 702005 w 1403997"/>
                <a:gd name="connsiteY1" fmla="*/ 1403997 h 1403997"/>
                <a:gd name="connsiteX2" fmla="*/ 0 w 1403997"/>
                <a:gd name="connsiteY2" fmla="*/ 701992 h 1403997"/>
                <a:gd name="connsiteX3" fmla="*/ 702005 w 1403997"/>
                <a:gd name="connsiteY3" fmla="*/ 0 h 1403997"/>
                <a:gd name="connsiteX4" fmla="*/ 1403997 w 1403997"/>
                <a:gd name="connsiteY4" fmla="*/ 701992 h 140399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03997" h="1403997">
                  <a:moveTo>
                    <a:pt x="1403997" y="701992"/>
                  </a:moveTo>
                  <a:cubicBezTo>
                    <a:pt x="1403997" y="1089698"/>
                    <a:pt x="1089698" y="1403997"/>
                    <a:pt x="702005" y="1403997"/>
                  </a:cubicBezTo>
                  <a:cubicBezTo>
                    <a:pt x="314299" y="1403997"/>
                    <a:pt x="0" y="1089698"/>
                    <a:pt x="0" y="701992"/>
                  </a:cubicBezTo>
                  <a:cubicBezTo>
                    <a:pt x="0" y="314287"/>
                    <a:pt x="314299" y="0"/>
                    <a:pt x="702005" y="0"/>
                  </a:cubicBezTo>
                  <a:cubicBezTo>
                    <a:pt x="1089698" y="0"/>
                    <a:pt x="1403997" y="314287"/>
                    <a:pt x="1403997" y="701992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2166929" y="2041806"/>
              <a:ext cx="453116" cy="36933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 algn="ctr"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b="1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CEO</a:t>
              </a:r>
              <a:endParaRPr lang="en-US" altLang="zh-CN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567030" y="4082544"/>
              <a:ext cx="1652913" cy="1723549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b="1" dirty="0" err="1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Whishile</a:t>
              </a:r>
              <a:endParaRPr lang="en-US" altLang="zh-CN" sz="15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b="1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XXX</a:t>
              </a: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endParaRPr lang="en-US" altLang="zh-CN" sz="6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050" dirty="0" err="1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</a:t>
              </a: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US" altLang="zh-CN" sz="873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ACC50F7-1C00-48B6-A79A-5155B187E73F}"/>
              </a:ext>
            </a:extLst>
          </p:cNvPr>
          <p:cNvGrpSpPr/>
          <p:nvPr/>
        </p:nvGrpSpPr>
        <p:grpSpPr>
          <a:xfrm>
            <a:off x="2849176" y="1531354"/>
            <a:ext cx="1581657" cy="3069221"/>
            <a:chOff x="3798901" y="2041806"/>
            <a:chExt cx="2108876" cy="4092294"/>
          </a:xfrm>
        </p:grpSpPr>
        <p:sp>
          <p:nvSpPr>
            <p:cNvPr id="28" name="Freeform 3"/>
            <p:cNvSpPr/>
            <p:nvPr/>
          </p:nvSpPr>
          <p:spPr>
            <a:xfrm>
              <a:off x="3805623" y="3196290"/>
              <a:ext cx="2095436" cy="2936465"/>
            </a:xfrm>
            <a:custGeom>
              <a:avLst/>
              <a:gdLst>
                <a:gd name="connsiteX0" fmla="*/ 0 w 1979993"/>
                <a:gd name="connsiteY0" fmla="*/ 0 h 2260600"/>
                <a:gd name="connsiteX1" fmla="*/ 1979993 w 1979993"/>
                <a:gd name="connsiteY1" fmla="*/ 0 h 2260600"/>
                <a:gd name="connsiteX2" fmla="*/ 1979993 w 1979993"/>
                <a:gd name="connsiteY2" fmla="*/ 2260599 h 2260600"/>
                <a:gd name="connsiteX3" fmla="*/ 0 w 1979993"/>
                <a:gd name="connsiteY3" fmla="*/ 2260599 h 2260600"/>
                <a:gd name="connsiteX4" fmla="*/ 0 w 1979993"/>
                <a:gd name="connsiteY4" fmla="*/ 0 h 22606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979993" h="2260600">
                  <a:moveTo>
                    <a:pt x="0" y="0"/>
                  </a:moveTo>
                  <a:lnTo>
                    <a:pt x="1979993" y="0"/>
                  </a:lnTo>
                  <a:lnTo>
                    <a:pt x="1979993" y="2260599"/>
                  </a:lnTo>
                  <a:lnTo>
                    <a:pt x="0" y="2260599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29" name="Freeform 3"/>
            <p:cNvSpPr/>
            <p:nvPr/>
          </p:nvSpPr>
          <p:spPr>
            <a:xfrm>
              <a:off x="3798901" y="3170394"/>
              <a:ext cx="2108876" cy="2963706"/>
            </a:xfrm>
            <a:custGeom>
              <a:avLst/>
              <a:gdLst>
                <a:gd name="connsiteX0" fmla="*/ 1698345 w 1992693"/>
                <a:gd name="connsiteY0" fmla="*/ 6350 h 2291994"/>
                <a:gd name="connsiteX1" fmla="*/ 1986343 w 1992693"/>
                <a:gd name="connsiteY1" fmla="*/ 6350 h 2291994"/>
                <a:gd name="connsiteX2" fmla="*/ 1986343 w 1992693"/>
                <a:gd name="connsiteY2" fmla="*/ 2285644 h 2291994"/>
                <a:gd name="connsiteX3" fmla="*/ 6350 w 1992693"/>
                <a:gd name="connsiteY3" fmla="*/ 2285644 h 2291994"/>
                <a:gd name="connsiteX4" fmla="*/ 6350 w 1992693"/>
                <a:gd name="connsiteY4" fmla="*/ 6350 h 2291994"/>
                <a:gd name="connsiteX5" fmla="*/ 294347 w 1992693"/>
                <a:gd name="connsiteY5" fmla="*/ 6350 h 22919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992693" h="2291994">
                  <a:moveTo>
                    <a:pt x="1698345" y="6350"/>
                  </a:moveTo>
                  <a:lnTo>
                    <a:pt x="1986343" y="6350"/>
                  </a:lnTo>
                  <a:lnTo>
                    <a:pt x="1986343" y="2285644"/>
                  </a:lnTo>
                  <a:lnTo>
                    <a:pt x="6350" y="2285644"/>
                  </a:lnTo>
                  <a:lnTo>
                    <a:pt x="6350" y="6350"/>
                  </a:lnTo>
                  <a:lnTo>
                    <a:pt x="294347" y="6350"/>
                  </a:lnTo>
                </a:path>
              </a:pathLst>
            </a:custGeom>
            <a:noFill/>
            <a:ln w="12700">
              <a:solidFill>
                <a:srgbClr val="B0854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29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30" name="Freeform 3"/>
            <p:cNvSpPr/>
            <p:nvPr/>
          </p:nvSpPr>
          <p:spPr>
            <a:xfrm>
              <a:off x="4110410" y="2434146"/>
              <a:ext cx="1485857" cy="1485857"/>
            </a:xfrm>
            <a:custGeom>
              <a:avLst/>
              <a:gdLst>
                <a:gd name="connsiteX0" fmla="*/ 1403997 w 1403997"/>
                <a:gd name="connsiteY0" fmla="*/ 701992 h 1403997"/>
                <a:gd name="connsiteX1" fmla="*/ 702005 w 1403997"/>
                <a:gd name="connsiteY1" fmla="*/ 1403997 h 1403997"/>
                <a:gd name="connsiteX2" fmla="*/ 0 w 1403997"/>
                <a:gd name="connsiteY2" fmla="*/ 701992 h 1403997"/>
                <a:gd name="connsiteX3" fmla="*/ 702005 w 1403997"/>
                <a:gd name="connsiteY3" fmla="*/ 0 h 1403997"/>
                <a:gd name="connsiteX4" fmla="*/ 1403997 w 1403997"/>
                <a:gd name="connsiteY4" fmla="*/ 701992 h 140399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03997" h="1403997">
                  <a:moveTo>
                    <a:pt x="1403997" y="701992"/>
                  </a:moveTo>
                  <a:cubicBezTo>
                    <a:pt x="1403997" y="1089698"/>
                    <a:pt x="1089698" y="1403997"/>
                    <a:pt x="702005" y="1403997"/>
                  </a:cubicBezTo>
                  <a:cubicBezTo>
                    <a:pt x="314299" y="1403997"/>
                    <a:pt x="0" y="1089698"/>
                    <a:pt x="0" y="701992"/>
                  </a:cubicBezTo>
                  <a:cubicBezTo>
                    <a:pt x="0" y="314287"/>
                    <a:pt x="314299" y="0"/>
                    <a:pt x="702005" y="0"/>
                  </a:cubicBezTo>
                  <a:cubicBezTo>
                    <a:pt x="1089698" y="0"/>
                    <a:pt x="1403997" y="314287"/>
                    <a:pt x="1403997" y="701992"/>
                  </a:cubicBez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3" name="TextBox 1"/>
            <p:cNvSpPr txBox="1"/>
            <p:nvPr/>
          </p:nvSpPr>
          <p:spPr>
            <a:xfrm>
              <a:off x="4620213" y="2041806"/>
              <a:ext cx="450979" cy="36933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>
              <a:defPPr>
                <a:defRPr lang="zh-CN"/>
              </a:defPPr>
              <a:lvl1pPr algn="ctr">
                <a:tabLst>
                  <a:tab pos="376331" algn="l"/>
                  <a:tab pos="443534" algn="l"/>
                  <a:tab pos="524176" algn="l"/>
                  <a:tab pos="631699" algn="l"/>
                  <a:tab pos="698901" algn="l"/>
                </a:tabLst>
                <a:defRPr sz="2000" b="1">
                  <a:solidFill>
                    <a:srgbClr val="218CD5"/>
                  </a:solidFill>
                  <a:latin typeface="微软雅黑" panose="020B0503020204020204" pitchFamily="18" charset="-122"/>
                  <a:ea typeface="微软雅黑" panose="020B0503020204020204" pitchFamily="18" charset="-122"/>
                  <a:cs typeface="微软雅黑" panose="020B0503020204020204" pitchFamily="18" charset="-122"/>
                </a:defRPr>
              </a:lvl1pPr>
            </a:lstStyle>
            <a:p>
              <a:pPr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CFO</a:t>
              </a:r>
            </a:p>
          </p:txBody>
        </p:sp>
        <p:sp>
          <p:nvSpPr>
            <p:cNvPr id="4" name="TextBox 1"/>
            <p:cNvSpPr txBox="1"/>
            <p:nvPr/>
          </p:nvSpPr>
          <p:spPr>
            <a:xfrm>
              <a:off x="4099454" y="4082544"/>
              <a:ext cx="1590112" cy="1723549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b="1" dirty="0" err="1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Whishile</a:t>
              </a:r>
              <a:endParaRPr lang="en-US" altLang="zh-CN" sz="15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b="1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XXX</a:t>
              </a: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endParaRPr lang="en-US" altLang="zh-CN" sz="6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050" dirty="0" err="1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</a:t>
              </a: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US" altLang="zh-CN" sz="873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01D58FB-8D3D-40C5-B4BA-1CDFFFBC3D5E}"/>
              </a:ext>
            </a:extLst>
          </p:cNvPr>
          <p:cNvGrpSpPr/>
          <p:nvPr/>
        </p:nvGrpSpPr>
        <p:grpSpPr>
          <a:xfrm>
            <a:off x="4693880" y="1531354"/>
            <a:ext cx="1581657" cy="3069221"/>
            <a:chOff x="6258507" y="2041806"/>
            <a:chExt cx="2108876" cy="4092294"/>
          </a:xfrm>
        </p:grpSpPr>
        <p:sp>
          <p:nvSpPr>
            <p:cNvPr id="32" name="Freeform 3"/>
            <p:cNvSpPr/>
            <p:nvPr/>
          </p:nvSpPr>
          <p:spPr>
            <a:xfrm>
              <a:off x="6265229" y="3196290"/>
              <a:ext cx="2095436" cy="2936465"/>
            </a:xfrm>
            <a:custGeom>
              <a:avLst/>
              <a:gdLst>
                <a:gd name="connsiteX0" fmla="*/ 0 w 1979993"/>
                <a:gd name="connsiteY0" fmla="*/ 0 h 2260600"/>
                <a:gd name="connsiteX1" fmla="*/ 1979993 w 1979993"/>
                <a:gd name="connsiteY1" fmla="*/ 0 h 2260600"/>
                <a:gd name="connsiteX2" fmla="*/ 1979993 w 1979993"/>
                <a:gd name="connsiteY2" fmla="*/ 2260599 h 2260600"/>
                <a:gd name="connsiteX3" fmla="*/ 0 w 1979993"/>
                <a:gd name="connsiteY3" fmla="*/ 2260599 h 2260600"/>
                <a:gd name="connsiteX4" fmla="*/ 0 w 1979993"/>
                <a:gd name="connsiteY4" fmla="*/ 0 h 22606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979993" h="2260600">
                  <a:moveTo>
                    <a:pt x="0" y="0"/>
                  </a:moveTo>
                  <a:lnTo>
                    <a:pt x="1979993" y="0"/>
                  </a:lnTo>
                  <a:lnTo>
                    <a:pt x="1979993" y="2260599"/>
                  </a:lnTo>
                  <a:lnTo>
                    <a:pt x="0" y="2260599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33" name="Freeform 3"/>
            <p:cNvSpPr/>
            <p:nvPr/>
          </p:nvSpPr>
          <p:spPr>
            <a:xfrm>
              <a:off x="6258507" y="3170394"/>
              <a:ext cx="2108876" cy="2963706"/>
            </a:xfrm>
            <a:custGeom>
              <a:avLst/>
              <a:gdLst>
                <a:gd name="connsiteX0" fmla="*/ 1698345 w 1992693"/>
                <a:gd name="connsiteY0" fmla="*/ 6350 h 2291994"/>
                <a:gd name="connsiteX1" fmla="*/ 1986343 w 1992693"/>
                <a:gd name="connsiteY1" fmla="*/ 6350 h 2291994"/>
                <a:gd name="connsiteX2" fmla="*/ 1986343 w 1992693"/>
                <a:gd name="connsiteY2" fmla="*/ 2285644 h 2291994"/>
                <a:gd name="connsiteX3" fmla="*/ 6350 w 1992693"/>
                <a:gd name="connsiteY3" fmla="*/ 2285644 h 2291994"/>
                <a:gd name="connsiteX4" fmla="*/ 6350 w 1992693"/>
                <a:gd name="connsiteY4" fmla="*/ 6350 h 2291994"/>
                <a:gd name="connsiteX5" fmla="*/ 294347 w 1992693"/>
                <a:gd name="connsiteY5" fmla="*/ 6350 h 22919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992693" h="2291994">
                  <a:moveTo>
                    <a:pt x="1698345" y="6350"/>
                  </a:moveTo>
                  <a:lnTo>
                    <a:pt x="1986343" y="6350"/>
                  </a:lnTo>
                  <a:lnTo>
                    <a:pt x="1986343" y="2285644"/>
                  </a:lnTo>
                  <a:lnTo>
                    <a:pt x="6350" y="2285644"/>
                  </a:lnTo>
                  <a:lnTo>
                    <a:pt x="6350" y="6350"/>
                  </a:lnTo>
                  <a:lnTo>
                    <a:pt x="294347" y="6350"/>
                  </a:lnTo>
                </a:path>
              </a:pathLst>
            </a:custGeom>
            <a:ln w="12700">
              <a:solidFill>
                <a:srgbClr val="B0854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34" name="Freeform 3"/>
            <p:cNvSpPr/>
            <p:nvPr/>
          </p:nvSpPr>
          <p:spPr>
            <a:xfrm>
              <a:off x="6570016" y="2434146"/>
              <a:ext cx="1485857" cy="1485857"/>
            </a:xfrm>
            <a:custGeom>
              <a:avLst/>
              <a:gdLst>
                <a:gd name="connsiteX0" fmla="*/ 1403997 w 1403997"/>
                <a:gd name="connsiteY0" fmla="*/ 701992 h 1403997"/>
                <a:gd name="connsiteX1" fmla="*/ 702005 w 1403997"/>
                <a:gd name="connsiteY1" fmla="*/ 1403997 h 1403997"/>
                <a:gd name="connsiteX2" fmla="*/ 0 w 1403997"/>
                <a:gd name="connsiteY2" fmla="*/ 701992 h 1403997"/>
                <a:gd name="connsiteX3" fmla="*/ 702005 w 1403997"/>
                <a:gd name="connsiteY3" fmla="*/ 0 h 1403997"/>
                <a:gd name="connsiteX4" fmla="*/ 1403997 w 1403997"/>
                <a:gd name="connsiteY4" fmla="*/ 701992 h 140399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03997" h="1403997">
                  <a:moveTo>
                    <a:pt x="1403997" y="701992"/>
                  </a:moveTo>
                  <a:cubicBezTo>
                    <a:pt x="1403997" y="1089698"/>
                    <a:pt x="1089698" y="1403997"/>
                    <a:pt x="702005" y="1403997"/>
                  </a:cubicBezTo>
                  <a:cubicBezTo>
                    <a:pt x="314299" y="1403997"/>
                    <a:pt x="0" y="1089698"/>
                    <a:pt x="0" y="701992"/>
                  </a:cubicBezTo>
                  <a:cubicBezTo>
                    <a:pt x="0" y="314287"/>
                    <a:pt x="314299" y="0"/>
                    <a:pt x="702005" y="0"/>
                  </a:cubicBezTo>
                  <a:cubicBezTo>
                    <a:pt x="1089698" y="0"/>
                    <a:pt x="1403997" y="314287"/>
                    <a:pt x="1403997" y="701992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5" name="TextBox 1"/>
            <p:cNvSpPr txBox="1"/>
            <p:nvPr/>
          </p:nvSpPr>
          <p:spPr>
            <a:xfrm>
              <a:off x="6799068" y="2041806"/>
              <a:ext cx="1025921" cy="36933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>
              <a:defPPr>
                <a:defRPr lang="zh-CN"/>
              </a:defPPr>
              <a:lvl1pPr algn="ctr">
                <a:tabLst>
                  <a:tab pos="376331" algn="l"/>
                  <a:tab pos="443534" algn="l"/>
                  <a:tab pos="524176" algn="l"/>
                  <a:tab pos="631699" algn="l"/>
                  <a:tab pos="698901" algn="l"/>
                </a:tabLst>
                <a:defRPr sz="2000" b="1">
                  <a:solidFill>
                    <a:srgbClr val="218CD5"/>
                  </a:solidFill>
                  <a:latin typeface="微软雅黑" panose="020B0503020204020204" pitchFamily="18" charset="-122"/>
                  <a:ea typeface="微软雅黑" panose="020B0503020204020204" pitchFamily="18" charset="-122"/>
                  <a:cs typeface="微软雅黑" panose="020B0503020204020204" pitchFamily="18" charset="-122"/>
                </a:defRPr>
              </a:lvl1pPr>
            </a:lstStyle>
            <a:p>
              <a:pPr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dirty="0" err="1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产品总监</a:t>
              </a:r>
              <a:endParaRPr lang="en-US" altLang="zh-CN" sz="150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1">
              <a:extLst>
                <a:ext uri="{FF2B5EF4-FFF2-40B4-BE49-F238E27FC236}">
                  <a16:creationId xmlns:a16="http://schemas.microsoft.com/office/drawing/2014/main" xmlns="" id="{4C0C828D-C5B5-4D0F-AFD2-6B772A5242DF}"/>
                </a:ext>
              </a:extLst>
            </p:cNvPr>
            <p:cNvSpPr txBox="1"/>
            <p:nvPr/>
          </p:nvSpPr>
          <p:spPr>
            <a:xfrm>
              <a:off x="6569078" y="4082544"/>
              <a:ext cx="1590112" cy="1723549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b="1" dirty="0" err="1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Whishile</a:t>
              </a:r>
              <a:endParaRPr lang="en-US" altLang="zh-CN" sz="15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b="1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XXX</a:t>
              </a: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endParaRPr lang="en-US" altLang="zh-CN" sz="6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050" dirty="0" err="1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</a:t>
              </a: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US" altLang="zh-CN" sz="873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8059E5B-0652-4599-86CB-15DF14140388}"/>
              </a:ext>
            </a:extLst>
          </p:cNvPr>
          <p:cNvGrpSpPr/>
          <p:nvPr/>
        </p:nvGrpSpPr>
        <p:grpSpPr>
          <a:xfrm>
            <a:off x="6553201" y="1531354"/>
            <a:ext cx="1581657" cy="3069725"/>
            <a:chOff x="8737601" y="2041806"/>
            <a:chExt cx="2108876" cy="4092966"/>
          </a:xfrm>
        </p:grpSpPr>
        <p:sp>
          <p:nvSpPr>
            <p:cNvPr id="36" name="Freeform 3"/>
            <p:cNvSpPr/>
            <p:nvPr/>
          </p:nvSpPr>
          <p:spPr>
            <a:xfrm>
              <a:off x="8744324" y="3196962"/>
              <a:ext cx="2095436" cy="2936465"/>
            </a:xfrm>
            <a:custGeom>
              <a:avLst/>
              <a:gdLst>
                <a:gd name="connsiteX0" fmla="*/ 0 w 1979993"/>
                <a:gd name="connsiteY0" fmla="*/ 0 h 2260600"/>
                <a:gd name="connsiteX1" fmla="*/ 1979993 w 1979993"/>
                <a:gd name="connsiteY1" fmla="*/ 0 h 2260600"/>
                <a:gd name="connsiteX2" fmla="*/ 1979993 w 1979993"/>
                <a:gd name="connsiteY2" fmla="*/ 2260599 h 2260600"/>
                <a:gd name="connsiteX3" fmla="*/ 0 w 1979993"/>
                <a:gd name="connsiteY3" fmla="*/ 2260599 h 2260600"/>
                <a:gd name="connsiteX4" fmla="*/ 0 w 1979993"/>
                <a:gd name="connsiteY4" fmla="*/ 0 h 22606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979993" h="2260600">
                  <a:moveTo>
                    <a:pt x="0" y="0"/>
                  </a:moveTo>
                  <a:lnTo>
                    <a:pt x="1979993" y="0"/>
                  </a:lnTo>
                  <a:lnTo>
                    <a:pt x="1979993" y="2260599"/>
                  </a:lnTo>
                  <a:lnTo>
                    <a:pt x="0" y="2260599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37" name="Freeform 3"/>
            <p:cNvSpPr/>
            <p:nvPr/>
          </p:nvSpPr>
          <p:spPr>
            <a:xfrm>
              <a:off x="8737601" y="3171066"/>
              <a:ext cx="2108876" cy="2963706"/>
            </a:xfrm>
            <a:custGeom>
              <a:avLst/>
              <a:gdLst>
                <a:gd name="connsiteX0" fmla="*/ 1698345 w 1992693"/>
                <a:gd name="connsiteY0" fmla="*/ 6350 h 2291994"/>
                <a:gd name="connsiteX1" fmla="*/ 1986343 w 1992693"/>
                <a:gd name="connsiteY1" fmla="*/ 6350 h 2291994"/>
                <a:gd name="connsiteX2" fmla="*/ 1986343 w 1992693"/>
                <a:gd name="connsiteY2" fmla="*/ 2285644 h 2291994"/>
                <a:gd name="connsiteX3" fmla="*/ 6350 w 1992693"/>
                <a:gd name="connsiteY3" fmla="*/ 2285644 h 2291994"/>
                <a:gd name="connsiteX4" fmla="*/ 6350 w 1992693"/>
                <a:gd name="connsiteY4" fmla="*/ 6350 h 2291994"/>
                <a:gd name="connsiteX5" fmla="*/ 294347 w 1992693"/>
                <a:gd name="connsiteY5" fmla="*/ 6350 h 22919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992693" h="2291994">
                  <a:moveTo>
                    <a:pt x="1698345" y="6350"/>
                  </a:moveTo>
                  <a:lnTo>
                    <a:pt x="1986343" y="6350"/>
                  </a:lnTo>
                  <a:lnTo>
                    <a:pt x="1986343" y="2285644"/>
                  </a:lnTo>
                  <a:lnTo>
                    <a:pt x="6350" y="2285644"/>
                  </a:lnTo>
                  <a:lnTo>
                    <a:pt x="6350" y="6350"/>
                  </a:lnTo>
                  <a:lnTo>
                    <a:pt x="294347" y="6350"/>
                  </a:lnTo>
                </a:path>
              </a:pathLst>
            </a:custGeom>
            <a:ln w="12700">
              <a:solidFill>
                <a:srgbClr val="B0854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29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38" name="Freeform 3"/>
            <p:cNvSpPr/>
            <p:nvPr/>
          </p:nvSpPr>
          <p:spPr>
            <a:xfrm>
              <a:off x="9049111" y="2434818"/>
              <a:ext cx="1485857" cy="1485857"/>
            </a:xfrm>
            <a:custGeom>
              <a:avLst/>
              <a:gdLst>
                <a:gd name="connsiteX0" fmla="*/ 1403997 w 1403997"/>
                <a:gd name="connsiteY0" fmla="*/ 701992 h 1403997"/>
                <a:gd name="connsiteX1" fmla="*/ 702005 w 1403997"/>
                <a:gd name="connsiteY1" fmla="*/ 1403997 h 1403997"/>
                <a:gd name="connsiteX2" fmla="*/ 0 w 1403997"/>
                <a:gd name="connsiteY2" fmla="*/ 701992 h 1403997"/>
                <a:gd name="connsiteX3" fmla="*/ 702005 w 1403997"/>
                <a:gd name="connsiteY3" fmla="*/ 0 h 1403997"/>
                <a:gd name="connsiteX4" fmla="*/ 1403997 w 1403997"/>
                <a:gd name="connsiteY4" fmla="*/ 701992 h 140399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03997" h="1403997">
                  <a:moveTo>
                    <a:pt x="1403997" y="701992"/>
                  </a:moveTo>
                  <a:cubicBezTo>
                    <a:pt x="1403997" y="1089698"/>
                    <a:pt x="1089698" y="1403997"/>
                    <a:pt x="702005" y="1403997"/>
                  </a:cubicBezTo>
                  <a:cubicBezTo>
                    <a:pt x="314299" y="1403997"/>
                    <a:pt x="0" y="1089698"/>
                    <a:pt x="0" y="701992"/>
                  </a:cubicBezTo>
                  <a:cubicBezTo>
                    <a:pt x="0" y="314287"/>
                    <a:pt x="314299" y="0"/>
                    <a:pt x="702005" y="0"/>
                  </a:cubicBezTo>
                  <a:cubicBezTo>
                    <a:pt x="1089698" y="0"/>
                    <a:pt x="1403997" y="314287"/>
                    <a:pt x="1403997" y="701992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9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endParaRPr>
            </a:p>
          </p:txBody>
        </p:sp>
        <p:sp>
          <p:nvSpPr>
            <p:cNvPr id="7" name="TextBox 1"/>
            <p:cNvSpPr txBox="1"/>
            <p:nvPr/>
          </p:nvSpPr>
          <p:spPr>
            <a:xfrm>
              <a:off x="9278162" y="2041806"/>
              <a:ext cx="1025921" cy="369332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>
              <a:defPPr>
                <a:defRPr lang="zh-CN"/>
              </a:defPPr>
              <a:lvl1pPr algn="ctr">
                <a:tabLst>
                  <a:tab pos="376331" algn="l"/>
                  <a:tab pos="443534" algn="l"/>
                  <a:tab pos="524176" algn="l"/>
                  <a:tab pos="631699" algn="l"/>
                  <a:tab pos="698901" algn="l"/>
                </a:tabLst>
                <a:defRPr sz="2000" b="1">
                  <a:solidFill>
                    <a:srgbClr val="218CD5"/>
                  </a:solidFill>
                  <a:latin typeface="微软雅黑" panose="020B0503020204020204" pitchFamily="18" charset="-122"/>
                  <a:ea typeface="微软雅黑" panose="020B0503020204020204" pitchFamily="18" charset="-122"/>
                  <a:cs typeface="微软雅黑" panose="020B0503020204020204" pitchFamily="18" charset="-122"/>
                </a:defRPr>
              </a:lvl1pPr>
            </a:lstStyle>
            <a:p>
              <a:pPr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dirty="0" err="1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财务总监</a:t>
              </a:r>
              <a:endParaRPr lang="en-US" altLang="zh-CN" sz="150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Box 1">
              <a:extLst>
                <a:ext uri="{FF2B5EF4-FFF2-40B4-BE49-F238E27FC236}">
                  <a16:creationId xmlns:a16="http://schemas.microsoft.com/office/drawing/2014/main" xmlns="" id="{B7087E00-F1B5-457E-BA6B-1C4102E775CE}"/>
                </a:ext>
              </a:extLst>
            </p:cNvPr>
            <p:cNvSpPr txBox="1"/>
            <p:nvPr/>
          </p:nvSpPr>
          <p:spPr>
            <a:xfrm>
              <a:off x="9038700" y="4082544"/>
              <a:ext cx="1590112" cy="1723549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b="1" dirty="0" err="1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Whishile</a:t>
              </a:r>
              <a:endParaRPr lang="en-US" altLang="zh-CN" sz="15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500" b="1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XXX</a:t>
              </a: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endParaRPr lang="en-US" altLang="zh-CN" sz="6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tabLst>
                  <a:tab pos="282248" algn="l"/>
                  <a:tab pos="332651" algn="l"/>
                  <a:tab pos="393132" algn="l"/>
                  <a:tab pos="473774" algn="l"/>
                  <a:tab pos="524176" algn="l"/>
                </a:tabLst>
              </a:pPr>
              <a:r>
                <a:rPr lang="en-US" altLang="zh-CN" sz="1050" dirty="0" err="1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此处文字替换成具体内容。此处文字替换成具体内容</a:t>
              </a:r>
              <a:r>
                <a:rPr lang="en-US" altLang="zh-CN" sz="1050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US" altLang="zh-CN" sz="873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7CFABAD-9958-4E0C-B921-45B2F5E72054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团队成员</a:t>
            </a:r>
          </a:p>
        </p:txBody>
      </p:sp>
    </p:spTree>
    <p:extLst>
      <p:ext uri="{BB962C8B-B14F-4D97-AF65-F5344CB8AC3E}">
        <p14:creationId xmlns:p14="http://schemas.microsoft.com/office/powerpoint/2010/main" val="35743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63" y="1684007"/>
            <a:ext cx="3926967" cy="261797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69970" y="3113974"/>
            <a:ext cx="5067300" cy="1253490"/>
          </a:xfrm>
          <a:prstGeom prst="rect">
            <a:avLst/>
          </a:prstGeom>
          <a:solidFill>
            <a:srgbClr val="E1C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Rectangle 5"/>
          <p:cNvSpPr/>
          <p:nvPr/>
        </p:nvSpPr>
        <p:spPr>
          <a:xfrm>
            <a:off x="3943660" y="3246388"/>
            <a:ext cx="4319920" cy="1089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活动背景 </a:t>
            </a:r>
            <a:endParaRPr lang="en-US" altLang="zh-CN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sz="97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点击输入本栏的具体文字，简明扼要的说明分项内容，此为概念图解。详细内容</a:t>
            </a: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</a:p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Rectangle 25"/>
          <p:cNvSpPr/>
          <p:nvPr/>
        </p:nvSpPr>
        <p:spPr>
          <a:xfrm>
            <a:off x="4588131" y="2217871"/>
            <a:ext cx="167294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900" spc="225" dirty="0">
                <a:blipFill>
                  <a:blip r:embed="rId4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900" spc="225" dirty="0">
                <a:blipFill>
                  <a:blip r:embed="rId4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4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900" spc="225" dirty="0">
              <a:blipFill>
                <a:blip r:embed="rId4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Rectangle 38"/>
          <p:cNvSpPr/>
          <p:nvPr/>
        </p:nvSpPr>
        <p:spPr>
          <a:xfrm>
            <a:off x="6548602" y="2217871"/>
            <a:ext cx="167294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900" spc="225" dirty="0">
                <a:blipFill>
                  <a:blip r:embed="rId4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详细内容</a:t>
            </a:r>
            <a:r>
              <a:rPr lang="en-US" altLang="zh-CN" sz="900" spc="225" dirty="0">
                <a:blipFill>
                  <a:blip r:embed="rId4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900" spc="225" dirty="0">
                <a:blipFill>
                  <a:blip r:embed="rId4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900" spc="225" dirty="0">
              <a:blipFill>
                <a:blip r:embed="rId4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222260" y="1660873"/>
            <a:ext cx="325622" cy="325622"/>
            <a:chOff x="9793509" y="2008561"/>
            <a:chExt cx="434163" cy="434163"/>
          </a:xfrm>
        </p:grpSpPr>
        <p:sp>
          <p:nvSpPr>
            <p:cNvPr id="45" name="Rounded Rectangle 37"/>
            <p:cNvSpPr/>
            <p:nvPr/>
          </p:nvSpPr>
          <p:spPr>
            <a:xfrm>
              <a:off x="9793509" y="2008561"/>
              <a:ext cx="434163" cy="434163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60"/>
            <p:cNvSpPr>
              <a:spLocks noEditPoints="1"/>
            </p:cNvSpPr>
            <p:nvPr/>
          </p:nvSpPr>
          <p:spPr bwMode="auto">
            <a:xfrm>
              <a:off x="9914546" y="2169708"/>
              <a:ext cx="192088" cy="115888"/>
            </a:xfrm>
            <a:custGeom>
              <a:avLst/>
              <a:gdLst>
                <a:gd name="T0" fmla="*/ 60 w 90"/>
                <a:gd name="T1" fmla="*/ 54 h 54"/>
                <a:gd name="T2" fmla="*/ 45 w 90"/>
                <a:gd name="T3" fmla="*/ 29 h 54"/>
                <a:gd name="T4" fmla="*/ 31 w 90"/>
                <a:gd name="T5" fmla="*/ 54 h 54"/>
                <a:gd name="T6" fmla="*/ 60 w 90"/>
                <a:gd name="T7" fmla="*/ 54 h 54"/>
                <a:gd name="T8" fmla="*/ 10 w 90"/>
                <a:gd name="T9" fmla="*/ 17 h 54"/>
                <a:gd name="T10" fmla="*/ 8 w 90"/>
                <a:gd name="T11" fmla="*/ 19 h 54"/>
                <a:gd name="T12" fmla="*/ 8 w 90"/>
                <a:gd name="T13" fmla="*/ 27 h 54"/>
                <a:gd name="T14" fmla="*/ 10 w 90"/>
                <a:gd name="T15" fmla="*/ 29 h 54"/>
                <a:gd name="T16" fmla="*/ 45 w 90"/>
                <a:gd name="T17" fmla="*/ 29 h 54"/>
                <a:gd name="T18" fmla="*/ 81 w 90"/>
                <a:gd name="T19" fmla="*/ 29 h 54"/>
                <a:gd name="T20" fmla="*/ 83 w 90"/>
                <a:gd name="T21" fmla="*/ 27 h 54"/>
                <a:gd name="T22" fmla="*/ 83 w 90"/>
                <a:gd name="T23" fmla="*/ 19 h 54"/>
                <a:gd name="T24" fmla="*/ 81 w 90"/>
                <a:gd name="T25" fmla="*/ 17 h 54"/>
                <a:gd name="T26" fmla="*/ 73 w 90"/>
                <a:gd name="T27" fmla="*/ 17 h 54"/>
                <a:gd name="T28" fmla="*/ 18 w 90"/>
                <a:gd name="T29" fmla="*/ 17 h 54"/>
                <a:gd name="T30" fmla="*/ 10 w 90"/>
                <a:gd name="T31" fmla="*/ 17 h 54"/>
                <a:gd name="T32" fmla="*/ 34 w 90"/>
                <a:gd name="T33" fmla="*/ 0 h 54"/>
                <a:gd name="T34" fmla="*/ 0 w 90"/>
                <a:gd name="T35" fmla="*/ 0 h 54"/>
                <a:gd name="T36" fmla="*/ 18 w 90"/>
                <a:gd name="T37" fmla="*/ 17 h 54"/>
                <a:gd name="T38" fmla="*/ 34 w 90"/>
                <a:gd name="T39" fmla="*/ 0 h 54"/>
                <a:gd name="T40" fmla="*/ 90 w 90"/>
                <a:gd name="T41" fmla="*/ 0 h 54"/>
                <a:gd name="T42" fmla="*/ 56 w 90"/>
                <a:gd name="T43" fmla="*/ 0 h 54"/>
                <a:gd name="T44" fmla="*/ 73 w 90"/>
                <a:gd name="T45" fmla="*/ 17 h 54"/>
                <a:gd name="T46" fmla="*/ 90 w 90"/>
                <a:gd name="T4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0" h="54">
                  <a:moveTo>
                    <a:pt x="60" y="54"/>
                  </a:moveTo>
                  <a:cubicBezTo>
                    <a:pt x="45" y="29"/>
                    <a:pt x="45" y="29"/>
                    <a:pt x="45" y="29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60" y="54"/>
                  </a:lnTo>
                  <a:close/>
                  <a:moveTo>
                    <a:pt x="10" y="17"/>
                  </a:moveTo>
                  <a:cubicBezTo>
                    <a:pt x="9" y="17"/>
                    <a:pt x="8" y="18"/>
                    <a:pt x="8" y="1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10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9"/>
                    <a:pt x="83" y="28"/>
                    <a:pt x="83" y="2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8"/>
                    <a:pt x="82" y="17"/>
                    <a:pt x="81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0" y="17"/>
                  </a:lnTo>
                  <a:close/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8" y="17"/>
                    <a:pt x="18" y="17"/>
                  </a:cubicBezTo>
                  <a:cubicBezTo>
                    <a:pt x="27" y="17"/>
                    <a:pt x="35" y="9"/>
                    <a:pt x="34" y="0"/>
                  </a:cubicBezTo>
                  <a:close/>
                  <a:moveTo>
                    <a:pt x="9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9"/>
                    <a:pt x="64" y="17"/>
                    <a:pt x="73" y="17"/>
                  </a:cubicBezTo>
                  <a:cubicBezTo>
                    <a:pt x="82" y="17"/>
                    <a:pt x="90" y="10"/>
                    <a:pt x="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2363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261789" y="1660873"/>
            <a:ext cx="325622" cy="325622"/>
            <a:chOff x="7179548" y="2008561"/>
            <a:chExt cx="434163" cy="434163"/>
          </a:xfrm>
        </p:grpSpPr>
        <p:sp>
          <p:nvSpPr>
            <p:cNvPr id="51" name="Rounded Rectangle 24"/>
            <p:cNvSpPr/>
            <p:nvPr/>
          </p:nvSpPr>
          <p:spPr>
            <a:xfrm>
              <a:off x="7179548" y="2008561"/>
              <a:ext cx="434163" cy="434163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11"/>
            <p:cNvSpPr>
              <a:spLocks/>
            </p:cNvSpPr>
            <p:nvPr/>
          </p:nvSpPr>
          <p:spPr bwMode="auto">
            <a:xfrm>
              <a:off x="7303760" y="2101817"/>
              <a:ext cx="185738" cy="168275"/>
            </a:xfrm>
            <a:custGeom>
              <a:avLst/>
              <a:gdLst>
                <a:gd name="T0" fmla="*/ 85 w 87"/>
                <a:gd name="T1" fmla="*/ 56 h 79"/>
                <a:gd name="T2" fmla="*/ 76 w 87"/>
                <a:gd name="T3" fmla="*/ 56 h 79"/>
                <a:gd name="T4" fmla="*/ 76 w 87"/>
                <a:gd name="T5" fmla="*/ 45 h 79"/>
                <a:gd name="T6" fmla="*/ 72 w 87"/>
                <a:gd name="T7" fmla="*/ 40 h 79"/>
                <a:gd name="T8" fmla="*/ 45 w 87"/>
                <a:gd name="T9" fmla="*/ 40 h 79"/>
                <a:gd name="T10" fmla="*/ 45 w 87"/>
                <a:gd name="T11" fmla="*/ 23 h 79"/>
                <a:gd name="T12" fmla="*/ 54 w 87"/>
                <a:gd name="T13" fmla="*/ 23 h 79"/>
                <a:gd name="T14" fmla="*/ 56 w 87"/>
                <a:gd name="T15" fmla="*/ 21 h 79"/>
                <a:gd name="T16" fmla="*/ 56 w 87"/>
                <a:gd name="T17" fmla="*/ 2 h 79"/>
                <a:gd name="T18" fmla="*/ 54 w 87"/>
                <a:gd name="T19" fmla="*/ 0 h 79"/>
                <a:gd name="T20" fmla="*/ 34 w 87"/>
                <a:gd name="T21" fmla="*/ 0 h 79"/>
                <a:gd name="T22" fmla="*/ 32 w 87"/>
                <a:gd name="T23" fmla="*/ 2 h 79"/>
                <a:gd name="T24" fmla="*/ 32 w 87"/>
                <a:gd name="T25" fmla="*/ 21 h 79"/>
                <a:gd name="T26" fmla="*/ 34 w 87"/>
                <a:gd name="T27" fmla="*/ 23 h 79"/>
                <a:gd name="T28" fmla="*/ 43 w 87"/>
                <a:gd name="T29" fmla="*/ 23 h 79"/>
                <a:gd name="T30" fmla="*/ 43 w 87"/>
                <a:gd name="T31" fmla="*/ 40 h 79"/>
                <a:gd name="T32" fmla="*/ 16 w 87"/>
                <a:gd name="T33" fmla="*/ 40 h 79"/>
                <a:gd name="T34" fmla="*/ 11 w 87"/>
                <a:gd name="T35" fmla="*/ 45 h 79"/>
                <a:gd name="T36" fmla="*/ 11 w 87"/>
                <a:gd name="T37" fmla="*/ 56 h 79"/>
                <a:gd name="T38" fmla="*/ 2 w 87"/>
                <a:gd name="T39" fmla="*/ 56 h 79"/>
                <a:gd name="T40" fmla="*/ 0 w 87"/>
                <a:gd name="T41" fmla="*/ 58 h 79"/>
                <a:gd name="T42" fmla="*/ 0 w 87"/>
                <a:gd name="T43" fmla="*/ 77 h 79"/>
                <a:gd name="T44" fmla="*/ 2 w 87"/>
                <a:gd name="T45" fmla="*/ 79 h 79"/>
                <a:gd name="T46" fmla="*/ 23 w 87"/>
                <a:gd name="T47" fmla="*/ 79 h 79"/>
                <a:gd name="T48" fmla="*/ 25 w 87"/>
                <a:gd name="T49" fmla="*/ 77 h 79"/>
                <a:gd name="T50" fmla="*/ 25 w 87"/>
                <a:gd name="T51" fmla="*/ 58 h 79"/>
                <a:gd name="T52" fmla="*/ 23 w 87"/>
                <a:gd name="T53" fmla="*/ 56 h 79"/>
                <a:gd name="T54" fmla="*/ 14 w 87"/>
                <a:gd name="T55" fmla="*/ 56 h 79"/>
                <a:gd name="T56" fmla="*/ 14 w 87"/>
                <a:gd name="T57" fmla="*/ 45 h 79"/>
                <a:gd name="T58" fmla="*/ 16 w 87"/>
                <a:gd name="T59" fmla="*/ 42 h 79"/>
                <a:gd name="T60" fmla="*/ 43 w 87"/>
                <a:gd name="T61" fmla="*/ 42 h 79"/>
                <a:gd name="T62" fmla="*/ 43 w 87"/>
                <a:gd name="T63" fmla="*/ 56 h 79"/>
                <a:gd name="T64" fmla="*/ 34 w 87"/>
                <a:gd name="T65" fmla="*/ 56 h 79"/>
                <a:gd name="T66" fmla="*/ 32 w 87"/>
                <a:gd name="T67" fmla="*/ 58 h 79"/>
                <a:gd name="T68" fmla="*/ 32 w 87"/>
                <a:gd name="T69" fmla="*/ 77 h 79"/>
                <a:gd name="T70" fmla="*/ 34 w 87"/>
                <a:gd name="T71" fmla="*/ 79 h 79"/>
                <a:gd name="T72" fmla="*/ 54 w 87"/>
                <a:gd name="T73" fmla="*/ 79 h 79"/>
                <a:gd name="T74" fmla="*/ 56 w 87"/>
                <a:gd name="T75" fmla="*/ 77 h 79"/>
                <a:gd name="T76" fmla="*/ 56 w 87"/>
                <a:gd name="T77" fmla="*/ 58 h 79"/>
                <a:gd name="T78" fmla="*/ 54 w 87"/>
                <a:gd name="T79" fmla="*/ 56 h 79"/>
                <a:gd name="T80" fmla="*/ 45 w 87"/>
                <a:gd name="T81" fmla="*/ 56 h 79"/>
                <a:gd name="T82" fmla="*/ 45 w 87"/>
                <a:gd name="T83" fmla="*/ 42 h 79"/>
                <a:gd name="T84" fmla="*/ 72 w 87"/>
                <a:gd name="T85" fmla="*/ 42 h 79"/>
                <a:gd name="T86" fmla="*/ 74 w 87"/>
                <a:gd name="T87" fmla="*/ 45 h 79"/>
                <a:gd name="T88" fmla="*/ 74 w 87"/>
                <a:gd name="T89" fmla="*/ 56 h 79"/>
                <a:gd name="T90" fmla="*/ 65 w 87"/>
                <a:gd name="T91" fmla="*/ 56 h 79"/>
                <a:gd name="T92" fmla="*/ 63 w 87"/>
                <a:gd name="T93" fmla="*/ 58 h 79"/>
                <a:gd name="T94" fmla="*/ 63 w 87"/>
                <a:gd name="T95" fmla="*/ 77 h 79"/>
                <a:gd name="T96" fmla="*/ 65 w 87"/>
                <a:gd name="T97" fmla="*/ 79 h 79"/>
                <a:gd name="T98" fmla="*/ 85 w 87"/>
                <a:gd name="T99" fmla="*/ 79 h 79"/>
                <a:gd name="T100" fmla="*/ 87 w 87"/>
                <a:gd name="T101" fmla="*/ 77 h 79"/>
                <a:gd name="T102" fmla="*/ 87 w 87"/>
                <a:gd name="T103" fmla="*/ 58 h 79"/>
                <a:gd name="T104" fmla="*/ 85 w 87"/>
                <a:gd name="T105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79">
                  <a:moveTo>
                    <a:pt x="85" y="56"/>
                  </a:moveTo>
                  <a:cubicBezTo>
                    <a:pt x="76" y="56"/>
                    <a:pt x="76" y="56"/>
                    <a:pt x="76" y="5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2"/>
                    <a:pt x="74" y="40"/>
                    <a:pt x="72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3"/>
                    <a:pt x="56" y="22"/>
                    <a:pt x="56" y="21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3"/>
                    <a:pt x="34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4" y="40"/>
                    <a:pt x="11" y="42"/>
                    <a:pt x="11" y="45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7"/>
                    <a:pt x="0" y="5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9"/>
                    <a:pt x="2" y="7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5" y="78"/>
                    <a:pt x="25" y="77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5" y="57"/>
                    <a:pt x="24" y="56"/>
                    <a:pt x="23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3"/>
                    <a:pt x="15" y="42"/>
                    <a:pt x="16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2" y="56"/>
                    <a:pt x="32" y="57"/>
                    <a:pt x="32" y="58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8"/>
                    <a:pt x="32" y="79"/>
                    <a:pt x="3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5" y="79"/>
                    <a:pt x="56" y="78"/>
                    <a:pt x="56" y="77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7"/>
                    <a:pt x="55" y="56"/>
                    <a:pt x="5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3" y="42"/>
                    <a:pt x="74" y="43"/>
                    <a:pt x="74" y="45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4" y="56"/>
                    <a:pt x="63" y="57"/>
                    <a:pt x="63" y="58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8"/>
                    <a:pt x="64" y="79"/>
                    <a:pt x="6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7" y="79"/>
                    <a:pt x="87" y="78"/>
                    <a:pt x="87" y="77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7" y="57"/>
                    <a:pt x="87" y="56"/>
                    <a:pt x="85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2363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3762A86-8092-4A7C-BE9F-47C2A8CB42DB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4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公司介绍</a:t>
            </a:r>
          </a:p>
        </p:txBody>
      </p:sp>
    </p:spTree>
    <p:extLst>
      <p:ext uri="{BB962C8B-B14F-4D97-AF65-F5344CB8AC3E}">
        <p14:creationId xmlns:p14="http://schemas.microsoft.com/office/powerpoint/2010/main" val="300771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8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70020F04-00CB-4774-873C-71FD2223C7E1}"/>
              </a:ext>
            </a:extLst>
          </p:cNvPr>
          <p:cNvGrpSpPr/>
          <p:nvPr/>
        </p:nvGrpSpPr>
        <p:grpSpPr>
          <a:xfrm>
            <a:off x="2301805" y="1343026"/>
            <a:ext cx="1673453" cy="1554163"/>
            <a:chOff x="1951090" y="1054099"/>
            <a:chExt cx="1673453" cy="1554163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3F85BF44-F94F-4390-BE81-A34DFC2B3098}"/>
                </a:ext>
              </a:extLst>
            </p:cNvPr>
            <p:cNvSpPr/>
            <p:nvPr/>
          </p:nvSpPr>
          <p:spPr>
            <a:xfrm>
              <a:off x="1951090" y="1054099"/>
              <a:ext cx="1673453" cy="1554163"/>
            </a:xfrm>
            <a:prstGeom prst="rect">
              <a:avLst/>
            </a:prstGeom>
            <a:solidFill>
              <a:srgbClr val="B0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5CEC01AD-EDFA-40EF-B4A8-FB91076F9257}"/>
                </a:ext>
              </a:extLst>
            </p:cNvPr>
            <p:cNvGrpSpPr/>
            <p:nvPr/>
          </p:nvGrpSpPr>
          <p:grpSpPr>
            <a:xfrm>
              <a:off x="2508334" y="1411818"/>
              <a:ext cx="584323" cy="614545"/>
              <a:chOff x="2894226" y="1329844"/>
              <a:chExt cx="460376" cy="484187"/>
            </a:xfrm>
          </p:grpSpPr>
          <p:sp>
            <p:nvSpPr>
              <p:cNvPr id="86" name="Freeform 5">
                <a:extLst>
                  <a:ext uri="{FF2B5EF4-FFF2-40B4-BE49-F238E27FC236}">
                    <a16:creationId xmlns:a16="http://schemas.microsoft.com/office/drawing/2014/main" xmlns="" id="{83309169-397F-4B48-8924-147A0327B6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226" y="1329844"/>
                <a:ext cx="460375" cy="179388"/>
              </a:xfrm>
              <a:custGeom>
                <a:avLst/>
                <a:gdLst>
                  <a:gd name="T0" fmla="*/ 6 w 122"/>
                  <a:gd name="T1" fmla="*/ 47 h 47"/>
                  <a:gd name="T2" fmla="*/ 13 w 122"/>
                  <a:gd name="T3" fmla="*/ 45 h 47"/>
                  <a:gd name="T4" fmla="*/ 36 w 122"/>
                  <a:gd name="T5" fmla="*/ 43 h 47"/>
                  <a:gd name="T6" fmla="*/ 36 w 122"/>
                  <a:gd name="T7" fmla="*/ 43 h 47"/>
                  <a:gd name="T8" fmla="*/ 41 w 122"/>
                  <a:gd name="T9" fmla="*/ 32 h 47"/>
                  <a:gd name="T10" fmla="*/ 81 w 122"/>
                  <a:gd name="T11" fmla="*/ 32 h 47"/>
                  <a:gd name="T12" fmla="*/ 86 w 122"/>
                  <a:gd name="T13" fmla="*/ 43 h 47"/>
                  <a:gd name="T14" fmla="*/ 86 w 122"/>
                  <a:gd name="T15" fmla="*/ 43 h 47"/>
                  <a:gd name="T16" fmla="*/ 109 w 122"/>
                  <a:gd name="T17" fmla="*/ 45 h 47"/>
                  <a:gd name="T18" fmla="*/ 117 w 122"/>
                  <a:gd name="T19" fmla="*/ 47 h 47"/>
                  <a:gd name="T20" fmla="*/ 120 w 122"/>
                  <a:gd name="T21" fmla="*/ 37 h 47"/>
                  <a:gd name="T22" fmla="*/ 107 w 122"/>
                  <a:gd name="T23" fmla="*/ 14 h 47"/>
                  <a:gd name="T24" fmla="*/ 16 w 122"/>
                  <a:gd name="T25" fmla="*/ 14 h 47"/>
                  <a:gd name="T26" fmla="*/ 3 w 122"/>
                  <a:gd name="T27" fmla="*/ 37 h 47"/>
                  <a:gd name="T28" fmla="*/ 6 w 122"/>
                  <a:gd name="T2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47">
                    <a:moveTo>
                      <a:pt x="6" y="47"/>
                    </a:moveTo>
                    <a:cubicBezTo>
                      <a:pt x="8" y="46"/>
                      <a:pt x="10" y="45"/>
                      <a:pt x="13" y="45"/>
                    </a:cubicBezTo>
                    <a:cubicBezTo>
                      <a:pt x="21" y="44"/>
                      <a:pt x="28" y="44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5" y="38"/>
                      <a:pt x="37" y="33"/>
                      <a:pt x="41" y="32"/>
                    </a:cubicBezTo>
                    <a:cubicBezTo>
                      <a:pt x="54" y="28"/>
                      <a:pt x="68" y="28"/>
                      <a:pt x="81" y="32"/>
                    </a:cubicBezTo>
                    <a:cubicBezTo>
                      <a:pt x="85" y="33"/>
                      <a:pt x="88" y="38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94" y="44"/>
                      <a:pt x="102" y="44"/>
                      <a:pt x="109" y="45"/>
                    </a:cubicBezTo>
                    <a:cubicBezTo>
                      <a:pt x="112" y="45"/>
                      <a:pt x="115" y="46"/>
                      <a:pt x="117" y="47"/>
                    </a:cubicBezTo>
                    <a:cubicBezTo>
                      <a:pt x="118" y="43"/>
                      <a:pt x="119" y="40"/>
                      <a:pt x="120" y="37"/>
                    </a:cubicBezTo>
                    <a:cubicBezTo>
                      <a:pt x="122" y="29"/>
                      <a:pt x="117" y="18"/>
                      <a:pt x="107" y="14"/>
                    </a:cubicBezTo>
                    <a:cubicBezTo>
                      <a:pt x="77" y="0"/>
                      <a:pt x="46" y="0"/>
                      <a:pt x="16" y="14"/>
                    </a:cubicBezTo>
                    <a:cubicBezTo>
                      <a:pt x="6" y="18"/>
                      <a:pt x="0" y="29"/>
                      <a:pt x="3" y="37"/>
                    </a:cubicBezTo>
                    <a:cubicBezTo>
                      <a:pt x="4" y="40"/>
                      <a:pt x="5" y="43"/>
                      <a:pt x="6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Oval 6">
                <a:extLst>
                  <a:ext uri="{FF2B5EF4-FFF2-40B4-BE49-F238E27FC236}">
                    <a16:creationId xmlns:a16="http://schemas.microsoft.com/office/drawing/2014/main" xmlns="" id="{CC2DB918-593E-4E93-95B7-A08EF3B3F5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4089" y="1550506"/>
                <a:ext cx="120650" cy="762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Freeform 7">
                <a:extLst>
                  <a:ext uri="{FF2B5EF4-FFF2-40B4-BE49-F238E27FC236}">
                    <a16:creationId xmlns:a16="http://schemas.microsoft.com/office/drawing/2014/main" xmlns="" id="{1F824E77-2AD3-43F6-80D1-EB4A4A1A64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98989" y="1455256"/>
                <a:ext cx="455613" cy="358775"/>
              </a:xfrm>
              <a:custGeom>
                <a:avLst/>
                <a:gdLst>
                  <a:gd name="T0" fmla="*/ 120 w 121"/>
                  <a:gd name="T1" fmla="*/ 57 h 94"/>
                  <a:gd name="T2" fmla="*/ 121 w 121"/>
                  <a:gd name="T3" fmla="*/ 57 h 94"/>
                  <a:gd name="T4" fmla="*/ 94 w 121"/>
                  <a:gd name="T5" fmla="*/ 16 h 94"/>
                  <a:gd name="T6" fmla="*/ 80 w 121"/>
                  <a:gd name="T7" fmla="*/ 13 h 94"/>
                  <a:gd name="T8" fmla="*/ 80 w 121"/>
                  <a:gd name="T9" fmla="*/ 9 h 94"/>
                  <a:gd name="T10" fmla="*/ 73 w 121"/>
                  <a:gd name="T11" fmla="*/ 0 h 94"/>
                  <a:gd name="T12" fmla="*/ 66 w 121"/>
                  <a:gd name="T13" fmla="*/ 9 h 94"/>
                  <a:gd name="T14" fmla="*/ 66 w 121"/>
                  <a:gd name="T15" fmla="*/ 13 h 94"/>
                  <a:gd name="T16" fmla="*/ 64 w 121"/>
                  <a:gd name="T17" fmla="*/ 14 h 94"/>
                  <a:gd name="T18" fmla="*/ 57 w 121"/>
                  <a:gd name="T19" fmla="*/ 14 h 94"/>
                  <a:gd name="T20" fmla="*/ 54 w 121"/>
                  <a:gd name="T21" fmla="*/ 13 h 94"/>
                  <a:gd name="T22" fmla="*/ 54 w 121"/>
                  <a:gd name="T23" fmla="*/ 9 h 94"/>
                  <a:gd name="T24" fmla="*/ 47 w 121"/>
                  <a:gd name="T25" fmla="*/ 0 h 94"/>
                  <a:gd name="T26" fmla="*/ 41 w 121"/>
                  <a:gd name="T27" fmla="*/ 9 h 94"/>
                  <a:gd name="T28" fmla="*/ 41 w 121"/>
                  <a:gd name="T29" fmla="*/ 13 h 94"/>
                  <a:gd name="T30" fmla="*/ 26 w 121"/>
                  <a:gd name="T31" fmla="*/ 16 h 94"/>
                  <a:gd name="T32" fmla="*/ 0 w 121"/>
                  <a:gd name="T33" fmla="*/ 57 h 94"/>
                  <a:gd name="T34" fmla="*/ 0 w 121"/>
                  <a:gd name="T35" fmla="*/ 57 h 94"/>
                  <a:gd name="T36" fmla="*/ 0 w 121"/>
                  <a:gd name="T37" fmla="*/ 58 h 94"/>
                  <a:gd name="T38" fmla="*/ 0 w 121"/>
                  <a:gd name="T39" fmla="*/ 70 h 94"/>
                  <a:gd name="T40" fmla="*/ 6 w 121"/>
                  <a:gd name="T41" fmla="*/ 79 h 94"/>
                  <a:gd name="T42" fmla="*/ 6 w 121"/>
                  <a:gd name="T43" fmla="*/ 82 h 94"/>
                  <a:gd name="T44" fmla="*/ 13 w 121"/>
                  <a:gd name="T45" fmla="*/ 86 h 94"/>
                  <a:gd name="T46" fmla="*/ 18 w 121"/>
                  <a:gd name="T47" fmla="*/ 85 h 94"/>
                  <a:gd name="T48" fmla="*/ 102 w 121"/>
                  <a:gd name="T49" fmla="*/ 85 h 94"/>
                  <a:gd name="T50" fmla="*/ 107 w 121"/>
                  <a:gd name="T51" fmla="*/ 86 h 94"/>
                  <a:gd name="T52" fmla="*/ 114 w 121"/>
                  <a:gd name="T53" fmla="*/ 82 h 94"/>
                  <a:gd name="T54" fmla="*/ 114 w 121"/>
                  <a:gd name="T55" fmla="*/ 79 h 94"/>
                  <a:gd name="T56" fmla="*/ 120 w 121"/>
                  <a:gd name="T57" fmla="*/ 70 h 94"/>
                  <a:gd name="T58" fmla="*/ 121 w 121"/>
                  <a:gd name="T59" fmla="*/ 58 h 94"/>
                  <a:gd name="T60" fmla="*/ 120 w 121"/>
                  <a:gd name="T61" fmla="*/ 57 h 94"/>
                  <a:gd name="T62" fmla="*/ 60 w 121"/>
                  <a:gd name="T63" fmla="*/ 56 h 94"/>
                  <a:gd name="T64" fmla="*/ 33 w 121"/>
                  <a:gd name="T65" fmla="*/ 38 h 94"/>
                  <a:gd name="T66" fmla="*/ 60 w 121"/>
                  <a:gd name="T67" fmla="*/ 20 h 94"/>
                  <a:gd name="T68" fmla="*/ 87 w 121"/>
                  <a:gd name="T69" fmla="*/ 38 h 94"/>
                  <a:gd name="T70" fmla="*/ 60 w 121"/>
                  <a:gd name="T71" fmla="*/ 5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1" h="94">
                    <a:moveTo>
                      <a:pt x="120" y="57"/>
                    </a:moveTo>
                    <a:cubicBezTo>
                      <a:pt x="121" y="57"/>
                      <a:pt x="121" y="57"/>
                      <a:pt x="121" y="57"/>
                    </a:cubicBezTo>
                    <a:cubicBezTo>
                      <a:pt x="121" y="57"/>
                      <a:pt x="105" y="21"/>
                      <a:pt x="94" y="16"/>
                    </a:cubicBezTo>
                    <a:cubicBezTo>
                      <a:pt x="91" y="14"/>
                      <a:pt x="85" y="14"/>
                      <a:pt x="80" y="13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4"/>
                      <a:pt x="77" y="0"/>
                      <a:pt x="73" y="0"/>
                    </a:cubicBezTo>
                    <a:cubicBezTo>
                      <a:pt x="69" y="0"/>
                      <a:pt x="66" y="4"/>
                      <a:pt x="66" y="9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5" y="13"/>
                      <a:pt x="64" y="13"/>
                      <a:pt x="64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3"/>
                      <a:pt x="55" y="13"/>
                      <a:pt x="54" y="13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4"/>
                      <a:pt x="51" y="0"/>
                      <a:pt x="47" y="0"/>
                    </a:cubicBezTo>
                    <a:cubicBezTo>
                      <a:pt x="44" y="0"/>
                      <a:pt x="41" y="4"/>
                      <a:pt x="41" y="9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5" y="14"/>
                      <a:pt x="30" y="14"/>
                      <a:pt x="26" y="16"/>
                    </a:cubicBezTo>
                    <a:cubicBezTo>
                      <a:pt x="15" y="21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8"/>
                      <a:pt x="0" y="58"/>
                    </a:cubicBezTo>
                    <a:cubicBezTo>
                      <a:pt x="0" y="62"/>
                      <a:pt x="0" y="66"/>
                      <a:pt x="0" y="70"/>
                    </a:cubicBezTo>
                    <a:cubicBezTo>
                      <a:pt x="1" y="73"/>
                      <a:pt x="3" y="76"/>
                      <a:pt x="6" y="79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6" y="84"/>
                      <a:pt x="9" y="86"/>
                      <a:pt x="13" y="86"/>
                    </a:cubicBezTo>
                    <a:cubicBezTo>
                      <a:pt x="15" y="86"/>
                      <a:pt x="17" y="86"/>
                      <a:pt x="18" y="85"/>
                    </a:cubicBezTo>
                    <a:cubicBezTo>
                      <a:pt x="46" y="94"/>
                      <a:pt x="75" y="94"/>
                      <a:pt x="102" y="85"/>
                    </a:cubicBezTo>
                    <a:cubicBezTo>
                      <a:pt x="104" y="86"/>
                      <a:pt x="105" y="86"/>
                      <a:pt x="107" y="86"/>
                    </a:cubicBezTo>
                    <a:cubicBezTo>
                      <a:pt x="111" y="86"/>
                      <a:pt x="114" y="84"/>
                      <a:pt x="114" y="82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7" y="76"/>
                      <a:pt x="120" y="73"/>
                      <a:pt x="120" y="70"/>
                    </a:cubicBezTo>
                    <a:cubicBezTo>
                      <a:pt x="120" y="66"/>
                      <a:pt x="120" y="62"/>
                      <a:pt x="121" y="58"/>
                    </a:cubicBezTo>
                    <a:cubicBezTo>
                      <a:pt x="121" y="58"/>
                      <a:pt x="121" y="57"/>
                      <a:pt x="120" y="57"/>
                    </a:cubicBezTo>
                    <a:close/>
                    <a:moveTo>
                      <a:pt x="60" y="56"/>
                    </a:moveTo>
                    <a:cubicBezTo>
                      <a:pt x="45" y="56"/>
                      <a:pt x="33" y="48"/>
                      <a:pt x="33" y="38"/>
                    </a:cubicBezTo>
                    <a:cubicBezTo>
                      <a:pt x="33" y="28"/>
                      <a:pt x="45" y="20"/>
                      <a:pt x="60" y="20"/>
                    </a:cubicBezTo>
                    <a:cubicBezTo>
                      <a:pt x="75" y="20"/>
                      <a:pt x="87" y="28"/>
                      <a:pt x="87" y="38"/>
                    </a:cubicBezTo>
                    <a:cubicBezTo>
                      <a:pt x="87" y="48"/>
                      <a:pt x="75" y="56"/>
                      <a:pt x="60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D90F9337-B783-4164-829D-CFDC66DE77D0}"/>
              </a:ext>
            </a:extLst>
          </p:cNvPr>
          <p:cNvGrpSpPr/>
          <p:nvPr/>
        </p:nvGrpSpPr>
        <p:grpSpPr>
          <a:xfrm>
            <a:off x="571797" y="1343025"/>
            <a:ext cx="1673453" cy="1554163"/>
            <a:chOff x="221082" y="1054099"/>
            <a:chExt cx="1673453" cy="1554163"/>
          </a:xfrm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xmlns="" id="{498ACEAD-CCBE-45C3-9F9F-E47E0624A639}"/>
                </a:ext>
              </a:extLst>
            </p:cNvPr>
            <p:cNvSpPr/>
            <p:nvPr/>
          </p:nvSpPr>
          <p:spPr>
            <a:xfrm>
              <a:off x="221082" y="1054099"/>
              <a:ext cx="1673453" cy="1554163"/>
            </a:xfrm>
            <a:prstGeom prst="rect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73FEA127-AF87-4286-9B5B-BB558F4E2D0A}"/>
                </a:ext>
              </a:extLst>
            </p:cNvPr>
            <p:cNvSpPr/>
            <p:nvPr/>
          </p:nvSpPr>
          <p:spPr>
            <a:xfrm>
              <a:off x="552078" y="2147560"/>
              <a:ext cx="108513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685783"/>
              <a:r>
                <a:rPr lang="zh-CN" altLang="en-US" sz="11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点击添加标题</a:t>
              </a:r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7E4D1D89-F763-4EAA-BD39-6027042AB90E}"/>
                </a:ext>
              </a:extLst>
            </p:cNvPr>
            <p:cNvGrpSpPr/>
            <p:nvPr/>
          </p:nvGrpSpPr>
          <p:grpSpPr>
            <a:xfrm>
              <a:off x="917638" y="1349853"/>
              <a:ext cx="406313" cy="716075"/>
              <a:chOff x="809841" y="1322657"/>
              <a:chExt cx="320676" cy="565151"/>
            </a:xfrm>
          </p:grpSpPr>
          <p:sp>
            <p:nvSpPr>
              <p:cNvPr id="93" name="Freeform 8">
                <a:extLst>
                  <a:ext uri="{FF2B5EF4-FFF2-40B4-BE49-F238E27FC236}">
                    <a16:creationId xmlns:a16="http://schemas.microsoft.com/office/drawing/2014/main" xmlns="" id="{F19C69DB-01D9-457C-B3AF-C0EEA2358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7888" y="1552576"/>
                <a:ext cx="38100" cy="84138"/>
              </a:xfrm>
              <a:custGeom>
                <a:avLst/>
                <a:gdLst>
                  <a:gd name="T0" fmla="*/ 0 w 10"/>
                  <a:gd name="T1" fmla="*/ 5 h 22"/>
                  <a:gd name="T2" fmla="*/ 0 w 10"/>
                  <a:gd name="T3" fmla="*/ 17 h 22"/>
                  <a:gd name="T4" fmla="*/ 5 w 10"/>
                  <a:gd name="T5" fmla="*/ 22 h 22"/>
                  <a:gd name="T6" fmla="*/ 10 w 10"/>
                  <a:gd name="T7" fmla="*/ 17 h 22"/>
                  <a:gd name="T8" fmla="*/ 10 w 10"/>
                  <a:gd name="T9" fmla="*/ 5 h 22"/>
                  <a:gd name="T10" fmla="*/ 5 w 10"/>
                  <a:gd name="T11" fmla="*/ 0 h 22"/>
                  <a:gd name="T12" fmla="*/ 0 w 10"/>
                  <a:gd name="T13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2">
                    <a:moveTo>
                      <a:pt x="0" y="5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2"/>
                      <a:pt x="5" y="22"/>
                    </a:cubicBezTo>
                    <a:cubicBezTo>
                      <a:pt x="8" y="22"/>
                      <a:pt x="10" y="20"/>
                      <a:pt x="10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Freeform 9">
                <a:extLst>
                  <a:ext uri="{FF2B5EF4-FFF2-40B4-BE49-F238E27FC236}">
                    <a16:creationId xmlns:a16="http://schemas.microsoft.com/office/drawing/2014/main" xmlns="" id="{578C4287-E195-45AA-87D0-294DC21C2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429" y="1322657"/>
                <a:ext cx="192088" cy="92075"/>
              </a:xfrm>
              <a:custGeom>
                <a:avLst/>
                <a:gdLst>
                  <a:gd name="T0" fmla="*/ 47 w 51"/>
                  <a:gd name="T1" fmla="*/ 1 h 24"/>
                  <a:gd name="T2" fmla="*/ 44 w 51"/>
                  <a:gd name="T3" fmla="*/ 1 h 24"/>
                  <a:gd name="T4" fmla="*/ 44 w 51"/>
                  <a:gd name="T5" fmla="*/ 4 h 24"/>
                  <a:gd name="T6" fmla="*/ 46 w 51"/>
                  <a:gd name="T7" fmla="*/ 13 h 24"/>
                  <a:gd name="T8" fmla="*/ 37 w 51"/>
                  <a:gd name="T9" fmla="*/ 19 h 24"/>
                  <a:gd name="T10" fmla="*/ 23 w 51"/>
                  <a:gd name="T11" fmla="*/ 10 h 24"/>
                  <a:gd name="T12" fmla="*/ 10 w 51"/>
                  <a:gd name="T13" fmla="*/ 2 h 24"/>
                  <a:gd name="T14" fmla="*/ 4 w 51"/>
                  <a:gd name="T15" fmla="*/ 5 h 24"/>
                  <a:gd name="T16" fmla="*/ 2 w 51"/>
                  <a:gd name="T17" fmla="*/ 10 h 24"/>
                  <a:gd name="T18" fmla="*/ 0 w 51"/>
                  <a:gd name="T19" fmla="*/ 12 h 24"/>
                  <a:gd name="T20" fmla="*/ 0 w 51"/>
                  <a:gd name="T21" fmla="*/ 22 h 24"/>
                  <a:gd name="T22" fmla="*/ 2 w 51"/>
                  <a:gd name="T23" fmla="*/ 24 h 24"/>
                  <a:gd name="T24" fmla="*/ 4 w 51"/>
                  <a:gd name="T25" fmla="*/ 24 h 24"/>
                  <a:gd name="T26" fmla="*/ 6 w 51"/>
                  <a:gd name="T27" fmla="*/ 22 h 24"/>
                  <a:gd name="T28" fmla="*/ 6 w 51"/>
                  <a:gd name="T29" fmla="*/ 12 h 24"/>
                  <a:gd name="T30" fmla="*/ 5 w 51"/>
                  <a:gd name="T31" fmla="*/ 10 h 24"/>
                  <a:gd name="T32" fmla="*/ 7 w 51"/>
                  <a:gd name="T33" fmla="*/ 7 h 24"/>
                  <a:gd name="T34" fmla="*/ 10 w 51"/>
                  <a:gd name="T35" fmla="*/ 6 h 24"/>
                  <a:gd name="T36" fmla="*/ 20 w 51"/>
                  <a:gd name="T37" fmla="*/ 13 h 24"/>
                  <a:gd name="T38" fmla="*/ 37 w 51"/>
                  <a:gd name="T39" fmla="*/ 23 h 24"/>
                  <a:gd name="T40" fmla="*/ 49 w 51"/>
                  <a:gd name="T41" fmla="*/ 14 h 24"/>
                  <a:gd name="T42" fmla="*/ 47 w 51"/>
                  <a:gd name="T43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24">
                    <a:moveTo>
                      <a:pt x="47" y="1"/>
                    </a:moveTo>
                    <a:cubicBezTo>
                      <a:pt x="46" y="1"/>
                      <a:pt x="45" y="0"/>
                      <a:pt x="44" y="1"/>
                    </a:cubicBezTo>
                    <a:cubicBezTo>
                      <a:pt x="43" y="2"/>
                      <a:pt x="43" y="3"/>
                      <a:pt x="44" y="4"/>
                    </a:cubicBezTo>
                    <a:cubicBezTo>
                      <a:pt x="46" y="6"/>
                      <a:pt x="47" y="10"/>
                      <a:pt x="46" y="13"/>
                    </a:cubicBezTo>
                    <a:cubicBezTo>
                      <a:pt x="44" y="17"/>
                      <a:pt x="41" y="19"/>
                      <a:pt x="37" y="19"/>
                    </a:cubicBezTo>
                    <a:cubicBezTo>
                      <a:pt x="32" y="20"/>
                      <a:pt x="27" y="15"/>
                      <a:pt x="23" y="10"/>
                    </a:cubicBezTo>
                    <a:cubicBezTo>
                      <a:pt x="19" y="6"/>
                      <a:pt x="15" y="2"/>
                      <a:pt x="10" y="2"/>
                    </a:cubicBezTo>
                    <a:cubicBezTo>
                      <a:pt x="8" y="2"/>
                      <a:pt x="6" y="3"/>
                      <a:pt x="4" y="5"/>
                    </a:cubicBezTo>
                    <a:cubicBezTo>
                      <a:pt x="3" y="6"/>
                      <a:pt x="2" y="8"/>
                      <a:pt x="2" y="10"/>
                    </a:cubicBezTo>
                    <a:cubicBezTo>
                      <a:pt x="1" y="11"/>
                      <a:pt x="0" y="11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4"/>
                      <a:pt x="6" y="23"/>
                      <a:pt x="6" y="2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1"/>
                      <a:pt x="6" y="11"/>
                      <a:pt x="5" y="10"/>
                    </a:cubicBezTo>
                    <a:cubicBezTo>
                      <a:pt x="5" y="9"/>
                      <a:pt x="6" y="8"/>
                      <a:pt x="7" y="7"/>
                    </a:cubicBezTo>
                    <a:cubicBezTo>
                      <a:pt x="8" y="6"/>
                      <a:pt x="9" y="6"/>
                      <a:pt x="10" y="6"/>
                    </a:cubicBezTo>
                    <a:cubicBezTo>
                      <a:pt x="13" y="6"/>
                      <a:pt x="17" y="9"/>
                      <a:pt x="20" y="13"/>
                    </a:cubicBezTo>
                    <a:cubicBezTo>
                      <a:pt x="25" y="18"/>
                      <a:pt x="31" y="24"/>
                      <a:pt x="37" y="23"/>
                    </a:cubicBezTo>
                    <a:cubicBezTo>
                      <a:pt x="43" y="22"/>
                      <a:pt x="47" y="19"/>
                      <a:pt x="49" y="14"/>
                    </a:cubicBezTo>
                    <a:cubicBezTo>
                      <a:pt x="51" y="10"/>
                      <a:pt x="50" y="5"/>
                      <a:pt x="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Freeform 10">
                <a:extLst>
                  <a:ext uri="{FF2B5EF4-FFF2-40B4-BE49-F238E27FC236}">
                    <a16:creationId xmlns:a16="http://schemas.microsoft.com/office/drawing/2014/main" xmlns="" id="{EECC461A-8102-4F01-97CC-EE06505BDD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9841" y="1425844"/>
                <a:ext cx="279400" cy="461964"/>
              </a:xfrm>
              <a:custGeom>
                <a:avLst/>
                <a:gdLst>
                  <a:gd name="T0" fmla="*/ 40 w 74"/>
                  <a:gd name="T1" fmla="*/ 0 h 121"/>
                  <a:gd name="T2" fmla="*/ 40 w 74"/>
                  <a:gd name="T3" fmla="*/ 26 h 121"/>
                  <a:gd name="T4" fmla="*/ 47 w 74"/>
                  <a:gd name="T5" fmla="*/ 35 h 121"/>
                  <a:gd name="T6" fmla="*/ 47 w 74"/>
                  <a:gd name="T7" fmla="*/ 36 h 121"/>
                  <a:gd name="T8" fmla="*/ 66 w 74"/>
                  <a:gd name="T9" fmla="*/ 41 h 121"/>
                  <a:gd name="T10" fmla="*/ 68 w 74"/>
                  <a:gd name="T11" fmla="*/ 43 h 121"/>
                  <a:gd name="T12" fmla="*/ 68 w 74"/>
                  <a:gd name="T13" fmla="*/ 45 h 121"/>
                  <a:gd name="T14" fmla="*/ 64 w 74"/>
                  <a:gd name="T15" fmla="*/ 47 h 121"/>
                  <a:gd name="T16" fmla="*/ 47 w 74"/>
                  <a:gd name="T17" fmla="*/ 42 h 121"/>
                  <a:gd name="T18" fmla="*/ 47 w 74"/>
                  <a:gd name="T19" fmla="*/ 47 h 121"/>
                  <a:gd name="T20" fmla="*/ 37 w 74"/>
                  <a:gd name="T21" fmla="*/ 56 h 121"/>
                  <a:gd name="T22" fmla="*/ 28 w 74"/>
                  <a:gd name="T23" fmla="*/ 47 h 121"/>
                  <a:gd name="T24" fmla="*/ 28 w 74"/>
                  <a:gd name="T25" fmla="*/ 42 h 121"/>
                  <a:gd name="T26" fmla="*/ 10 w 74"/>
                  <a:gd name="T27" fmla="*/ 47 h 121"/>
                  <a:gd name="T28" fmla="*/ 6 w 74"/>
                  <a:gd name="T29" fmla="*/ 45 h 121"/>
                  <a:gd name="T30" fmla="*/ 6 w 74"/>
                  <a:gd name="T31" fmla="*/ 43 h 121"/>
                  <a:gd name="T32" fmla="*/ 8 w 74"/>
                  <a:gd name="T33" fmla="*/ 41 h 121"/>
                  <a:gd name="T34" fmla="*/ 28 w 74"/>
                  <a:gd name="T35" fmla="*/ 36 h 121"/>
                  <a:gd name="T36" fmla="*/ 28 w 74"/>
                  <a:gd name="T37" fmla="*/ 35 h 121"/>
                  <a:gd name="T38" fmla="*/ 34 w 74"/>
                  <a:gd name="T39" fmla="*/ 26 h 121"/>
                  <a:gd name="T40" fmla="*/ 34 w 74"/>
                  <a:gd name="T41" fmla="*/ 0 h 121"/>
                  <a:gd name="T42" fmla="*/ 0 w 74"/>
                  <a:gd name="T43" fmla="*/ 37 h 121"/>
                  <a:gd name="T44" fmla="*/ 0 w 74"/>
                  <a:gd name="T45" fmla="*/ 84 h 121"/>
                  <a:gd name="T46" fmla="*/ 37 w 74"/>
                  <a:gd name="T47" fmla="*/ 121 h 121"/>
                  <a:gd name="T48" fmla="*/ 74 w 74"/>
                  <a:gd name="T49" fmla="*/ 84 h 121"/>
                  <a:gd name="T50" fmla="*/ 74 w 74"/>
                  <a:gd name="T51" fmla="*/ 37 h 121"/>
                  <a:gd name="T52" fmla="*/ 40 w 74"/>
                  <a:gd name="T53" fmla="*/ 0 h 121"/>
                  <a:gd name="T54" fmla="*/ 39 w 74"/>
                  <a:gd name="T55" fmla="*/ 114 h 121"/>
                  <a:gd name="T56" fmla="*/ 6 w 74"/>
                  <a:gd name="T57" fmla="*/ 81 h 121"/>
                  <a:gd name="T58" fmla="*/ 6 w 74"/>
                  <a:gd name="T59" fmla="*/ 81 h 121"/>
                  <a:gd name="T60" fmla="*/ 43 w 74"/>
                  <a:gd name="T61" fmla="*/ 111 h 121"/>
                  <a:gd name="T62" fmla="*/ 59 w 74"/>
                  <a:gd name="T63" fmla="*/ 106 h 121"/>
                  <a:gd name="T64" fmla="*/ 39 w 74"/>
                  <a:gd name="T65" fmla="*/ 11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" h="121">
                    <a:moveTo>
                      <a:pt x="40" y="0"/>
                    </a:moveTo>
                    <a:cubicBezTo>
                      <a:pt x="40" y="26"/>
                      <a:pt x="40" y="26"/>
                      <a:pt x="40" y="26"/>
                    </a:cubicBezTo>
                    <a:cubicBezTo>
                      <a:pt x="44" y="27"/>
                      <a:pt x="47" y="30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53" y="37"/>
                      <a:pt x="60" y="39"/>
                      <a:pt x="66" y="41"/>
                    </a:cubicBezTo>
                    <a:cubicBezTo>
                      <a:pt x="67" y="41"/>
                      <a:pt x="68" y="42"/>
                      <a:pt x="68" y="43"/>
                    </a:cubicBezTo>
                    <a:cubicBezTo>
                      <a:pt x="69" y="43"/>
                      <a:pt x="69" y="44"/>
                      <a:pt x="68" y="45"/>
                    </a:cubicBezTo>
                    <a:cubicBezTo>
                      <a:pt x="68" y="47"/>
                      <a:pt x="66" y="47"/>
                      <a:pt x="64" y="47"/>
                    </a:cubicBezTo>
                    <a:cubicBezTo>
                      <a:pt x="59" y="45"/>
                      <a:pt x="53" y="43"/>
                      <a:pt x="47" y="42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52"/>
                      <a:pt x="42" y="56"/>
                      <a:pt x="37" y="56"/>
                    </a:cubicBezTo>
                    <a:cubicBezTo>
                      <a:pt x="32" y="56"/>
                      <a:pt x="28" y="52"/>
                      <a:pt x="28" y="47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1" y="43"/>
                      <a:pt x="15" y="45"/>
                      <a:pt x="10" y="47"/>
                    </a:cubicBezTo>
                    <a:cubicBezTo>
                      <a:pt x="8" y="47"/>
                      <a:pt x="6" y="47"/>
                      <a:pt x="6" y="45"/>
                    </a:cubicBezTo>
                    <a:cubicBezTo>
                      <a:pt x="5" y="44"/>
                      <a:pt x="6" y="43"/>
                      <a:pt x="6" y="43"/>
                    </a:cubicBezTo>
                    <a:cubicBezTo>
                      <a:pt x="6" y="42"/>
                      <a:pt x="7" y="41"/>
                      <a:pt x="8" y="41"/>
                    </a:cubicBezTo>
                    <a:cubicBezTo>
                      <a:pt x="14" y="39"/>
                      <a:pt x="21" y="37"/>
                      <a:pt x="28" y="36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0"/>
                      <a:pt x="30" y="27"/>
                      <a:pt x="34" y="26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2"/>
                      <a:pt x="0" y="18"/>
                      <a:pt x="0" y="3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105"/>
                      <a:pt x="17" y="121"/>
                      <a:pt x="37" y="121"/>
                    </a:cubicBezTo>
                    <a:cubicBezTo>
                      <a:pt x="57" y="121"/>
                      <a:pt x="74" y="105"/>
                      <a:pt x="74" y="84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18"/>
                      <a:pt x="59" y="2"/>
                      <a:pt x="40" y="0"/>
                    </a:cubicBezTo>
                    <a:close/>
                    <a:moveTo>
                      <a:pt x="39" y="114"/>
                    </a:moveTo>
                    <a:cubicBezTo>
                      <a:pt x="20" y="114"/>
                      <a:pt x="6" y="99"/>
                      <a:pt x="6" y="81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9" y="99"/>
                      <a:pt x="25" y="112"/>
                      <a:pt x="43" y="111"/>
                    </a:cubicBezTo>
                    <a:cubicBezTo>
                      <a:pt x="49" y="111"/>
                      <a:pt x="55" y="109"/>
                      <a:pt x="59" y="106"/>
                    </a:cubicBezTo>
                    <a:cubicBezTo>
                      <a:pt x="54" y="111"/>
                      <a:pt x="47" y="114"/>
                      <a:pt x="39" y="1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3AE20F1E-E6BC-48DE-B462-EC397A33C5AF}"/>
              </a:ext>
            </a:extLst>
          </p:cNvPr>
          <p:cNvGrpSpPr/>
          <p:nvPr/>
        </p:nvGrpSpPr>
        <p:grpSpPr>
          <a:xfrm>
            <a:off x="5165358" y="3024159"/>
            <a:ext cx="1673453" cy="1554163"/>
            <a:chOff x="5411106" y="3013528"/>
            <a:chExt cx="1673453" cy="1554163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xmlns="" id="{B387C133-8739-46C6-9674-ED3F383050CB}"/>
                </a:ext>
              </a:extLst>
            </p:cNvPr>
            <p:cNvSpPr/>
            <p:nvPr/>
          </p:nvSpPr>
          <p:spPr>
            <a:xfrm>
              <a:off x="5411106" y="3013528"/>
              <a:ext cx="1673453" cy="1554163"/>
            </a:xfrm>
            <a:prstGeom prst="rect">
              <a:avLst/>
            </a:prstGeom>
            <a:solidFill>
              <a:srgbClr val="B0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E6AB1FB2-7EE6-4E75-807D-B8D78589893A}"/>
                </a:ext>
              </a:extLst>
            </p:cNvPr>
            <p:cNvGrpSpPr/>
            <p:nvPr/>
          </p:nvGrpSpPr>
          <p:grpSpPr>
            <a:xfrm>
              <a:off x="5905961" y="3452044"/>
              <a:ext cx="803811" cy="530736"/>
              <a:chOff x="5842000" y="3514726"/>
              <a:chExt cx="579438" cy="382588"/>
            </a:xfrm>
          </p:grpSpPr>
          <p:sp>
            <p:nvSpPr>
              <p:cNvPr id="99" name="Freeform 14">
                <a:extLst>
                  <a:ext uri="{FF2B5EF4-FFF2-40B4-BE49-F238E27FC236}">
                    <a16:creationId xmlns:a16="http://schemas.microsoft.com/office/drawing/2014/main" xmlns="" id="{EB81FDDD-3C88-4DBD-83AF-323DC0EFD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9313" y="3514726"/>
                <a:ext cx="492125" cy="301625"/>
              </a:xfrm>
              <a:custGeom>
                <a:avLst/>
                <a:gdLst>
                  <a:gd name="T0" fmla="*/ 127 w 131"/>
                  <a:gd name="T1" fmla="*/ 0 h 79"/>
                  <a:gd name="T2" fmla="*/ 3 w 131"/>
                  <a:gd name="T3" fmla="*/ 0 h 79"/>
                  <a:gd name="T4" fmla="*/ 0 w 131"/>
                  <a:gd name="T5" fmla="*/ 4 h 79"/>
                  <a:gd name="T6" fmla="*/ 3 w 131"/>
                  <a:gd name="T7" fmla="*/ 7 h 79"/>
                  <a:gd name="T8" fmla="*/ 124 w 131"/>
                  <a:gd name="T9" fmla="*/ 7 h 79"/>
                  <a:gd name="T10" fmla="*/ 124 w 131"/>
                  <a:gd name="T11" fmla="*/ 75 h 79"/>
                  <a:gd name="T12" fmla="*/ 127 w 131"/>
                  <a:gd name="T13" fmla="*/ 79 h 79"/>
                  <a:gd name="T14" fmla="*/ 131 w 131"/>
                  <a:gd name="T15" fmla="*/ 75 h 79"/>
                  <a:gd name="T16" fmla="*/ 131 w 131"/>
                  <a:gd name="T17" fmla="*/ 4 h 79"/>
                  <a:gd name="T18" fmla="*/ 127 w 131"/>
                  <a:gd name="T1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79">
                    <a:moveTo>
                      <a:pt x="12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5"/>
                      <a:pt x="124" y="75"/>
                      <a:pt x="124" y="75"/>
                    </a:cubicBezTo>
                    <a:cubicBezTo>
                      <a:pt x="124" y="77"/>
                      <a:pt x="125" y="79"/>
                      <a:pt x="127" y="79"/>
                    </a:cubicBezTo>
                    <a:cubicBezTo>
                      <a:pt x="129" y="79"/>
                      <a:pt x="131" y="77"/>
                      <a:pt x="131" y="75"/>
                    </a:cubicBezTo>
                    <a:cubicBezTo>
                      <a:pt x="131" y="4"/>
                      <a:pt x="131" y="4"/>
                      <a:pt x="131" y="4"/>
                    </a:cubicBezTo>
                    <a:cubicBezTo>
                      <a:pt x="131" y="2"/>
                      <a:pt x="129" y="0"/>
                      <a:pt x="1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0" name="Freeform 15">
                <a:extLst>
                  <a:ext uri="{FF2B5EF4-FFF2-40B4-BE49-F238E27FC236}">
                    <a16:creationId xmlns:a16="http://schemas.microsoft.com/office/drawing/2014/main" xmlns="" id="{1D5F9958-9916-4969-9569-A3F09DAEC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1213" y="3552826"/>
                <a:ext cx="493713" cy="298450"/>
              </a:xfrm>
              <a:custGeom>
                <a:avLst/>
                <a:gdLst>
                  <a:gd name="T0" fmla="*/ 127 w 131"/>
                  <a:gd name="T1" fmla="*/ 0 h 78"/>
                  <a:gd name="T2" fmla="*/ 3 w 131"/>
                  <a:gd name="T3" fmla="*/ 0 h 78"/>
                  <a:gd name="T4" fmla="*/ 0 w 131"/>
                  <a:gd name="T5" fmla="*/ 3 h 78"/>
                  <a:gd name="T6" fmla="*/ 3 w 131"/>
                  <a:gd name="T7" fmla="*/ 7 h 78"/>
                  <a:gd name="T8" fmla="*/ 123 w 131"/>
                  <a:gd name="T9" fmla="*/ 7 h 78"/>
                  <a:gd name="T10" fmla="*/ 123 w 131"/>
                  <a:gd name="T11" fmla="*/ 75 h 78"/>
                  <a:gd name="T12" fmla="*/ 127 w 131"/>
                  <a:gd name="T13" fmla="*/ 78 h 78"/>
                  <a:gd name="T14" fmla="*/ 131 w 131"/>
                  <a:gd name="T15" fmla="*/ 75 h 78"/>
                  <a:gd name="T16" fmla="*/ 131 w 131"/>
                  <a:gd name="T17" fmla="*/ 3 h 78"/>
                  <a:gd name="T18" fmla="*/ 127 w 131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78">
                    <a:moveTo>
                      <a:pt x="12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5"/>
                      <a:pt x="123" y="75"/>
                      <a:pt x="123" y="75"/>
                    </a:cubicBezTo>
                    <a:cubicBezTo>
                      <a:pt x="123" y="77"/>
                      <a:pt x="125" y="78"/>
                      <a:pt x="127" y="78"/>
                    </a:cubicBezTo>
                    <a:cubicBezTo>
                      <a:pt x="129" y="78"/>
                      <a:pt x="131" y="77"/>
                      <a:pt x="131" y="75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31" y="1"/>
                      <a:pt x="129" y="0"/>
                      <a:pt x="1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1" name="Freeform 16">
                <a:extLst>
                  <a:ext uri="{FF2B5EF4-FFF2-40B4-BE49-F238E27FC236}">
                    <a16:creationId xmlns:a16="http://schemas.microsoft.com/office/drawing/2014/main" xmlns="" id="{0201E2BB-AE6C-4DFD-9852-FA63252A75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2000" y="3587751"/>
                <a:ext cx="504825" cy="309563"/>
              </a:xfrm>
              <a:custGeom>
                <a:avLst/>
                <a:gdLst>
                  <a:gd name="T0" fmla="*/ 129 w 134"/>
                  <a:gd name="T1" fmla="*/ 0 h 81"/>
                  <a:gd name="T2" fmla="*/ 5 w 134"/>
                  <a:gd name="T3" fmla="*/ 0 h 81"/>
                  <a:gd name="T4" fmla="*/ 0 w 134"/>
                  <a:gd name="T5" fmla="*/ 5 h 81"/>
                  <a:gd name="T6" fmla="*/ 0 w 134"/>
                  <a:gd name="T7" fmla="*/ 76 h 81"/>
                  <a:gd name="T8" fmla="*/ 5 w 134"/>
                  <a:gd name="T9" fmla="*/ 81 h 81"/>
                  <a:gd name="T10" fmla="*/ 129 w 134"/>
                  <a:gd name="T11" fmla="*/ 81 h 81"/>
                  <a:gd name="T12" fmla="*/ 134 w 134"/>
                  <a:gd name="T13" fmla="*/ 76 h 81"/>
                  <a:gd name="T14" fmla="*/ 134 w 134"/>
                  <a:gd name="T15" fmla="*/ 5 h 81"/>
                  <a:gd name="T16" fmla="*/ 129 w 134"/>
                  <a:gd name="T17" fmla="*/ 0 h 81"/>
                  <a:gd name="T18" fmla="*/ 124 w 134"/>
                  <a:gd name="T19" fmla="*/ 72 h 81"/>
                  <a:gd name="T20" fmla="*/ 10 w 134"/>
                  <a:gd name="T21" fmla="*/ 72 h 81"/>
                  <a:gd name="T22" fmla="*/ 10 w 134"/>
                  <a:gd name="T23" fmla="*/ 10 h 81"/>
                  <a:gd name="T24" fmla="*/ 124 w 134"/>
                  <a:gd name="T25" fmla="*/ 10 h 81"/>
                  <a:gd name="T26" fmla="*/ 124 w 134"/>
                  <a:gd name="T27" fmla="*/ 7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4" h="81">
                    <a:moveTo>
                      <a:pt x="12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2" y="81"/>
                      <a:pt x="5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31" y="81"/>
                      <a:pt x="134" y="79"/>
                      <a:pt x="134" y="76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34" y="2"/>
                      <a:pt x="131" y="0"/>
                      <a:pt x="129" y="0"/>
                    </a:cubicBezTo>
                    <a:close/>
                    <a:moveTo>
                      <a:pt x="124" y="72"/>
                    </a:move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2" name="Freeform 17">
                <a:extLst>
                  <a:ext uri="{FF2B5EF4-FFF2-40B4-BE49-F238E27FC236}">
                    <a16:creationId xmlns:a16="http://schemas.microsoft.com/office/drawing/2014/main" xmlns="" id="{D56E9FDE-4E25-40B5-8CCA-B91934CE8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1075" y="3683001"/>
                <a:ext cx="66675" cy="122238"/>
              </a:xfrm>
              <a:custGeom>
                <a:avLst/>
                <a:gdLst>
                  <a:gd name="T0" fmla="*/ 8 w 18"/>
                  <a:gd name="T1" fmla="*/ 23 h 32"/>
                  <a:gd name="T2" fmla="*/ 1 w 18"/>
                  <a:gd name="T3" fmla="*/ 22 h 32"/>
                  <a:gd name="T4" fmla="*/ 0 w 18"/>
                  <a:gd name="T5" fmla="*/ 26 h 32"/>
                  <a:gd name="T6" fmla="*/ 7 w 18"/>
                  <a:gd name="T7" fmla="*/ 28 h 32"/>
                  <a:gd name="T8" fmla="*/ 7 w 18"/>
                  <a:gd name="T9" fmla="*/ 32 h 32"/>
                  <a:gd name="T10" fmla="*/ 11 w 18"/>
                  <a:gd name="T11" fmla="*/ 32 h 32"/>
                  <a:gd name="T12" fmla="*/ 11 w 18"/>
                  <a:gd name="T13" fmla="*/ 28 h 32"/>
                  <a:gd name="T14" fmla="*/ 18 w 18"/>
                  <a:gd name="T15" fmla="*/ 20 h 32"/>
                  <a:gd name="T16" fmla="*/ 11 w 18"/>
                  <a:gd name="T17" fmla="*/ 13 h 32"/>
                  <a:gd name="T18" fmla="*/ 6 w 18"/>
                  <a:gd name="T19" fmla="*/ 10 h 32"/>
                  <a:gd name="T20" fmla="*/ 10 w 18"/>
                  <a:gd name="T21" fmla="*/ 8 h 32"/>
                  <a:gd name="T22" fmla="*/ 15 w 18"/>
                  <a:gd name="T23" fmla="*/ 9 h 32"/>
                  <a:gd name="T24" fmla="*/ 17 w 18"/>
                  <a:gd name="T25" fmla="*/ 5 h 32"/>
                  <a:gd name="T26" fmla="*/ 11 w 18"/>
                  <a:gd name="T27" fmla="*/ 3 h 32"/>
                  <a:gd name="T28" fmla="*/ 11 w 18"/>
                  <a:gd name="T29" fmla="*/ 0 h 32"/>
                  <a:gd name="T30" fmla="*/ 7 w 18"/>
                  <a:gd name="T31" fmla="*/ 0 h 32"/>
                  <a:gd name="T32" fmla="*/ 7 w 18"/>
                  <a:gd name="T33" fmla="*/ 4 h 32"/>
                  <a:gd name="T34" fmla="*/ 0 w 18"/>
                  <a:gd name="T35" fmla="*/ 10 h 32"/>
                  <a:gd name="T36" fmla="*/ 7 w 18"/>
                  <a:gd name="T37" fmla="*/ 18 h 32"/>
                  <a:gd name="T38" fmla="*/ 12 w 18"/>
                  <a:gd name="T39" fmla="*/ 21 h 32"/>
                  <a:gd name="T40" fmla="*/ 8 w 18"/>
                  <a:gd name="T41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32">
                    <a:moveTo>
                      <a:pt x="8" y="23"/>
                    </a:moveTo>
                    <a:cubicBezTo>
                      <a:pt x="5" y="23"/>
                      <a:pt x="3" y="23"/>
                      <a:pt x="1" y="2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27"/>
                      <a:pt x="4" y="28"/>
                      <a:pt x="7" y="28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5" y="27"/>
                      <a:pt x="18" y="24"/>
                      <a:pt x="18" y="20"/>
                    </a:cubicBezTo>
                    <a:cubicBezTo>
                      <a:pt x="18" y="17"/>
                      <a:pt x="16" y="15"/>
                      <a:pt x="11" y="13"/>
                    </a:cubicBezTo>
                    <a:cubicBezTo>
                      <a:pt x="8" y="12"/>
                      <a:pt x="6" y="11"/>
                      <a:pt x="6" y="10"/>
                    </a:cubicBezTo>
                    <a:cubicBezTo>
                      <a:pt x="6" y="9"/>
                      <a:pt x="7" y="8"/>
                      <a:pt x="10" y="8"/>
                    </a:cubicBezTo>
                    <a:cubicBezTo>
                      <a:pt x="13" y="8"/>
                      <a:pt x="14" y="8"/>
                      <a:pt x="15" y="9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4"/>
                      <a:pt x="13" y="3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3" y="4"/>
                      <a:pt x="0" y="7"/>
                      <a:pt x="0" y="10"/>
                    </a:cubicBezTo>
                    <a:cubicBezTo>
                      <a:pt x="0" y="14"/>
                      <a:pt x="3" y="16"/>
                      <a:pt x="7" y="18"/>
                    </a:cubicBezTo>
                    <a:cubicBezTo>
                      <a:pt x="10" y="19"/>
                      <a:pt x="12" y="20"/>
                      <a:pt x="12" y="21"/>
                    </a:cubicBezTo>
                    <a:cubicBezTo>
                      <a:pt x="12" y="23"/>
                      <a:pt x="10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Oval 18">
                <a:extLst>
                  <a:ext uri="{FF2B5EF4-FFF2-40B4-BE49-F238E27FC236}">
                    <a16:creationId xmlns:a16="http://schemas.microsoft.com/office/drawing/2014/main" xmlns="" id="{A7239559-BE9C-427F-BDCA-C26C692FCB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99188" y="3721101"/>
                <a:ext cx="41275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4" name="Oval 19">
                <a:extLst>
                  <a:ext uri="{FF2B5EF4-FFF2-40B4-BE49-F238E27FC236}">
                    <a16:creationId xmlns:a16="http://schemas.microsoft.com/office/drawing/2014/main" xmlns="" id="{D81306BF-6D5F-4DB9-85C3-346A222116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6775" y="3721101"/>
                <a:ext cx="42863" cy="428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5" name="Freeform 20">
                <a:extLst>
                  <a:ext uri="{FF2B5EF4-FFF2-40B4-BE49-F238E27FC236}">
                    <a16:creationId xmlns:a16="http://schemas.microsoft.com/office/drawing/2014/main" xmlns="" id="{71239940-B37F-4544-AE19-877E7D335F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91213" y="3636963"/>
                <a:ext cx="406400" cy="211138"/>
              </a:xfrm>
              <a:custGeom>
                <a:avLst/>
                <a:gdLst>
                  <a:gd name="T0" fmla="*/ 2 w 108"/>
                  <a:gd name="T1" fmla="*/ 48 h 55"/>
                  <a:gd name="T2" fmla="*/ 8 w 108"/>
                  <a:gd name="T3" fmla="*/ 53 h 55"/>
                  <a:gd name="T4" fmla="*/ 8 w 108"/>
                  <a:gd name="T5" fmla="*/ 54 h 55"/>
                  <a:gd name="T6" fmla="*/ 9 w 108"/>
                  <a:gd name="T7" fmla="*/ 55 h 55"/>
                  <a:gd name="T8" fmla="*/ 10 w 108"/>
                  <a:gd name="T9" fmla="*/ 55 h 55"/>
                  <a:gd name="T10" fmla="*/ 98 w 108"/>
                  <a:gd name="T11" fmla="*/ 55 h 55"/>
                  <a:gd name="T12" fmla="*/ 99 w 108"/>
                  <a:gd name="T13" fmla="*/ 55 h 55"/>
                  <a:gd name="T14" fmla="*/ 100 w 108"/>
                  <a:gd name="T15" fmla="*/ 53 h 55"/>
                  <a:gd name="T16" fmla="*/ 105 w 108"/>
                  <a:gd name="T17" fmla="*/ 48 h 55"/>
                  <a:gd name="T18" fmla="*/ 106 w 108"/>
                  <a:gd name="T19" fmla="*/ 48 h 55"/>
                  <a:gd name="T20" fmla="*/ 107 w 108"/>
                  <a:gd name="T21" fmla="*/ 47 h 55"/>
                  <a:gd name="T22" fmla="*/ 108 w 108"/>
                  <a:gd name="T23" fmla="*/ 46 h 55"/>
                  <a:gd name="T24" fmla="*/ 108 w 108"/>
                  <a:gd name="T25" fmla="*/ 9 h 55"/>
                  <a:gd name="T26" fmla="*/ 107 w 108"/>
                  <a:gd name="T27" fmla="*/ 8 h 55"/>
                  <a:gd name="T28" fmla="*/ 106 w 108"/>
                  <a:gd name="T29" fmla="*/ 8 h 55"/>
                  <a:gd name="T30" fmla="*/ 100 w 108"/>
                  <a:gd name="T31" fmla="*/ 2 h 55"/>
                  <a:gd name="T32" fmla="*/ 98 w 108"/>
                  <a:gd name="T33" fmla="*/ 2 h 55"/>
                  <a:gd name="T34" fmla="*/ 100 w 108"/>
                  <a:gd name="T35" fmla="*/ 2 h 55"/>
                  <a:gd name="T36" fmla="*/ 99 w 108"/>
                  <a:gd name="T37" fmla="*/ 1 h 55"/>
                  <a:gd name="T38" fmla="*/ 98 w 108"/>
                  <a:gd name="T39" fmla="*/ 0 h 55"/>
                  <a:gd name="T40" fmla="*/ 10 w 108"/>
                  <a:gd name="T41" fmla="*/ 0 h 55"/>
                  <a:gd name="T42" fmla="*/ 9 w 108"/>
                  <a:gd name="T43" fmla="*/ 1 h 55"/>
                  <a:gd name="T44" fmla="*/ 8 w 108"/>
                  <a:gd name="T45" fmla="*/ 2 h 55"/>
                  <a:gd name="T46" fmla="*/ 2 w 108"/>
                  <a:gd name="T47" fmla="*/ 8 h 55"/>
                  <a:gd name="T48" fmla="*/ 1 w 108"/>
                  <a:gd name="T49" fmla="*/ 8 h 55"/>
                  <a:gd name="T50" fmla="*/ 0 w 108"/>
                  <a:gd name="T51" fmla="*/ 9 h 55"/>
                  <a:gd name="T52" fmla="*/ 0 w 108"/>
                  <a:gd name="T53" fmla="*/ 46 h 55"/>
                  <a:gd name="T54" fmla="*/ 1 w 108"/>
                  <a:gd name="T55" fmla="*/ 47 h 55"/>
                  <a:gd name="T56" fmla="*/ 2 w 108"/>
                  <a:gd name="T57" fmla="*/ 48 h 55"/>
                  <a:gd name="T58" fmla="*/ 88 w 108"/>
                  <a:gd name="T59" fmla="*/ 19 h 55"/>
                  <a:gd name="T60" fmla="*/ 96 w 108"/>
                  <a:gd name="T61" fmla="*/ 28 h 55"/>
                  <a:gd name="T62" fmla="*/ 88 w 108"/>
                  <a:gd name="T63" fmla="*/ 36 h 55"/>
                  <a:gd name="T64" fmla="*/ 79 w 108"/>
                  <a:gd name="T65" fmla="*/ 28 h 55"/>
                  <a:gd name="T66" fmla="*/ 88 w 108"/>
                  <a:gd name="T67" fmla="*/ 19 h 55"/>
                  <a:gd name="T68" fmla="*/ 54 w 108"/>
                  <a:gd name="T69" fmla="*/ 7 h 55"/>
                  <a:gd name="T70" fmla="*/ 75 w 108"/>
                  <a:gd name="T71" fmla="*/ 28 h 55"/>
                  <a:gd name="T72" fmla="*/ 54 w 108"/>
                  <a:gd name="T73" fmla="*/ 48 h 55"/>
                  <a:gd name="T74" fmla="*/ 33 w 108"/>
                  <a:gd name="T75" fmla="*/ 28 h 55"/>
                  <a:gd name="T76" fmla="*/ 54 w 108"/>
                  <a:gd name="T77" fmla="*/ 7 h 55"/>
                  <a:gd name="T78" fmla="*/ 20 w 108"/>
                  <a:gd name="T79" fmla="*/ 19 h 55"/>
                  <a:gd name="T80" fmla="*/ 29 w 108"/>
                  <a:gd name="T81" fmla="*/ 28 h 55"/>
                  <a:gd name="T82" fmla="*/ 20 w 108"/>
                  <a:gd name="T83" fmla="*/ 36 h 55"/>
                  <a:gd name="T84" fmla="*/ 12 w 108"/>
                  <a:gd name="T85" fmla="*/ 28 h 55"/>
                  <a:gd name="T86" fmla="*/ 20 w 108"/>
                  <a:gd name="T87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8" h="55">
                    <a:moveTo>
                      <a:pt x="2" y="48"/>
                    </a:moveTo>
                    <a:cubicBezTo>
                      <a:pt x="5" y="47"/>
                      <a:pt x="8" y="50"/>
                      <a:pt x="8" y="53"/>
                    </a:cubicBezTo>
                    <a:cubicBezTo>
                      <a:pt x="8" y="53"/>
                      <a:pt x="8" y="54"/>
                      <a:pt x="8" y="54"/>
                    </a:cubicBezTo>
                    <a:cubicBezTo>
                      <a:pt x="8" y="54"/>
                      <a:pt x="8" y="55"/>
                      <a:pt x="9" y="55"/>
                    </a:cubicBezTo>
                    <a:cubicBezTo>
                      <a:pt x="9" y="55"/>
                      <a:pt x="9" y="55"/>
                      <a:pt x="10" y="55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99" y="54"/>
                      <a:pt x="100" y="54"/>
                      <a:pt x="100" y="53"/>
                    </a:cubicBezTo>
                    <a:cubicBezTo>
                      <a:pt x="100" y="50"/>
                      <a:pt x="102" y="48"/>
                      <a:pt x="105" y="48"/>
                    </a:cubicBezTo>
                    <a:cubicBezTo>
                      <a:pt x="106" y="48"/>
                      <a:pt x="106" y="48"/>
                      <a:pt x="106" y="48"/>
                    </a:cubicBezTo>
                    <a:cubicBezTo>
                      <a:pt x="107" y="48"/>
                      <a:pt x="107" y="48"/>
                      <a:pt x="107" y="47"/>
                    </a:cubicBezTo>
                    <a:cubicBezTo>
                      <a:pt x="108" y="47"/>
                      <a:pt x="108" y="47"/>
                      <a:pt x="108" y="46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9"/>
                      <a:pt x="108" y="8"/>
                      <a:pt x="107" y="8"/>
                    </a:cubicBezTo>
                    <a:cubicBezTo>
                      <a:pt x="107" y="8"/>
                      <a:pt x="107" y="8"/>
                      <a:pt x="106" y="8"/>
                    </a:cubicBezTo>
                    <a:cubicBezTo>
                      <a:pt x="103" y="8"/>
                      <a:pt x="100" y="6"/>
                      <a:pt x="100" y="2"/>
                    </a:cubicBezTo>
                    <a:cubicBezTo>
                      <a:pt x="98" y="2"/>
                      <a:pt x="98" y="2"/>
                      <a:pt x="98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0" y="1"/>
                      <a:pt x="100" y="1"/>
                      <a:pt x="99" y="1"/>
                    </a:cubicBezTo>
                    <a:cubicBezTo>
                      <a:pt x="99" y="0"/>
                      <a:pt x="99" y="0"/>
                      <a:pt x="9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6"/>
                      <a:pt x="5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7"/>
                      <a:pt x="1" y="47"/>
                    </a:cubicBezTo>
                    <a:cubicBezTo>
                      <a:pt x="1" y="48"/>
                      <a:pt x="1" y="48"/>
                      <a:pt x="2" y="48"/>
                    </a:cubicBezTo>
                    <a:close/>
                    <a:moveTo>
                      <a:pt x="88" y="19"/>
                    </a:moveTo>
                    <a:cubicBezTo>
                      <a:pt x="92" y="19"/>
                      <a:pt x="96" y="23"/>
                      <a:pt x="96" y="28"/>
                    </a:cubicBezTo>
                    <a:cubicBezTo>
                      <a:pt x="96" y="32"/>
                      <a:pt x="92" y="36"/>
                      <a:pt x="88" y="36"/>
                    </a:cubicBezTo>
                    <a:cubicBezTo>
                      <a:pt x="83" y="36"/>
                      <a:pt x="79" y="32"/>
                      <a:pt x="79" y="28"/>
                    </a:cubicBezTo>
                    <a:cubicBezTo>
                      <a:pt x="79" y="23"/>
                      <a:pt x="83" y="19"/>
                      <a:pt x="88" y="19"/>
                    </a:cubicBezTo>
                    <a:close/>
                    <a:moveTo>
                      <a:pt x="54" y="7"/>
                    </a:moveTo>
                    <a:cubicBezTo>
                      <a:pt x="65" y="7"/>
                      <a:pt x="75" y="16"/>
                      <a:pt x="75" y="28"/>
                    </a:cubicBezTo>
                    <a:cubicBezTo>
                      <a:pt x="75" y="39"/>
                      <a:pt x="65" y="48"/>
                      <a:pt x="54" y="48"/>
                    </a:cubicBezTo>
                    <a:cubicBezTo>
                      <a:pt x="42" y="48"/>
                      <a:pt x="33" y="39"/>
                      <a:pt x="33" y="28"/>
                    </a:cubicBezTo>
                    <a:cubicBezTo>
                      <a:pt x="33" y="16"/>
                      <a:pt x="42" y="7"/>
                      <a:pt x="54" y="7"/>
                    </a:cubicBezTo>
                    <a:close/>
                    <a:moveTo>
                      <a:pt x="20" y="19"/>
                    </a:moveTo>
                    <a:cubicBezTo>
                      <a:pt x="25" y="19"/>
                      <a:pt x="29" y="23"/>
                      <a:pt x="29" y="28"/>
                    </a:cubicBezTo>
                    <a:cubicBezTo>
                      <a:pt x="29" y="32"/>
                      <a:pt x="25" y="36"/>
                      <a:pt x="20" y="36"/>
                    </a:cubicBezTo>
                    <a:cubicBezTo>
                      <a:pt x="16" y="36"/>
                      <a:pt x="12" y="32"/>
                      <a:pt x="12" y="28"/>
                    </a:cubicBezTo>
                    <a:cubicBezTo>
                      <a:pt x="12" y="23"/>
                      <a:pt x="16" y="19"/>
                      <a:pt x="2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59F3FC0C-1DFF-4847-8D8C-5BF4CB190AF5}"/>
              </a:ext>
            </a:extLst>
          </p:cNvPr>
          <p:cNvGrpSpPr/>
          <p:nvPr/>
        </p:nvGrpSpPr>
        <p:grpSpPr>
          <a:xfrm>
            <a:off x="6895366" y="3024159"/>
            <a:ext cx="1673453" cy="1554163"/>
            <a:chOff x="7141114" y="3013528"/>
            <a:chExt cx="1673453" cy="1554163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AF2BC29C-99CA-4F7A-A35F-953CAA08DA75}"/>
                </a:ext>
              </a:extLst>
            </p:cNvPr>
            <p:cNvSpPr/>
            <p:nvPr/>
          </p:nvSpPr>
          <p:spPr>
            <a:xfrm>
              <a:off x="7141114" y="3013528"/>
              <a:ext cx="1673453" cy="1554163"/>
            </a:xfrm>
            <a:prstGeom prst="rect">
              <a:avLst/>
            </a:prstGeom>
            <a:solidFill>
              <a:srgbClr val="E1C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FFA93DFF-EDB9-47CE-A220-4023E72508ED}"/>
                </a:ext>
              </a:extLst>
            </p:cNvPr>
            <p:cNvGrpSpPr/>
            <p:nvPr/>
          </p:nvGrpSpPr>
          <p:grpSpPr>
            <a:xfrm>
              <a:off x="7645815" y="3281445"/>
              <a:ext cx="702250" cy="702250"/>
              <a:chOff x="8051800" y="3355389"/>
              <a:chExt cx="546100" cy="546100"/>
            </a:xfrm>
          </p:grpSpPr>
          <p:sp>
            <p:nvSpPr>
              <p:cNvPr id="109" name="Freeform 21">
                <a:extLst>
                  <a:ext uri="{FF2B5EF4-FFF2-40B4-BE49-F238E27FC236}">
                    <a16:creationId xmlns:a16="http://schemas.microsoft.com/office/drawing/2014/main" xmlns="" id="{4B7FF9C0-B69B-4952-A032-2BADA0BA11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86763" y="3548063"/>
                <a:ext cx="71438" cy="69850"/>
              </a:xfrm>
              <a:custGeom>
                <a:avLst/>
                <a:gdLst>
                  <a:gd name="T0" fmla="*/ 9 w 19"/>
                  <a:gd name="T1" fmla="*/ 18 h 18"/>
                  <a:gd name="T2" fmla="*/ 13 w 19"/>
                  <a:gd name="T3" fmla="*/ 17 h 18"/>
                  <a:gd name="T4" fmla="*/ 16 w 19"/>
                  <a:gd name="T5" fmla="*/ 5 h 18"/>
                  <a:gd name="T6" fmla="*/ 5 w 19"/>
                  <a:gd name="T7" fmla="*/ 2 h 18"/>
                  <a:gd name="T8" fmla="*/ 1 w 19"/>
                  <a:gd name="T9" fmla="*/ 7 h 18"/>
                  <a:gd name="T10" fmla="*/ 1 w 19"/>
                  <a:gd name="T11" fmla="*/ 14 h 18"/>
                  <a:gd name="T12" fmla="*/ 9 w 19"/>
                  <a:gd name="T13" fmla="*/ 18 h 18"/>
                  <a:gd name="T14" fmla="*/ 3 w 19"/>
                  <a:gd name="T15" fmla="*/ 8 h 18"/>
                  <a:gd name="T16" fmla="*/ 6 w 19"/>
                  <a:gd name="T17" fmla="*/ 5 h 18"/>
                  <a:gd name="T18" fmla="*/ 9 w 19"/>
                  <a:gd name="T19" fmla="*/ 4 h 18"/>
                  <a:gd name="T20" fmla="*/ 14 w 19"/>
                  <a:gd name="T21" fmla="*/ 7 h 18"/>
                  <a:gd name="T22" fmla="*/ 12 w 19"/>
                  <a:gd name="T23" fmla="*/ 14 h 18"/>
                  <a:gd name="T24" fmla="*/ 4 w 19"/>
                  <a:gd name="T25" fmla="*/ 12 h 18"/>
                  <a:gd name="T26" fmla="*/ 3 w 19"/>
                  <a:gd name="T2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8">
                    <a:moveTo>
                      <a:pt x="9" y="18"/>
                    </a:moveTo>
                    <a:cubicBezTo>
                      <a:pt x="10" y="18"/>
                      <a:pt x="12" y="18"/>
                      <a:pt x="13" y="17"/>
                    </a:cubicBezTo>
                    <a:cubicBezTo>
                      <a:pt x="17" y="15"/>
                      <a:pt x="19" y="9"/>
                      <a:pt x="16" y="5"/>
                    </a:cubicBezTo>
                    <a:cubicBezTo>
                      <a:pt x="14" y="1"/>
                      <a:pt x="9" y="0"/>
                      <a:pt x="5" y="2"/>
                    </a:cubicBezTo>
                    <a:cubicBezTo>
                      <a:pt x="3" y="3"/>
                      <a:pt x="1" y="5"/>
                      <a:pt x="1" y="7"/>
                    </a:cubicBezTo>
                    <a:cubicBezTo>
                      <a:pt x="0" y="9"/>
                      <a:pt x="0" y="12"/>
                      <a:pt x="1" y="14"/>
                    </a:cubicBezTo>
                    <a:cubicBezTo>
                      <a:pt x="3" y="16"/>
                      <a:pt x="6" y="18"/>
                      <a:pt x="9" y="18"/>
                    </a:cubicBezTo>
                    <a:close/>
                    <a:moveTo>
                      <a:pt x="3" y="8"/>
                    </a:moveTo>
                    <a:cubicBezTo>
                      <a:pt x="4" y="7"/>
                      <a:pt x="5" y="5"/>
                      <a:pt x="6" y="5"/>
                    </a:cubicBezTo>
                    <a:cubicBezTo>
                      <a:pt x="7" y="4"/>
                      <a:pt x="8" y="4"/>
                      <a:pt x="9" y="4"/>
                    </a:cubicBezTo>
                    <a:cubicBezTo>
                      <a:pt x="11" y="4"/>
                      <a:pt x="13" y="5"/>
                      <a:pt x="14" y="7"/>
                    </a:cubicBezTo>
                    <a:cubicBezTo>
                      <a:pt x="15" y="9"/>
                      <a:pt x="14" y="13"/>
                      <a:pt x="12" y="14"/>
                    </a:cubicBezTo>
                    <a:cubicBezTo>
                      <a:pt x="9" y="16"/>
                      <a:pt x="5" y="15"/>
                      <a:pt x="4" y="12"/>
                    </a:cubicBezTo>
                    <a:cubicBezTo>
                      <a:pt x="3" y="11"/>
                      <a:pt x="3" y="9"/>
                      <a:pt x="3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0" name="Freeform 22">
                <a:extLst>
                  <a:ext uri="{FF2B5EF4-FFF2-40B4-BE49-F238E27FC236}">
                    <a16:creationId xmlns:a16="http://schemas.microsoft.com/office/drawing/2014/main" xmlns="" id="{531B7E2C-A17F-4347-9D62-340AA89770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51800" y="3355389"/>
                <a:ext cx="546100" cy="546100"/>
              </a:xfrm>
              <a:custGeom>
                <a:avLst/>
                <a:gdLst>
                  <a:gd name="T0" fmla="*/ 22 w 145"/>
                  <a:gd name="T1" fmla="*/ 47 h 143"/>
                  <a:gd name="T2" fmla="*/ 100 w 145"/>
                  <a:gd name="T3" fmla="*/ 143 h 143"/>
                  <a:gd name="T4" fmla="*/ 143 w 145"/>
                  <a:gd name="T5" fmla="*/ 71 h 143"/>
                  <a:gd name="T6" fmla="*/ 104 w 145"/>
                  <a:gd name="T7" fmla="*/ 27 h 143"/>
                  <a:gd name="T8" fmla="*/ 100 w 145"/>
                  <a:gd name="T9" fmla="*/ 61 h 143"/>
                  <a:gd name="T10" fmla="*/ 42 w 145"/>
                  <a:gd name="T11" fmla="*/ 61 h 143"/>
                  <a:gd name="T12" fmla="*/ 91 w 145"/>
                  <a:gd name="T13" fmla="*/ 75 h 143"/>
                  <a:gd name="T14" fmla="*/ 92 w 145"/>
                  <a:gd name="T15" fmla="*/ 79 h 143"/>
                  <a:gd name="T16" fmla="*/ 94 w 145"/>
                  <a:gd name="T17" fmla="*/ 120 h 143"/>
                  <a:gd name="T18" fmla="*/ 93 w 145"/>
                  <a:gd name="T19" fmla="*/ 128 h 143"/>
                  <a:gd name="T20" fmla="*/ 19 w 145"/>
                  <a:gd name="T21" fmla="*/ 91 h 143"/>
                  <a:gd name="T22" fmla="*/ 17 w 145"/>
                  <a:gd name="T23" fmla="*/ 76 h 143"/>
                  <a:gd name="T24" fmla="*/ 20 w 145"/>
                  <a:gd name="T25" fmla="*/ 80 h 143"/>
                  <a:gd name="T26" fmla="*/ 20 w 145"/>
                  <a:gd name="T27" fmla="*/ 99 h 143"/>
                  <a:gd name="T28" fmla="*/ 19 w 145"/>
                  <a:gd name="T29" fmla="*/ 102 h 143"/>
                  <a:gd name="T30" fmla="*/ 17 w 145"/>
                  <a:gd name="T31" fmla="*/ 104 h 143"/>
                  <a:gd name="T32" fmla="*/ 19 w 145"/>
                  <a:gd name="T33" fmla="*/ 119 h 143"/>
                  <a:gd name="T34" fmla="*/ 20 w 145"/>
                  <a:gd name="T35" fmla="*/ 123 h 143"/>
                  <a:gd name="T36" fmla="*/ 19 w 145"/>
                  <a:gd name="T37" fmla="*/ 129 h 143"/>
                  <a:gd name="T38" fmla="*/ 72 w 145"/>
                  <a:gd name="T39" fmla="*/ 77 h 143"/>
                  <a:gd name="T40" fmla="*/ 77 w 145"/>
                  <a:gd name="T41" fmla="*/ 77 h 143"/>
                  <a:gd name="T42" fmla="*/ 73 w 145"/>
                  <a:gd name="T43" fmla="*/ 127 h 143"/>
                  <a:gd name="T44" fmla="*/ 65 w 145"/>
                  <a:gd name="T45" fmla="*/ 129 h 143"/>
                  <a:gd name="T46" fmla="*/ 67 w 145"/>
                  <a:gd name="T47" fmla="*/ 77 h 143"/>
                  <a:gd name="T48" fmla="*/ 69 w 145"/>
                  <a:gd name="T49" fmla="*/ 76 h 143"/>
                  <a:gd name="T50" fmla="*/ 54 w 145"/>
                  <a:gd name="T51" fmla="*/ 127 h 143"/>
                  <a:gd name="T52" fmla="*/ 53 w 145"/>
                  <a:gd name="T53" fmla="*/ 77 h 143"/>
                  <a:gd name="T54" fmla="*/ 58 w 145"/>
                  <a:gd name="T55" fmla="*/ 77 h 143"/>
                  <a:gd name="T56" fmla="*/ 46 w 145"/>
                  <a:gd name="T57" fmla="*/ 126 h 143"/>
                  <a:gd name="T58" fmla="*/ 42 w 145"/>
                  <a:gd name="T59" fmla="*/ 76 h 143"/>
                  <a:gd name="T60" fmla="*/ 43 w 145"/>
                  <a:gd name="T61" fmla="*/ 127 h 143"/>
                  <a:gd name="T62" fmla="*/ 41 w 145"/>
                  <a:gd name="T63" fmla="*/ 126 h 143"/>
                  <a:gd name="T64" fmla="*/ 84 w 145"/>
                  <a:gd name="T65" fmla="*/ 126 h 143"/>
                  <a:gd name="T66" fmla="*/ 80 w 145"/>
                  <a:gd name="T67" fmla="*/ 76 h 143"/>
                  <a:gd name="T68" fmla="*/ 82 w 145"/>
                  <a:gd name="T69" fmla="*/ 77 h 143"/>
                  <a:gd name="T70" fmla="*/ 64 w 145"/>
                  <a:gd name="T71" fmla="*/ 56 h 143"/>
                  <a:gd name="T72" fmla="*/ 59 w 145"/>
                  <a:gd name="T73" fmla="*/ 61 h 143"/>
                  <a:gd name="T74" fmla="*/ 34 w 145"/>
                  <a:gd name="T75" fmla="*/ 75 h 143"/>
                  <a:gd name="T76" fmla="*/ 27 w 145"/>
                  <a:gd name="T77" fmla="*/ 129 h 143"/>
                  <a:gd name="T78" fmla="*/ 29 w 145"/>
                  <a:gd name="T79" fmla="*/ 77 h 143"/>
                  <a:gd name="T80" fmla="*/ 31 w 145"/>
                  <a:gd name="T81" fmla="*/ 76 h 143"/>
                  <a:gd name="T82" fmla="*/ 12 w 145"/>
                  <a:gd name="T83" fmla="*/ 59 h 143"/>
                  <a:gd name="T84" fmla="*/ 110 w 145"/>
                  <a:gd name="T85" fmla="*/ 112 h 143"/>
                  <a:gd name="T86" fmla="*/ 92 w 145"/>
                  <a:gd name="T87" fmla="*/ 117 h 143"/>
                  <a:gd name="T88" fmla="*/ 89 w 145"/>
                  <a:gd name="T89" fmla="*/ 85 h 143"/>
                  <a:gd name="T90" fmla="*/ 110 w 145"/>
                  <a:gd name="T91" fmla="*/ 82 h 143"/>
                  <a:gd name="T92" fmla="*/ 117 w 145"/>
                  <a:gd name="T93" fmla="*/ 87 h 143"/>
                  <a:gd name="T94" fmla="*/ 97 w 145"/>
                  <a:gd name="T95" fmla="*/ 108 h 143"/>
                  <a:gd name="T96" fmla="*/ 103 w 145"/>
                  <a:gd name="T97" fmla="*/ 97 h 143"/>
                  <a:gd name="T98" fmla="*/ 112 w 145"/>
                  <a:gd name="T99" fmla="*/ 78 h 143"/>
                  <a:gd name="T100" fmla="*/ 123 w 145"/>
                  <a:gd name="T101" fmla="*/ 59 h 143"/>
                  <a:gd name="T102" fmla="*/ 105 w 145"/>
                  <a:gd name="T103" fmla="*/ 24 h 143"/>
                  <a:gd name="T104" fmla="*/ 94 w 145"/>
                  <a:gd name="T105" fmla="*/ 23 h 143"/>
                  <a:gd name="T106" fmla="*/ 38 w 145"/>
                  <a:gd name="T107" fmla="*/ 54 h 143"/>
                  <a:gd name="T108" fmla="*/ 103 w 145"/>
                  <a:gd name="T109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5" h="143">
                    <a:moveTo>
                      <a:pt x="144" y="65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107" y="1"/>
                      <a:pt x="104" y="0"/>
                      <a:pt x="102" y="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1" y="47"/>
                      <a:pt x="12" y="47"/>
                      <a:pt x="5" y="52"/>
                    </a:cubicBezTo>
                    <a:cubicBezTo>
                      <a:pt x="2" y="56"/>
                      <a:pt x="0" y="60"/>
                      <a:pt x="0" y="65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41"/>
                      <a:pt x="2" y="143"/>
                      <a:pt x="5" y="143"/>
                    </a:cubicBezTo>
                    <a:cubicBezTo>
                      <a:pt x="100" y="143"/>
                      <a:pt x="100" y="143"/>
                      <a:pt x="100" y="143"/>
                    </a:cubicBezTo>
                    <a:cubicBezTo>
                      <a:pt x="104" y="143"/>
                      <a:pt x="107" y="141"/>
                      <a:pt x="110" y="138"/>
                    </a:cubicBezTo>
                    <a:cubicBezTo>
                      <a:pt x="120" y="136"/>
                      <a:pt x="127" y="128"/>
                      <a:pt x="127" y="118"/>
                    </a:cubicBezTo>
                    <a:cubicBezTo>
                      <a:pt x="127" y="117"/>
                      <a:pt x="127" y="117"/>
                      <a:pt x="127" y="117"/>
                    </a:cubicBezTo>
                    <a:cubicBezTo>
                      <a:pt x="127" y="80"/>
                      <a:pt x="127" y="80"/>
                      <a:pt x="127" y="80"/>
                    </a:cubicBezTo>
                    <a:cubicBezTo>
                      <a:pt x="143" y="71"/>
                      <a:pt x="143" y="71"/>
                      <a:pt x="143" y="71"/>
                    </a:cubicBezTo>
                    <a:cubicBezTo>
                      <a:pt x="144" y="70"/>
                      <a:pt x="145" y="69"/>
                      <a:pt x="145" y="68"/>
                    </a:cubicBezTo>
                    <a:cubicBezTo>
                      <a:pt x="145" y="67"/>
                      <a:pt x="145" y="66"/>
                      <a:pt x="144" y="65"/>
                    </a:cubicBezTo>
                    <a:close/>
                    <a:moveTo>
                      <a:pt x="41" y="55"/>
                    </a:moveTo>
                    <a:cubicBezTo>
                      <a:pt x="93" y="25"/>
                      <a:pt x="93" y="25"/>
                      <a:pt x="93" y="25"/>
                    </a:cubicBezTo>
                    <a:cubicBezTo>
                      <a:pt x="96" y="28"/>
                      <a:pt x="101" y="29"/>
                      <a:pt x="104" y="27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18" y="59"/>
                      <a:pt x="117" y="63"/>
                      <a:pt x="118" y="67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12" y="71"/>
                      <a:pt x="112" y="72"/>
                      <a:pt x="112" y="72"/>
                    </a:cubicBezTo>
                    <a:cubicBezTo>
                      <a:pt x="112" y="66"/>
                      <a:pt x="107" y="61"/>
                      <a:pt x="100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59"/>
                      <a:pt x="87" y="58"/>
                      <a:pt x="87" y="57"/>
                    </a:cubicBezTo>
                    <a:cubicBezTo>
                      <a:pt x="81" y="47"/>
                      <a:pt x="68" y="44"/>
                      <a:pt x="58" y="50"/>
                    </a:cubicBezTo>
                    <a:cubicBezTo>
                      <a:pt x="54" y="52"/>
                      <a:pt x="51" y="56"/>
                      <a:pt x="49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59"/>
                      <a:pt x="42" y="57"/>
                      <a:pt x="41" y="55"/>
                    </a:cubicBezTo>
                    <a:close/>
                    <a:moveTo>
                      <a:pt x="92" y="77"/>
                    </a:moveTo>
                    <a:cubicBezTo>
                      <a:pt x="91" y="77"/>
                      <a:pt x="91" y="77"/>
                      <a:pt x="91" y="77"/>
                    </a:cubicBezTo>
                    <a:cubicBezTo>
                      <a:pt x="90" y="77"/>
                      <a:pt x="90" y="77"/>
                      <a:pt x="90" y="76"/>
                    </a:cubicBezTo>
                    <a:cubicBezTo>
                      <a:pt x="90" y="75"/>
                      <a:pt x="90" y="75"/>
                      <a:pt x="91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4" y="75"/>
                      <a:pt x="95" y="76"/>
                      <a:pt x="95" y="78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80"/>
                      <a:pt x="95" y="80"/>
                      <a:pt x="94" y="80"/>
                    </a:cubicBezTo>
                    <a:cubicBezTo>
                      <a:pt x="93" y="80"/>
                      <a:pt x="92" y="80"/>
                      <a:pt x="92" y="79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78"/>
                      <a:pt x="92" y="77"/>
                      <a:pt x="92" y="77"/>
                    </a:cubicBezTo>
                    <a:close/>
                    <a:moveTo>
                      <a:pt x="92" y="126"/>
                    </a:moveTo>
                    <a:cubicBezTo>
                      <a:pt x="92" y="122"/>
                      <a:pt x="92" y="122"/>
                      <a:pt x="92" y="122"/>
                    </a:cubicBezTo>
                    <a:cubicBezTo>
                      <a:pt x="92" y="121"/>
                      <a:pt x="93" y="120"/>
                      <a:pt x="94" y="120"/>
                    </a:cubicBezTo>
                    <a:cubicBezTo>
                      <a:pt x="95" y="120"/>
                      <a:pt x="95" y="121"/>
                      <a:pt x="95" y="122"/>
                    </a:cubicBezTo>
                    <a:cubicBezTo>
                      <a:pt x="95" y="125"/>
                      <a:pt x="95" y="125"/>
                      <a:pt x="95" y="125"/>
                    </a:cubicBezTo>
                    <a:cubicBezTo>
                      <a:pt x="95" y="126"/>
                      <a:pt x="95" y="127"/>
                      <a:pt x="95" y="127"/>
                    </a:cubicBezTo>
                    <a:cubicBezTo>
                      <a:pt x="94" y="128"/>
                      <a:pt x="94" y="128"/>
                      <a:pt x="93" y="128"/>
                    </a:cubicBezTo>
                    <a:cubicBezTo>
                      <a:pt x="93" y="128"/>
                      <a:pt x="93" y="128"/>
                      <a:pt x="93" y="128"/>
                    </a:cubicBezTo>
                    <a:cubicBezTo>
                      <a:pt x="92" y="127"/>
                      <a:pt x="92" y="126"/>
                      <a:pt x="92" y="126"/>
                    </a:cubicBezTo>
                    <a:close/>
                    <a:moveTo>
                      <a:pt x="19" y="83"/>
                    </a:moveTo>
                    <a:cubicBezTo>
                      <a:pt x="19" y="83"/>
                      <a:pt x="20" y="84"/>
                      <a:pt x="20" y="85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20" y="90"/>
                      <a:pt x="19" y="91"/>
                      <a:pt x="19" y="91"/>
                    </a:cubicBezTo>
                    <a:cubicBezTo>
                      <a:pt x="18" y="91"/>
                      <a:pt x="17" y="90"/>
                      <a:pt x="17" y="89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4"/>
                      <a:pt x="18" y="83"/>
                      <a:pt x="19" y="83"/>
                    </a:cubicBezTo>
                    <a:close/>
                    <a:moveTo>
                      <a:pt x="17" y="80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5"/>
                      <a:pt x="18" y="75"/>
                      <a:pt x="19" y="75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20" y="75"/>
                      <a:pt x="21" y="75"/>
                      <a:pt x="21" y="76"/>
                    </a:cubicBezTo>
                    <a:cubicBezTo>
                      <a:pt x="21" y="77"/>
                      <a:pt x="21" y="77"/>
                      <a:pt x="20" y="77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1"/>
                      <a:pt x="19" y="81"/>
                      <a:pt x="19" y="81"/>
                    </a:cubicBezTo>
                    <a:cubicBezTo>
                      <a:pt x="18" y="81"/>
                      <a:pt x="17" y="81"/>
                      <a:pt x="17" y="80"/>
                    </a:cubicBezTo>
                    <a:close/>
                    <a:moveTo>
                      <a:pt x="19" y="93"/>
                    </a:moveTo>
                    <a:cubicBezTo>
                      <a:pt x="19" y="93"/>
                      <a:pt x="20" y="93"/>
                      <a:pt x="20" y="94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0" y="100"/>
                      <a:pt x="19" y="100"/>
                      <a:pt x="19" y="100"/>
                    </a:cubicBezTo>
                    <a:cubicBezTo>
                      <a:pt x="18" y="100"/>
                      <a:pt x="17" y="100"/>
                      <a:pt x="17" y="99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7" y="93"/>
                      <a:pt x="18" y="93"/>
                      <a:pt x="19" y="93"/>
                    </a:cubicBezTo>
                    <a:close/>
                    <a:moveTo>
                      <a:pt x="19" y="102"/>
                    </a:moveTo>
                    <a:cubicBezTo>
                      <a:pt x="19" y="102"/>
                      <a:pt x="20" y="103"/>
                      <a:pt x="20" y="104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0" y="109"/>
                      <a:pt x="19" y="110"/>
                      <a:pt x="19" y="110"/>
                    </a:cubicBezTo>
                    <a:cubicBezTo>
                      <a:pt x="18" y="110"/>
                      <a:pt x="17" y="109"/>
                      <a:pt x="17" y="108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3"/>
                      <a:pt x="18" y="102"/>
                      <a:pt x="19" y="102"/>
                    </a:cubicBezTo>
                    <a:close/>
                    <a:moveTo>
                      <a:pt x="19" y="112"/>
                    </a:moveTo>
                    <a:cubicBezTo>
                      <a:pt x="19" y="112"/>
                      <a:pt x="20" y="112"/>
                      <a:pt x="20" y="113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20" y="119"/>
                      <a:pt x="19" y="119"/>
                      <a:pt x="19" y="119"/>
                    </a:cubicBezTo>
                    <a:cubicBezTo>
                      <a:pt x="18" y="119"/>
                      <a:pt x="17" y="119"/>
                      <a:pt x="17" y="118"/>
                    </a:cubicBezTo>
                    <a:cubicBezTo>
                      <a:pt x="17" y="113"/>
                      <a:pt x="17" y="113"/>
                      <a:pt x="17" y="113"/>
                    </a:cubicBezTo>
                    <a:cubicBezTo>
                      <a:pt x="17" y="112"/>
                      <a:pt x="18" y="112"/>
                      <a:pt x="19" y="112"/>
                    </a:cubicBezTo>
                    <a:close/>
                    <a:moveTo>
                      <a:pt x="19" y="121"/>
                    </a:moveTo>
                    <a:cubicBezTo>
                      <a:pt x="19" y="121"/>
                      <a:pt x="20" y="122"/>
                      <a:pt x="20" y="123"/>
                    </a:cubicBezTo>
                    <a:cubicBezTo>
                      <a:pt x="20" y="126"/>
                      <a:pt x="20" y="126"/>
                      <a:pt x="20" y="126"/>
                    </a:cubicBezTo>
                    <a:cubicBezTo>
                      <a:pt x="22" y="126"/>
                      <a:pt x="22" y="126"/>
                      <a:pt x="22" y="126"/>
                    </a:cubicBezTo>
                    <a:cubicBezTo>
                      <a:pt x="23" y="126"/>
                      <a:pt x="24" y="127"/>
                      <a:pt x="24" y="127"/>
                    </a:cubicBezTo>
                    <a:cubicBezTo>
                      <a:pt x="24" y="128"/>
                      <a:pt x="23" y="129"/>
                      <a:pt x="22" y="129"/>
                    </a:cubicBezTo>
                    <a:cubicBezTo>
                      <a:pt x="19" y="129"/>
                      <a:pt x="19" y="129"/>
                      <a:pt x="19" y="129"/>
                    </a:cubicBezTo>
                    <a:cubicBezTo>
                      <a:pt x="18" y="129"/>
                      <a:pt x="17" y="128"/>
                      <a:pt x="17" y="127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2"/>
                      <a:pt x="18" y="121"/>
                      <a:pt x="19" y="121"/>
                    </a:cubicBezTo>
                    <a:close/>
                    <a:moveTo>
                      <a:pt x="77" y="77"/>
                    </a:moveTo>
                    <a:cubicBezTo>
                      <a:pt x="72" y="77"/>
                      <a:pt x="72" y="77"/>
                      <a:pt x="72" y="77"/>
                    </a:cubicBezTo>
                    <a:cubicBezTo>
                      <a:pt x="71" y="77"/>
                      <a:pt x="71" y="77"/>
                      <a:pt x="71" y="76"/>
                    </a:cubicBezTo>
                    <a:cubicBezTo>
                      <a:pt x="71" y="75"/>
                      <a:pt x="71" y="75"/>
                      <a:pt x="72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8" y="75"/>
                      <a:pt x="78" y="75"/>
                      <a:pt x="78" y="76"/>
                    </a:cubicBezTo>
                    <a:cubicBezTo>
                      <a:pt x="78" y="77"/>
                      <a:pt x="78" y="77"/>
                      <a:pt x="77" y="77"/>
                    </a:cubicBezTo>
                    <a:close/>
                    <a:moveTo>
                      <a:pt x="79" y="126"/>
                    </a:moveTo>
                    <a:cubicBezTo>
                      <a:pt x="80" y="126"/>
                      <a:pt x="81" y="127"/>
                      <a:pt x="81" y="127"/>
                    </a:cubicBezTo>
                    <a:cubicBezTo>
                      <a:pt x="81" y="128"/>
                      <a:pt x="80" y="129"/>
                      <a:pt x="79" y="129"/>
                    </a:cubicBezTo>
                    <a:cubicBezTo>
                      <a:pt x="75" y="129"/>
                      <a:pt x="75" y="129"/>
                      <a:pt x="75" y="129"/>
                    </a:cubicBezTo>
                    <a:cubicBezTo>
                      <a:pt x="74" y="129"/>
                      <a:pt x="73" y="128"/>
                      <a:pt x="73" y="127"/>
                    </a:cubicBezTo>
                    <a:cubicBezTo>
                      <a:pt x="73" y="127"/>
                      <a:pt x="74" y="126"/>
                      <a:pt x="75" y="126"/>
                    </a:cubicBezTo>
                    <a:lnTo>
                      <a:pt x="79" y="126"/>
                    </a:lnTo>
                    <a:close/>
                    <a:moveTo>
                      <a:pt x="71" y="127"/>
                    </a:moveTo>
                    <a:cubicBezTo>
                      <a:pt x="71" y="128"/>
                      <a:pt x="71" y="129"/>
                      <a:pt x="70" y="129"/>
                    </a:cubicBezTo>
                    <a:cubicBezTo>
                      <a:pt x="65" y="129"/>
                      <a:pt x="65" y="129"/>
                      <a:pt x="65" y="129"/>
                    </a:cubicBezTo>
                    <a:cubicBezTo>
                      <a:pt x="64" y="129"/>
                      <a:pt x="64" y="128"/>
                      <a:pt x="64" y="127"/>
                    </a:cubicBezTo>
                    <a:cubicBezTo>
                      <a:pt x="64" y="127"/>
                      <a:pt x="64" y="126"/>
                      <a:pt x="65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1" y="126"/>
                      <a:pt x="71" y="127"/>
                      <a:pt x="71" y="127"/>
                    </a:cubicBezTo>
                    <a:close/>
                    <a:moveTo>
                      <a:pt x="67" y="77"/>
                    </a:moveTo>
                    <a:cubicBezTo>
                      <a:pt x="63" y="77"/>
                      <a:pt x="63" y="77"/>
                      <a:pt x="63" y="77"/>
                    </a:cubicBezTo>
                    <a:cubicBezTo>
                      <a:pt x="62" y="77"/>
                      <a:pt x="61" y="77"/>
                      <a:pt x="61" y="76"/>
                    </a:cubicBezTo>
                    <a:cubicBezTo>
                      <a:pt x="61" y="75"/>
                      <a:pt x="62" y="75"/>
                      <a:pt x="63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8" y="75"/>
                      <a:pt x="69" y="75"/>
                      <a:pt x="69" y="76"/>
                    </a:cubicBezTo>
                    <a:cubicBezTo>
                      <a:pt x="69" y="77"/>
                      <a:pt x="68" y="77"/>
                      <a:pt x="67" y="77"/>
                    </a:cubicBezTo>
                    <a:close/>
                    <a:moveTo>
                      <a:pt x="62" y="127"/>
                    </a:moveTo>
                    <a:cubicBezTo>
                      <a:pt x="62" y="128"/>
                      <a:pt x="61" y="129"/>
                      <a:pt x="60" y="12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5" y="129"/>
                      <a:pt x="54" y="128"/>
                      <a:pt x="54" y="127"/>
                    </a:cubicBezTo>
                    <a:cubicBezTo>
                      <a:pt x="54" y="127"/>
                      <a:pt x="55" y="126"/>
                      <a:pt x="56" y="126"/>
                    </a:cubicBezTo>
                    <a:cubicBezTo>
                      <a:pt x="60" y="126"/>
                      <a:pt x="60" y="126"/>
                      <a:pt x="60" y="126"/>
                    </a:cubicBezTo>
                    <a:cubicBezTo>
                      <a:pt x="61" y="126"/>
                      <a:pt x="62" y="127"/>
                      <a:pt x="62" y="127"/>
                    </a:cubicBezTo>
                    <a:close/>
                    <a:moveTo>
                      <a:pt x="58" y="77"/>
                    </a:moveTo>
                    <a:cubicBezTo>
                      <a:pt x="53" y="77"/>
                      <a:pt x="53" y="77"/>
                      <a:pt x="53" y="77"/>
                    </a:cubicBezTo>
                    <a:cubicBezTo>
                      <a:pt x="52" y="77"/>
                      <a:pt x="52" y="77"/>
                      <a:pt x="52" y="76"/>
                    </a:cubicBezTo>
                    <a:cubicBezTo>
                      <a:pt x="52" y="75"/>
                      <a:pt x="52" y="75"/>
                      <a:pt x="53" y="75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9" y="75"/>
                      <a:pt x="59" y="75"/>
                      <a:pt x="59" y="76"/>
                    </a:cubicBezTo>
                    <a:cubicBezTo>
                      <a:pt x="59" y="77"/>
                      <a:pt x="59" y="77"/>
                      <a:pt x="58" y="77"/>
                    </a:cubicBezTo>
                    <a:close/>
                    <a:moveTo>
                      <a:pt x="52" y="127"/>
                    </a:moveTo>
                    <a:cubicBezTo>
                      <a:pt x="52" y="128"/>
                      <a:pt x="52" y="129"/>
                      <a:pt x="51" y="129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45" y="129"/>
                      <a:pt x="45" y="128"/>
                      <a:pt x="45" y="127"/>
                    </a:cubicBezTo>
                    <a:cubicBezTo>
                      <a:pt x="45" y="127"/>
                      <a:pt x="45" y="126"/>
                      <a:pt x="46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2" y="126"/>
                      <a:pt x="52" y="127"/>
                      <a:pt x="52" y="127"/>
                    </a:cubicBezTo>
                    <a:close/>
                    <a:moveTo>
                      <a:pt x="48" y="77"/>
                    </a:moveTo>
                    <a:cubicBezTo>
                      <a:pt x="44" y="77"/>
                      <a:pt x="44" y="77"/>
                      <a:pt x="44" y="77"/>
                    </a:cubicBezTo>
                    <a:cubicBezTo>
                      <a:pt x="43" y="77"/>
                      <a:pt x="42" y="77"/>
                      <a:pt x="42" y="76"/>
                    </a:cubicBezTo>
                    <a:cubicBezTo>
                      <a:pt x="42" y="75"/>
                      <a:pt x="43" y="75"/>
                      <a:pt x="44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9" y="75"/>
                      <a:pt x="50" y="75"/>
                      <a:pt x="50" y="76"/>
                    </a:cubicBezTo>
                    <a:cubicBezTo>
                      <a:pt x="50" y="77"/>
                      <a:pt x="49" y="77"/>
                      <a:pt x="48" y="77"/>
                    </a:cubicBezTo>
                    <a:close/>
                    <a:moveTo>
                      <a:pt x="43" y="127"/>
                    </a:moveTo>
                    <a:cubicBezTo>
                      <a:pt x="43" y="128"/>
                      <a:pt x="42" y="129"/>
                      <a:pt x="41" y="129"/>
                    </a:cubicBezTo>
                    <a:cubicBezTo>
                      <a:pt x="36" y="129"/>
                      <a:pt x="36" y="129"/>
                      <a:pt x="36" y="129"/>
                    </a:cubicBezTo>
                    <a:cubicBezTo>
                      <a:pt x="36" y="129"/>
                      <a:pt x="35" y="128"/>
                      <a:pt x="35" y="127"/>
                    </a:cubicBezTo>
                    <a:cubicBezTo>
                      <a:pt x="35" y="127"/>
                      <a:pt x="36" y="126"/>
                      <a:pt x="36" y="126"/>
                    </a:cubicBezTo>
                    <a:cubicBezTo>
                      <a:pt x="41" y="126"/>
                      <a:pt x="41" y="126"/>
                      <a:pt x="41" y="126"/>
                    </a:cubicBezTo>
                    <a:cubicBezTo>
                      <a:pt x="42" y="126"/>
                      <a:pt x="43" y="127"/>
                      <a:pt x="43" y="127"/>
                    </a:cubicBezTo>
                    <a:close/>
                    <a:moveTo>
                      <a:pt x="89" y="129"/>
                    </a:moveTo>
                    <a:cubicBezTo>
                      <a:pt x="84" y="129"/>
                      <a:pt x="84" y="129"/>
                      <a:pt x="84" y="129"/>
                    </a:cubicBezTo>
                    <a:cubicBezTo>
                      <a:pt x="83" y="129"/>
                      <a:pt x="83" y="128"/>
                      <a:pt x="83" y="127"/>
                    </a:cubicBezTo>
                    <a:cubicBezTo>
                      <a:pt x="83" y="127"/>
                      <a:pt x="83" y="126"/>
                      <a:pt x="84" y="126"/>
                    </a:cubicBezTo>
                    <a:cubicBezTo>
                      <a:pt x="89" y="126"/>
                      <a:pt x="89" y="126"/>
                      <a:pt x="89" y="126"/>
                    </a:cubicBezTo>
                    <a:cubicBezTo>
                      <a:pt x="90" y="126"/>
                      <a:pt x="90" y="127"/>
                      <a:pt x="90" y="127"/>
                    </a:cubicBezTo>
                    <a:cubicBezTo>
                      <a:pt x="90" y="128"/>
                      <a:pt x="90" y="129"/>
                      <a:pt x="89" y="129"/>
                    </a:cubicBezTo>
                    <a:close/>
                    <a:moveTo>
                      <a:pt x="82" y="77"/>
                    </a:moveTo>
                    <a:cubicBezTo>
                      <a:pt x="81" y="77"/>
                      <a:pt x="80" y="77"/>
                      <a:pt x="80" y="76"/>
                    </a:cubicBezTo>
                    <a:cubicBezTo>
                      <a:pt x="80" y="75"/>
                      <a:pt x="81" y="75"/>
                      <a:pt x="82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7" y="75"/>
                      <a:pt x="88" y="75"/>
                      <a:pt x="88" y="76"/>
                    </a:cubicBezTo>
                    <a:cubicBezTo>
                      <a:pt x="88" y="77"/>
                      <a:pt x="87" y="77"/>
                      <a:pt x="86" y="77"/>
                    </a:cubicBezTo>
                    <a:lnTo>
                      <a:pt x="82" y="77"/>
                    </a:lnTo>
                    <a:close/>
                    <a:moveTo>
                      <a:pt x="59" y="61"/>
                    </a:moveTo>
                    <a:cubicBezTo>
                      <a:pt x="59" y="60"/>
                      <a:pt x="60" y="59"/>
                      <a:pt x="61" y="58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6" y="54"/>
                      <a:pt x="68" y="54"/>
                      <a:pt x="70" y="54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0" y="58"/>
                      <a:pt x="68" y="58"/>
                      <a:pt x="65" y="60"/>
                    </a:cubicBezTo>
                    <a:cubicBezTo>
                      <a:pt x="65" y="60"/>
                      <a:pt x="65" y="60"/>
                      <a:pt x="65" y="61"/>
                    </a:cubicBezTo>
                    <a:lnTo>
                      <a:pt x="59" y="61"/>
                    </a:lnTo>
                    <a:close/>
                    <a:moveTo>
                      <a:pt x="40" y="76"/>
                    </a:moveTo>
                    <a:cubicBezTo>
                      <a:pt x="40" y="77"/>
                      <a:pt x="40" y="77"/>
                      <a:pt x="39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3" y="77"/>
                      <a:pt x="33" y="77"/>
                      <a:pt x="33" y="76"/>
                    </a:cubicBezTo>
                    <a:cubicBezTo>
                      <a:pt x="33" y="75"/>
                      <a:pt x="33" y="75"/>
                      <a:pt x="34" y="75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0" y="75"/>
                      <a:pt x="40" y="75"/>
                      <a:pt x="40" y="76"/>
                    </a:cubicBezTo>
                    <a:close/>
                    <a:moveTo>
                      <a:pt x="33" y="127"/>
                    </a:moveTo>
                    <a:cubicBezTo>
                      <a:pt x="33" y="128"/>
                      <a:pt x="33" y="129"/>
                      <a:pt x="32" y="129"/>
                    </a:cubicBezTo>
                    <a:cubicBezTo>
                      <a:pt x="27" y="129"/>
                      <a:pt x="27" y="129"/>
                      <a:pt x="27" y="129"/>
                    </a:cubicBezTo>
                    <a:cubicBezTo>
                      <a:pt x="26" y="129"/>
                      <a:pt x="26" y="128"/>
                      <a:pt x="26" y="127"/>
                    </a:cubicBezTo>
                    <a:cubicBezTo>
                      <a:pt x="26" y="127"/>
                      <a:pt x="26" y="126"/>
                      <a:pt x="27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3" y="126"/>
                      <a:pt x="33" y="127"/>
                      <a:pt x="33" y="127"/>
                    </a:cubicBezTo>
                    <a:close/>
                    <a:moveTo>
                      <a:pt x="29" y="77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3" y="77"/>
                      <a:pt x="23" y="76"/>
                    </a:cubicBezTo>
                    <a:cubicBezTo>
                      <a:pt x="23" y="75"/>
                      <a:pt x="24" y="75"/>
                      <a:pt x="24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0" y="75"/>
                      <a:pt x="31" y="75"/>
                      <a:pt x="31" y="76"/>
                    </a:cubicBezTo>
                    <a:cubicBezTo>
                      <a:pt x="31" y="77"/>
                      <a:pt x="30" y="77"/>
                      <a:pt x="29" y="77"/>
                    </a:cubicBezTo>
                    <a:close/>
                    <a:moveTo>
                      <a:pt x="15" y="57"/>
                    </a:moveTo>
                    <a:cubicBezTo>
                      <a:pt x="17" y="61"/>
                      <a:pt x="17" y="61"/>
                      <a:pt x="17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0"/>
                      <a:pt x="12" y="60"/>
                      <a:pt x="12" y="59"/>
                    </a:cubicBezTo>
                    <a:cubicBezTo>
                      <a:pt x="13" y="58"/>
                      <a:pt x="14" y="58"/>
                      <a:pt x="15" y="57"/>
                    </a:cubicBezTo>
                    <a:close/>
                    <a:moveTo>
                      <a:pt x="117" y="118"/>
                    </a:moveTo>
                    <a:cubicBezTo>
                      <a:pt x="117" y="122"/>
                      <a:pt x="115" y="125"/>
                      <a:pt x="112" y="127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1" y="112"/>
                      <a:pt x="111" y="112"/>
                      <a:pt x="110" y="112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95" y="117"/>
                      <a:pt x="95" y="117"/>
                      <a:pt x="95" y="117"/>
                    </a:cubicBezTo>
                    <a:cubicBezTo>
                      <a:pt x="95" y="118"/>
                      <a:pt x="95" y="119"/>
                      <a:pt x="94" y="119"/>
                    </a:cubicBezTo>
                    <a:cubicBezTo>
                      <a:pt x="93" y="119"/>
                      <a:pt x="92" y="118"/>
                      <a:pt x="92" y="117"/>
                    </a:cubicBezTo>
                    <a:cubicBezTo>
                      <a:pt x="92" y="112"/>
                      <a:pt x="92" y="112"/>
                      <a:pt x="92" y="112"/>
                    </a:cubicBezTo>
                    <a:cubicBezTo>
                      <a:pt x="92" y="112"/>
                      <a:pt x="92" y="112"/>
                      <a:pt x="92" y="112"/>
                    </a:cubicBezTo>
                    <a:cubicBezTo>
                      <a:pt x="88" y="111"/>
                      <a:pt x="85" y="106"/>
                      <a:pt x="85" y="100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5" y="90"/>
                      <a:pt x="86" y="87"/>
                      <a:pt x="89" y="85"/>
                    </a:cubicBezTo>
                    <a:cubicBezTo>
                      <a:pt x="89" y="84"/>
                      <a:pt x="89" y="84"/>
                      <a:pt x="90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89" y="84"/>
                      <a:pt x="89" y="84"/>
                      <a:pt x="89" y="85"/>
                    </a:cubicBezTo>
                    <a:cubicBezTo>
                      <a:pt x="90" y="83"/>
                      <a:pt x="92" y="82"/>
                      <a:pt x="95" y="82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2" y="82"/>
                      <a:pt x="112" y="82"/>
                      <a:pt x="112" y="80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7"/>
                      <a:pt x="117" y="87"/>
                      <a:pt x="117" y="87"/>
                    </a:cubicBezTo>
                    <a:cubicBezTo>
                      <a:pt x="116" y="87"/>
                      <a:pt x="116" y="87"/>
                      <a:pt x="115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3" y="87"/>
                      <a:pt x="90" y="90"/>
                      <a:pt x="90" y="94"/>
                    </a:cubicBezTo>
                    <a:cubicBezTo>
                      <a:pt x="90" y="100"/>
                      <a:pt x="90" y="100"/>
                      <a:pt x="90" y="100"/>
                    </a:cubicBezTo>
                    <a:cubicBezTo>
                      <a:pt x="90" y="104"/>
                      <a:pt x="93" y="108"/>
                      <a:pt x="97" y="108"/>
                    </a:cubicBezTo>
                    <a:cubicBezTo>
                      <a:pt x="115" y="108"/>
                      <a:pt x="115" y="108"/>
                      <a:pt x="115" y="108"/>
                    </a:cubicBezTo>
                    <a:cubicBezTo>
                      <a:pt x="116" y="108"/>
                      <a:pt x="116" y="107"/>
                      <a:pt x="117" y="107"/>
                    </a:cubicBezTo>
                    <a:cubicBezTo>
                      <a:pt x="117" y="117"/>
                      <a:pt x="117" y="117"/>
                      <a:pt x="117" y="117"/>
                    </a:cubicBezTo>
                    <a:lnTo>
                      <a:pt x="117" y="118"/>
                    </a:lnTo>
                    <a:close/>
                    <a:moveTo>
                      <a:pt x="103" y="97"/>
                    </a:moveTo>
                    <a:cubicBezTo>
                      <a:pt x="103" y="99"/>
                      <a:pt x="102" y="101"/>
                      <a:pt x="100" y="101"/>
                    </a:cubicBezTo>
                    <a:cubicBezTo>
                      <a:pt x="98" y="101"/>
                      <a:pt x="96" y="99"/>
                      <a:pt x="96" y="97"/>
                    </a:cubicBezTo>
                    <a:cubicBezTo>
                      <a:pt x="96" y="95"/>
                      <a:pt x="98" y="94"/>
                      <a:pt x="100" y="94"/>
                    </a:cubicBezTo>
                    <a:cubicBezTo>
                      <a:pt x="102" y="94"/>
                      <a:pt x="103" y="95"/>
                      <a:pt x="103" y="97"/>
                    </a:cubicBezTo>
                    <a:close/>
                    <a:moveTo>
                      <a:pt x="112" y="78"/>
                    </a:moveTo>
                    <a:cubicBezTo>
                      <a:pt x="112" y="74"/>
                      <a:pt x="112" y="74"/>
                      <a:pt x="112" y="74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8"/>
                      <a:pt x="121" y="68"/>
                    </a:cubicBezTo>
                    <a:cubicBezTo>
                      <a:pt x="122" y="67"/>
                      <a:pt x="121" y="67"/>
                      <a:pt x="121" y="67"/>
                    </a:cubicBezTo>
                    <a:cubicBezTo>
                      <a:pt x="120" y="64"/>
                      <a:pt x="121" y="60"/>
                      <a:pt x="123" y="59"/>
                    </a:cubicBezTo>
                    <a:cubicBezTo>
                      <a:pt x="123" y="59"/>
                      <a:pt x="124" y="59"/>
                      <a:pt x="124" y="58"/>
                    </a:cubicBezTo>
                    <a:cubicBezTo>
                      <a:pt x="124" y="58"/>
                      <a:pt x="125" y="58"/>
                      <a:pt x="125" y="58"/>
                    </a:cubicBezTo>
                    <a:cubicBezTo>
                      <a:pt x="125" y="57"/>
                      <a:pt x="125" y="57"/>
                      <a:pt x="125" y="5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6" y="24"/>
                      <a:pt x="105" y="24"/>
                      <a:pt x="105" y="24"/>
                    </a:cubicBezTo>
                    <a:cubicBezTo>
                      <a:pt x="105" y="24"/>
                      <a:pt x="104" y="24"/>
                      <a:pt x="104" y="24"/>
                    </a:cubicBezTo>
                    <a:cubicBezTo>
                      <a:pt x="104" y="24"/>
                      <a:pt x="103" y="24"/>
                      <a:pt x="103" y="24"/>
                    </a:cubicBezTo>
                    <a:cubicBezTo>
                      <a:pt x="101" y="26"/>
                      <a:pt x="97" y="25"/>
                      <a:pt x="95" y="22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1"/>
                      <a:pt x="94" y="21"/>
                    </a:cubicBezTo>
                    <a:cubicBezTo>
                      <a:pt x="94" y="21"/>
                      <a:pt x="94" y="21"/>
                      <a:pt x="93" y="21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8" y="53"/>
                      <a:pt x="38" y="54"/>
                      <a:pt x="38" y="54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9" y="57"/>
                      <a:pt x="39" y="59"/>
                      <a:pt x="39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34" y="65"/>
                      <a:pt x="134" y="65"/>
                      <a:pt x="134" y="65"/>
                    </a:cubicBezTo>
                    <a:lnTo>
                      <a:pt x="112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>
                  <a:solidFill>
                    <a:prstClr val="black">
                      <a:lumMod val="85000"/>
                      <a:lumOff val="15000"/>
                    </a:prst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F4C0E2E2-E18D-4A6B-85A8-58DBEC7FC0B5}"/>
              </a:ext>
            </a:extLst>
          </p:cNvPr>
          <p:cNvSpPr/>
          <p:nvPr/>
        </p:nvSpPr>
        <p:spPr>
          <a:xfrm>
            <a:off x="2587447" y="2433565"/>
            <a:ext cx="11446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685783"/>
            <a:r>
              <a:rPr lang="zh-CN" altLang="en-US" sz="11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C4B2C0E9-488C-499A-9561-6583E00AB4A5}"/>
              </a:ext>
            </a:extLst>
          </p:cNvPr>
          <p:cNvSpPr/>
          <p:nvPr/>
        </p:nvSpPr>
        <p:spPr>
          <a:xfrm>
            <a:off x="5498600" y="4141027"/>
            <a:ext cx="11446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685783"/>
            <a:r>
              <a:rPr lang="zh-CN" altLang="en-US" sz="11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1D1DBF61-07CE-403A-AD1C-ED012E25BC33}"/>
              </a:ext>
            </a:extLst>
          </p:cNvPr>
          <p:cNvSpPr/>
          <p:nvPr/>
        </p:nvSpPr>
        <p:spPr>
          <a:xfrm>
            <a:off x="7178864" y="4141027"/>
            <a:ext cx="11446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685783"/>
            <a:r>
              <a:rPr lang="zh-CN" altLang="en-US" sz="11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7B6896FF-E2FE-4520-A67B-1EC3E03A4271}"/>
              </a:ext>
            </a:extLst>
          </p:cNvPr>
          <p:cNvSpPr/>
          <p:nvPr/>
        </p:nvSpPr>
        <p:spPr>
          <a:xfrm>
            <a:off x="4339090" y="1511332"/>
            <a:ext cx="2972696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/>
            <a:r>
              <a:rPr lang="zh-CN" altLang="en-US" sz="1300" b="1" spc="10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8F07F298-9235-443D-840B-4AE3CEB521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9090" y="1852192"/>
            <a:ext cx="4243103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此处文字替换成具体内容。此处文字替换成具体内容。此处文字替换成具体内容。此处文字替换成具体内容。此处文字替换成具体内容。此处文字替换成具体内容。</a:t>
            </a:r>
          </a:p>
          <a:p>
            <a:pPr>
              <a:lnSpc>
                <a:spcPct val="120000"/>
              </a:lnSpc>
            </a:pPr>
            <a:endParaRPr lang="en-US" altLang="zh-CN" sz="1050" dirty="0">
              <a:blipFill>
                <a:blip r:embed="rId3"/>
                <a:tile tx="0" ty="0" sx="100000" sy="100000" flip="none" algn="tl"/>
              </a:blip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xmlns="" id="{3E8E09B2-61C3-45CA-A1DA-8C1463F9C417}"/>
              </a:ext>
            </a:extLst>
          </p:cNvPr>
          <p:cNvSpPr/>
          <p:nvPr/>
        </p:nvSpPr>
        <p:spPr>
          <a:xfrm>
            <a:off x="558525" y="3434832"/>
            <a:ext cx="31724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/>
            <a:r>
              <a:rPr lang="zh-CN" altLang="en-US" sz="1300" b="1" spc="10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xmlns="" id="{0E050215-9191-4699-88F8-45EF34F64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9" y="3801241"/>
            <a:ext cx="4482113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此处文字替换成具体内容。此处文字替换成具体内容。此处文字替换成具体内容。此处文字替换成具体内容。此处文字替换成具体内容。此处文字替换成具体内容。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4973886-9F3F-4341-93E5-E8840D20C1B2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产业背景</a:t>
            </a:r>
          </a:p>
        </p:txBody>
      </p:sp>
    </p:spTree>
    <p:extLst>
      <p:ext uri="{BB962C8B-B14F-4D97-AF65-F5344CB8AC3E}">
        <p14:creationId xmlns:p14="http://schemas.microsoft.com/office/powerpoint/2010/main" val="25922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组合 282"/>
          <p:cNvGrpSpPr/>
          <p:nvPr/>
        </p:nvGrpSpPr>
        <p:grpSpPr>
          <a:xfrm>
            <a:off x="1703874" y="1342402"/>
            <a:ext cx="621338" cy="621338"/>
            <a:chOff x="1661309" y="1098045"/>
            <a:chExt cx="621338" cy="621338"/>
          </a:xfrm>
        </p:grpSpPr>
        <p:sp>
          <p:nvSpPr>
            <p:cNvPr id="284" name="椭圆 283"/>
            <p:cNvSpPr/>
            <p:nvPr/>
          </p:nvSpPr>
          <p:spPr>
            <a:xfrm>
              <a:off x="1661309" y="1098045"/>
              <a:ext cx="621338" cy="621338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85" name="椭圆 284"/>
            <p:cNvSpPr/>
            <p:nvPr/>
          </p:nvSpPr>
          <p:spPr>
            <a:xfrm>
              <a:off x="1727856" y="1164592"/>
              <a:ext cx="488244" cy="48824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4261331" y="1342402"/>
            <a:ext cx="621338" cy="621338"/>
            <a:chOff x="1661309" y="1098045"/>
            <a:chExt cx="621338" cy="621338"/>
          </a:xfrm>
        </p:grpSpPr>
        <p:sp>
          <p:nvSpPr>
            <p:cNvPr id="287" name="椭圆 286"/>
            <p:cNvSpPr/>
            <p:nvPr/>
          </p:nvSpPr>
          <p:spPr>
            <a:xfrm>
              <a:off x="1661309" y="1098045"/>
              <a:ext cx="621338" cy="621338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88" name="椭圆 287"/>
            <p:cNvSpPr/>
            <p:nvPr/>
          </p:nvSpPr>
          <p:spPr>
            <a:xfrm>
              <a:off x="1727856" y="1164592"/>
              <a:ext cx="488244" cy="48824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2</a:t>
              </a:r>
              <a:endPara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6807046" y="1342402"/>
            <a:ext cx="621338" cy="621338"/>
            <a:chOff x="1661309" y="1098045"/>
            <a:chExt cx="621338" cy="621338"/>
          </a:xfrm>
        </p:grpSpPr>
        <p:sp>
          <p:nvSpPr>
            <p:cNvPr id="290" name="椭圆 289"/>
            <p:cNvSpPr/>
            <p:nvPr/>
          </p:nvSpPr>
          <p:spPr>
            <a:xfrm>
              <a:off x="1661309" y="1098045"/>
              <a:ext cx="621338" cy="621338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91" name="椭圆 290"/>
            <p:cNvSpPr/>
            <p:nvPr/>
          </p:nvSpPr>
          <p:spPr>
            <a:xfrm>
              <a:off x="1727856" y="1164592"/>
              <a:ext cx="488244" cy="48824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0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872638" y="2060202"/>
            <a:ext cx="2252870" cy="2438521"/>
            <a:chOff x="943767" y="1668256"/>
            <a:chExt cx="2252870" cy="2438521"/>
          </a:xfrm>
        </p:grpSpPr>
        <p:grpSp>
          <p:nvGrpSpPr>
            <p:cNvPr id="293" name="组合 292"/>
            <p:cNvGrpSpPr/>
            <p:nvPr/>
          </p:nvGrpSpPr>
          <p:grpSpPr>
            <a:xfrm>
              <a:off x="943767" y="1668256"/>
              <a:ext cx="2252870" cy="2438521"/>
              <a:chOff x="943767" y="1668256"/>
              <a:chExt cx="2252870" cy="2438521"/>
            </a:xfrm>
          </p:grpSpPr>
          <p:sp>
            <p:nvSpPr>
              <p:cNvPr id="295" name="矩形 294"/>
              <p:cNvSpPr/>
              <p:nvPr/>
            </p:nvSpPr>
            <p:spPr>
              <a:xfrm>
                <a:off x="943767" y="1668256"/>
                <a:ext cx="2252870" cy="2438521"/>
              </a:xfrm>
              <a:prstGeom prst="rect">
                <a:avLst/>
              </a:prstGeom>
              <a:solidFill>
                <a:srgbClr val="E1C784">
                  <a:alpha val="9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96" name="组合 295"/>
              <p:cNvGrpSpPr/>
              <p:nvPr/>
            </p:nvGrpSpPr>
            <p:grpSpPr>
              <a:xfrm>
                <a:off x="1073259" y="1829920"/>
                <a:ext cx="1950398" cy="1396184"/>
                <a:chOff x="1073259" y="1822578"/>
                <a:chExt cx="1950398" cy="1396184"/>
              </a:xfrm>
            </p:grpSpPr>
            <p:sp>
              <p:nvSpPr>
                <p:cNvPr id="297" name="文本框 296"/>
                <p:cNvSpPr txBox="1"/>
                <p:nvPr/>
              </p:nvSpPr>
              <p:spPr>
                <a:xfrm>
                  <a:off x="1429948" y="1822578"/>
                  <a:ext cx="13346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783"/>
                  <a:r>
                    <a:rPr lang="zh-CN" altLang="en-US" sz="1400" b="1" spc="100" dirty="0">
                      <a:solidFill>
                        <a:prstClr val="white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点击添加标题</a:t>
                  </a:r>
                </a:p>
              </p:txBody>
            </p:sp>
            <p:sp>
              <p:nvSpPr>
                <p:cNvPr id="298" name="矩形 1"/>
                <p:cNvSpPr>
                  <a:spLocks noChangeArrowheads="1"/>
                </p:cNvSpPr>
                <p:nvPr/>
              </p:nvSpPr>
              <p:spPr bwMode="auto">
                <a:xfrm>
                  <a:off x="1073259" y="2156933"/>
                  <a:ext cx="1950398" cy="10618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en-US" altLang="zh-CN" sz="1050" dirty="0" err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此处文字替换成具体内容。此处文字替换成具体内容。此处文字替换成具体内容。此处文字替换成具体内容。此处文字替换成具体内容</a:t>
                  </a:r>
                  <a:r>
                    <a:rPr lang="en-US" altLang="zh-CN" sz="105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。</a:t>
                  </a:r>
                </a:p>
              </p:txBody>
            </p:sp>
          </p:grpSp>
        </p:grpSp>
        <p:pic>
          <p:nvPicPr>
            <p:cNvPr id="294" name="图片 29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9904" y="3293958"/>
              <a:ext cx="491720" cy="509932"/>
            </a:xfrm>
            <a:prstGeom prst="rect">
              <a:avLst/>
            </a:prstGeom>
          </p:spPr>
        </p:pic>
      </p:grpSp>
      <p:grpSp>
        <p:nvGrpSpPr>
          <p:cNvPr id="299" name="组合 298"/>
          <p:cNvGrpSpPr/>
          <p:nvPr/>
        </p:nvGrpSpPr>
        <p:grpSpPr>
          <a:xfrm>
            <a:off x="3430095" y="2060201"/>
            <a:ext cx="2252870" cy="2438522"/>
            <a:chOff x="3501224" y="1668256"/>
            <a:chExt cx="2252870" cy="2438521"/>
          </a:xfrm>
        </p:grpSpPr>
        <p:grpSp>
          <p:nvGrpSpPr>
            <p:cNvPr id="300" name="组合 299"/>
            <p:cNvGrpSpPr/>
            <p:nvPr/>
          </p:nvGrpSpPr>
          <p:grpSpPr>
            <a:xfrm>
              <a:off x="3501224" y="1668256"/>
              <a:ext cx="2252870" cy="2438521"/>
              <a:chOff x="3501224" y="1668256"/>
              <a:chExt cx="2252870" cy="2438521"/>
            </a:xfrm>
          </p:grpSpPr>
          <p:sp>
            <p:nvSpPr>
              <p:cNvPr id="302" name="矩形 301"/>
              <p:cNvSpPr/>
              <p:nvPr/>
            </p:nvSpPr>
            <p:spPr>
              <a:xfrm>
                <a:off x="3501224" y="1668256"/>
                <a:ext cx="2252870" cy="2438521"/>
              </a:xfrm>
              <a:prstGeom prst="rect">
                <a:avLst/>
              </a:prstGeom>
              <a:solidFill>
                <a:srgbClr val="B08543">
                  <a:alpha val="9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03" name="组合 302"/>
              <p:cNvGrpSpPr/>
              <p:nvPr/>
            </p:nvGrpSpPr>
            <p:grpSpPr>
              <a:xfrm>
                <a:off x="3607701" y="1829920"/>
                <a:ext cx="2081006" cy="1423371"/>
                <a:chOff x="3607701" y="1900870"/>
                <a:chExt cx="2081006" cy="1423371"/>
              </a:xfrm>
            </p:grpSpPr>
            <p:sp>
              <p:nvSpPr>
                <p:cNvPr id="304" name="文本框 303"/>
                <p:cNvSpPr txBox="1"/>
                <p:nvPr/>
              </p:nvSpPr>
              <p:spPr>
                <a:xfrm>
                  <a:off x="4035782" y="1900870"/>
                  <a:ext cx="139076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783"/>
                  <a:r>
                    <a:rPr lang="zh-CN" altLang="en-US" sz="1400" b="1" spc="100" dirty="0">
                      <a:solidFill>
                        <a:prstClr val="white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点击添加标题</a:t>
                  </a:r>
                </a:p>
              </p:txBody>
            </p:sp>
            <p:sp>
              <p:nvSpPr>
                <p:cNvPr id="305" name="矩形 1"/>
                <p:cNvSpPr>
                  <a:spLocks noChangeArrowheads="1"/>
                </p:cNvSpPr>
                <p:nvPr/>
              </p:nvSpPr>
              <p:spPr bwMode="auto">
                <a:xfrm>
                  <a:off x="3607701" y="2262412"/>
                  <a:ext cx="2081006" cy="10618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en-US" altLang="zh-CN" sz="1050" dirty="0" err="1">
                      <a:solidFill>
                        <a:prstClr val="white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此处文字替换成具体内容。此处文字替换成具体内容。此处文字替换成具体内容。此处文字替换成具体内容。此处文字替换成具体内容</a:t>
                  </a:r>
                  <a:r>
                    <a:rPr lang="en-US" altLang="zh-CN" sz="1050" dirty="0">
                      <a:solidFill>
                        <a:prstClr val="white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。</a:t>
                  </a:r>
                </a:p>
              </p:txBody>
            </p:sp>
          </p:grpSp>
        </p:grpSp>
        <p:pic>
          <p:nvPicPr>
            <p:cNvPr id="301" name="图片 30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64866" y="3341814"/>
              <a:ext cx="360224" cy="514606"/>
            </a:xfrm>
            <a:prstGeom prst="rect">
              <a:avLst/>
            </a:prstGeom>
          </p:spPr>
        </p:pic>
      </p:grpSp>
      <p:grpSp>
        <p:nvGrpSpPr>
          <p:cNvPr id="306" name="组合 305"/>
          <p:cNvGrpSpPr/>
          <p:nvPr/>
        </p:nvGrpSpPr>
        <p:grpSpPr>
          <a:xfrm>
            <a:off x="5979877" y="2060202"/>
            <a:ext cx="2252870" cy="2438521"/>
            <a:chOff x="6051006" y="1668256"/>
            <a:chExt cx="2252870" cy="2438521"/>
          </a:xfrm>
        </p:grpSpPr>
        <p:grpSp>
          <p:nvGrpSpPr>
            <p:cNvPr id="307" name="组合 306"/>
            <p:cNvGrpSpPr/>
            <p:nvPr/>
          </p:nvGrpSpPr>
          <p:grpSpPr>
            <a:xfrm>
              <a:off x="6051006" y="1668256"/>
              <a:ext cx="2252870" cy="2438521"/>
              <a:chOff x="6051006" y="1668256"/>
              <a:chExt cx="2252870" cy="2438521"/>
            </a:xfrm>
          </p:grpSpPr>
          <p:sp>
            <p:nvSpPr>
              <p:cNvPr id="309" name="矩形 308"/>
              <p:cNvSpPr/>
              <p:nvPr/>
            </p:nvSpPr>
            <p:spPr>
              <a:xfrm>
                <a:off x="6051006" y="1668256"/>
                <a:ext cx="2252870" cy="2438521"/>
              </a:xfrm>
              <a:prstGeom prst="rect">
                <a:avLst/>
              </a:prstGeom>
              <a:solidFill>
                <a:srgbClr val="E1C784">
                  <a:alpha val="9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0" name="组合 309"/>
              <p:cNvGrpSpPr/>
              <p:nvPr/>
            </p:nvGrpSpPr>
            <p:grpSpPr>
              <a:xfrm>
                <a:off x="6164556" y="1829920"/>
                <a:ext cx="2081006" cy="1396184"/>
                <a:chOff x="6164556" y="1880082"/>
                <a:chExt cx="2081006" cy="1396184"/>
              </a:xfrm>
            </p:grpSpPr>
            <p:sp>
              <p:nvSpPr>
                <p:cNvPr id="311" name="文本框 310"/>
                <p:cNvSpPr txBox="1"/>
                <p:nvPr/>
              </p:nvSpPr>
              <p:spPr>
                <a:xfrm>
                  <a:off x="6535665" y="1880082"/>
                  <a:ext cx="133878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685783"/>
                  <a:r>
                    <a:rPr lang="zh-CN" altLang="en-US" sz="1400" b="1" spc="100" dirty="0">
                      <a:solidFill>
                        <a:prstClr val="white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点击添加标题</a:t>
                  </a:r>
                </a:p>
              </p:txBody>
            </p:sp>
            <p:sp>
              <p:nvSpPr>
                <p:cNvPr id="312" name="矩形 1"/>
                <p:cNvSpPr>
                  <a:spLocks noChangeArrowheads="1"/>
                </p:cNvSpPr>
                <p:nvPr/>
              </p:nvSpPr>
              <p:spPr bwMode="auto">
                <a:xfrm>
                  <a:off x="6164556" y="2214437"/>
                  <a:ext cx="2081006" cy="10618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en-US" altLang="zh-CN" sz="1050" dirty="0" err="1">
                      <a:solidFill>
                        <a:prstClr val="white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此处文字替换成具体内容。此处文字替换成具体内容。此处文字替换成具体内容。此处文字替换成具体内容。此处文字替换成具体内容</a:t>
                  </a:r>
                  <a:r>
                    <a:rPr lang="en-US" altLang="zh-CN" sz="1050" dirty="0">
                      <a:solidFill>
                        <a:prstClr val="white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。</a:t>
                  </a:r>
                </a:p>
              </p:txBody>
            </p:sp>
          </p:grpSp>
        </p:grpSp>
        <p:pic>
          <p:nvPicPr>
            <p:cNvPr id="308" name="图片 30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99578" y="3373420"/>
              <a:ext cx="488245" cy="332126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F10AE2E-9BD3-4F77-9933-C35C3AA35AE7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可行性分析</a:t>
            </a:r>
          </a:p>
        </p:txBody>
      </p:sp>
    </p:spTree>
    <p:extLst>
      <p:ext uri="{BB962C8B-B14F-4D97-AF65-F5344CB8AC3E}">
        <p14:creationId xmlns:p14="http://schemas.microsoft.com/office/powerpoint/2010/main" val="395044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876588" y="1552395"/>
            <a:ext cx="3429000" cy="2286002"/>
            <a:chOff x="4114800" y="1988632"/>
            <a:chExt cx="4572000" cy="3048002"/>
          </a:xfrm>
        </p:grpSpPr>
        <p:sp>
          <p:nvSpPr>
            <p:cNvPr id="2" name="单圆角矩形 1"/>
            <p:cNvSpPr/>
            <p:nvPr/>
          </p:nvSpPr>
          <p:spPr>
            <a:xfrm>
              <a:off x="6400800" y="1988632"/>
              <a:ext cx="2286000" cy="1524001"/>
            </a:xfrm>
            <a:prstGeom prst="round1Rect">
              <a:avLst/>
            </a:prstGeom>
            <a:solidFill>
              <a:srgbClr val="B0854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" name="单圆角矩形 2"/>
            <p:cNvSpPr/>
            <p:nvPr/>
          </p:nvSpPr>
          <p:spPr>
            <a:xfrm flipH="1">
              <a:off x="4114800" y="1988632"/>
              <a:ext cx="2286000" cy="1524001"/>
            </a:xfrm>
            <a:prstGeom prst="round1Rect">
              <a:avLst/>
            </a:prstGeom>
            <a:solidFill>
              <a:srgbClr val="E1C78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单圆角矩形 3"/>
            <p:cNvSpPr/>
            <p:nvPr/>
          </p:nvSpPr>
          <p:spPr>
            <a:xfrm flipH="1" flipV="1">
              <a:off x="4114800" y="3512633"/>
              <a:ext cx="2286000" cy="1524001"/>
            </a:xfrm>
            <a:prstGeom prst="round1Rect">
              <a:avLst/>
            </a:prstGeom>
            <a:solidFill>
              <a:srgbClr val="B0854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V="1">
              <a:off x="6400800" y="3512633"/>
              <a:ext cx="2286000" cy="1524001"/>
            </a:xfrm>
            <a:prstGeom prst="round1Rect">
              <a:avLst/>
            </a:prstGeom>
            <a:solidFill>
              <a:srgbClr val="E1C78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062655" y="2152187"/>
              <a:ext cx="446048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5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</a:t>
              </a:r>
              <a:endParaRPr lang="zh-CN" altLang="en-US" sz="405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320776" y="3824120"/>
              <a:ext cx="446048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5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</a:t>
              </a:r>
              <a:endParaRPr lang="zh-CN" altLang="en-US" sz="405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85337" y="2300119"/>
              <a:ext cx="446048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5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W</a:t>
              </a:r>
              <a:endParaRPr lang="zh-CN" altLang="en-US" sz="405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62655" y="3824120"/>
              <a:ext cx="446048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5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O</a:t>
              </a:r>
              <a:endParaRPr lang="zh-CN" altLang="en-US" sz="405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4664" y="1222223"/>
            <a:ext cx="1827079" cy="1379936"/>
            <a:chOff x="440909" y="1832888"/>
            <a:chExt cx="2436105" cy="1839916"/>
          </a:xfrm>
        </p:grpSpPr>
        <p:sp>
          <p:nvSpPr>
            <p:cNvPr id="10" name="同侧圆角矩形 9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161"/>
            <p:cNvSpPr>
              <a:spLocks noChangeArrowheads="1"/>
            </p:cNvSpPr>
            <p:nvPr/>
          </p:nvSpPr>
          <p:spPr bwMode="auto">
            <a:xfrm>
              <a:off x="675580" y="1844409"/>
              <a:ext cx="16708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>
                <a:defRPr/>
              </a:pPr>
              <a:r>
                <a:rPr lang="en-US" sz="82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BUSINESS ITEM</a:t>
              </a:r>
              <a:endParaRPr lang="id-ID" sz="82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372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 algn="r">
                <a:lnSpc>
                  <a:spcPct val="120000"/>
                </a:lnSpc>
              </a:pPr>
              <a:r>
                <a:rPr lang="zh-CN" altLang="en-US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详细内容</a:t>
              </a:r>
              <a:r>
                <a:rPr lang="en-US" altLang="zh-CN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点击输入本栏的具体文字，简明扼要的说明分项内容，此为概念图解。</a:t>
              </a:r>
              <a:endParaRPr lang="en-US" altLang="zh-CN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r" defTabSz="685800">
                <a:defRPr/>
              </a:pPr>
              <a:endParaRPr lang="id-ID" sz="105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84553" y="1199197"/>
            <a:ext cx="1827079" cy="1379936"/>
            <a:chOff x="440909" y="1832888"/>
            <a:chExt cx="2436105" cy="1839916"/>
          </a:xfrm>
        </p:grpSpPr>
        <p:sp>
          <p:nvSpPr>
            <p:cNvPr id="15" name="同侧圆角矩形 14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61"/>
            <p:cNvSpPr>
              <a:spLocks noChangeArrowheads="1"/>
            </p:cNvSpPr>
            <p:nvPr/>
          </p:nvSpPr>
          <p:spPr bwMode="auto">
            <a:xfrm>
              <a:off x="675580" y="1844409"/>
              <a:ext cx="16708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>
                <a:defRPr/>
              </a:pPr>
              <a:r>
                <a:rPr lang="en-US" sz="82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BUSINESS ITEM</a:t>
              </a:r>
              <a:endParaRPr lang="id-ID" sz="82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372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>
                <a:lnSpc>
                  <a:spcPct val="120000"/>
                </a:lnSpc>
              </a:pPr>
              <a:r>
                <a:rPr lang="zh-CN" altLang="en-US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详细内容</a:t>
              </a:r>
              <a:r>
                <a:rPr lang="en-US" altLang="zh-CN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点击输入本栏的具体文字，简明扼要的说明分项内容，此为概念图解。</a:t>
              </a:r>
              <a:endParaRPr lang="en-US" altLang="zh-CN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ctr" defTabSz="685800">
                <a:defRPr/>
              </a:pPr>
              <a:endParaRPr lang="id-ID" sz="105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4664" y="3378820"/>
            <a:ext cx="1827079" cy="1379936"/>
            <a:chOff x="440909" y="1832888"/>
            <a:chExt cx="2436105" cy="1839916"/>
          </a:xfrm>
        </p:grpSpPr>
        <p:sp>
          <p:nvSpPr>
            <p:cNvPr id="19" name="同侧圆角矩形 18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61"/>
            <p:cNvSpPr>
              <a:spLocks noChangeArrowheads="1"/>
            </p:cNvSpPr>
            <p:nvPr/>
          </p:nvSpPr>
          <p:spPr bwMode="auto">
            <a:xfrm>
              <a:off x="675580" y="1844409"/>
              <a:ext cx="16708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>
                <a:defRPr/>
              </a:pPr>
              <a:r>
                <a:rPr lang="en-US" sz="82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BUSINESS ITEM</a:t>
              </a:r>
              <a:endParaRPr lang="id-ID" sz="82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372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 algn="r">
                <a:lnSpc>
                  <a:spcPct val="120000"/>
                </a:lnSpc>
              </a:pPr>
              <a:r>
                <a:rPr lang="zh-CN" altLang="en-US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详细内容</a:t>
              </a:r>
              <a:r>
                <a:rPr lang="en-US" altLang="zh-CN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点击输入本栏的具体文字，简明扼要的说明分项内容，此为概念图解。</a:t>
              </a:r>
              <a:endParaRPr lang="en-US" altLang="zh-CN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r" defTabSz="685800">
                <a:defRPr/>
              </a:pPr>
              <a:endParaRPr lang="id-ID" sz="105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84553" y="3378820"/>
            <a:ext cx="1827079" cy="1379936"/>
            <a:chOff x="440909" y="1832888"/>
            <a:chExt cx="2436105" cy="1839916"/>
          </a:xfrm>
        </p:grpSpPr>
        <p:sp>
          <p:nvSpPr>
            <p:cNvPr id="23" name="同侧圆角矩形 22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161"/>
            <p:cNvSpPr>
              <a:spLocks noChangeArrowheads="1"/>
            </p:cNvSpPr>
            <p:nvPr/>
          </p:nvSpPr>
          <p:spPr bwMode="auto">
            <a:xfrm>
              <a:off x="675580" y="1844409"/>
              <a:ext cx="1670824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>
                <a:defRPr/>
              </a:pPr>
              <a:r>
                <a:rPr lang="en-US" sz="82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BUSINESS ITEM</a:t>
              </a:r>
              <a:endParaRPr lang="id-ID" sz="82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372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0">
                <a:lnSpc>
                  <a:spcPct val="120000"/>
                </a:lnSpc>
              </a:pPr>
              <a:r>
                <a:rPr lang="zh-CN" altLang="en-US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详细内容</a:t>
              </a:r>
              <a:r>
                <a:rPr lang="en-US" altLang="zh-CN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50" spc="225" dirty="0">
                  <a:blipFill>
                    <a:blip r:embed="rId3"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点击输入本栏的具体文字，简明扼要的说明分项内容，此为概念图解。</a:t>
              </a:r>
              <a:endParaRPr lang="en-US" altLang="zh-CN" sz="1050" spc="225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 algn="ctr" defTabSz="685800">
                <a:defRPr/>
              </a:pPr>
              <a:endParaRPr lang="id-ID" sz="1050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9ECC6786-56D1-466D-BB75-9358C5EB60DA}"/>
              </a:ext>
            </a:extLst>
          </p:cNvPr>
          <p:cNvSpPr txBox="1"/>
          <p:nvPr/>
        </p:nvSpPr>
        <p:spPr>
          <a:xfrm>
            <a:off x="3309003" y="587575"/>
            <a:ext cx="25412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E362A4"/>
                </a:solidFill>
                <a:effectLst/>
                <a:uLnTx/>
                <a:uFillTx/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</a:lstStyle>
          <a:p>
            <a:pPr algn="ctr"/>
            <a:r>
              <a:rPr lang="zh-CN" altLang="en-US" sz="2100" b="1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可行性分析</a:t>
            </a:r>
          </a:p>
        </p:txBody>
      </p:sp>
    </p:spTree>
    <p:extLst>
      <p:ext uri="{BB962C8B-B14F-4D97-AF65-F5344CB8AC3E}">
        <p14:creationId xmlns:p14="http://schemas.microsoft.com/office/powerpoint/2010/main" val="134967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90BFAC54-D5A9-4041-953C-7AD5831DBF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3" b="10603"/>
          <a:stretch/>
        </p:blipFill>
        <p:spPr>
          <a:xfrm flipH="1" flipV="1">
            <a:off x="0" y="-4"/>
            <a:ext cx="9143998" cy="5156351"/>
          </a:xfrm>
          <a:prstGeom prst="rect">
            <a:avLst/>
          </a:prstGeom>
        </p:spPr>
      </p:pic>
      <p:grpSp>
        <p:nvGrpSpPr>
          <p:cNvPr id="81" name="组合 80"/>
          <p:cNvGrpSpPr/>
          <p:nvPr/>
        </p:nvGrpSpPr>
        <p:grpSpPr>
          <a:xfrm>
            <a:off x="179512" y="359217"/>
            <a:ext cx="2888438" cy="692498"/>
            <a:chOff x="3896925" y="1033243"/>
            <a:chExt cx="2888438" cy="692498"/>
          </a:xfrm>
        </p:grpSpPr>
        <p:sp>
          <p:nvSpPr>
            <p:cNvPr id="82" name="TextBox 7"/>
            <p:cNvSpPr txBox="1"/>
            <p:nvPr/>
          </p:nvSpPr>
          <p:spPr>
            <a:xfrm>
              <a:off x="5435213" y="1187210"/>
              <a:ext cx="1350150" cy="384563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/Contents</a:t>
              </a:r>
            </a:p>
          </p:txBody>
        </p:sp>
        <p:sp>
          <p:nvSpPr>
            <p:cNvPr id="83" name="Rectangle 9"/>
            <p:cNvSpPr/>
            <p:nvPr/>
          </p:nvSpPr>
          <p:spPr>
            <a:xfrm>
              <a:off x="3896925" y="1033243"/>
              <a:ext cx="1538288" cy="6924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 algn="dist"/>
              <a:r>
                <a:rPr lang="zh-CN" altLang="en-US" sz="5400" b="1" dirty="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E77D65F-5D92-416E-900B-D706BAA11802}"/>
              </a:ext>
            </a:extLst>
          </p:cNvPr>
          <p:cNvGrpSpPr/>
          <p:nvPr/>
        </p:nvGrpSpPr>
        <p:grpSpPr>
          <a:xfrm>
            <a:off x="693575" y="1874419"/>
            <a:ext cx="1664230" cy="2512295"/>
            <a:chOff x="693575" y="1874419"/>
            <a:chExt cx="1664230" cy="2512295"/>
          </a:xfrm>
        </p:grpSpPr>
        <p:sp>
          <p:nvSpPr>
            <p:cNvPr id="84" name="圆角矩形 9">
              <a:extLst>
                <a:ext uri="{FF2B5EF4-FFF2-40B4-BE49-F238E27FC236}">
                  <a16:creationId xmlns:a16="http://schemas.microsoft.com/office/drawing/2014/main" xmlns="" id="{CDA26557-0091-4086-9902-DD4106F3B90F}"/>
                </a:ext>
              </a:extLst>
            </p:cNvPr>
            <p:cNvSpPr/>
            <p:nvPr/>
          </p:nvSpPr>
          <p:spPr>
            <a:xfrm>
              <a:off x="1064230" y="1874419"/>
              <a:ext cx="855498" cy="855498"/>
            </a:xfrm>
            <a:prstGeom prst="roundRect">
              <a:avLst/>
            </a:prstGeom>
            <a:noFill/>
            <a:ln>
              <a:solidFill>
                <a:srgbClr val="E1C7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00169BF9-9778-4A93-847B-F115A8305C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27640" y="2066750"/>
              <a:ext cx="534522" cy="515381"/>
              <a:chOff x="7019925" y="5499100"/>
              <a:chExt cx="312738" cy="301626"/>
            </a:xfrm>
            <a:solidFill>
              <a:schemeClr val="bg1"/>
            </a:solidFill>
          </p:grpSpPr>
          <p:sp>
            <p:nvSpPr>
              <p:cNvPr id="86" name="Freeform 252">
                <a:extLst>
                  <a:ext uri="{FF2B5EF4-FFF2-40B4-BE49-F238E27FC236}">
                    <a16:creationId xmlns:a16="http://schemas.microsoft.com/office/drawing/2014/main" xmlns="" id="{ECDE94B6-B7EC-49FA-9206-CB2CA5534E9E}"/>
                  </a:ext>
                </a:extLst>
              </p:cNvPr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253">
                <a:extLst>
                  <a:ext uri="{FF2B5EF4-FFF2-40B4-BE49-F238E27FC236}">
                    <a16:creationId xmlns:a16="http://schemas.microsoft.com/office/drawing/2014/main" xmlns="" id="{94326DEC-9F81-4211-853A-A839F567BE93}"/>
                  </a:ext>
                </a:extLst>
              </p:cNvPr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E1C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8" name="Text Box 10">
              <a:extLst>
                <a:ext uri="{FF2B5EF4-FFF2-40B4-BE49-F238E27FC236}">
                  <a16:creationId xmlns:a16="http://schemas.microsoft.com/office/drawing/2014/main" xmlns="" id="{6F7EF758-631E-4FA8-B2AB-5818398C28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576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1C784"/>
                  </a:solidFill>
                  <a:latin typeface="+mn-lt"/>
                  <a:ea typeface="+mn-ea"/>
                  <a:cs typeface="+mn-ea"/>
                  <a:sym typeface="+mn-lt"/>
                </a:rPr>
                <a:t>项目背景介绍</a:t>
              </a:r>
            </a:p>
          </p:txBody>
        </p:sp>
        <p:sp>
          <p:nvSpPr>
            <p:cNvPr id="89" name="Rectangle 380">
              <a:extLst>
                <a:ext uri="{FF2B5EF4-FFF2-40B4-BE49-F238E27FC236}">
                  <a16:creationId xmlns:a16="http://schemas.microsoft.com/office/drawing/2014/main" xmlns="" id="{BE60DB96-0C22-46BF-8255-F1407141D401}"/>
                </a:ext>
              </a:extLst>
            </p:cNvPr>
            <p:cNvSpPr/>
            <p:nvPr/>
          </p:nvSpPr>
          <p:spPr>
            <a:xfrm>
              <a:off x="693575" y="3278718"/>
              <a:ext cx="166423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E1C784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95" name="圆角矩形 14">
            <a:extLst>
              <a:ext uri="{FF2B5EF4-FFF2-40B4-BE49-F238E27FC236}">
                <a16:creationId xmlns:a16="http://schemas.microsoft.com/office/drawing/2014/main" xmlns="" id="{BEAA3875-F090-45AB-8F4F-07831D752F6D}"/>
              </a:ext>
            </a:extLst>
          </p:cNvPr>
          <p:cNvSpPr/>
          <p:nvPr/>
        </p:nvSpPr>
        <p:spPr>
          <a:xfrm>
            <a:off x="5220072" y="1851670"/>
            <a:ext cx="855498" cy="855498"/>
          </a:xfrm>
          <a:prstGeom prst="roundRect">
            <a:avLst/>
          </a:prstGeom>
          <a:noFill/>
          <a:ln>
            <a:solidFill>
              <a:srgbClr val="E1C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02023534-9B78-4056-96A3-516C18416AAA}"/>
              </a:ext>
            </a:extLst>
          </p:cNvPr>
          <p:cNvGrpSpPr>
            <a:grpSpLocks noChangeAspect="1"/>
          </p:cNvGrpSpPr>
          <p:nvPr/>
        </p:nvGrpSpPr>
        <p:grpSpPr>
          <a:xfrm>
            <a:off x="5393121" y="2062133"/>
            <a:ext cx="538409" cy="412662"/>
            <a:chOff x="5611813" y="1835150"/>
            <a:chExt cx="285750" cy="219076"/>
          </a:xfrm>
          <a:solidFill>
            <a:srgbClr val="E1C784"/>
          </a:solidFill>
        </p:grpSpPr>
        <p:sp>
          <p:nvSpPr>
            <p:cNvPr id="97" name="Freeform 57">
              <a:extLst>
                <a:ext uri="{FF2B5EF4-FFF2-40B4-BE49-F238E27FC236}">
                  <a16:creationId xmlns:a16="http://schemas.microsoft.com/office/drawing/2014/main" xmlns="" id="{46F92C9B-5A26-4754-AABC-33A1FE751094}"/>
                </a:ext>
              </a:extLst>
            </p:cNvPr>
            <p:cNvSpPr/>
            <p:nvPr/>
          </p:nvSpPr>
          <p:spPr bwMode="auto">
            <a:xfrm>
              <a:off x="5611813" y="2046288"/>
              <a:ext cx="285750" cy="793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8" name="Rectangle 58">
              <a:extLst>
                <a:ext uri="{FF2B5EF4-FFF2-40B4-BE49-F238E27FC236}">
                  <a16:creationId xmlns:a16="http://schemas.microsoft.com/office/drawing/2014/main" xmlns="" id="{1B548181-E39C-49C5-94F9-091D58B7B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8326" y="1884363"/>
              <a:ext cx="41275" cy="139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9" name="Rectangle 59">
              <a:extLst>
                <a:ext uri="{FF2B5EF4-FFF2-40B4-BE49-F238E27FC236}">
                  <a16:creationId xmlns:a16="http://schemas.microsoft.com/office/drawing/2014/main" xmlns="" id="{60E66371-8CD6-4121-8E75-FBB4F1AAB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8651" y="1835150"/>
              <a:ext cx="41275" cy="188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0" name="Rectangle 60">
              <a:extLst>
                <a:ext uri="{FF2B5EF4-FFF2-40B4-BE49-F238E27FC236}">
                  <a16:creationId xmlns:a16="http://schemas.microsoft.com/office/drawing/2014/main" xmlns="" id="{7CE13860-7056-48EC-9014-F0FBFAF458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801" y="1895475"/>
              <a:ext cx="41275" cy="128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Rectangle 61">
              <a:extLst>
                <a:ext uri="{FF2B5EF4-FFF2-40B4-BE49-F238E27FC236}">
                  <a16:creationId xmlns:a16="http://schemas.microsoft.com/office/drawing/2014/main" xmlns="" id="{D86CDE7C-F3D4-4493-879B-8686D58F4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1" y="1936750"/>
              <a:ext cx="41275" cy="87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2" name="圆角矩形 15">
            <a:extLst>
              <a:ext uri="{FF2B5EF4-FFF2-40B4-BE49-F238E27FC236}">
                <a16:creationId xmlns:a16="http://schemas.microsoft.com/office/drawing/2014/main" xmlns="" id="{2DF2930F-BEE0-4D27-99F2-CB2B7B42B1CF}"/>
              </a:ext>
            </a:extLst>
          </p:cNvPr>
          <p:cNvSpPr/>
          <p:nvPr/>
        </p:nvSpPr>
        <p:spPr>
          <a:xfrm>
            <a:off x="7274561" y="1863243"/>
            <a:ext cx="855498" cy="855498"/>
          </a:xfrm>
          <a:prstGeom prst="roundRect">
            <a:avLst/>
          </a:prstGeom>
          <a:noFill/>
          <a:ln>
            <a:solidFill>
              <a:srgbClr val="E1C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51FF8BDD-1BF5-47A6-BE5B-47A049293D4B}"/>
              </a:ext>
            </a:extLst>
          </p:cNvPr>
          <p:cNvGrpSpPr>
            <a:grpSpLocks noChangeAspect="1"/>
          </p:cNvGrpSpPr>
          <p:nvPr/>
        </p:nvGrpSpPr>
        <p:grpSpPr>
          <a:xfrm>
            <a:off x="7416793" y="2025235"/>
            <a:ext cx="555777" cy="536716"/>
            <a:chOff x="7493000" y="1820863"/>
            <a:chExt cx="233363" cy="225425"/>
          </a:xfrm>
          <a:solidFill>
            <a:srgbClr val="E1C784"/>
          </a:solidFill>
        </p:grpSpPr>
        <p:sp>
          <p:nvSpPr>
            <p:cNvPr id="104" name="Freeform 315">
              <a:extLst>
                <a:ext uri="{FF2B5EF4-FFF2-40B4-BE49-F238E27FC236}">
                  <a16:creationId xmlns:a16="http://schemas.microsoft.com/office/drawing/2014/main" xmlns="" id="{328BAEAA-0E73-4567-8E83-B6716B42DB70}"/>
                </a:ext>
              </a:extLst>
            </p:cNvPr>
            <p:cNvSpPr/>
            <p:nvPr/>
          </p:nvSpPr>
          <p:spPr bwMode="auto">
            <a:xfrm>
              <a:off x="7624763" y="1947863"/>
              <a:ext cx="93663" cy="98425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316">
              <a:extLst>
                <a:ext uri="{FF2B5EF4-FFF2-40B4-BE49-F238E27FC236}">
                  <a16:creationId xmlns:a16="http://schemas.microsoft.com/office/drawing/2014/main" xmlns="" id="{F081CA3C-1583-4282-A18E-494F275917F7}"/>
                </a:ext>
              </a:extLst>
            </p:cNvPr>
            <p:cNvSpPr/>
            <p:nvPr/>
          </p:nvSpPr>
          <p:spPr bwMode="auto">
            <a:xfrm>
              <a:off x="7651750" y="1884363"/>
              <a:ext cx="74613" cy="873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317">
              <a:extLst>
                <a:ext uri="{FF2B5EF4-FFF2-40B4-BE49-F238E27FC236}">
                  <a16:creationId xmlns:a16="http://schemas.microsoft.com/office/drawing/2014/main" xmlns="" id="{D8B4DC5C-0878-4248-8713-64D0B2B00B86}"/>
                </a:ext>
              </a:extLst>
            </p:cNvPr>
            <p:cNvSpPr/>
            <p:nvPr/>
          </p:nvSpPr>
          <p:spPr bwMode="auto">
            <a:xfrm>
              <a:off x="7493000" y="1906588"/>
              <a:ext cx="95250" cy="101600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318">
              <a:extLst>
                <a:ext uri="{FF2B5EF4-FFF2-40B4-BE49-F238E27FC236}">
                  <a16:creationId xmlns:a16="http://schemas.microsoft.com/office/drawing/2014/main" xmlns="" id="{DCADA8F4-09CF-4D4D-8E79-2FD3A58C99B1}"/>
                </a:ext>
              </a:extLst>
            </p:cNvPr>
            <p:cNvSpPr/>
            <p:nvPr/>
          </p:nvSpPr>
          <p:spPr bwMode="auto">
            <a:xfrm>
              <a:off x="7546975" y="1978025"/>
              <a:ext cx="74613" cy="46038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319">
              <a:extLst>
                <a:ext uri="{FF2B5EF4-FFF2-40B4-BE49-F238E27FC236}">
                  <a16:creationId xmlns:a16="http://schemas.microsoft.com/office/drawing/2014/main" xmlns="" id="{5B1BE9CC-A9EC-4C94-98EC-CD49E7DAC65B}"/>
                </a:ext>
              </a:extLst>
            </p:cNvPr>
            <p:cNvSpPr/>
            <p:nvPr/>
          </p:nvSpPr>
          <p:spPr bwMode="auto">
            <a:xfrm>
              <a:off x="7588250" y="1820863"/>
              <a:ext cx="107950" cy="74613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320">
              <a:extLst>
                <a:ext uri="{FF2B5EF4-FFF2-40B4-BE49-F238E27FC236}">
                  <a16:creationId xmlns:a16="http://schemas.microsoft.com/office/drawing/2014/main" xmlns="" id="{466F0B37-ED8D-4103-9170-2902562663B2}"/>
                </a:ext>
              </a:extLst>
            </p:cNvPr>
            <p:cNvSpPr/>
            <p:nvPr/>
          </p:nvSpPr>
          <p:spPr bwMode="auto">
            <a:xfrm>
              <a:off x="7535863" y="1828800"/>
              <a:ext cx="74613" cy="857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FEDDCA9-141E-4663-A200-BE808CCC6565}"/>
              </a:ext>
            </a:extLst>
          </p:cNvPr>
          <p:cNvGrpSpPr/>
          <p:nvPr/>
        </p:nvGrpSpPr>
        <p:grpSpPr>
          <a:xfrm>
            <a:off x="2726357" y="1874419"/>
            <a:ext cx="1664230" cy="2512295"/>
            <a:chOff x="2726357" y="1874419"/>
            <a:chExt cx="1664230" cy="2512295"/>
          </a:xfrm>
        </p:grpSpPr>
        <p:sp>
          <p:nvSpPr>
            <p:cNvPr id="90" name="圆角矩形 13">
              <a:extLst>
                <a:ext uri="{FF2B5EF4-FFF2-40B4-BE49-F238E27FC236}">
                  <a16:creationId xmlns:a16="http://schemas.microsoft.com/office/drawing/2014/main" xmlns="" id="{1AC36A49-C69F-4E13-B500-3BBF753DAC9B}"/>
                </a:ext>
              </a:extLst>
            </p:cNvPr>
            <p:cNvSpPr/>
            <p:nvPr/>
          </p:nvSpPr>
          <p:spPr>
            <a:xfrm>
              <a:off x="3171988" y="1874419"/>
              <a:ext cx="855498" cy="855498"/>
            </a:xfrm>
            <a:prstGeom prst="roundRect">
              <a:avLst/>
            </a:prstGeom>
            <a:solidFill>
              <a:srgbClr val="B08543"/>
            </a:solidFill>
            <a:ln>
              <a:solidFill>
                <a:srgbClr val="B085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28E5E22F-1876-424F-B861-D352D2162D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50554" y="2089960"/>
              <a:ext cx="521041" cy="446845"/>
              <a:chOff x="5084763" y="971550"/>
              <a:chExt cx="323850" cy="277813"/>
            </a:xfrm>
            <a:solidFill>
              <a:schemeClr val="bg1"/>
            </a:solidFill>
          </p:grpSpPr>
          <p:sp>
            <p:nvSpPr>
              <p:cNvPr id="92" name="Freeform 301">
                <a:extLst>
                  <a:ext uri="{FF2B5EF4-FFF2-40B4-BE49-F238E27FC236}">
                    <a16:creationId xmlns:a16="http://schemas.microsoft.com/office/drawing/2014/main" xmlns="" id="{A28971D3-E2FA-4495-9C19-A1127638BD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302">
                <a:extLst>
                  <a:ext uri="{FF2B5EF4-FFF2-40B4-BE49-F238E27FC236}">
                    <a16:creationId xmlns:a16="http://schemas.microsoft.com/office/drawing/2014/main" xmlns="" id="{D5706B9E-3FA3-4661-B23E-DF08AA390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303">
                <a:extLst>
                  <a:ext uri="{FF2B5EF4-FFF2-40B4-BE49-F238E27FC236}">
                    <a16:creationId xmlns:a16="http://schemas.microsoft.com/office/drawing/2014/main" xmlns="" id="{9F9888B4-FC1F-433C-A232-E2B32CC25C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Text Box 10">
              <a:extLst>
                <a:ext uri="{FF2B5EF4-FFF2-40B4-BE49-F238E27FC236}">
                  <a16:creationId xmlns:a16="http://schemas.microsoft.com/office/drawing/2014/main" xmlns="" id="{8DB3EC4C-0944-4740-92DF-E8AEA08CF6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6858" y="2900354"/>
              <a:ext cx="1623227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B08543"/>
                  </a:solidFill>
                  <a:latin typeface="+mn-lt"/>
                  <a:ea typeface="+mn-ea"/>
                  <a:cs typeface="+mn-ea"/>
                  <a:sym typeface="+mn-lt"/>
                </a:rPr>
                <a:t>项目产品运营</a:t>
              </a:r>
            </a:p>
          </p:txBody>
        </p:sp>
        <p:sp>
          <p:nvSpPr>
            <p:cNvPr id="111" name="Rectangle 380">
              <a:extLst>
                <a:ext uri="{FF2B5EF4-FFF2-40B4-BE49-F238E27FC236}">
                  <a16:creationId xmlns:a16="http://schemas.microsoft.com/office/drawing/2014/main" xmlns="" id="{C02A2F00-8EEA-4888-8F14-F0C4B260A364}"/>
                </a:ext>
              </a:extLst>
            </p:cNvPr>
            <p:cNvSpPr/>
            <p:nvPr/>
          </p:nvSpPr>
          <p:spPr>
            <a:xfrm>
              <a:off x="2726357" y="3278718"/>
              <a:ext cx="166423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08543"/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112" name="Text Box 10">
            <a:extLst>
              <a:ext uri="{FF2B5EF4-FFF2-40B4-BE49-F238E27FC236}">
                <a16:creationId xmlns:a16="http://schemas.microsoft.com/office/drawing/2014/main" xmlns="" id="{B0FF64DC-000A-4013-BE19-045EFD71B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746" y="2900354"/>
            <a:ext cx="1623227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/>
            <a:r>
              <a:rPr lang="zh-CN" altLang="en-US" b="1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项目发展规划</a:t>
            </a:r>
          </a:p>
        </p:txBody>
      </p:sp>
      <p:sp>
        <p:nvSpPr>
          <p:cNvPr id="113" name="Rectangle 380">
            <a:extLst>
              <a:ext uri="{FF2B5EF4-FFF2-40B4-BE49-F238E27FC236}">
                <a16:creationId xmlns:a16="http://schemas.microsoft.com/office/drawing/2014/main" xmlns="" id="{CE01F819-ACBB-4C8B-955A-74275C297D36}"/>
              </a:ext>
            </a:extLst>
          </p:cNvPr>
          <p:cNvSpPr/>
          <p:nvPr/>
        </p:nvSpPr>
        <p:spPr>
          <a:xfrm>
            <a:off x="4860746" y="3284675"/>
            <a:ext cx="16642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14" name="Text Box 10">
            <a:extLst>
              <a:ext uri="{FF2B5EF4-FFF2-40B4-BE49-F238E27FC236}">
                <a16:creationId xmlns:a16="http://schemas.microsoft.com/office/drawing/2014/main" xmlns="" id="{BC622CCD-80AA-4AE0-99D1-CBB28A000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407" y="2900354"/>
            <a:ext cx="1623227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/>
            <a:r>
              <a:rPr lang="zh-CN" altLang="en-US" b="1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投资回报分析</a:t>
            </a:r>
          </a:p>
        </p:txBody>
      </p:sp>
      <p:sp>
        <p:nvSpPr>
          <p:cNvPr id="115" name="Rectangle 380">
            <a:extLst>
              <a:ext uri="{FF2B5EF4-FFF2-40B4-BE49-F238E27FC236}">
                <a16:creationId xmlns:a16="http://schemas.microsoft.com/office/drawing/2014/main" xmlns="" id="{2117FC2B-6D8D-44A8-AC65-629ED1BF6671}"/>
              </a:ext>
            </a:extLst>
          </p:cNvPr>
          <p:cNvSpPr/>
          <p:nvPr/>
        </p:nvSpPr>
        <p:spPr>
          <a:xfrm>
            <a:off x="6890488" y="3278718"/>
            <a:ext cx="16642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E1C784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110257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高端黑金创业商业计划书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B5F84"/>
      </a:accent1>
      <a:accent2>
        <a:srgbClr val="272F42"/>
      </a:accent2>
      <a:accent3>
        <a:srgbClr val="0B5F84"/>
      </a:accent3>
      <a:accent4>
        <a:srgbClr val="272F42"/>
      </a:accent4>
      <a:accent5>
        <a:srgbClr val="0B5F84"/>
      </a:accent5>
      <a:accent6>
        <a:srgbClr val="272F42"/>
      </a:accent6>
      <a:hlink>
        <a:srgbClr val="2B2B2B"/>
      </a:hlink>
      <a:folHlink>
        <a:srgbClr val="C00000"/>
      </a:folHlink>
    </a:clrScheme>
    <a:fontScheme name="tjqflbfv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B5F84"/>
    </a:accent1>
    <a:accent2>
      <a:srgbClr val="272F42"/>
    </a:accent2>
    <a:accent3>
      <a:srgbClr val="0B5F84"/>
    </a:accent3>
    <a:accent4>
      <a:srgbClr val="272F42"/>
    </a:accent4>
    <a:accent5>
      <a:srgbClr val="0B5F84"/>
    </a:accent5>
    <a:accent6>
      <a:srgbClr val="272F42"/>
    </a:accent6>
    <a:hlink>
      <a:srgbClr val="2B2B2B"/>
    </a:hlink>
    <a:folHlink>
      <a:srgbClr val="C0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8914</TotalTime>
  <Words>2734</Words>
  <Application>Microsoft Office PowerPoint</Application>
  <PresentationFormat>全屏显示(16:9)</PresentationFormat>
  <Paragraphs>294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Agency FB</vt:lpstr>
      <vt:lpstr>方正俊黑简体</vt:lpstr>
      <vt:lpstr>宋体</vt:lpstr>
      <vt:lpstr>微软雅黑</vt:lpstr>
      <vt:lpstr>字魂59号-创粗黑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黑金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阿豆PPT</dc:creator>
  <cp:keywords>51PPT模板网</cp:keywords>
  <dc:description>黑金</dc:description>
  <cp:lastModifiedBy>阳光 男孩</cp:lastModifiedBy>
  <cp:revision>1085</cp:revision>
  <dcterms:created xsi:type="dcterms:W3CDTF">2015-04-24T01:01:13Z</dcterms:created>
  <dcterms:modified xsi:type="dcterms:W3CDTF">2019-11-20T13:35:16Z</dcterms:modified>
</cp:coreProperties>
</file>